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59" r:id="rId2"/>
    <p:sldId id="258" r:id="rId3"/>
    <p:sldId id="286" r:id="rId4"/>
    <p:sldId id="265" r:id="rId5"/>
    <p:sldId id="288" r:id="rId6"/>
    <p:sldId id="266" r:id="rId7"/>
    <p:sldId id="268" r:id="rId8"/>
    <p:sldId id="267" r:id="rId9"/>
    <p:sldId id="271" r:id="rId10"/>
    <p:sldId id="275" r:id="rId11"/>
    <p:sldId id="282" r:id="rId12"/>
    <p:sldId id="284" r:id="rId13"/>
    <p:sldId id="269" r:id="rId14"/>
    <p:sldId id="261" r:id="rId15"/>
    <p:sldId id="273" r:id="rId16"/>
    <p:sldId id="274" r:id="rId17"/>
    <p:sldId id="277" r:id="rId18"/>
    <p:sldId id="278" r:id="rId19"/>
    <p:sldId id="276" r:id="rId20"/>
    <p:sldId id="289" r:id="rId21"/>
    <p:sldId id="280" r:id="rId22"/>
    <p:sldId id="281"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0000"/>
    <a:srgbClr val="490000"/>
    <a:srgbClr val="491010"/>
    <a:srgbClr val="631022"/>
    <a:srgbClr val="003400"/>
    <a:srgbClr val="AE1022"/>
    <a:srgbClr val="0F630F"/>
    <a:srgbClr val="106C10"/>
    <a:srgbClr val="22DA23"/>
    <a:srgbClr val="878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26" autoAdjust="0"/>
    <p:restoredTop sz="96197"/>
  </p:normalViewPr>
  <p:slideViewPr>
    <p:cSldViewPr showGuides="1">
      <p:cViewPr>
        <p:scale>
          <a:sx n="84" d="100"/>
          <a:sy n="84" d="100"/>
        </p:scale>
        <p:origin x="1544" y="2256"/>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24/08/2026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8/23/26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jp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4">
            <a:extLst>
              <a:ext uri="{FF2B5EF4-FFF2-40B4-BE49-F238E27FC236}">
                <a16:creationId xmlns:a16="http://schemas.microsoft.com/office/drawing/2014/main" id="{73133D3C-6BE0-0E36-99CC-422DCD5986D5}"/>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pic>
        <p:nvPicPr>
          <p:cNvPr id="4" name="Picture 2" descr="HOCH Health Ostschweiz - Kantonsspital St.Gallen jobs – Open Job  Opportunities | med-jobs">
            <a:extLst>
              <a:ext uri="{FF2B5EF4-FFF2-40B4-BE49-F238E27FC236}">
                <a16:creationId xmlns:a16="http://schemas.microsoft.com/office/drawing/2014/main" id="{28A44DDB-10A4-F5FC-B045-92A15B0384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988" b="21044"/>
          <a:stretch>
            <a:fillRect/>
          </a:stretch>
        </p:blipFill>
        <p:spPr bwMode="auto">
          <a:xfrm>
            <a:off x="7308304" y="4083918"/>
            <a:ext cx="1750589" cy="4986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mu_klinikum.png">
            <a:extLst>
              <a:ext uri="{FF2B5EF4-FFF2-40B4-BE49-F238E27FC236}">
                <a16:creationId xmlns:a16="http://schemas.microsoft.com/office/drawing/2014/main" id="{C7951E37-79BC-9EAB-B02C-3E961080E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155926"/>
            <a:ext cx="1548311" cy="527101"/>
          </a:xfrm>
          <a:prstGeom prst="rect">
            <a:avLst/>
          </a:prstGeom>
        </p:spPr>
      </p:pic>
      <p:sp>
        <p:nvSpPr>
          <p:cNvPr id="8" name="Titel 1">
            <a:extLst>
              <a:ext uri="{FF2B5EF4-FFF2-40B4-BE49-F238E27FC236}">
                <a16:creationId xmlns:a16="http://schemas.microsoft.com/office/drawing/2014/main" id="{6AFF51AE-E49D-D4A8-C704-EA693D375324}"/>
              </a:ext>
            </a:extLst>
          </p:cNvPr>
          <p:cNvSpPr txBox="1">
            <a:spLocks/>
          </p:cNvSpPr>
          <p:nvPr/>
        </p:nvSpPr>
        <p:spPr>
          <a:xfrm>
            <a:off x="164220" y="483518"/>
            <a:ext cx="8712969" cy="223224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600" b="1" noProof="0" dirty="0">
                <a:solidFill>
                  <a:srgbClr val="003400"/>
                </a:solidFill>
                <a:latin typeface="Calibri Light" panose="020F0302020204030204" pitchFamily="34" charset="0"/>
                <a:cs typeface="Calibri Light" panose="020F0302020204030204" pitchFamily="34" charset="0"/>
              </a:rPr>
              <a:t>E</a:t>
            </a:r>
            <a:r>
              <a:rPr lang="en-US" sz="2600" noProof="0" dirty="0">
                <a:latin typeface="Calibri Light" panose="020F0302020204030204" pitchFamily="34" charset="0"/>
                <a:cs typeface="Calibri Light" panose="020F0302020204030204" pitchFamily="34" charset="0"/>
              </a:rPr>
              <a:t>scalated single </a:t>
            </a:r>
            <a:r>
              <a:rPr lang="en-US" sz="2600" b="1" noProof="0" dirty="0">
                <a:solidFill>
                  <a:srgbClr val="003400"/>
                </a:solidFill>
                <a:latin typeface="Calibri Light" panose="020F0302020204030204" pitchFamily="34" charset="0"/>
                <a:cs typeface="Calibri Light" panose="020F0302020204030204" pitchFamily="34" charset="0"/>
              </a:rPr>
              <a:t>P</a:t>
            </a:r>
            <a:r>
              <a:rPr lang="en-US" sz="2600" noProof="0" dirty="0">
                <a:latin typeface="Calibri Light" panose="020F0302020204030204" pitchFamily="34" charset="0"/>
                <a:cs typeface="Calibri Light" panose="020F0302020204030204" pitchFamily="34" charset="0"/>
              </a:rPr>
              <a:t>latelet </a:t>
            </a:r>
            <a:r>
              <a:rPr lang="en-US" sz="2600" b="1" noProof="0" dirty="0">
                <a:solidFill>
                  <a:srgbClr val="003400"/>
                </a:solidFill>
                <a:latin typeface="Calibri Light" panose="020F0302020204030204" pitchFamily="34" charset="0"/>
                <a:cs typeface="Calibri Light" panose="020F0302020204030204" pitchFamily="34" charset="0"/>
              </a:rPr>
              <a:t>I</a:t>
            </a:r>
            <a:r>
              <a:rPr lang="en-US" sz="2600" noProof="0" dirty="0">
                <a:latin typeface="Calibri Light" panose="020F0302020204030204" pitchFamily="34" charset="0"/>
                <a:cs typeface="Calibri Light" panose="020F0302020204030204" pitchFamily="34" charset="0"/>
              </a:rPr>
              <a:t>nhibition for one month plus </a:t>
            </a:r>
            <a:r>
              <a:rPr lang="en-US" sz="2600" b="1" noProof="0" dirty="0">
                <a:solidFill>
                  <a:srgbClr val="003400"/>
                </a:solidFill>
                <a:latin typeface="Calibri Light" panose="020F0302020204030204" pitchFamily="34" charset="0"/>
                <a:cs typeface="Calibri Light" panose="020F0302020204030204" pitchFamily="34" charset="0"/>
              </a:rPr>
              <a:t>D</a:t>
            </a:r>
            <a:r>
              <a:rPr lang="en-US" sz="2600" noProof="0" dirty="0">
                <a:latin typeface="Calibri Light" panose="020F0302020204030204" pitchFamily="34" charset="0"/>
                <a:cs typeface="Calibri Light" panose="020F0302020204030204" pitchFamily="34" charset="0"/>
              </a:rPr>
              <a:t>irect oral anticoagulation in patients with </a:t>
            </a:r>
            <a:r>
              <a:rPr lang="en-US" sz="2600" b="1" noProof="0" dirty="0">
                <a:solidFill>
                  <a:srgbClr val="003400"/>
                </a:solidFill>
                <a:latin typeface="Calibri Light" panose="020F0302020204030204" pitchFamily="34" charset="0"/>
                <a:cs typeface="Calibri Light" panose="020F0302020204030204" pitchFamily="34" charset="0"/>
              </a:rPr>
              <a:t>A</a:t>
            </a:r>
            <a:r>
              <a:rPr lang="en-US" sz="2600" noProof="0" dirty="0">
                <a:latin typeface="Calibri Light" panose="020F0302020204030204" pitchFamily="34" charset="0"/>
                <a:cs typeface="Calibri Light" panose="020F0302020204030204" pitchFamily="34" charset="0"/>
              </a:rPr>
              <a:t>trial fibrillation and </a:t>
            </a:r>
            <a:r>
              <a:rPr lang="en-US" sz="2600" noProof="0" dirty="0" err="1">
                <a:latin typeface="Calibri Light" panose="020F0302020204030204" pitchFamily="34" charset="0"/>
                <a:cs typeface="Calibri Light" panose="020F0302020204030204" pitchFamily="34" charset="0"/>
              </a:rPr>
              <a:t>ac</a:t>
            </a:r>
            <a:r>
              <a:rPr lang="en-US" sz="2600" b="1" noProof="0" dirty="0" err="1">
                <a:solidFill>
                  <a:srgbClr val="003400"/>
                </a:solidFill>
                <a:latin typeface="Calibri Light" panose="020F0302020204030204" pitchFamily="34" charset="0"/>
                <a:cs typeface="Calibri Light" panose="020F0302020204030204" pitchFamily="34" charset="0"/>
              </a:rPr>
              <a:t>U</a:t>
            </a:r>
            <a:r>
              <a:rPr lang="en-US" sz="2600" noProof="0" dirty="0" err="1">
                <a:latin typeface="Calibri Light" panose="020F0302020204030204" pitchFamily="34" charset="0"/>
                <a:cs typeface="Calibri Light" panose="020F0302020204030204" pitchFamily="34" charset="0"/>
              </a:rPr>
              <a:t>te</a:t>
            </a:r>
            <a:r>
              <a:rPr lang="en-US" sz="2600" noProof="0" dirty="0">
                <a:latin typeface="Calibri Light" panose="020F0302020204030204" pitchFamily="34" charset="0"/>
                <a:cs typeface="Calibri Light" panose="020F0302020204030204" pitchFamily="34" charset="0"/>
              </a:rPr>
              <a:t> </a:t>
            </a:r>
            <a:r>
              <a:rPr lang="en-US" sz="2600" noProof="0" dirty="0" err="1">
                <a:latin typeface="Calibri Light" panose="020F0302020204030204" pitchFamily="34" charset="0"/>
                <a:cs typeface="Calibri Light" panose="020F0302020204030204" pitchFamily="34" charset="0"/>
              </a:rPr>
              <a:t>co</a:t>
            </a:r>
            <a:r>
              <a:rPr lang="en-US" sz="2600" b="1" noProof="0" dirty="0" err="1">
                <a:solidFill>
                  <a:srgbClr val="003400"/>
                </a:solidFill>
                <a:latin typeface="Calibri Light" panose="020F0302020204030204" pitchFamily="34" charset="0"/>
                <a:cs typeface="Calibri Light" panose="020F0302020204030204" pitchFamily="34" charset="0"/>
              </a:rPr>
              <a:t>R</a:t>
            </a:r>
            <a:r>
              <a:rPr lang="en-US" sz="2600" noProof="0" dirty="0" err="1">
                <a:latin typeface="Calibri Light" panose="020F0302020204030204" pitchFamily="34" charset="0"/>
                <a:cs typeface="Calibri Light" panose="020F0302020204030204" pitchFamily="34" charset="0"/>
              </a:rPr>
              <a:t>onary</a:t>
            </a:r>
            <a:r>
              <a:rPr lang="en-US" sz="2600" noProof="0" dirty="0">
                <a:latin typeface="Calibri Light" panose="020F0302020204030204" pitchFamily="34" charset="0"/>
                <a:cs typeface="Calibri Light" panose="020F0302020204030204" pitchFamily="34" charset="0"/>
              </a:rPr>
              <a:t> syndrome undergoing </a:t>
            </a:r>
            <a:r>
              <a:rPr lang="en-US" sz="2600" noProof="0" dirty="0" err="1">
                <a:latin typeface="Calibri Light" panose="020F0302020204030204" pitchFamily="34" charset="0"/>
                <a:cs typeface="Calibri Light" panose="020F0302020204030204" pitchFamily="34" charset="0"/>
              </a:rPr>
              <a:t>percutaneo</a:t>
            </a:r>
            <a:r>
              <a:rPr lang="en-US" sz="2600" b="1" noProof="0" dirty="0" err="1">
                <a:solidFill>
                  <a:srgbClr val="003400"/>
                </a:solidFill>
                <a:latin typeface="Calibri Light" panose="020F0302020204030204" pitchFamily="34" charset="0"/>
                <a:cs typeface="Calibri Light" panose="020F0302020204030204" pitchFamily="34" charset="0"/>
              </a:rPr>
              <a:t>US</a:t>
            </a:r>
            <a:r>
              <a:rPr lang="en-US" sz="2600" noProof="0" dirty="0">
                <a:latin typeface="Calibri Light" panose="020F0302020204030204" pitchFamily="34" charset="0"/>
                <a:cs typeface="Calibri Light" panose="020F0302020204030204" pitchFamily="34" charset="0"/>
              </a:rPr>
              <a:t> coronary intervention:</a:t>
            </a:r>
            <a:r>
              <a:rPr lang="en-US" sz="2600" dirty="0">
                <a:latin typeface="Calibri Light" panose="020F0302020204030204" pitchFamily="34" charset="0"/>
                <a:cs typeface="Calibri Light" panose="020F0302020204030204" pitchFamily="34" charset="0"/>
              </a:rPr>
              <a:t> </a:t>
            </a:r>
            <a:r>
              <a:rPr lang="en-US" sz="2600" noProof="0" dirty="0">
                <a:latin typeface="Calibri Light" panose="020F0302020204030204" pitchFamily="34" charset="0"/>
                <a:cs typeface="Calibri Light" panose="020F0302020204030204" pitchFamily="34" charset="0"/>
              </a:rPr>
              <a:t>A randomized-controlled trial</a:t>
            </a:r>
          </a:p>
        </p:txBody>
      </p:sp>
      <p:sp>
        <p:nvSpPr>
          <p:cNvPr id="9" name="Textfeld 3">
            <a:extLst>
              <a:ext uri="{FF2B5EF4-FFF2-40B4-BE49-F238E27FC236}">
                <a16:creationId xmlns:a16="http://schemas.microsoft.com/office/drawing/2014/main" id="{1D738A6F-159A-6E92-26AD-0616E257558C}"/>
              </a:ext>
            </a:extLst>
          </p:cNvPr>
          <p:cNvSpPr txBox="1"/>
          <p:nvPr/>
        </p:nvSpPr>
        <p:spPr>
          <a:xfrm>
            <a:off x="143508" y="2717507"/>
            <a:ext cx="8754393" cy="646331"/>
          </a:xfrm>
          <a:prstGeom prst="rect">
            <a:avLst/>
          </a:prstGeom>
          <a:noFill/>
        </p:spPr>
        <p:txBody>
          <a:bodyPr wrap="square" rtlCol="0">
            <a:spAutoFit/>
          </a:bodyPr>
          <a:lstStyle/>
          <a:p>
            <a:pPr algn="ctr"/>
            <a:r>
              <a:rPr lang="en-US" i="1" noProof="0" dirty="0">
                <a:solidFill>
                  <a:schemeClr val="tx1">
                    <a:lumMod val="65000"/>
                    <a:lumOff val="35000"/>
                  </a:schemeClr>
                </a:solidFill>
                <a:latin typeface="Calibri Light" panose="020F0302020204030204" pitchFamily="34" charset="0"/>
                <a:cs typeface="Calibri Light" panose="020F0302020204030204" pitchFamily="34" charset="0"/>
              </a:rPr>
              <a:t>K.D. Rizas, K. </a:t>
            </a:r>
            <a:r>
              <a:rPr lang="en-US" i="1" noProof="0" dirty="0" err="1">
                <a:solidFill>
                  <a:schemeClr val="tx1">
                    <a:lumMod val="65000"/>
                    <a:lumOff val="35000"/>
                  </a:schemeClr>
                </a:solidFill>
                <a:latin typeface="Calibri Light" panose="020F0302020204030204" pitchFamily="34" charset="0"/>
                <a:cs typeface="Calibri Light" panose="020F0302020204030204" pitchFamily="34" charset="0"/>
              </a:rPr>
              <a:t>Mourouzis</a:t>
            </a:r>
            <a:r>
              <a:rPr lang="en-US" i="1" noProof="0" dirty="0">
                <a:solidFill>
                  <a:schemeClr val="tx1">
                    <a:lumMod val="65000"/>
                    <a:lumOff val="35000"/>
                  </a:schemeClr>
                </a:solidFill>
                <a:latin typeface="Calibri Light" panose="020F0302020204030204" pitchFamily="34" charset="0"/>
                <a:cs typeface="Calibri Light" panose="020F0302020204030204" pitchFamily="34" charset="0"/>
              </a:rPr>
              <a:t>, K. Mayer, D. Rath, L. Villegas-Sierra, F. </a:t>
            </a:r>
            <a:r>
              <a:rPr lang="en-US" i="1" noProof="0" dirty="0" err="1">
                <a:solidFill>
                  <a:schemeClr val="tx1">
                    <a:lumMod val="65000"/>
                    <a:lumOff val="35000"/>
                  </a:schemeClr>
                </a:solidFill>
                <a:latin typeface="Calibri Light" panose="020F0302020204030204" pitchFamily="34" charset="0"/>
                <a:cs typeface="Calibri Light" panose="020F0302020204030204" pitchFamily="34" charset="0"/>
              </a:rPr>
              <a:t>Korovesis</a:t>
            </a:r>
            <a:r>
              <a:rPr lang="en-US" i="1" noProof="0" dirty="0">
                <a:solidFill>
                  <a:schemeClr val="tx1">
                    <a:lumMod val="65000"/>
                    <a:lumOff val="35000"/>
                  </a:schemeClr>
                </a:solidFill>
                <a:latin typeface="Calibri Light" panose="020F0302020204030204" pitchFamily="34" charset="0"/>
                <a:cs typeface="Calibri Light" panose="020F0302020204030204" pitchFamily="34" charset="0"/>
              </a:rPr>
              <a:t>, A. Polzin, C. Olivier, S. Maier, L. Bott-Fluegel, R. Wakili, I. Eitel, H. Thiele, U. Mansmann, S. </a:t>
            </a:r>
            <a:r>
              <a:rPr lang="en-US" i="1" noProof="0" dirty="0" err="1">
                <a:solidFill>
                  <a:schemeClr val="tx1">
                    <a:lumMod val="65000"/>
                    <a:lumOff val="35000"/>
                  </a:schemeClr>
                </a:solidFill>
                <a:latin typeface="Calibri Light" panose="020F0302020204030204" pitchFamily="34" charset="0"/>
                <a:cs typeface="Calibri Light" panose="020F0302020204030204" pitchFamily="34" charset="0"/>
              </a:rPr>
              <a:t>Massberg</a:t>
            </a:r>
            <a:endParaRPr lang="el-GR" i="1" noProof="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7E2E4B11-0004-C443-EED9-CFAC69AF357B}"/>
              </a:ext>
            </a:extLst>
          </p:cNvPr>
          <p:cNvSpPr txBox="1"/>
          <p:nvPr/>
        </p:nvSpPr>
        <p:spPr>
          <a:xfrm>
            <a:off x="1784400" y="3406229"/>
            <a:ext cx="5472608" cy="461665"/>
          </a:xfrm>
          <a:prstGeom prst="rect">
            <a:avLst/>
          </a:prstGeom>
          <a:noFill/>
        </p:spPr>
        <p:txBody>
          <a:bodyPr wrap="square">
            <a:spAutoFit/>
          </a:bodyPr>
          <a:lstStyle/>
          <a:p>
            <a:r>
              <a:rPr lang="en-US" sz="2400" b="1" i="1" noProof="0" dirty="0">
                <a:solidFill>
                  <a:schemeClr val="tx1">
                    <a:lumMod val="65000"/>
                    <a:lumOff val="35000"/>
                  </a:schemeClr>
                </a:solidFill>
                <a:latin typeface="Calibri" panose="020F0502020204030204" pitchFamily="34" charset="0"/>
                <a:cs typeface="Calibri" panose="020F0502020204030204" pitchFamily="34" charset="0"/>
              </a:rPr>
              <a:t>on behalf of the EPIDAURUS investigators</a:t>
            </a:r>
            <a:endParaRPr lang="en-US" noProof="0" dirty="0"/>
          </a:p>
        </p:txBody>
      </p:sp>
      <p:sp>
        <p:nvSpPr>
          <p:cNvPr id="13" name="Textfeld 11">
            <a:extLst>
              <a:ext uri="{FF2B5EF4-FFF2-40B4-BE49-F238E27FC236}">
                <a16:creationId xmlns:a16="http://schemas.microsoft.com/office/drawing/2014/main" id="{7ECE0CAE-A775-4203-1356-D589B7FDA639}"/>
              </a:ext>
            </a:extLst>
          </p:cNvPr>
          <p:cNvSpPr txBox="1"/>
          <p:nvPr/>
        </p:nvSpPr>
        <p:spPr>
          <a:xfrm>
            <a:off x="1789051" y="3859885"/>
            <a:ext cx="5463307" cy="368049"/>
          </a:xfrm>
          <a:prstGeom prst="rect">
            <a:avLst/>
          </a:prstGeom>
          <a:noFill/>
        </p:spPr>
        <p:txBody>
          <a:bodyPr wrap="square" rtlCol="0">
            <a:spAutoFit/>
          </a:bodyPr>
          <a:lstStyle/>
          <a:p>
            <a:pPr algn="ctr">
              <a:lnSpc>
                <a:spcPct val="120000"/>
              </a:lnSpc>
            </a:pPr>
            <a:r>
              <a:rPr lang="en-US" sz="1600" i="1" dirty="0">
                <a:latin typeface="Calibri Light" panose="020F0302020204030204" pitchFamily="34" charset="0"/>
                <a:cs typeface="Calibri Light" panose="020F0302020204030204" pitchFamily="34" charset="0"/>
              </a:rPr>
              <a:t>Munich, 29</a:t>
            </a:r>
            <a:r>
              <a:rPr lang="en-US" sz="1600" i="1" baseline="30000" dirty="0">
                <a:latin typeface="Calibri Light" panose="020F0302020204030204" pitchFamily="34" charset="0"/>
                <a:cs typeface="Calibri Light" panose="020F0302020204030204" pitchFamily="34" charset="0"/>
              </a:rPr>
              <a:t>th</a:t>
            </a:r>
            <a:r>
              <a:rPr lang="en-US" sz="1600" i="1" dirty="0">
                <a:latin typeface="Calibri Light" panose="020F0302020204030204" pitchFamily="34" charset="0"/>
                <a:cs typeface="Calibri Light" panose="020F0302020204030204" pitchFamily="34" charset="0"/>
              </a:rPr>
              <a:t> August 2026</a:t>
            </a:r>
          </a:p>
        </p:txBody>
      </p:sp>
      <p:sp>
        <p:nvSpPr>
          <p:cNvPr id="19" name="TextBox 18">
            <a:extLst>
              <a:ext uri="{FF2B5EF4-FFF2-40B4-BE49-F238E27FC236}">
                <a16:creationId xmlns:a16="http://schemas.microsoft.com/office/drawing/2014/main" id="{6EBD4772-BF87-FEC8-E1D3-3D624E273D68}"/>
              </a:ext>
            </a:extLst>
          </p:cNvPr>
          <p:cNvSpPr txBox="1"/>
          <p:nvPr/>
        </p:nvSpPr>
        <p:spPr>
          <a:xfrm>
            <a:off x="3512592" y="4325555"/>
            <a:ext cx="2016224" cy="492443"/>
          </a:xfrm>
          <a:prstGeom prst="rect">
            <a:avLst/>
          </a:prstGeom>
          <a:noFill/>
        </p:spPr>
        <p:txBody>
          <a:bodyPr wrap="square">
            <a:spAutoFit/>
          </a:bodyPr>
          <a:lstStyle/>
          <a:p>
            <a:pPr algn="ctr"/>
            <a:r>
              <a:rPr lang="de-DE" sz="2600" b="1" dirty="0">
                <a:solidFill>
                  <a:srgbClr val="003400"/>
                </a:solidFill>
                <a:latin typeface="Calibri" panose="020F0502020204030204" pitchFamily="34" charset="0"/>
                <a:cs typeface="Calibri" panose="020F0502020204030204" pitchFamily="34" charset="0"/>
              </a:rPr>
              <a:t>EPIDAURUS</a:t>
            </a:r>
            <a:endParaRPr lang="en-US" sz="2600" noProof="0" dirty="0">
              <a:solidFill>
                <a:srgbClr val="003400"/>
              </a:solidFill>
            </a:endParaRPr>
          </a:p>
        </p:txBody>
      </p:sp>
      <p:sp>
        <p:nvSpPr>
          <p:cNvPr id="7" name="Rectangle 12">
            <a:extLst>
              <a:ext uri="{FF2B5EF4-FFF2-40B4-BE49-F238E27FC236}">
                <a16:creationId xmlns:a16="http://schemas.microsoft.com/office/drawing/2014/main" id="{6EF832D9-0089-CF4A-C4C9-BAD6794FADB0}"/>
              </a:ext>
            </a:extLst>
          </p:cNvPr>
          <p:cNvSpPr>
            <a:spLocks noChangeArrowheads="1"/>
          </p:cNvSpPr>
          <p:nvPr/>
        </p:nvSpPr>
        <p:spPr bwMode="auto">
          <a:xfrm>
            <a:off x="4067944" y="2139702"/>
            <a:ext cx="1800200" cy="430887"/>
          </a:xfrm>
          <a:prstGeom prst="rect">
            <a:avLst/>
          </a:prstGeom>
          <a:noFill/>
          <a:ln w="9525">
            <a:noFill/>
            <a:miter lim="800000"/>
            <a:headEnd/>
            <a:tailEnd/>
          </a:ln>
        </p:spPr>
        <p:txBody>
          <a:bodyPr wrap="square" lIns="0" tIns="0" rIns="0" bIns="0">
            <a:spAutoFit/>
          </a:bodyPr>
          <a:lstStyle/>
          <a:p>
            <a:pPr eaLnBrk="0" hangingPunct="0"/>
            <a:r>
              <a:rPr lang="de-DE" sz="2800" dirty="0">
                <a:solidFill>
                  <a:srgbClr val="003400"/>
                </a:solidFill>
                <a:latin typeface="Calibri" charset="0"/>
                <a:ea typeface="Calibri" charset="0"/>
                <a:cs typeface="Calibri" charset="0"/>
              </a:rPr>
              <a:t>EPIDAURUS</a:t>
            </a:r>
          </a:p>
        </p:txBody>
      </p:sp>
      <p:grpSp>
        <p:nvGrpSpPr>
          <p:cNvPr id="10" name="Group 9">
            <a:extLst>
              <a:ext uri="{FF2B5EF4-FFF2-40B4-BE49-F238E27FC236}">
                <a16:creationId xmlns:a16="http://schemas.microsoft.com/office/drawing/2014/main" id="{F656B61A-4B35-4DE0-DCA7-D8BF85E68BAA}"/>
              </a:ext>
            </a:extLst>
          </p:cNvPr>
          <p:cNvGrpSpPr/>
          <p:nvPr/>
        </p:nvGrpSpPr>
        <p:grpSpPr>
          <a:xfrm>
            <a:off x="3563887" y="2158927"/>
            <a:ext cx="413999" cy="413999"/>
            <a:chOff x="75108" y="26565"/>
            <a:chExt cx="413999" cy="413999"/>
          </a:xfrm>
        </p:grpSpPr>
        <p:pic>
          <p:nvPicPr>
            <p:cNvPr id="12" name="Grafik 24">
              <a:extLst>
                <a:ext uri="{FF2B5EF4-FFF2-40B4-BE49-F238E27FC236}">
                  <a16:creationId xmlns:a16="http://schemas.microsoft.com/office/drawing/2014/main" id="{677889A0-CE1D-59D0-DBAC-C6AC45D8AF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4" name="Grafik 30">
              <a:extLst>
                <a:ext uri="{FF2B5EF4-FFF2-40B4-BE49-F238E27FC236}">
                  <a16:creationId xmlns:a16="http://schemas.microsoft.com/office/drawing/2014/main" id="{CBC7DD94-788D-8FFD-1133-7712236F63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pSp>
        <p:nvGrpSpPr>
          <p:cNvPr id="23" name="Group 22" descr="Custom:  Group 9">
            <a:extLst>
              <a:ext uri="{FF2B5EF4-FFF2-40B4-BE49-F238E27FC236}">
                <a16:creationId xmlns:a16="http://schemas.microsoft.com/office/drawing/2014/main" id="{A1ACC487-51A3-263D-7EBD-6E96389D0232}"/>
              </a:ext>
            </a:extLst>
          </p:cNvPr>
          <p:cNvGrpSpPr/>
          <p:nvPr/>
        </p:nvGrpSpPr>
        <p:grpSpPr>
          <a:xfrm>
            <a:off x="55517" y="-109"/>
            <a:ext cx="413999" cy="413999"/>
            <a:chOff x="75108" y="26565"/>
            <a:chExt cx="413999" cy="413999"/>
          </a:xfrm>
        </p:grpSpPr>
        <p:pic>
          <p:nvPicPr>
            <p:cNvPr id="24" name="Grafik 24">
              <a:extLst>
                <a:ext uri="{FF2B5EF4-FFF2-40B4-BE49-F238E27FC236}">
                  <a16:creationId xmlns:a16="http://schemas.microsoft.com/office/drawing/2014/main" id="{17C5EC08-EF92-CB5A-3875-CC0FCA93DA3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25" name="Grafik 30">
              <a:extLst>
                <a:ext uri="{FF2B5EF4-FFF2-40B4-BE49-F238E27FC236}">
                  <a16:creationId xmlns:a16="http://schemas.microsoft.com/office/drawing/2014/main" id="{2280C991-A88D-D380-65B6-7C4D3F4D33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
        <p:nvSpPr>
          <p:cNvPr id="26" name="Rectangle 12" descr="Custom:  EPIDAURUS">
            <a:extLst>
              <a:ext uri="{FF2B5EF4-FFF2-40B4-BE49-F238E27FC236}">
                <a16:creationId xmlns:a16="http://schemas.microsoft.com/office/drawing/2014/main" id="{B4F3C698-0FC5-D35D-888B-BEB6BB8C288E}"/>
              </a:ext>
            </a:extLst>
          </p:cNvPr>
          <p:cNvSpPr>
            <a:spLocks noChangeArrowheads="1"/>
          </p:cNvSpPr>
          <p:nvPr/>
        </p:nvSpPr>
        <p:spPr bwMode="auto">
          <a:xfrm>
            <a:off x="792929" y="-19334"/>
            <a:ext cx="2266904"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Tree>
    <p:extLst>
      <p:ext uri="{BB962C8B-B14F-4D97-AF65-F5344CB8AC3E}">
        <p14:creationId xmlns:p14="http://schemas.microsoft.com/office/powerpoint/2010/main" val="388413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61111E-6 3.45679E-6 L -0.38368 -0.41976 " pathEditMode="relative" rAng="0" ptsTypes="AA">
                                      <p:cBhvr>
                                        <p:cTn id="6" dur="1000" fill="hold"/>
                                        <p:tgtEl>
                                          <p:spTgt spid="10"/>
                                        </p:tgtEl>
                                        <p:attrNameLst>
                                          <p:attrName>ppt_x</p:attrName>
                                          <p:attrName>ppt_y</p:attrName>
                                        </p:attrNameLst>
                                      </p:cBhvr>
                                      <p:rCtr x="-19184" y="-20988"/>
                                    </p:animMotion>
                                  </p:childTnLst>
                                </p:cTn>
                              </p:par>
                              <p:par>
                                <p:cTn id="7" presetID="1" presetClass="entr" presetSubtype="0" fill="hold" nodeType="withEffect">
                                  <p:stCondLst>
                                    <p:cond delay="100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xit" presetSubtype="0" fill="hold" nodeType="withEffect">
                                  <p:stCondLst>
                                    <p:cond delay="1000"/>
                                  </p:stCondLst>
                                  <p:childTnLst>
                                    <p:set>
                                      <p:cBhvr>
                                        <p:cTn id="10" dur="1" fill="hold">
                                          <p:stCondLst>
                                            <p:cond delay="0"/>
                                          </p:stCondLst>
                                        </p:cTn>
                                        <p:tgtEl>
                                          <p:spTgt spid="10"/>
                                        </p:tgtEl>
                                        <p:attrNameLst>
                                          <p:attrName>style.visibility</p:attrName>
                                        </p:attrNameLst>
                                      </p:cBhvr>
                                      <p:to>
                                        <p:strVal val="hidden"/>
                                      </p:to>
                                    </p:set>
                                  </p:childTnLst>
                                </p:cTn>
                              </p:par>
                              <p:par>
                                <p:cTn id="11" presetID="0" presetClass="path" presetSubtype="0" accel="50000" decel="50000" fill="hold" grpId="0" nodeType="withEffect">
                                  <p:stCondLst>
                                    <p:cond delay="0"/>
                                  </p:stCondLst>
                                  <p:childTnLst>
                                    <p:animMotion origin="layout" path="M 8.33333E-7 3.95062E-6 L -0.35816 -0.41976 " pathEditMode="relative" rAng="0" ptsTypes="AA">
                                      <p:cBhvr>
                                        <p:cTn id="12" dur="1000" fill="hold"/>
                                        <p:tgtEl>
                                          <p:spTgt spid="7"/>
                                        </p:tgtEl>
                                        <p:attrNameLst>
                                          <p:attrName>ppt_x</p:attrName>
                                          <p:attrName>ppt_y</p:attrName>
                                        </p:attrNameLst>
                                      </p:cBhvr>
                                      <p:rCtr x="-17917" y="-20988"/>
                                    </p:animMotion>
                                  </p:childTnLst>
                                </p:cTn>
                              </p:par>
                            </p:childTnLst>
                          </p:cTn>
                        </p:par>
                        <p:par>
                          <p:cTn id="13" fill="hold">
                            <p:stCondLst>
                              <p:cond delay="1000"/>
                            </p:stCondLst>
                            <p:childTnLst>
                              <p:par>
                                <p:cTn id="14" presetID="3" presetClass="emph" presetSubtype="2" fill="hold" grpId="3" nodeType="afterEffect">
                                  <p:stCondLst>
                                    <p:cond delay="0"/>
                                  </p:stCondLst>
                                  <p:childTnLst>
                                    <p:animClr clrSpc="rgb" dir="cw">
                                      <p:cBhvr override="childStyle">
                                        <p:cTn id="15" dur="10" fill="hold"/>
                                        <p:tgtEl>
                                          <p:spTgt spid="7"/>
                                        </p:tgtEl>
                                        <p:attrNameLst>
                                          <p:attrName>style.color</p:attrName>
                                        </p:attrNameLst>
                                      </p:cBhvr>
                                      <p:to>
                                        <a:schemeClr val="bg1"/>
                                      </p:to>
                                    </p:animClr>
                                  </p:childTnLst>
                                </p:cTn>
                              </p:par>
                            </p:childTnLst>
                          </p:cTn>
                        </p:par>
                        <p:par>
                          <p:cTn id="16" fill="hold">
                            <p:stCondLst>
                              <p:cond delay="1010"/>
                            </p:stCondLst>
                            <p:childTnLst>
                              <p:par>
                                <p:cTn id="17" presetID="1" presetClass="entr" presetSubtype="0"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1010"/>
                            </p:stCondLst>
                            <p:childTnLst>
                              <p:par>
                                <p:cTn id="20" presetID="1" presetClass="exit" presetSubtype="0" fill="hold" grpId="2" nodeType="afterEffect">
                                  <p:stCondLst>
                                    <p:cond delay="0"/>
                                  </p:stCondLst>
                                  <p:childTnLst>
                                    <p:set>
                                      <p:cBhvr>
                                        <p:cTn id="21"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2"/>
      <p:bldP spid="7" grpId="3"/>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9EADB-E214-274F-3482-9465FEDC2D7C}"/>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E37D6E1B-3F89-DEB7-CBAC-4DEFB2D2AB09}"/>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CF9E2F4C-B980-0CAF-9C1F-8A19D0AD6D23}"/>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Secondary endpoints of the trial</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87DAD5CC-545E-B27E-82F8-71AC18DCC9B3}"/>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8" name="Textfeld 12">
            <a:extLst>
              <a:ext uri="{FF2B5EF4-FFF2-40B4-BE49-F238E27FC236}">
                <a16:creationId xmlns:a16="http://schemas.microsoft.com/office/drawing/2014/main" id="{DB0582BF-FA6A-6293-F0EC-F6155096257D}"/>
              </a:ext>
            </a:extLst>
          </p:cNvPr>
          <p:cNvSpPr txBox="1"/>
          <p:nvPr/>
        </p:nvSpPr>
        <p:spPr>
          <a:xfrm>
            <a:off x="179513" y="1131590"/>
            <a:ext cx="8856983" cy="2608535"/>
          </a:xfrm>
          <a:prstGeom prst="rect">
            <a:avLst/>
          </a:prstGeom>
          <a:noFill/>
        </p:spPr>
        <p:txBody>
          <a:bodyPr wrap="square" rtlCol="0">
            <a:spAutoFit/>
          </a:bodyPr>
          <a:lstStyle/>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Death, MI, Stent thrombosis, stroke, systemic thromboembolism, urgent revascularization</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Death, MI, Stent thrombosis, stroke, systemic thromboembolism </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Death, BARC ≥ 2 bleeding</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BARC ≥ 2 bleeding</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BARC ≥ 3 bleeding</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Any bleeding</a:t>
            </a:r>
          </a:p>
        </p:txBody>
      </p:sp>
      <p:sp>
        <p:nvSpPr>
          <p:cNvPr id="2" name="Rectangle 12" descr="Custom:  EPIDAURUS">
            <a:extLst>
              <a:ext uri="{FF2B5EF4-FFF2-40B4-BE49-F238E27FC236}">
                <a16:creationId xmlns:a16="http://schemas.microsoft.com/office/drawing/2014/main" id="{B64C4F00-2E26-8934-975C-91536EB8C496}"/>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5" name="TextBox 4">
            <a:extLst>
              <a:ext uri="{FF2B5EF4-FFF2-40B4-BE49-F238E27FC236}">
                <a16:creationId xmlns:a16="http://schemas.microsoft.com/office/drawing/2014/main" id="{3E91D48C-F939-3A13-80BC-D5C6B8F5CD3D}"/>
              </a:ext>
            </a:extLst>
          </p:cNvPr>
          <p:cNvSpPr txBox="1"/>
          <p:nvPr/>
        </p:nvSpPr>
        <p:spPr>
          <a:xfrm>
            <a:off x="2641319" y="3611800"/>
            <a:ext cx="4250202"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chemeClr val="tx1"/>
                </a:solidFill>
                <a:latin typeface="+mn-lt"/>
                <a:ea typeface="+mn-ea"/>
              </a:rPr>
              <a:t>Time-to-event Cox-regression analysis</a:t>
            </a:r>
            <a:endParaRPr lang="en-US" sz="1600" b="1" i="0" kern="1200" dirty="0">
              <a:solidFill>
                <a:schemeClr val="tx1"/>
              </a:solidFill>
              <a:latin typeface="+mn-lt"/>
              <a:ea typeface="+mn-ea"/>
            </a:endParaRPr>
          </a:p>
        </p:txBody>
      </p:sp>
      <p:sp>
        <p:nvSpPr>
          <p:cNvPr id="10" name="TextBox 9">
            <a:extLst>
              <a:ext uri="{FF2B5EF4-FFF2-40B4-BE49-F238E27FC236}">
                <a16:creationId xmlns:a16="http://schemas.microsoft.com/office/drawing/2014/main" id="{31A69920-C54A-8B4A-D8AC-711AA4E7BCD7}"/>
              </a:ext>
            </a:extLst>
          </p:cNvPr>
          <p:cNvSpPr txBox="1"/>
          <p:nvPr/>
        </p:nvSpPr>
        <p:spPr>
          <a:xfrm>
            <a:off x="2368552" y="3971840"/>
            <a:ext cx="479573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chemeClr val="tx1"/>
                </a:solidFill>
                <a:latin typeface="+mn-lt"/>
                <a:ea typeface="+mn-ea"/>
              </a:rPr>
              <a:t>6-weeks and 6 months after randomization</a:t>
            </a:r>
            <a:endParaRPr lang="en-US" sz="1600" b="1" i="0" kern="1200" dirty="0">
              <a:solidFill>
                <a:schemeClr val="tx1"/>
              </a:solidFill>
              <a:latin typeface="+mn-lt"/>
              <a:ea typeface="+mn-ea"/>
            </a:endParaRPr>
          </a:p>
        </p:txBody>
      </p:sp>
      <p:grpSp>
        <p:nvGrpSpPr>
          <p:cNvPr id="9" name="Group 8" descr="Custom:  Group 9">
            <a:extLst>
              <a:ext uri="{FF2B5EF4-FFF2-40B4-BE49-F238E27FC236}">
                <a16:creationId xmlns:a16="http://schemas.microsoft.com/office/drawing/2014/main" id="{69BF731D-5FF9-EF9D-5338-849946A34B3D}"/>
              </a:ext>
            </a:extLst>
          </p:cNvPr>
          <p:cNvGrpSpPr/>
          <p:nvPr/>
        </p:nvGrpSpPr>
        <p:grpSpPr>
          <a:xfrm>
            <a:off x="55517" y="-109"/>
            <a:ext cx="413999" cy="413999"/>
            <a:chOff x="75108" y="26565"/>
            <a:chExt cx="413999" cy="413999"/>
          </a:xfrm>
        </p:grpSpPr>
        <p:pic>
          <p:nvPicPr>
            <p:cNvPr id="11" name="Grafik 24">
              <a:extLst>
                <a:ext uri="{FF2B5EF4-FFF2-40B4-BE49-F238E27FC236}">
                  <a16:creationId xmlns:a16="http://schemas.microsoft.com/office/drawing/2014/main" id="{C0D3A9D5-63C7-73E7-95A9-9FD36BF5463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3" name="Grafik 30">
              <a:extLst>
                <a:ext uri="{FF2B5EF4-FFF2-40B4-BE49-F238E27FC236}">
                  <a16:creationId xmlns:a16="http://schemas.microsoft.com/office/drawing/2014/main" id="{34E96075-02DF-7023-7A88-5C16078AB3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420578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B1C8D-2C3D-18C9-FC51-601D3A20F58E}"/>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46F830E2-716F-1257-3FF3-E318299D9017}"/>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C41E47A1-1D26-974A-DD75-D2BFAAB55D1E}"/>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Study design</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DCC9BCDE-7A71-957A-39D1-2BA339F5BBFB}"/>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2286" name="TextBox 2285">
            <a:extLst>
              <a:ext uri="{FF2B5EF4-FFF2-40B4-BE49-F238E27FC236}">
                <a16:creationId xmlns:a16="http://schemas.microsoft.com/office/drawing/2014/main" id="{B58515AA-0CD4-1450-6E53-1F6601109BC7}"/>
              </a:ext>
            </a:extLst>
          </p:cNvPr>
          <p:cNvSpPr txBox="1"/>
          <p:nvPr/>
        </p:nvSpPr>
        <p:spPr>
          <a:xfrm>
            <a:off x="-27346" y="3529340"/>
            <a:ext cx="957955"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16.12.21</a:t>
            </a:r>
          </a:p>
        </p:txBody>
      </p:sp>
      <p:cxnSp>
        <p:nvCxnSpPr>
          <p:cNvPr id="2288" name="Straight Connector 2287">
            <a:extLst>
              <a:ext uri="{FF2B5EF4-FFF2-40B4-BE49-F238E27FC236}">
                <a16:creationId xmlns:a16="http://schemas.microsoft.com/office/drawing/2014/main" id="{3B73CCB0-D7BC-CE48-4D72-4BBEF5B4FA89}"/>
              </a:ext>
            </a:extLst>
          </p:cNvPr>
          <p:cNvCxnSpPr>
            <a:cxnSpLocks/>
          </p:cNvCxnSpPr>
          <p:nvPr/>
        </p:nvCxnSpPr>
        <p:spPr>
          <a:xfrm>
            <a:off x="611560" y="2501980"/>
            <a:ext cx="576064"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nvGrpSpPr>
          <p:cNvPr id="2356" name="Group 2355">
            <a:extLst>
              <a:ext uri="{FF2B5EF4-FFF2-40B4-BE49-F238E27FC236}">
                <a16:creationId xmlns:a16="http://schemas.microsoft.com/office/drawing/2014/main" id="{872310C2-4BD4-279C-78A6-70CED1AC3295}"/>
              </a:ext>
            </a:extLst>
          </p:cNvPr>
          <p:cNvGrpSpPr/>
          <p:nvPr/>
        </p:nvGrpSpPr>
        <p:grpSpPr>
          <a:xfrm>
            <a:off x="1361466" y="2601577"/>
            <a:ext cx="611038" cy="546237"/>
            <a:chOff x="1361466" y="2601577"/>
            <a:chExt cx="611038" cy="546237"/>
          </a:xfrm>
        </p:grpSpPr>
        <p:cxnSp>
          <p:nvCxnSpPr>
            <p:cNvPr id="2291" name="Straight Connector 2290">
              <a:extLst>
                <a:ext uri="{FF2B5EF4-FFF2-40B4-BE49-F238E27FC236}">
                  <a16:creationId xmlns:a16="http://schemas.microsoft.com/office/drawing/2014/main" id="{1CEF2732-105C-D242-3722-3CE7164F5BBE}"/>
                </a:ext>
              </a:extLst>
            </p:cNvPr>
            <p:cNvCxnSpPr>
              <a:cxnSpLocks/>
              <a:stCxn id="2303" idx="5"/>
            </p:cNvCxnSpPr>
            <p:nvPr/>
          </p:nvCxnSpPr>
          <p:spPr>
            <a:xfrm>
              <a:off x="1361466" y="2601577"/>
              <a:ext cx="547200" cy="546237"/>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296" name="Straight Connector 2295">
              <a:extLst>
                <a:ext uri="{FF2B5EF4-FFF2-40B4-BE49-F238E27FC236}">
                  <a16:creationId xmlns:a16="http://schemas.microsoft.com/office/drawing/2014/main" id="{8CF5B208-8578-AF5E-9A48-03AF8C61776A}"/>
                </a:ext>
              </a:extLst>
            </p:cNvPr>
            <p:cNvCxnSpPr>
              <a:cxnSpLocks/>
              <a:endCxn id="2312" idx="1"/>
            </p:cNvCxnSpPr>
            <p:nvPr/>
          </p:nvCxnSpPr>
          <p:spPr>
            <a:xfrm>
              <a:off x="1907704" y="3147814"/>
              <a:ext cx="64800"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sp>
        <p:nvSpPr>
          <p:cNvPr id="2303" name="Oval 2302">
            <a:extLst>
              <a:ext uri="{FF2B5EF4-FFF2-40B4-BE49-F238E27FC236}">
                <a16:creationId xmlns:a16="http://schemas.microsoft.com/office/drawing/2014/main" id="{C6A2793C-31DE-2E86-BE9C-C2C64FAD9F92}"/>
              </a:ext>
            </a:extLst>
          </p:cNvPr>
          <p:cNvSpPr/>
          <p:nvPr/>
        </p:nvSpPr>
        <p:spPr>
          <a:xfrm>
            <a:off x="1115616" y="2355726"/>
            <a:ext cx="288032" cy="288032"/>
          </a:xfrm>
          <a:prstGeom prst="ellipse">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R</a:t>
            </a:r>
          </a:p>
        </p:txBody>
      </p:sp>
      <p:grpSp>
        <p:nvGrpSpPr>
          <p:cNvPr id="2355" name="Group 2354">
            <a:extLst>
              <a:ext uri="{FF2B5EF4-FFF2-40B4-BE49-F238E27FC236}">
                <a16:creationId xmlns:a16="http://schemas.microsoft.com/office/drawing/2014/main" id="{F796C925-39B8-D853-A5C1-10D57622EC8D}"/>
              </a:ext>
            </a:extLst>
          </p:cNvPr>
          <p:cNvGrpSpPr/>
          <p:nvPr/>
        </p:nvGrpSpPr>
        <p:grpSpPr>
          <a:xfrm>
            <a:off x="1361467" y="1850448"/>
            <a:ext cx="611037" cy="547459"/>
            <a:chOff x="1361467" y="1850448"/>
            <a:chExt cx="611037" cy="547459"/>
          </a:xfrm>
        </p:grpSpPr>
        <p:cxnSp>
          <p:nvCxnSpPr>
            <p:cNvPr id="2289" name="Straight Connector 2288">
              <a:extLst>
                <a:ext uri="{FF2B5EF4-FFF2-40B4-BE49-F238E27FC236}">
                  <a16:creationId xmlns:a16="http://schemas.microsoft.com/office/drawing/2014/main" id="{1F9217E4-B711-7E1D-CFEE-61ADB1AEFE07}"/>
                </a:ext>
              </a:extLst>
            </p:cNvPr>
            <p:cNvCxnSpPr>
              <a:cxnSpLocks/>
            </p:cNvCxnSpPr>
            <p:nvPr/>
          </p:nvCxnSpPr>
          <p:spPr>
            <a:xfrm flipV="1">
              <a:off x="1361467" y="1851670"/>
              <a:ext cx="546237" cy="546237"/>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11" name="Straight Connector 2310">
              <a:extLst>
                <a:ext uri="{FF2B5EF4-FFF2-40B4-BE49-F238E27FC236}">
                  <a16:creationId xmlns:a16="http://schemas.microsoft.com/office/drawing/2014/main" id="{6F20461B-F510-286B-41DD-1E17AB2D90B0}"/>
                </a:ext>
              </a:extLst>
            </p:cNvPr>
            <p:cNvCxnSpPr>
              <a:cxnSpLocks/>
              <a:endCxn id="2313" idx="1"/>
            </p:cNvCxnSpPr>
            <p:nvPr/>
          </p:nvCxnSpPr>
          <p:spPr>
            <a:xfrm flipV="1">
              <a:off x="1907704" y="1850448"/>
              <a:ext cx="64800" cy="1222"/>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sp>
        <p:nvSpPr>
          <p:cNvPr id="2312" name="Rectangle 2311">
            <a:extLst>
              <a:ext uri="{FF2B5EF4-FFF2-40B4-BE49-F238E27FC236}">
                <a16:creationId xmlns:a16="http://schemas.microsoft.com/office/drawing/2014/main" id="{D784AF85-5C8D-B002-360C-BBEDCB7D931A}"/>
              </a:ext>
            </a:extLst>
          </p:cNvPr>
          <p:cNvSpPr/>
          <p:nvPr/>
        </p:nvSpPr>
        <p:spPr>
          <a:xfrm>
            <a:off x="1979712" y="2715766"/>
            <a:ext cx="3528392" cy="864096"/>
          </a:xfrm>
          <a:prstGeom prst="rect">
            <a:avLst/>
          </a:prstGeom>
          <a:solidFill>
            <a:srgbClr val="002060"/>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rPr>
              <a:t>Control</a:t>
            </a:r>
          </a:p>
          <a:p>
            <a:pPr algn="ctr"/>
            <a:r>
              <a:rPr lang="en-US" dirty="0">
                <a:solidFill>
                  <a:schemeClr val="bg1"/>
                </a:solidFill>
              </a:rPr>
              <a:t>DOAC + Clopidogrel + </a:t>
            </a:r>
          </a:p>
          <a:p>
            <a:pPr algn="ctr"/>
            <a:r>
              <a:rPr lang="en-US" dirty="0">
                <a:solidFill>
                  <a:schemeClr val="bg1"/>
                </a:solidFill>
              </a:rPr>
              <a:t>ASA (in-hospital)</a:t>
            </a:r>
          </a:p>
        </p:txBody>
      </p:sp>
      <p:sp>
        <p:nvSpPr>
          <p:cNvPr id="2313" name="Rectangle 2312">
            <a:extLst>
              <a:ext uri="{FF2B5EF4-FFF2-40B4-BE49-F238E27FC236}">
                <a16:creationId xmlns:a16="http://schemas.microsoft.com/office/drawing/2014/main" id="{CA145500-69D7-2AE9-052D-BDBFFFF2D3A5}"/>
              </a:ext>
            </a:extLst>
          </p:cNvPr>
          <p:cNvSpPr/>
          <p:nvPr/>
        </p:nvSpPr>
        <p:spPr>
          <a:xfrm>
            <a:off x="1979712" y="1418400"/>
            <a:ext cx="3528392" cy="864096"/>
          </a:xfrm>
          <a:prstGeom prst="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rPr>
              <a:t>Experimental</a:t>
            </a:r>
          </a:p>
          <a:p>
            <a:pPr algn="ctr"/>
            <a:r>
              <a:rPr lang="en-US" dirty="0">
                <a:solidFill>
                  <a:schemeClr val="bg1"/>
                </a:solidFill>
              </a:rPr>
              <a:t>DOAC + Prasugrel or Ticagrelor</a:t>
            </a:r>
          </a:p>
          <a:p>
            <a:pPr algn="ctr"/>
            <a:r>
              <a:rPr lang="en-US" dirty="0">
                <a:solidFill>
                  <a:schemeClr val="bg1"/>
                </a:solidFill>
              </a:rPr>
              <a:t>After 1 month: DOAC + Clopidogrel</a:t>
            </a:r>
          </a:p>
        </p:txBody>
      </p:sp>
      <p:cxnSp>
        <p:nvCxnSpPr>
          <p:cNvPr id="2315" name="Straight Connector 2314">
            <a:extLst>
              <a:ext uri="{FF2B5EF4-FFF2-40B4-BE49-F238E27FC236}">
                <a16:creationId xmlns:a16="http://schemas.microsoft.com/office/drawing/2014/main" id="{0A8529E9-83BB-4988-7CA5-408F8A648A85}"/>
              </a:ext>
            </a:extLst>
          </p:cNvPr>
          <p:cNvCxnSpPr>
            <a:cxnSpLocks/>
            <a:stCxn id="2313" idx="3"/>
          </p:cNvCxnSpPr>
          <p:nvPr/>
        </p:nvCxnSpPr>
        <p:spPr>
          <a:xfrm>
            <a:off x="5508104" y="1850448"/>
            <a:ext cx="1738696" cy="1222"/>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3" name="Straight Connector 2322">
            <a:extLst>
              <a:ext uri="{FF2B5EF4-FFF2-40B4-BE49-F238E27FC236}">
                <a16:creationId xmlns:a16="http://schemas.microsoft.com/office/drawing/2014/main" id="{87B2704A-174D-1784-A90D-153F533B4C0F}"/>
              </a:ext>
            </a:extLst>
          </p:cNvPr>
          <p:cNvCxnSpPr>
            <a:cxnSpLocks/>
            <a:stCxn id="2312" idx="3"/>
          </p:cNvCxnSpPr>
          <p:nvPr/>
        </p:nvCxnSpPr>
        <p:spPr>
          <a:xfrm>
            <a:off x="5508104" y="3147814"/>
            <a:ext cx="1738696"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4" name="Straight Connector 2323">
            <a:extLst>
              <a:ext uri="{FF2B5EF4-FFF2-40B4-BE49-F238E27FC236}">
                <a16:creationId xmlns:a16="http://schemas.microsoft.com/office/drawing/2014/main" id="{9C96BE80-BD8D-7F2A-E015-5527816F6851}"/>
              </a:ext>
            </a:extLst>
          </p:cNvPr>
          <p:cNvCxnSpPr>
            <a:cxnSpLocks/>
            <a:stCxn id="2326" idx="7"/>
          </p:cNvCxnSpPr>
          <p:nvPr/>
        </p:nvCxnSpPr>
        <p:spPr>
          <a:xfrm flipH="1">
            <a:off x="7251347" y="2397907"/>
            <a:ext cx="749906" cy="749906"/>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5" name="Straight Connector 2324">
            <a:extLst>
              <a:ext uri="{FF2B5EF4-FFF2-40B4-BE49-F238E27FC236}">
                <a16:creationId xmlns:a16="http://schemas.microsoft.com/office/drawing/2014/main" id="{06F7E2B1-7BBD-24A7-189A-E8A2D1EE67F1}"/>
              </a:ext>
            </a:extLst>
          </p:cNvPr>
          <p:cNvCxnSpPr>
            <a:cxnSpLocks/>
            <a:stCxn id="2326" idx="5"/>
          </p:cNvCxnSpPr>
          <p:nvPr/>
        </p:nvCxnSpPr>
        <p:spPr>
          <a:xfrm flipH="1" flipV="1">
            <a:off x="7250384" y="1851671"/>
            <a:ext cx="750869" cy="749906"/>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sp>
        <p:nvSpPr>
          <p:cNvPr id="2326" name="Oval 2325">
            <a:extLst>
              <a:ext uri="{FF2B5EF4-FFF2-40B4-BE49-F238E27FC236}">
                <a16:creationId xmlns:a16="http://schemas.microsoft.com/office/drawing/2014/main" id="{C56281A5-D913-A6C6-F047-A25D83FDCC34}"/>
              </a:ext>
            </a:extLst>
          </p:cNvPr>
          <p:cNvSpPr/>
          <p:nvPr/>
        </p:nvSpPr>
        <p:spPr>
          <a:xfrm>
            <a:off x="7755402" y="2355726"/>
            <a:ext cx="288032" cy="288032"/>
          </a:xfrm>
          <a:prstGeom prst="ellipse">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E</a:t>
            </a:r>
          </a:p>
        </p:txBody>
      </p:sp>
      <p:sp>
        <p:nvSpPr>
          <p:cNvPr id="2337" name="TextBox 2336">
            <a:extLst>
              <a:ext uri="{FF2B5EF4-FFF2-40B4-BE49-F238E27FC236}">
                <a16:creationId xmlns:a16="http://schemas.microsoft.com/office/drawing/2014/main" id="{86517AE2-09B0-810B-BE19-C1D46ACCDCB6}"/>
              </a:ext>
            </a:extLst>
          </p:cNvPr>
          <p:cNvSpPr txBox="1"/>
          <p:nvPr/>
        </p:nvSpPr>
        <p:spPr>
          <a:xfrm>
            <a:off x="7430469" y="3529340"/>
            <a:ext cx="957955"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31.12.27</a:t>
            </a:r>
          </a:p>
        </p:txBody>
      </p:sp>
      <p:sp>
        <p:nvSpPr>
          <p:cNvPr id="2338" name="TextBox 2337">
            <a:extLst>
              <a:ext uri="{FF2B5EF4-FFF2-40B4-BE49-F238E27FC236}">
                <a16:creationId xmlns:a16="http://schemas.microsoft.com/office/drawing/2014/main" id="{13B265BC-6037-64FB-11C4-25E43174EE07}"/>
              </a:ext>
            </a:extLst>
          </p:cNvPr>
          <p:cNvSpPr txBox="1"/>
          <p:nvPr/>
        </p:nvSpPr>
        <p:spPr>
          <a:xfrm>
            <a:off x="-77854" y="3859183"/>
            <a:ext cx="1121461" cy="584775"/>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Initiation</a:t>
            </a:r>
          </a:p>
          <a:p>
            <a:pPr marL="38700" indent="0" algn="ctr" defTabSz="360000" rtl="0" eaLnBrk="1" latinLnBrk="0" hangingPunct="1">
              <a:buClr>
                <a:srgbClr val="C00000"/>
              </a:buClr>
              <a:buFont typeface="Arial" panose="020B0604020202020204" pitchFamily="34" charset="0"/>
              <a:buNone/>
            </a:pPr>
            <a:r>
              <a:rPr lang="en-US" sz="1600" b="1" dirty="0"/>
              <a:t>of the trial</a:t>
            </a:r>
            <a:endParaRPr lang="en-US" sz="1600" b="1" i="0" kern="1200" dirty="0">
              <a:solidFill>
                <a:schemeClr val="tx1"/>
              </a:solidFill>
              <a:latin typeface="+mn-lt"/>
              <a:ea typeface="+mn-ea"/>
            </a:endParaRPr>
          </a:p>
        </p:txBody>
      </p:sp>
      <p:sp>
        <p:nvSpPr>
          <p:cNvPr id="2339" name="TextBox 2338">
            <a:extLst>
              <a:ext uri="{FF2B5EF4-FFF2-40B4-BE49-F238E27FC236}">
                <a16:creationId xmlns:a16="http://schemas.microsoft.com/office/drawing/2014/main" id="{1E992C7E-DCF3-8FC9-9016-0EE6E53414A0}"/>
              </a:ext>
            </a:extLst>
          </p:cNvPr>
          <p:cNvSpPr txBox="1"/>
          <p:nvPr/>
        </p:nvSpPr>
        <p:spPr>
          <a:xfrm>
            <a:off x="7236296" y="3859183"/>
            <a:ext cx="1237455" cy="584775"/>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End of </a:t>
            </a:r>
          </a:p>
          <a:p>
            <a:pPr marL="38700" indent="0" algn="ctr" defTabSz="360000" rtl="0" eaLnBrk="1" latinLnBrk="0" hangingPunct="1">
              <a:buClr>
                <a:srgbClr val="C00000"/>
              </a:buClr>
              <a:buFont typeface="Arial" panose="020B0604020202020204" pitchFamily="34" charset="0"/>
              <a:buNone/>
            </a:pPr>
            <a:r>
              <a:rPr lang="en-US" sz="1600" b="1" dirty="0"/>
              <a:t>recruitment</a:t>
            </a:r>
            <a:endParaRPr lang="en-US" sz="1600" b="1" i="0" kern="1200" dirty="0">
              <a:solidFill>
                <a:schemeClr val="tx1"/>
              </a:solidFill>
              <a:latin typeface="+mn-lt"/>
              <a:ea typeface="+mn-ea"/>
            </a:endParaRPr>
          </a:p>
        </p:txBody>
      </p:sp>
      <p:cxnSp>
        <p:nvCxnSpPr>
          <p:cNvPr id="2341" name="Straight Connector 2340">
            <a:extLst>
              <a:ext uri="{FF2B5EF4-FFF2-40B4-BE49-F238E27FC236}">
                <a16:creationId xmlns:a16="http://schemas.microsoft.com/office/drawing/2014/main" id="{2D3B9D0E-2229-686F-14EC-EA442C3CE6E3}"/>
              </a:ext>
            </a:extLst>
          </p:cNvPr>
          <p:cNvCxnSpPr>
            <a:cxnSpLocks/>
            <a:stCxn id="2326" idx="6"/>
            <a:endCxn id="2343" idx="1"/>
          </p:cNvCxnSpPr>
          <p:nvPr/>
        </p:nvCxnSpPr>
        <p:spPr>
          <a:xfrm>
            <a:off x="8043434" y="2499742"/>
            <a:ext cx="525062"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sp>
        <p:nvSpPr>
          <p:cNvPr id="2343" name="Rectangle 2342">
            <a:extLst>
              <a:ext uri="{FF2B5EF4-FFF2-40B4-BE49-F238E27FC236}">
                <a16:creationId xmlns:a16="http://schemas.microsoft.com/office/drawing/2014/main" id="{F07654AD-E434-47EE-C598-F287D777D7A7}"/>
              </a:ext>
            </a:extLst>
          </p:cNvPr>
          <p:cNvSpPr/>
          <p:nvPr/>
        </p:nvSpPr>
        <p:spPr>
          <a:xfrm>
            <a:off x="8568496" y="2355726"/>
            <a:ext cx="468000" cy="288032"/>
          </a:xfrm>
          <a:prstGeom prst="rect">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FU</a:t>
            </a:r>
          </a:p>
        </p:txBody>
      </p:sp>
      <p:sp>
        <p:nvSpPr>
          <p:cNvPr id="2344" name="TextBox 2343">
            <a:extLst>
              <a:ext uri="{FF2B5EF4-FFF2-40B4-BE49-F238E27FC236}">
                <a16:creationId xmlns:a16="http://schemas.microsoft.com/office/drawing/2014/main" id="{E0A38DB5-297F-B23C-440E-0AED0B4C8DA8}"/>
              </a:ext>
            </a:extLst>
          </p:cNvPr>
          <p:cNvSpPr txBox="1"/>
          <p:nvPr/>
        </p:nvSpPr>
        <p:spPr>
          <a:xfrm>
            <a:off x="7740352" y="1995686"/>
            <a:ext cx="1004057"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6 months</a:t>
            </a:r>
          </a:p>
        </p:txBody>
      </p:sp>
      <p:sp>
        <p:nvSpPr>
          <p:cNvPr id="2352" name="TextBox 2351">
            <a:extLst>
              <a:ext uri="{FF2B5EF4-FFF2-40B4-BE49-F238E27FC236}">
                <a16:creationId xmlns:a16="http://schemas.microsoft.com/office/drawing/2014/main" id="{71A958E0-7461-FE39-7F9F-DF933E321260}"/>
              </a:ext>
            </a:extLst>
          </p:cNvPr>
          <p:cNvSpPr txBox="1"/>
          <p:nvPr/>
        </p:nvSpPr>
        <p:spPr>
          <a:xfrm>
            <a:off x="7380312" y="3075806"/>
            <a:ext cx="1023678" cy="338554"/>
          </a:xfrm>
          <a:prstGeom prst="rect">
            <a:avLst/>
          </a:prstGeom>
          <a:solidFill>
            <a:schemeClr val="tx1"/>
          </a:solid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solidFill>
                  <a:schemeClr val="bg1"/>
                </a:solidFill>
              </a:rPr>
              <a:t>N = 1,474</a:t>
            </a:r>
            <a:endParaRPr lang="en-US" sz="1600" b="1" i="0" kern="1200" dirty="0">
              <a:solidFill>
                <a:schemeClr val="bg1"/>
              </a:solidFill>
            </a:endParaRPr>
          </a:p>
        </p:txBody>
      </p:sp>
      <p:sp>
        <p:nvSpPr>
          <p:cNvPr id="16" name="Rectangle 12" descr="Custom:  EPIDAURUS">
            <a:extLst>
              <a:ext uri="{FF2B5EF4-FFF2-40B4-BE49-F238E27FC236}">
                <a16:creationId xmlns:a16="http://schemas.microsoft.com/office/drawing/2014/main" id="{3B3EEDC9-C5F1-D831-BD4A-EBF169B3A854}"/>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2" name="Group 1" descr="Custom:  Group 9">
            <a:extLst>
              <a:ext uri="{FF2B5EF4-FFF2-40B4-BE49-F238E27FC236}">
                <a16:creationId xmlns:a16="http://schemas.microsoft.com/office/drawing/2014/main" id="{A6B028E8-3980-973B-9853-A82EFD36FC39}"/>
              </a:ext>
            </a:extLst>
          </p:cNvPr>
          <p:cNvGrpSpPr/>
          <p:nvPr/>
        </p:nvGrpSpPr>
        <p:grpSpPr>
          <a:xfrm>
            <a:off x="55517" y="-109"/>
            <a:ext cx="413999" cy="413999"/>
            <a:chOff x="75108" y="26565"/>
            <a:chExt cx="413999" cy="413999"/>
          </a:xfrm>
        </p:grpSpPr>
        <p:pic>
          <p:nvPicPr>
            <p:cNvPr id="3" name="Grafik 24">
              <a:extLst>
                <a:ext uri="{FF2B5EF4-FFF2-40B4-BE49-F238E27FC236}">
                  <a16:creationId xmlns:a16="http://schemas.microsoft.com/office/drawing/2014/main" id="{E18353FD-7316-80D4-0F9F-418A4F1FD80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5" name="Grafik 30">
              <a:extLst>
                <a:ext uri="{FF2B5EF4-FFF2-40B4-BE49-F238E27FC236}">
                  <a16:creationId xmlns:a16="http://schemas.microsoft.com/office/drawing/2014/main" id="{0D5B3F61-F65B-0A9A-0C09-8E034A0740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pSp>
        <p:nvGrpSpPr>
          <p:cNvPr id="6" name="Group 5" descr="Custom:  Group 9">
            <a:extLst>
              <a:ext uri="{FF2B5EF4-FFF2-40B4-BE49-F238E27FC236}">
                <a16:creationId xmlns:a16="http://schemas.microsoft.com/office/drawing/2014/main" id="{1D984258-8253-3769-5573-EDDD6E8BD841}"/>
              </a:ext>
            </a:extLst>
          </p:cNvPr>
          <p:cNvGrpSpPr/>
          <p:nvPr/>
        </p:nvGrpSpPr>
        <p:grpSpPr>
          <a:xfrm>
            <a:off x="179512" y="2301767"/>
            <a:ext cx="413999" cy="413999"/>
            <a:chOff x="75108" y="26565"/>
            <a:chExt cx="413999" cy="413999"/>
          </a:xfrm>
        </p:grpSpPr>
        <p:pic>
          <p:nvPicPr>
            <p:cNvPr id="8" name="Grafik 24">
              <a:extLst>
                <a:ext uri="{FF2B5EF4-FFF2-40B4-BE49-F238E27FC236}">
                  <a16:creationId xmlns:a16="http://schemas.microsoft.com/office/drawing/2014/main" id="{BCB42448-276A-93ED-421B-AB4E3ED47ED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0" name="Grafik 30">
              <a:extLst>
                <a:ext uri="{FF2B5EF4-FFF2-40B4-BE49-F238E27FC236}">
                  <a16:creationId xmlns:a16="http://schemas.microsoft.com/office/drawing/2014/main" id="{F6C909DE-B68F-3135-78D0-F7D9F5B645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3196" y="121611"/>
              <a:ext cx="152669" cy="152669"/>
            </a:xfrm>
            <a:prstGeom prst="rect">
              <a:avLst/>
            </a:prstGeom>
            <a:noFill/>
          </p:spPr>
        </p:pic>
      </p:grpSp>
      <p:sp>
        <p:nvSpPr>
          <p:cNvPr id="9" name="Rectangle 8">
            <a:extLst>
              <a:ext uri="{FF2B5EF4-FFF2-40B4-BE49-F238E27FC236}">
                <a16:creationId xmlns:a16="http://schemas.microsoft.com/office/drawing/2014/main" id="{D2A88A6D-35CC-08F9-A215-C368D9F49E5B}"/>
              </a:ext>
            </a:extLst>
          </p:cNvPr>
          <p:cNvSpPr/>
          <p:nvPr/>
        </p:nvSpPr>
        <p:spPr>
          <a:xfrm>
            <a:off x="6336000" y="1707654"/>
            <a:ext cx="1008112" cy="15841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i="1" dirty="0">
                <a:latin typeface="Calibri Light" panose="020F0302020204030204" pitchFamily="34" charset="0"/>
                <a:cs typeface="Calibri Light" panose="020F0302020204030204" pitchFamily="34" charset="0"/>
              </a:rPr>
              <a:t>19.09.25</a:t>
            </a:r>
          </a:p>
          <a:p>
            <a:pPr algn="ctr"/>
            <a:r>
              <a:rPr lang="en-US" b="1" dirty="0"/>
              <a:t>Trial stopped by the DSMB</a:t>
            </a:r>
          </a:p>
        </p:txBody>
      </p:sp>
      <p:sp>
        <p:nvSpPr>
          <p:cNvPr id="11" name="Textfeld 37">
            <a:extLst>
              <a:ext uri="{FF2B5EF4-FFF2-40B4-BE49-F238E27FC236}">
                <a16:creationId xmlns:a16="http://schemas.microsoft.com/office/drawing/2014/main" id="{7F58F2A0-4557-2652-ABCC-19968EDF3FD8}"/>
              </a:ext>
            </a:extLst>
          </p:cNvPr>
          <p:cNvSpPr txBox="1"/>
          <p:nvPr/>
        </p:nvSpPr>
        <p:spPr>
          <a:xfrm>
            <a:off x="1115616" y="3867894"/>
            <a:ext cx="5544616" cy="461665"/>
          </a:xfrm>
          <a:prstGeom prst="rect">
            <a:avLst/>
          </a:prstGeom>
          <a:noFill/>
        </p:spPr>
        <p:txBody>
          <a:bodyPr wrap="square" rtlCol="0">
            <a:spAutoFit/>
          </a:bodyPr>
          <a:lstStyle/>
          <a:p>
            <a:pPr algn="ctr"/>
            <a:r>
              <a:rPr lang="en-GB" sz="1300" dirty="0">
                <a:latin typeface="Calibri Light" panose="020F0302020204030204" pitchFamily="34" charset="0"/>
                <a:cs typeface="Calibri Light" panose="020F0302020204030204" pitchFamily="34" charset="0"/>
              </a:rPr>
              <a:t>DOAC = Factor Xa inhibitors (Apixaban or </a:t>
            </a:r>
            <a:r>
              <a:rPr lang="en-GB" sz="1300" dirty="0" err="1">
                <a:latin typeface="Calibri Light" panose="020F0302020204030204" pitchFamily="34" charset="0"/>
                <a:cs typeface="Calibri Light" panose="020F0302020204030204" pitchFamily="34" charset="0"/>
              </a:rPr>
              <a:t>Edoxaban</a:t>
            </a:r>
            <a:r>
              <a:rPr lang="en-GB" sz="1300" dirty="0">
                <a:latin typeface="Calibri Light" panose="020F0302020204030204" pitchFamily="34" charset="0"/>
                <a:cs typeface="Calibri Light" panose="020F0302020204030204" pitchFamily="34" charset="0"/>
              </a:rPr>
              <a:t> or Rivaroxaban)</a:t>
            </a:r>
          </a:p>
          <a:p>
            <a:pPr algn="ctr"/>
            <a:r>
              <a:rPr lang="en-GB" sz="1100" dirty="0">
                <a:latin typeface="Calibri Light" panose="020F0302020204030204" pitchFamily="34" charset="0"/>
                <a:cs typeface="Calibri Light" panose="020F0302020204030204" pitchFamily="34" charset="0"/>
              </a:rPr>
              <a:t>In the experimental arm switch from Prasugrel/Ticagrelor to Clopidogrel between days 27 - 33</a:t>
            </a:r>
          </a:p>
        </p:txBody>
      </p:sp>
    </p:spTree>
    <p:extLst>
      <p:ext uri="{BB962C8B-B14F-4D97-AF65-F5344CB8AC3E}">
        <p14:creationId xmlns:p14="http://schemas.microsoft.com/office/powerpoint/2010/main" val="56409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3" presetClass="emph" presetSubtype="2" fill="hold" nodeType="withEffect">
                                  <p:stCondLst>
                                    <p:cond delay="0"/>
                                  </p:stCondLst>
                                  <p:childTnLst>
                                    <p:animClr clrSpc="rgb" dir="cw">
                                      <p:cBhvr override="childStyle">
                                        <p:cTn id="8" dur="500" fill="hold"/>
                                        <p:tgtEl>
                                          <p:spTgt spid="2352">
                                            <p:txEl>
                                              <p:pRg st="0" end="0"/>
                                            </p:txEl>
                                          </p:spTgt>
                                        </p:tgtEl>
                                        <p:attrNameLst>
                                          <p:attrName>style.color</p:attrName>
                                        </p:attrNameLst>
                                      </p:cBhvr>
                                      <p:to>
                                        <a:schemeClr val="tx1"/>
                                      </p:to>
                                    </p:animClr>
                                  </p:childTnLst>
                                </p:cTn>
                              </p:par>
                              <p:par>
                                <p:cTn id="9" presetID="3" presetClass="emph" presetSubtype="2" fill="hold" nodeType="withEffect">
                                  <p:stCondLst>
                                    <p:cond delay="0"/>
                                  </p:stCondLst>
                                  <p:childTnLst>
                                    <p:animClr clrSpc="rgb" dir="cw">
                                      <p:cBhvr override="childStyle">
                                        <p:cTn id="10" dur="500" fill="hold"/>
                                        <p:tgtEl>
                                          <p:spTgt spid="2337">
                                            <p:txEl>
                                              <p:pRg st="0" end="0"/>
                                            </p:txEl>
                                          </p:spTgt>
                                        </p:tgtEl>
                                        <p:attrNameLst>
                                          <p:attrName>style.color</p:attrName>
                                        </p:attrNameLst>
                                      </p:cBhvr>
                                      <p:to>
                                        <a:schemeClr val="bg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3E8D8-7D92-3EBB-4D46-6EF3CCF6E06D}"/>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80EC8F5A-4C7F-8238-BF7E-16A354AC67AF}"/>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7994D540-8AA7-E9C8-195D-7891229676E1}"/>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Study design</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76F684ED-28DB-FB66-E9DB-C5ED7D9427B4}"/>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2286" name="TextBox 2285">
            <a:extLst>
              <a:ext uri="{FF2B5EF4-FFF2-40B4-BE49-F238E27FC236}">
                <a16:creationId xmlns:a16="http://schemas.microsoft.com/office/drawing/2014/main" id="{BB5C4A89-62EA-D31D-1CD3-BBB04244C860}"/>
              </a:ext>
            </a:extLst>
          </p:cNvPr>
          <p:cNvSpPr txBox="1"/>
          <p:nvPr/>
        </p:nvSpPr>
        <p:spPr>
          <a:xfrm>
            <a:off x="-27346" y="3529340"/>
            <a:ext cx="957955"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16.12.21</a:t>
            </a:r>
          </a:p>
        </p:txBody>
      </p:sp>
      <p:cxnSp>
        <p:nvCxnSpPr>
          <p:cNvPr id="2288" name="Straight Connector 2287">
            <a:extLst>
              <a:ext uri="{FF2B5EF4-FFF2-40B4-BE49-F238E27FC236}">
                <a16:creationId xmlns:a16="http://schemas.microsoft.com/office/drawing/2014/main" id="{964914B3-8EC6-CD03-1AE0-57B943ECC231}"/>
              </a:ext>
            </a:extLst>
          </p:cNvPr>
          <p:cNvCxnSpPr>
            <a:cxnSpLocks/>
          </p:cNvCxnSpPr>
          <p:nvPr/>
        </p:nvCxnSpPr>
        <p:spPr>
          <a:xfrm>
            <a:off x="611560" y="2501980"/>
            <a:ext cx="576064"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nvGrpSpPr>
          <p:cNvPr id="2356" name="Group 2355">
            <a:extLst>
              <a:ext uri="{FF2B5EF4-FFF2-40B4-BE49-F238E27FC236}">
                <a16:creationId xmlns:a16="http://schemas.microsoft.com/office/drawing/2014/main" id="{14839C9D-10E0-B5EA-58C7-88467EC1DAC5}"/>
              </a:ext>
            </a:extLst>
          </p:cNvPr>
          <p:cNvGrpSpPr/>
          <p:nvPr/>
        </p:nvGrpSpPr>
        <p:grpSpPr>
          <a:xfrm>
            <a:off x="1361466" y="2601577"/>
            <a:ext cx="611038" cy="546237"/>
            <a:chOff x="1361466" y="2601577"/>
            <a:chExt cx="611038" cy="546237"/>
          </a:xfrm>
        </p:grpSpPr>
        <p:cxnSp>
          <p:nvCxnSpPr>
            <p:cNvPr id="2291" name="Straight Connector 2290">
              <a:extLst>
                <a:ext uri="{FF2B5EF4-FFF2-40B4-BE49-F238E27FC236}">
                  <a16:creationId xmlns:a16="http://schemas.microsoft.com/office/drawing/2014/main" id="{EB2FA901-A1ED-4DB4-A2CA-1551CD2B2610}"/>
                </a:ext>
              </a:extLst>
            </p:cNvPr>
            <p:cNvCxnSpPr>
              <a:cxnSpLocks/>
              <a:stCxn id="2303" idx="5"/>
            </p:cNvCxnSpPr>
            <p:nvPr/>
          </p:nvCxnSpPr>
          <p:spPr>
            <a:xfrm>
              <a:off x="1361466" y="2601577"/>
              <a:ext cx="547200" cy="546237"/>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296" name="Straight Connector 2295">
              <a:extLst>
                <a:ext uri="{FF2B5EF4-FFF2-40B4-BE49-F238E27FC236}">
                  <a16:creationId xmlns:a16="http://schemas.microsoft.com/office/drawing/2014/main" id="{24D4DB45-207F-67E3-9CB0-F4E44AD92E91}"/>
                </a:ext>
              </a:extLst>
            </p:cNvPr>
            <p:cNvCxnSpPr>
              <a:cxnSpLocks/>
              <a:endCxn id="2312" idx="1"/>
            </p:cNvCxnSpPr>
            <p:nvPr/>
          </p:nvCxnSpPr>
          <p:spPr>
            <a:xfrm>
              <a:off x="1907704" y="3147814"/>
              <a:ext cx="64800"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sp>
        <p:nvSpPr>
          <p:cNvPr id="2303" name="Oval 2302">
            <a:extLst>
              <a:ext uri="{FF2B5EF4-FFF2-40B4-BE49-F238E27FC236}">
                <a16:creationId xmlns:a16="http://schemas.microsoft.com/office/drawing/2014/main" id="{95D1DDE8-50E5-BD6A-488B-99DDEEC9865D}"/>
              </a:ext>
            </a:extLst>
          </p:cNvPr>
          <p:cNvSpPr/>
          <p:nvPr/>
        </p:nvSpPr>
        <p:spPr>
          <a:xfrm>
            <a:off x="1115616" y="2355726"/>
            <a:ext cx="288032" cy="288032"/>
          </a:xfrm>
          <a:prstGeom prst="ellipse">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R</a:t>
            </a:r>
          </a:p>
        </p:txBody>
      </p:sp>
      <p:grpSp>
        <p:nvGrpSpPr>
          <p:cNvPr id="2355" name="Group 2354">
            <a:extLst>
              <a:ext uri="{FF2B5EF4-FFF2-40B4-BE49-F238E27FC236}">
                <a16:creationId xmlns:a16="http://schemas.microsoft.com/office/drawing/2014/main" id="{36D72169-5DB5-50E2-54DA-EA4CD31DE70E}"/>
              </a:ext>
            </a:extLst>
          </p:cNvPr>
          <p:cNvGrpSpPr/>
          <p:nvPr/>
        </p:nvGrpSpPr>
        <p:grpSpPr>
          <a:xfrm>
            <a:off x="1361467" y="1850448"/>
            <a:ext cx="611037" cy="547459"/>
            <a:chOff x="1361467" y="1850448"/>
            <a:chExt cx="611037" cy="547459"/>
          </a:xfrm>
        </p:grpSpPr>
        <p:cxnSp>
          <p:nvCxnSpPr>
            <p:cNvPr id="2289" name="Straight Connector 2288">
              <a:extLst>
                <a:ext uri="{FF2B5EF4-FFF2-40B4-BE49-F238E27FC236}">
                  <a16:creationId xmlns:a16="http://schemas.microsoft.com/office/drawing/2014/main" id="{C4DD610A-AA6F-B817-3C30-BE1577D20863}"/>
                </a:ext>
              </a:extLst>
            </p:cNvPr>
            <p:cNvCxnSpPr>
              <a:cxnSpLocks/>
            </p:cNvCxnSpPr>
            <p:nvPr/>
          </p:nvCxnSpPr>
          <p:spPr>
            <a:xfrm flipV="1">
              <a:off x="1361467" y="1851670"/>
              <a:ext cx="546237" cy="546237"/>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11" name="Straight Connector 2310">
              <a:extLst>
                <a:ext uri="{FF2B5EF4-FFF2-40B4-BE49-F238E27FC236}">
                  <a16:creationId xmlns:a16="http://schemas.microsoft.com/office/drawing/2014/main" id="{20E6D7AA-BE40-B37C-D15C-6DD2C138363F}"/>
                </a:ext>
              </a:extLst>
            </p:cNvPr>
            <p:cNvCxnSpPr>
              <a:cxnSpLocks/>
              <a:endCxn id="2313" idx="1"/>
            </p:cNvCxnSpPr>
            <p:nvPr/>
          </p:nvCxnSpPr>
          <p:spPr>
            <a:xfrm flipV="1">
              <a:off x="1907704" y="1850448"/>
              <a:ext cx="64800" cy="1222"/>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sp>
        <p:nvSpPr>
          <p:cNvPr id="2312" name="Rectangle 2311">
            <a:extLst>
              <a:ext uri="{FF2B5EF4-FFF2-40B4-BE49-F238E27FC236}">
                <a16:creationId xmlns:a16="http://schemas.microsoft.com/office/drawing/2014/main" id="{BCA2DB3F-4864-2AC5-1CA4-18010E8ECE68}"/>
              </a:ext>
            </a:extLst>
          </p:cNvPr>
          <p:cNvSpPr/>
          <p:nvPr/>
        </p:nvSpPr>
        <p:spPr>
          <a:xfrm>
            <a:off x="1979712" y="2715766"/>
            <a:ext cx="3528392" cy="864096"/>
          </a:xfrm>
          <a:prstGeom prst="rect">
            <a:avLst/>
          </a:prstGeom>
          <a:solidFill>
            <a:srgbClr val="002060"/>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rPr>
              <a:t>Control</a:t>
            </a:r>
          </a:p>
          <a:p>
            <a:pPr algn="ctr"/>
            <a:r>
              <a:rPr lang="en-US" dirty="0">
                <a:solidFill>
                  <a:schemeClr val="bg1"/>
                </a:solidFill>
              </a:rPr>
              <a:t>DOAC + Clopidogrel + </a:t>
            </a:r>
          </a:p>
          <a:p>
            <a:pPr algn="ctr"/>
            <a:r>
              <a:rPr lang="en-US" dirty="0">
                <a:solidFill>
                  <a:schemeClr val="bg1"/>
                </a:solidFill>
              </a:rPr>
              <a:t>ASA (in-hospital)</a:t>
            </a:r>
          </a:p>
        </p:txBody>
      </p:sp>
      <p:sp>
        <p:nvSpPr>
          <p:cNvPr id="2313" name="Rectangle 2312">
            <a:extLst>
              <a:ext uri="{FF2B5EF4-FFF2-40B4-BE49-F238E27FC236}">
                <a16:creationId xmlns:a16="http://schemas.microsoft.com/office/drawing/2014/main" id="{B097B364-6581-B9C6-8551-129D36131E87}"/>
              </a:ext>
            </a:extLst>
          </p:cNvPr>
          <p:cNvSpPr/>
          <p:nvPr/>
        </p:nvSpPr>
        <p:spPr>
          <a:xfrm>
            <a:off x="1979712" y="1418400"/>
            <a:ext cx="3528392" cy="864096"/>
          </a:xfrm>
          <a:prstGeom prst="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rPr>
              <a:t>Experimental</a:t>
            </a:r>
          </a:p>
          <a:p>
            <a:pPr algn="ctr"/>
            <a:r>
              <a:rPr lang="en-US" dirty="0">
                <a:solidFill>
                  <a:schemeClr val="bg1"/>
                </a:solidFill>
              </a:rPr>
              <a:t>DOAC + Prasugrel or Ticagrelor</a:t>
            </a:r>
          </a:p>
          <a:p>
            <a:pPr algn="ctr"/>
            <a:r>
              <a:rPr lang="en-US" dirty="0">
                <a:solidFill>
                  <a:schemeClr val="bg1"/>
                </a:solidFill>
              </a:rPr>
              <a:t>After 1 month: DOAC + Clopidogrel</a:t>
            </a:r>
          </a:p>
        </p:txBody>
      </p:sp>
      <p:cxnSp>
        <p:nvCxnSpPr>
          <p:cNvPr id="2315" name="Straight Connector 2314">
            <a:extLst>
              <a:ext uri="{FF2B5EF4-FFF2-40B4-BE49-F238E27FC236}">
                <a16:creationId xmlns:a16="http://schemas.microsoft.com/office/drawing/2014/main" id="{6965EEB0-5279-8267-3A88-BA7EDB54CF7A}"/>
              </a:ext>
            </a:extLst>
          </p:cNvPr>
          <p:cNvCxnSpPr>
            <a:cxnSpLocks/>
            <a:stCxn id="2313" idx="3"/>
          </p:cNvCxnSpPr>
          <p:nvPr/>
        </p:nvCxnSpPr>
        <p:spPr>
          <a:xfrm>
            <a:off x="5508104" y="1850448"/>
            <a:ext cx="1738696" cy="1222"/>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3" name="Straight Connector 2322">
            <a:extLst>
              <a:ext uri="{FF2B5EF4-FFF2-40B4-BE49-F238E27FC236}">
                <a16:creationId xmlns:a16="http://schemas.microsoft.com/office/drawing/2014/main" id="{28EC20C6-31E2-9A4E-B721-FA36440851DD}"/>
              </a:ext>
            </a:extLst>
          </p:cNvPr>
          <p:cNvCxnSpPr>
            <a:cxnSpLocks/>
            <a:stCxn id="2312" idx="3"/>
          </p:cNvCxnSpPr>
          <p:nvPr/>
        </p:nvCxnSpPr>
        <p:spPr>
          <a:xfrm>
            <a:off x="5508104" y="3147814"/>
            <a:ext cx="1738696"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4" name="Straight Connector 2323">
            <a:extLst>
              <a:ext uri="{FF2B5EF4-FFF2-40B4-BE49-F238E27FC236}">
                <a16:creationId xmlns:a16="http://schemas.microsoft.com/office/drawing/2014/main" id="{B4B115BB-D432-4099-BFD4-7BF11D127894}"/>
              </a:ext>
            </a:extLst>
          </p:cNvPr>
          <p:cNvCxnSpPr>
            <a:cxnSpLocks/>
            <a:stCxn id="2326" idx="7"/>
          </p:cNvCxnSpPr>
          <p:nvPr/>
        </p:nvCxnSpPr>
        <p:spPr>
          <a:xfrm flipH="1">
            <a:off x="7251347" y="2397907"/>
            <a:ext cx="749906" cy="749906"/>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5" name="Straight Connector 2324">
            <a:extLst>
              <a:ext uri="{FF2B5EF4-FFF2-40B4-BE49-F238E27FC236}">
                <a16:creationId xmlns:a16="http://schemas.microsoft.com/office/drawing/2014/main" id="{CCC22340-010A-4C4B-973D-84E7E28DC78D}"/>
              </a:ext>
            </a:extLst>
          </p:cNvPr>
          <p:cNvCxnSpPr>
            <a:cxnSpLocks/>
            <a:stCxn id="2326" idx="5"/>
          </p:cNvCxnSpPr>
          <p:nvPr/>
        </p:nvCxnSpPr>
        <p:spPr>
          <a:xfrm flipH="1" flipV="1">
            <a:off x="7250384" y="1851671"/>
            <a:ext cx="750869" cy="749906"/>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sp>
        <p:nvSpPr>
          <p:cNvPr id="2326" name="Oval 2325">
            <a:extLst>
              <a:ext uri="{FF2B5EF4-FFF2-40B4-BE49-F238E27FC236}">
                <a16:creationId xmlns:a16="http://schemas.microsoft.com/office/drawing/2014/main" id="{EE5C7225-B9C4-3233-A398-3F80099A309A}"/>
              </a:ext>
            </a:extLst>
          </p:cNvPr>
          <p:cNvSpPr/>
          <p:nvPr/>
        </p:nvSpPr>
        <p:spPr>
          <a:xfrm>
            <a:off x="7755402" y="2355726"/>
            <a:ext cx="288032" cy="288032"/>
          </a:xfrm>
          <a:prstGeom prst="ellipse">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E</a:t>
            </a:r>
          </a:p>
        </p:txBody>
      </p:sp>
      <p:sp>
        <p:nvSpPr>
          <p:cNvPr id="2337" name="TextBox 2336">
            <a:extLst>
              <a:ext uri="{FF2B5EF4-FFF2-40B4-BE49-F238E27FC236}">
                <a16:creationId xmlns:a16="http://schemas.microsoft.com/office/drawing/2014/main" id="{9EF740CF-201A-D1F5-9065-ABDA30B143BE}"/>
              </a:ext>
            </a:extLst>
          </p:cNvPr>
          <p:cNvSpPr txBox="1"/>
          <p:nvPr/>
        </p:nvSpPr>
        <p:spPr>
          <a:xfrm>
            <a:off x="7430469" y="3529340"/>
            <a:ext cx="957955" cy="338554"/>
          </a:xfrm>
          <a:prstGeom prst="rect">
            <a:avLst/>
          </a:prstGeom>
          <a:noFill/>
        </p:spPr>
        <p:txBody>
          <a:bodyPr wrap="none" rtlCol="0">
            <a:no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19.09.25</a:t>
            </a:r>
          </a:p>
        </p:txBody>
      </p:sp>
      <p:sp>
        <p:nvSpPr>
          <p:cNvPr id="2338" name="TextBox 2337">
            <a:extLst>
              <a:ext uri="{FF2B5EF4-FFF2-40B4-BE49-F238E27FC236}">
                <a16:creationId xmlns:a16="http://schemas.microsoft.com/office/drawing/2014/main" id="{4C474092-4393-E65C-FB3C-6D23D6A07C7B}"/>
              </a:ext>
            </a:extLst>
          </p:cNvPr>
          <p:cNvSpPr txBox="1"/>
          <p:nvPr/>
        </p:nvSpPr>
        <p:spPr>
          <a:xfrm>
            <a:off x="-77854" y="3859183"/>
            <a:ext cx="1121461" cy="584775"/>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Initiation</a:t>
            </a:r>
          </a:p>
          <a:p>
            <a:pPr marL="38700" indent="0" algn="ctr" defTabSz="360000" rtl="0" eaLnBrk="1" latinLnBrk="0" hangingPunct="1">
              <a:buClr>
                <a:srgbClr val="C00000"/>
              </a:buClr>
              <a:buFont typeface="Arial" panose="020B0604020202020204" pitchFamily="34" charset="0"/>
              <a:buNone/>
            </a:pPr>
            <a:r>
              <a:rPr lang="en-US" sz="1600" b="1" dirty="0"/>
              <a:t>of the trial</a:t>
            </a:r>
            <a:endParaRPr lang="en-US" sz="1600" b="1" i="0" kern="1200" dirty="0">
              <a:solidFill>
                <a:schemeClr val="tx1"/>
              </a:solidFill>
              <a:latin typeface="+mn-lt"/>
              <a:ea typeface="+mn-ea"/>
            </a:endParaRPr>
          </a:p>
        </p:txBody>
      </p:sp>
      <p:sp>
        <p:nvSpPr>
          <p:cNvPr id="2339" name="TextBox 2338">
            <a:extLst>
              <a:ext uri="{FF2B5EF4-FFF2-40B4-BE49-F238E27FC236}">
                <a16:creationId xmlns:a16="http://schemas.microsoft.com/office/drawing/2014/main" id="{04299A2E-7A51-C669-8B7E-DD3E7157812A}"/>
              </a:ext>
            </a:extLst>
          </p:cNvPr>
          <p:cNvSpPr txBox="1"/>
          <p:nvPr/>
        </p:nvSpPr>
        <p:spPr>
          <a:xfrm>
            <a:off x="7236296" y="3859183"/>
            <a:ext cx="1237455" cy="584775"/>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End of </a:t>
            </a:r>
          </a:p>
          <a:p>
            <a:pPr marL="38700" indent="0" algn="ctr" defTabSz="360000" rtl="0" eaLnBrk="1" latinLnBrk="0" hangingPunct="1">
              <a:buClr>
                <a:srgbClr val="C00000"/>
              </a:buClr>
              <a:buFont typeface="Arial" panose="020B0604020202020204" pitchFamily="34" charset="0"/>
              <a:buNone/>
            </a:pPr>
            <a:r>
              <a:rPr lang="en-US" sz="1600" b="1" dirty="0"/>
              <a:t>recruitment</a:t>
            </a:r>
            <a:endParaRPr lang="en-US" sz="1600" b="1" i="0" kern="1200" dirty="0">
              <a:solidFill>
                <a:schemeClr val="tx1"/>
              </a:solidFill>
              <a:latin typeface="+mn-lt"/>
              <a:ea typeface="+mn-ea"/>
            </a:endParaRPr>
          </a:p>
        </p:txBody>
      </p:sp>
      <p:cxnSp>
        <p:nvCxnSpPr>
          <p:cNvPr id="2341" name="Straight Connector 2340">
            <a:extLst>
              <a:ext uri="{FF2B5EF4-FFF2-40B4-BE49-F238E27FC236}">
                <a16:creationId xmlns:a16="http://schemas.microsoft.com/office/drawing/2014/main" id="{29370592-FD61-8D70-337A-6CAC549BAEA5}"/>
              </a:ext>
            </a:extLst>
          </p:cNvPr>
          <p:cNvCxnSpPr>
            <a:cxnSpLocks/>
            <a:stCxn id="2326" idx="6"/>
            <a:endCxn id="2343" idx="1"/>
          </p:cNvCxnSpPr>
          <p:nvPr/>
        </p:nvCxnSpPr>
        <p:spPr>
          <a:xfrm>
            <a:off x="8043434" y="2499742"/>
            <a:ext cx="525062"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sp>
        <p:nvSpPr>
          <p:cNvPr id="2343" name="Rectangle 2342">
            <a:extLst>
              <a:ext uri="{FF2B5EF4-FFF2-40B4-BE49-F238E27FC236}">
                <a16:creationId xmlns:a16="http://schemas.microsoft.com/office/drawing/2014/main" id="{6D09D503-5801-C4CF-820F-C842705B962C}"/>
              </a:ext>
            </a:extLst>
          </p:cNvPr>
          <p:cNvSpPr/>
          <p:nvPr/>
        </p:nvSpPr>
        <p:spPr>
          <a:xfrm>
            <a:off x="8568496" y="2355726"/>
            <a:ext cx="468000" cy="288032"/>
          </a:xfrm>
          <a:prstGeom prst="rect">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FU</a:t>
            </a:r>
          </a:p>
        </p:txBody>
      </p:sp>
      <p:sp>
        <p:nvSpPr>
          <p:cNvPr id="2344" name="TextBox 2343">
            <a:extLst>
              <a:ext uri="{FF2B5EF4-FFF2-40B4-BE49-F238E27FC236}">
                <a16:creationId xmlns:a16="http://schemas.microsoft.com/office/drawing/2014/main" id="{6051F20A-7744-0AD2-FC83-B2E5C206C89C}"/>
              </a:ext>
            </a:extLst>
          </p:cNvPr>
          <p:cNvSpPr txBox="1"/>
          <p:nvPr/>
        </p:nvSpPr>
        <p:spPr>
          <a:xfrm>
            <a:off x="7740352" y="1995686"/>
            <a:ext cx="1004057"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6 months</a:t>
            </a:r>
          </a:p>
        </p:txBody>
      </p:sp>
      <p:sp>
        <p:nvSpPr>
          <p:cNvPr id="2352" name="TextBox 2351">
            <a:extLst>
              <a:ext uri="{FF2B5EF4-FFF2-40B4-BE49-F238E27FC236}">
                <a16:creationId xmlns:a16="http://schemas.microsoft.com/office/drawing/2014/main" id="{B622D3D4-B9FC-664B-EEE5-4351B4EFEF67}"/>
              </a:ext>
            </a:extLst>
          </p:cNvPr>
          <p:cNvSpPr txBox="1"/>
          <p:nvPr/>
        </p:nvSpPr>
        <p:spPr>
          <a:xfrm>
            <a:off x="7380312" y="3075806"/>
            <a:ext cx="1023678" cy="338554"/>
          </a:xfrm>
          <a:prstGeom prst="rect">
            <a:avLst/>
          </a:prstGeom>
          <a:solidFill>
            <a:schemeClr val="tx1"/>
          </a:solidFill>
        </p:spPr>
        <p:txBody>
          <a:bodyPr wrap="none" rtlCol="0">
            <a:noAutofit/>
          </a:bodyPr>
          <a:lstStyle/>
          <a:p>
            <a:pPr marL="38700" indent="0" algn="ctr" defTabSz="360000" rtl="0" eaLnBrk="1" latinLnBrk="0" hangingPunct="1">
              <a:buClr>
                <a:srgbClr val="C00000"/>
              </a:buClr>
              <a:buFont typeface="Arial" panose="020B0604020202020204" pitchFamily="34" charset="0"/>
              <a:buNone/>
            </a:pPr>
            <a:r>
              <a:rPr lang="en-US" sz="1600" b="1" dirty="0">
                <a:solidFill>
                  <a:schemeClr val="bg1"/>
                </a:solidFill>
              </a:rPr>
              <a:t>N = 602</a:t>
            </a:r>
            <a:endParaRPr lang="en-US" sz="1600" b="1" i="0" kern="1200" dirty="0">
              <a:solidFill>
                <a:schemeClr val="bg1"/>
              </a:solidFill>
            </a:endParaRPr>
          </a:p>
        </p:txBody>
      </p:sp>
      <p:sp>
        <p:nvSpPr>
          <p:cNvPr id="16" name="Rectangle 12" descr="Custom:  EPIDAURUS">
            <a:extLst>
              <a:ext uri="{FF2B5EF4-FFF2-40B4-BE49-F238E27FC236}">
                <a16:creationId xmlns:a16="http://schemas.microsoft.com/office/drawing/2014/main" id="{2D51553D-FDA1-F8A3-6B3C-A71027525B90}"/>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2" name="Group 1" descr="Custom:  Group 9">
            <a:extLst>
              <a:ext uri="{FF2B5EF4-FFF2-40B4-BE49-F238E27FC236}">
                <a16:creationId xmlns:a16="http://schemas.microsoft.com/office/drawing/2014/main" id="{CA18A926-9D5E-148D-4C9D-3EEE2BB41C28}"/>
              </a:ext>
            </a:extLst>
          </p:cNvPr>
          <p:cNvGrpSpPr/>
          <p:nvPr/>
        </p:nvGrpSpPr>
        <p:grpSpPr>
          <a:xfrm>
            <a:off x="55517" y="-109"/>
            <a:ext cx="413999" cy="413999"/>
            <a:chOff x="75108" y="26565"/>
            <a:chExt cx="413999" cy="413999"/>
          </a:xfrm>
        </p:grpSpPr>
        <p:pic>
          <p:nvPicPr>
            <p:cNvPr id="3" name="Grafik 24">
              <a:extLst>
                <a:ext uri="{FF2B5EF4-FFF2-40B4-BE49-F238E27FC236}">
                  <a16:creationId xmlns:a16="http://schemas.microsoft.com/office/drawing/2014/main" id="{14B36715-78A2-7EC9-F28F-7E580C22E39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5" name="Grafik 30">
              <a:extLst>
                <a:ext uri="{FF2B5EF4-FFF2-40B4-BE49-F238E27FC236}">
                  <a16:creationId xmlns:a16="http://schemas.microsoft.com/office/drawing/2014/main" id="{FD9A2EC3-87E6-7322-93C7-8ED435CC39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pSp>
        <p:nvGrpSpPr>
          <p:cNvPr id="6" name="Group 5" descr="Custom:  Group 9">
            <a:extLst>
              <a:ext uri="{FF2B5EF4-FFF2-40B4-BE49-F238E27FC236}">
                <a16:creationId xmlns:a16="http://schemas.microsoft.com/office/drawing/2014/main" id="{4EABC552-AC3B-CC18-15D5-9893AC87655A}"/>
              </a:ext>
            </a:extLst>
          </p:cNvPr>
          <p:cNvGrpSpPr/>
          <p:nvPr/>
        </p:nvGrpSpPr>
        <p:grpSpPr>
          <a:xfrm>
            <a:off x="179512" y="2301767"/>
            <a:ext cx="413999" cy="413999"/>
            <a:chOff x="75108" y="26565"/>
            <a:chExt cx="413999" cy="413999"/>
          </a:xfrm>
        </p:grpSpPr>
        <p:pic>
          <p:nvPicPr>
            <p:cNvPr id="8" name="Grafik 24">
              <a:extLst>
                <a:ext uri="{FF2B5EF4-FFF2-40B4-BE49-F238E27FC236}">
                  <a16:creationId xmlns:a16="http://schemas.microsoft.com/office/drawing/2014/main" id="{B7F7E2BC-8E84-880E-EF0D-4D0401CC18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0" name="Grafik 30">
              <a:extLst>
                <a:ext uri="{FF2B5EF4-FFF2-40B4-BE49-F238E27FC236}">
                  <a16:creationId xmlns:a16="http://schemas.microsoft.com/office/drawing/2014/main" id="{6586489C-F0B0-CF5D-A84B-7EC1D82B0A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3196" y="121611"/>
              <a:ext cx="152669" cy="152669"/>
            </a:xfrm>
            <a:prstGeom prst="rect">
              <a:avLst/>
            </a:prstGeom>
            <a:noFill/>
          </p:spPr>
        </p:pic>
      </p:grpSp>
      <p:sp>
        <p:nvSpPr>
          <p:cNvPr id="9" name="Rectangle 8">
            <a:extLst>
              <a:ext uri="{FF2B5EF4-FFF2-40B4-BE49-F238E27FC236}">
                <a16:creationId xmlns:a16="http://schemas.microsoft.com/office/drawing/2014/main" id="{1A19E2AE-735E-0362-D836-AB8EECA40F19}"/>
              </a:ext>
            </a:extLst>
          </p:cNvPr>
          <p:cNvSpPr/>
          <p:nvPr/>
        </p:nvSpPr>
        <p:spPr>
          <a:xfrm>
            <a:off x="6336000" y="1707654"/>
            <a:ext cx="1008112" cy="15841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i="1" dirty="0">
                <a:latin typeface="Calibri Light" panose="020F0302020204030204" pitchFamily="34" charset="0"/>
                <a:cs typeface="Calibri Light" panose="020F0302020204030204" pitchFamily="34" charset="0"/>
              </a:rPr>
              <a:t>19.09.25</a:t>
            </a:r>
          </a:p>
          <a:p>
            <a:pPr algn="ctr"/>
            <a:r>
              <a:rPr lang="en-US" b="1" dirty="0"/>
              <a:t>Trial stopped by the DSMB</a:t>
            </a:r>
          </a:p>
        </p:txBody>
      </p:sp>
      <p:sp>
        <p:nvSpPr>
          <p:cNvPr id="11" name="TextBox 10">
            <a:extLst>
              <a:ext uri="{FF2B5EF4-FFF2-40B4-BE49-F238E27FC236}">
                <a16:creationId xmlns:a16="http://schemas.microsoft.com/office/drawing/2014/main" id="{8EAA870E-0588-F7EC-E79C-2D91BBEAF7E5}"/>
              </a:ext>
            </a:extLst>
          </p:cNvPr>
          <p:cNvSpPr txBox="1"/>
          <p:nvPr/>
        </p:nvSpPr>
        <p:spPr>
          <a:xfrm>
            <a:off x="5472000" y="1512000"/>
            <a:ext cx="866584" cy="338554"/>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N = 302</a:t>
            </a:r>
            <a:endParaRPr lang="en-US" sz="1600" b="1" i="0" kern="1200" dirty="0">
              <a:solidFill>
                <a:schemeClr val="tx1"/>
              </a:solidFill>
              <a:latin typeface="+mn-lt"/>
              <a:ea typeface="+mn-ea"/>
            </a:endParaRPr>
          </a:p>
        </p:txBody>
      </p:sp>
      <p:sp>
        <p:nvSpPr>
          <p:cNvPr id="12" name="TextBox 11">
            <a:extLst>
              <a:ext uri="{FF2B5EF4-FFF2-40B4-BE49-F238E27FC236}">
                <a16:creationId xmlns:a16="http://schemas.microsoft.com/office/drawing/2014/main" id="{FAEE6E0B-CF0E-BF4F-0864-A695971BAC69}"/>
              </a:ext>
            </a:extLst>
          </p:cNvPr>
          <p:cNvSpPr txBox="1"/>
          <p:nvPr/>
        </p:nvSpPr>
        <p:spPr>
          <a:xfrm>
            <a:off x="5472000" y="2804400"/>
            <a:ext cx="866584" cy="338554"/>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N = 300</a:t>
            </a:r>
            <a:endParaRPr lang="en-US" sz="1600" b="1" i="0" kern="1200" dirty="0">
              <a:solidFill>
                <a:schemeClr val="tx1"/>
              </a:solidFill>
              <a:latin typeface="+mn-lt"/>
              <a:ea typeface="+mn-ea"/>
            </a:endParaRPr>
          </a:p>
        </p:txBody>
      </p:sp>
      <p:sp>
        <p:nvSpPr>
          <p:cNvPr id="13" name="Textfeld 37">
            <a:extLst>
              <a:ext uri="{FF2B5EF4-FFF2-40B4-BE49-F238E27FC236}">
                <a16:creationId xmlns:a16="http://schemas.microsoft.com/office/drawing/2014/main" id="{9F331C44-95A7-1064-A56B-97C13AD46C4A}"/>
              </a:ext>
            </a:extLst>
          </p:cNvPr>
          <p:cNvSpPr txBox="1"/>
          <p:nvPr/>
        </p:nvSpPr>
        <p:spPr>
          <a:xfrm>
            <a:off x="1115616" y="3867894"/>
            <a:ext cx="5544616" cy="461665"/>
          </a:xfrm>
          <a:prstGeom prst="rect">
            <a:avLst/>
          </a:prstGeom>
          <a:noFill/>
        </p:spPr>
        <p:txBody>
          <a:bodyPr wrap="square" rtlCol="0">
            <a:spAutoFit/>
          </a:bodyPr>
          <a:lstStyle/>
          <a:p>
            <a:pPr algn="ctr"/>
            <a:r>
              <a:rPr lang="en-GB" sz="1300" dirty="0">
                <a:latin typeface="Calibri Light" panose="020F0302020204030204" pitchFamily="34" charset="0"/>
                <a:cs typeface="Calibri Light" panose="020F0302020204030204" pitchFamily="34" charset="0"/>
              </a:rPr>
              <a:t>DOAC = Factor Xa inhibitors (Apixaban or </a:t>
            </a:r>
            <a:r>
              <a:rPr lang="en-GB" sz="1300" dirty="0" err="1">
                <a:latin typeface="Calibri Light" panose="020F0302020204030204" pitchFamily="34" charset="0"/>
                <a:cs typeface="Calibri Light" panose="020F0302020204030204" pitchFamily="34" charset="0"/>
              </a:rPr>
              <a:t>Edoxaban</a:t>
            </a:r>
            <a:r>
              <a:rPr lang="en-GB" sz="1300" dirty="0">
                <a:latin typeface="Calibri Light" panose="020F0302020204030204" pitchFamily="34" charset="0"/>
                <a:cs typeface="Calibri Light" panose="020F0302020204030204" pitchFamily="34" charset="0"/>
              </a:rPr>
              <a:t> or Rivaroxaban)</a:t>
            </a:r>
          </a:p>
          <a:p>
            <a:pPr algn="ctr"/>
            <a:r>
              <a:rPr lang="en-GB" sz="1100" dirty="0">
                <a:latin typeface="Calibri Light" panose="020F0302020204030204" pitchFamily="34" charset="0"/>
                <a:cs typeface="Calibri Light" panose="020F0302020204030204" pitchFamily="34" charset="0"/>
              </a:rPr>
              <a:t>In the experimental arm switch from Prasugrel/Ticagrelor to Clopidogrel between days 27 - 33</a:t>
            </a:r>
          </a:p>
        </p:txBody>
      </p:sp>
    </p:spTree>
    <p:extLst>
      <p:ext uri="{BB962C8B-B14F-4D97-AF65-F5344CB8AC3E}">
        <p14:creationId xmlns:p14="http://schemas.microsoft.com/office/powerpoint/2010/main" val="24899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6486D-A778-49F2-8E10-2807A3B05FD0}"/>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1D5AAA95-7DDC-6789-8273-B28CCF4B1A00}"/>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D3C01D5D-0A81-BA24-2127-E1CF6848BE3B}"/>
              </a:ext>
            </a:extLst>
          </p:cNvPr>
          <p:cNvSpPr txBox="1">
            <a:spLocks noChangeArrowheads="1"/>
          </p:cNvSpPr>
          <p:nvPr/>
        </p:nvSpPr>
        <p:spPr bwMode="auto">
          <a:xfrm>
            <a:off x="179513" y="411510"/>
            <a:ext cx="8964488"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3</a:t>
            </a:r>
            <a:r>
              <a:rPr lang="en-US" sz="2400" i="1" baseline="30000" dirty="0">
                <a:latin typeface="Calibri" charset="0"/>
                <a:ea typeface="Calibri" charset="0"/>
                <a:cs typeface="Calibri" charset="0"/>
              </a:rPr>
              <a:t>rd</a:t>
            </a:r>
            <a:r>
              <a:rPr lang="en-US" sz="2400" i="1" dirty="0">
                <a:latin typeface="Calibri" charset="0"/>
                <a:ea typeface="Calibri" charset="0"/>
                <a:cs typeface="Calibri" charset="0"/>
              </a:rPr>
              <a:t> regular DSMB meeting and decision to terminate the trial</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8F9B7E52-C7DD-637E-D57E-B0E93941DBAF}"/>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2" name="TextBox 1">
            <a:extLst>
              <a:ext uri="{FF2B5EF4-FFF2-40B4-BE49-F238E27FC236}">
                <a16:creationId xmlns:a16="http://schemas.microsoft.com/office/drawing/2014/main" id="{FEB9187E-DC10-D3F4-2FB3-32F28348809E}"/>
              </a:ext>
            </a:extLst>
          </p:cNvPr>
          <p:cNvSpPr txBox="1"/>
          <p:nvPr/>
        </p:nvSpPr>
        <p:spPr>
          <a:xfrm>
            <a:off x="107504" y="900000"/>
            <a:ext cx="8928991" cy="1260345"/>
          </a:xfrm>
          <a:prstGeom prst="rect">
            <a:avLst/>
          </a:prstGeom>
          <a:noFill/>
        </p:spPr>
        <p:txBody>
          <a:bodyPr wrap="square" rtlCol="0">
            <a:spAutoFit/>
          </a:bodyPr>
          <a:lstStyle/>
          <a:p>
            <a:pPr>
              <a:lnSpc>
                <a:spcPct val="130000"/>
              </a:lnSpc>
            </a:pPr>
            <a:r>
              <a:rPr lang="en-US" sz="2000" i="1" dirty="0">
                <a:latin typeface="Calibri Light" panose="020F0302020204030204" pitchFamily="34" charset="0"/>
                <a:cs typeface="Calibri Light" panose="020F0302020204030204" pitchFamily="34" charset="0"/>
              </a:rPr>
              <a:t>”Based on the low likelihood of superiority of the experimental intervention along with the safety signal with an increased number of deaths, strokes, and bleedings in the experimental group the DSMB recommends termination of the trial.”</a:t>
            </a:r>
          </a:p>
        </p:txBody>
      </p:sp>
      <p:graphicFrame>
        <p:nvGraphicFramePr>
          <p:cNvPr id="3" name="Table 2">
            <a:extLst>
              <a:ext uri="{FF2B5EF4-FFF2-40B4-BE49-F238E27FC236}">
                <a16:creationId xmlns:a16="http://schemas.microsoft.com/office/drawing/2014/main" id="{80A8279C-8882-1A59-F017-43958AE7352A}"/>
              </a:ext>
            </a:extLst>
          </p:cNvPr>
          <p:cNvGraphicFramePr>
            <a:graphicFrameLocks noGrp="1"/>
          </p:cNvGraphicFramePr>
          <p:nvPr>
            <p:extLst>
              <p:ext uri="{D42A27DB-BD31-4B8C-83A1-F6EECF244321}">
                <p14:modId xmlns:p14="http://schemas.microsoft.com/office/powerpoint/2010/main" val="1185855226"/>
              </p:ext>
            </p:extLst>
          </p:nvPr>
        </p:nvGraphicFramePr>
        <p:xfrm>
          <a:off x="143916" y="2427734"/>
          <a:ext cx="8856168" cy="1412640"/>
        </p:xfrm>
        <a:graphic>
          <a:graphicData uri="http://schemas.openxmlformats.org/drawingml/2006/table">
            <a:tbl>
              <a:tblPr firstRow="1" bandRow="1">
                <a:tableStyleId>{073A0DAA-6AF3-43AB-8588-CEC1D06C72B9}</a:tableStyleId>
              </a:tblPr>
              <a:tblGrid>
                <a:gridCol w="1259732">
                  <a:extLst>
                    <a:ext uri="{9D8B030D-6E8A-4147-A177-3AD203B41FA5}">
                      <a16:colId xmlns:a16="http://schemas.microsoft.com/office/drawing/2014/main" val="1954300913"/>
                    </a:ext>
                  </a:extLst>
                </a:gridCol>
                <a:gridCol w="1080120">
                  <a:extLst>
                    <a:ext uri="{9D8B030D-6E8A-4147-A177-3AD203B41FA5}">
                      <a16:colId xmlns:a16="http://schemas.microsoft.com/office/drawing/2014/main" val="2171163323"/>
                    </a:ext>
                  </a:extLst>
                </a:gridCol>
                <a:gridCol w="1080120">
                  <a:extLst>
                    <a:ext uri="{9D8B030D-6E8A-4147-A177-3AD203B41FA5}">
                      <a16:colId xmlns:a16="http://schemas.microsoft.com/office/drawing/2014/main" val="2626649836"/>
                    </a:ext>
                  </a:extLst>
                </a:gridCol>
                <a:gridCol w="1008112">
                  <a:extLst>
                    <a:ext uri="{9D8B030D-6E8A-4147-A177-3AD203B41FA5}">
                      <a16:colId xmlns:a16="http://schemas.microsoft.com/office/drawing/2014/main" val="30285855"/>
                    </a:ext>
                  </a:extLst>
                </a:gridCol>
                <a:gridCol w="1008112">
                  <a:extLst>
                    <a:ext uri="{9D8B030D-6E8A-4147-A177-3AD203B41FA5}">
                      <a16:colId xmlns:a16="http://schemas.microsoft.com/office/drawing/2014/main" val="2096759113"/>
                    </a:ext>
                  </a:extLst>
                </a:gridCol>
                <a:gridCol w="1152128">
                  <a:extLst>
                    <a:ext uri="{9D8B030D-6E8A-4147-A177-3AD203B41FA5}">
                      <a16:colId xmlns:a16="http://schemas.microsoft.com/office/drawing/2014/main" val="947611792"/>
                    </a:ext>
                  </a:extLst>
                </a:gridCol>
                <a:gridCol w="1080120">
                  <a:extLst>
                    <a:ext uri="{9D8B030D-6E8A-4147-A177-3AD203B41FA5}">
                      <a16:colId xmlns:a16="http://schemas.microsoft.com/office/drawing/2014/main" val="3119567746"/>
                    </a:ext>
                  </a:extLst>
                </a:gridCol>
                <a:gridCol w="1187724">
                  <a:extLst>
                    <a:ext uri="{9D8B030D-6E8A-4147-A177-3AD203B41FA5}">
                      <a16:colId xmlns:a16="http://schemas.microsoft.com/office/drawing/2014/main" val="3016573974"/>
                    </a:ext>
                  </a:extLst>
                </a:gridCol>
              </a:tblGrid>
              <a:tr h="370840">
                <a:tc>
                  <a:txBody>
                    <a:bodyPr/>
                    <a:lstStyle/>
                    <a:p>
                      <a:endParaRPr lang="en-US" sz="1500" b="0" i="0" dirty="0">
                        <a:latin typeface="Calibri" panose="020F0502020204030204" pitchFamily="34" charset="0"/>
                        <a:cs typeface="Calibri" panose="020F0502020204030204" pitchFamily="34" charset="0"/>
                      </a:endParaRPr>
                    </a:p>
                  </a:txBody>
                  <a:tcP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Deaths</a:t>
                      </a:r>
                    </a:p>
                  </a:txBody>
                  <a:tcPr anchor="ct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Ischemic</a:t>
                      </a:r>
                    </a:p>
                    <a:p>
                      <a:pPr algn="ctr"/>
                      <a:r>
                        <a:rPr lang="en-US" sz="1500" b="0" i="0" dirty="0">
                          <a:latin typeface="Calibri" panose="020F0502020204030204" pitchFamily="34" charset="0"/>
                          <a:cs typeface="Calibri" panose="020F0502020204030204" pitchFamily="34" charset="0"/>
                        </a:rPr>
                        <a:t>Strokes</a:t>
                      </a:r>
                    </a:p>
                  </a:txBody>
                  <a:tcPr anchor="ct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Overall</a:t>
                      </a:r>
                    </a:p>
                    <a:p>
                      <a:pPr algn="ctr"/>
                      <a:r>
                        <a:rPr lang="en-US" sz="1500" b="0" i="0" dirty="0">
                          <a:latin typeface="Calibri" panose="020F0502020204030204" pitchFamily="34" charset="0"/>
                          <a:cs typeface="Calibri" panose="020F0502020204030204" pitchFamily="34" charset="0"/>
                        </a:rPr>
                        <a:t>Strokes</a:t>
                      </a:r>
                    </a:p>
                  </a:txBody>
                  <a:tcPr anchor="ct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Bleeding events</a:t>
                      </a:r>
                    </a:p>
                  </a:txBody>
                  <a:tcPr anchor="ct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Myocardial infarction</a:t>
                      </a:r>
                    </a:p>
                  </a:txBody>
                  <a:tcPr anchor="ct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Stent thrombosis</a:t>
                      </a:r>
                    </a:p>
                  </a:txBody>
                  <a:tcPr anchor="ctr">
                    <a:solidFill>
                      <a:srgbClr val="003400"/>
                    </a:solidFill>
                  </a:tcPr>
                </a:tc>
                <a:tc>
                  <a:txBody>
                    <a:bodyPr/>
                    <a:lstStyle/>
                    <a:p>
                      <a:pPr algn="ctr"/>
                      <a:r>
                        <a:rPr lang="en-US" sz="1500" b="0" i="0" dirty="0">
                          <a:latin typeface="Calibri" panose="020F0502020204030204" pitchFamily="34" charset="0"/>
                          <a:cs typeface="Calibri" panose="020F0502020204030204" pitchFamily="34" charset="0"/>
                        </a:rPr>
                        <a:t>Urgent </a:t>
                      </a:r>
                      <a:r>
                        <a:rPr lang="en-US" sz="1500" b="0" i="0" dirty="0" err="1">
                          <a:latin typeface="Calibri" panose="020F0502020204030204" pitchFamily="34" charset="0"/>
                          <a:cs typeface="Calibri" panose="020F0502020204030204" pitchFamily="34" charset="0"/>
                        </a:rPr>
                        <a:t>Revascular</a:t>
                      </a:r>
                      <a:r>
                        <a:rPr lang="en-US" sz="1500" b="0" i="0" dirty="0">
                          <a:latin typeface="Calibri" panose="020F0502020204030204" pitchFamily="34" charset="0"/>
                          <a:cs typeface="Calibri" panose="020F0502020204030204" pitchFamily="34" charset="0"/>
                        </a:rPr>
                        <a:t>.</a:t>
                      </a:r>
                    </a:p>
                  </a:txBody>
                  <a:tcPr anchor="ctr">
                    <a:solidFill>
                      <a:srgbClr val="003400"/>
                    </a:solidFill>
                  </a:tcPr>
                </a:tc>
                <a:extLst>
                  <a:ext uri="{0D108BD9-81ED-4DB2-BD59-A6C34878D82A}">
                    <a16:rowId xmlns:a16="http://schemas.microsoft.com/office/drawing/2014/main" val="1013493504"/>
                  </a:ext>
                </a:extLst>
              </a:tr>
              <a:tr h="432000">
                <a:tc>
                  <a:txBody>
                    <a:bodyPr/>
                    <a:lstStyle/>
                    <a:p>
                      <a:r>
                        <a:rPr lang="en-US" sz="1500" b="1" i="0" dirty="0">
                          <a:latin typeface="Calibri" panose="020F0502020204030204" pitchFamily="34" charset="0"/>
                          <a:cs typeface="Calibri" panose="020F0502020204030204" pitchFamily="34" charset="0"/>
                        </a:rPr>
                        <a:t>Experimental</a:t>
                      </a:r>
                    </a:p>
                  </a:txBody>
                  <a:tcPr anchor="ctr"/>
                </a:tc>
                <a:tc>
                  <a:txBody>
                    <a:bodyPr/>
                    <a:lstStyle/>
                    <a:p>
                      <a:pPr algn="ctr"/>
                      <a:r>
                        <a:rPr lang="en-US" sz="1500" b="0" i="0" dirty="0">
                          <a:latin typeface="Calibri" panose="020F0502020204030204" pitchFamily="34" charset="0"/>
                          <a:cs typeface="Calibri" panose="020F0502020204030204" pitchFamily="34" charset="0"/>
                        </a:rPr>
                        <a:t>21</a:t>
                      </a:r>
                    </a:p>
                  </a:txBody>
                  <a:tcPr anchor="ctr"/>
                </a:tc>
                <a:tc>
                  <a:txBody>
                    <a:bodyPr/>
                    <a:lstStyle/>
                    <a:p>
                      <a:pPr algn="ctr"/>
                      <a:r>
                        <a:rPr lang="en-US" sz="1500" b="0" i="0" dirty="0">
                          <a:latin typeface="Calibri" panose="020F0502020204030204" pitchFamily="34" charset="0"/>
                          <a:cs typeface="Calibri" panose="020F0502020204030204" pitchFamily="34" charset="0"/>
                        </a:rPr>
                        <a:t>6</a:t>
                      </a:r>
                    </a:p>
                  </a:txBody>
                  <a:tcPr anchor="ctr"/>
                </a:tc>
                <a:tc>
                  <a:txBody>
                    <a:bodyPr/>
                    <a:lstStyle/>
                    <a:p>
                      <a:pPr algn="ctr"/>
                      <a:r>
                        <a:rPr lang="en-US" sz="1500" b="0" i="0" dirty="0">
                          <a:latin typeface="Calibri" panose="020F0502020204030204" pitchFamily="34" charset="0"/>
                          <a:cs typeface="Calibri" panose="020F0502020204030204" pitchFamily="34" charset="0"/>
                        </a:rPr>
                        <a:t>7</a:t>
                      </a:r>
                    </a:p>
                  </a:txBody>
                  <a:tcPr anchor="ctr"/>
                </a:tc>
                <a:tc>
                  <a:txBody>
                    <a:bodyPr/>
                    <a:lstStyle/>
                    <a:p>
                      <a:pPr algn="ctr"/>
                      <a:r>
                        <a:rPr lang="en-US" sz="1500" b="0" i="0" dirty="0">
                          <a:latin typeface="Calibri" panose="020F0502020204030204" pitchFamily="34" charset="0"/>
                          <a:cs typeface="Calibri" panose="020F0502020204030204" pitchFamily="34" charset="0"/>
                        </a:rPr>
                        <a:t>103</a:t>
                      </a:r>
                    </a:p>
                  </a:txBody>
                  <a:tcPr anchor="ctr"/>
                </a:tc>
                <a:tc>
                  <a:txBody>
                    <a:bodyPr/>
                    <a:lstStyle/>
                    <a:p>
                      <a:pPr algn="ctr"/>
                      <a:r>
                        <a:rPr lang="en-US" sz="1500" b="0" i="0" dirty="0">
                          <a:latin typeface="Calibri" panose="020F0502020204030204" pitchFamily="34" charset="0"/>
                          <a:cs typeface="Calibri" panose="020F0502020204030204" pitchFamily="34" charset="0"/>
                        </a:rPr>
                        <a:t>13</a:t>
                      </a:r>
                    </a:p>
                  </a:txBody>
                  <a:tcPr anchor="ctr"/>
                </a:tc>
                <a:tc>
                  <a:txBody>
                    <a:bodyPr/>
                    <a:lstStyle/>
                    <a:p>
                      <a:pPr algn="ctr"/>
                      <a:r>
                        <a:rPr lang="en-US" sz="1500" b="0" i="0" dirty="0">
                          <a:latin typeface="Calibri" panose="020F0502020204030204" pitchFamily="34" charset="0"/>
                          <a:cs typeface="Calibri" panose="020F0502020204030204" pitchFamily="34" charset="0"/>
                        </a:rPr>
                        <a:t>4</a:t>
                      </a:r>
                    </a:p>
                  </a:txBody>
                  <a:tcPr anchor="ctr"/>
                </a:tc>
                <a:tc>
                  <a:txBody>
                    <a:bodyPr/>
                    <a:lstStyle/>
                    <a:p>
                      <a:pPr algn="ctr"/>
                      <a:r>
                        <a:rPr lang="en-US" sz="1500" b="0" i="0" dirty="0">
                          <a:latin typeface="Calibri" panose="020F0502020204030204" pitchFamily="34" charset="0"/>
                          <a:cs typeface="Calibri" panose="020F0502020204030204" pitchFamily="34" charset="0"/>
                        </a:rPr>
                        <a:t>7</a:t>
                      </a:r>
                    </a:p>
                  </a:txBody>
                  <a:tcPr anchor="ctr"/>
                </a:tc>
                <a:extLst>
                  <a:ext uri="{0D108BD9-81ED-4DB2-BD59-A6C34878D82A}">
                    <a16:rowId xmlns:a16="http://schemas.microsoft.com/office/drawing/2014/main" val="504055814"/>
                  </a:ext>
                </a:extLst>
              </a:tr>
              <a:tr h="432000">
                <a:tc>
                  <a:txBody>
                    <a:bodyPr/>
                    <a:lstStyle/>
                    <a:p>
                      <a:r>
                        <a:rPr lang="en-US" sz="1500" b="1" i="0" dirty="0">
                          <a:latin typeface="Calibri" panose="020F0502020204030204" pitchFamily="34" charset="0"/>
                          <a:cs typeface="Calibri" panose="020F0502020204030204" pitchFamily="34" charset="0"/>
                        </a:rPr>
                        <a:t>Control</a:t>
                      </a:r>
                    </a:p>
                  </a:txBody>
                  <a:tcPr anchor="ctr"/>
                </a:tc>
                <a:tc>
                  <a:txBody>
                    <a:bodyPr/>
                    <a:lstStyle/>
                    <a:p>
                      <a:pPr algn="ctr"/>
                      <a:r>
                        <a:rPr lang="en-US" sz="1500" b="0" i="0" dirty="0">
                          <a:latin typeface="Calibri" panose="020F0502020204030204" pitchFamily="34" charset="0"/>
                          <a:cs typeface="Calibri" panose="020F0502020204030204" pitchFamily="34" charset="0"/>
                        </a:rPr>
                        <a:t>16</a:t>
                      </a:r>
                    </a:p>
                  </a:txBody>
                  <a:tcPr anchor="ctr"/>
                </a:tc>
                <a:tc>
                  <a:txBody>
                    <a:bodyPr/>
                    <a:lstStyle/>
                    <a:p>
                      <a:pPr algn="ctr"/>
                      <a:r>
                        <a:rPr lang="en-US" sz="1500" b="0" i="0" dirty="0">
                          <a:latin typeface="Calibri" panose="020F0502020204030204" pitchFamily="34" charset="0"/>
                          <a:cs typeface="Calibri" panose="020F0502020204030204" pitchFamily="34" charset="0"/>
                        </a:rPr>
                        <a:t>1</a:t>
                      </a:r>
                    </a:p>
                  </a:txBody>
                  <a:tcPr anchor="ctr"/>
                </a:tc>
                <a:tc>
                  <a:txBody>
                    <a:bodyPr/>
                    <a:lstStyle/>
                    <a:p>
                      <a:pPr algn="ctr"/>
                      <a:r>
                        <a:rPr lang="en-US" sz="1500" b="0" i="0" dirty="0">
                          <a:latin typeface="Calibri" panose="020F0502020204030204" pitchFamily="34" charset="0"/>
                          <a:cs typeface="Calibri" panose="020F0502020204030204" pitchFamily="34" charset="0"/>
                        </a:rPr>
                        <a:t>1</a:t>
                      </a:r>
                    </a:p>
                  </a:txBody>
                  <a:tcPr anchor="ctr"/>
                </a:tc>
                <a:tc>
                  <a:txBody>
                    <a:bodyPr/>
                    <a:lstStyle/>
                    <a:p>
                      <a:pPr algn="ctr"/>
                      <a:r>
                        <a:rPr lang="en-US" sz="1500" b="0" i="0" dirty="0">
                          <a:latin typeface="Calibri" panose="020F0502020204030204" pitchFamily="34" charset="0"/>
                          <a:cs typeface="Calibri" panose="020F0502020204030204" pitchFamily="34" charset="0"/>
                        </a:rPr>
                        <a:t>76</a:t>
                      </a:r>
                    </a:p>
                  </a:txBody>
                  <a:tcPr anchor="ctr"/>
                </a:tc>
                <a:tc>
                  <a:txBody>
                    <a:bodyPr/>
                    <a:lstStyle/>
                    <a:p>
                      <a:pPr algn="ctr"/>
                      <a:r>
                        <a:rPr lang="en-US" sz="1500" b="0" i="0" dirty="0">
                          <a:latin typeface="Calibri" panose="020F0502020204030204" pitchFamily="34" charset="0"/>
                          <a:cs typeface="Calibri" panose="020F0502020204030204" pitchFamily="34" charset="0"/>
                        </a:rPr>
                        <a:t>14</a:t>
                      </a:r>
                    </a:p>
                  </a:txBody>
                  <a:tcPr anchor="ctr"/>
                </a:tc>
                <a:tc>
                  <a:txBody>
                    <a:bodyPr/>
                    <a:lstStyle/>
                    <a:p>
                      <a:pPr algn="ctr"/>
                      <a:r>
                        <a:rPr lang="en-US" sz="1500" b="0" i="0" dirty="0">
                          <a:latin typeface="Calibri" panose="020F0502020204030204" pitchFamily="34" charset="0"/>
                          <a:cs typeface="Calibri" panose="020F0502020204030204" pitchFamily="34" charset="0"/>
                        </a:rPr>
                        <a:t>5</a:t>
                      </a:r>
                    </a:p>
                  </a:txBody>
                  <a:tcPr anchor="ctr"/>
                </a:tc>
                <a:tc>
                  <a:txBody>
                    <a:bodyPr/>
                    <a:lstStyle/>
                    <a:p>
                      <a:pPr algn="ctr"/>
                      <a:r>
                        <a:rPr lang="en-US" sz="1500" b="0" i="0" dirty="0">
                          <a:latin typeface="Calibri" panose="020F0502020204030204" pitchFamily="34" charset="0"/>
                          <a:cs typeface="Calibri" panose="020F0502020204030204" pitchFamily="34" charset="0"/>
                        </a:rPr>
                        <a:t>8</a:t>
                      </a:r>
                    </a:p>
                  </a:txBody>
                  <a:tcPr anchor="ctr"/>
                </a:tc>
                <a:extLst>
                  <a:ext uri="{0D108BD9-81ED-4DB2-BD59-A6C34878D82A}">
                    <a16:rowId xmlns:a16="http://schemas.microsoft.com/office/drawing/2014/main" val="1431705157"/>
                  </a:ext>
                </a:extLst>
              </a:tr>
            </a:tbl>
          </a:graphicData>
        </a:graphic>
      </p:graphicFrame>
      <p:sp>
        <p:nvSpPr>
          <p:cNvPr id="6" name="Textfeld 37">
            <a:extLst>
              <a:ext uri="{FF2B5EF4-FFF2-40B4-BE49-F238E27FC236}">
                <a16:creationId xmlns:a16="http://schemas.microsoft.com/office/drawing/2014/main" id="{95D0B457-B0F8-3AD8-1B92-D6A916E82653}"/>
              </a:ext>
            </a:extLst>
          </p:cNvPr>
          <p:cNvSpPr txBox="1"/>
          <p:nvPr/>
        </p:nvSpPr>
        <p:spPr>
          <a:xfrm>
            <a:off x="1131737" y="3939902"/>
            <a:ext cx="6895414" cy="492443"/>
          </a:xfrm>
          <a:prstGeom prst="rect">
            <a:avLst/>
          </a:prstGeom>
          <a:noFill/>
        </p:spPr>
        <p:txBody>
          <a:bodyPr wrap="none" rtlCol="0">
            <a:spAutoFit/>
          </a:bodyPr>
          <a:lstStyle/>
          <a:p>
            <a:pPr algn="ctr"/>
            <a:r>
              <a:rPr lang="en-US" sz="1300" b="1" dirty="0">
                <a:latin typeface="Calibri Light" panose="020F0302020204030204" pitchFamily="34" charset="0"/>
                <a:ea typeface="Calibri Light" charset="0"/>
                <a:cs typeface="Calibri Light" panose="020F0302020204030204" pitchFamily="34" charset="0"/>
              </a:rPr>
              <a:t>Unadjudicated </a:t>
            </a:r>
            <a:r>
              <a:rPr lang="en-US" sz="1300" dirty="0">
                <a:latin typeface="Calibri Light" panose="020F0302020204030204" pitchFamily="34" charset="0"/>
                <a:ea typeface="Calibri Light" charset="0"/>
                <a:cs typeface="Calibri Light" panose="020F0302020204030204" pitchFamily="34" charset="0"/>
              </a:rPr>
              <a:t>events during the </a:t>
            </a:r>
            <a:r>
              <a:rPr lang="en-US" sz="1300" b="1" dirty="0">
                <a:latin typeface="Calibri Light" panose="020F0302020204030204" pitchFamily="34" charset="0"/>
                <a:ea typeface="Calibri Light" charset="0"/>
                <a:cs typeface="Calibri Light" panose="020F0302020204030204" pitchFamily="34" charset="0"/>
              </a:rPr>
              <a:t>entire</a:t>
            </a:r>
            <a:r>
              <a:rPr lang="en-US" sz="1300" dirty="0">
                <a:latin typeface="Calibri Light" panose="020F0302020204030204" pitchFamily="34" charset="0"/>
                <a:ea typeface="Calibri Light" charset="0"/>
                <a:cs typeface="Calibri Light" panose="020F0302020204030204" pitchFamily="34" charset="0"/>
              </a:rPr>
              <a:t> follow-up period at the time of the 3</a:t>
            </a:r>
            <a:r>
              <a:rPr lang="en-US" sz="1300" baseline="30000" dirty="0">
                <a:latin typeface="Calibri Light" panose="020F0302020204030204" pitchFamily="34" charset="0"/>
                <a:ea typeface="Calibri Light" charset="0"/>
                <a:cs typeface="Calibri Light" panose="020F0302020204030204" pitchFamily="34" charset="0"/>
              </a:rPr>
              <a:t>rd</a:t>
            </a:r>
            <a:r>
              <a:rPr lang="en-US" sz="1300" dirty="0">
                <a:latin typeface="Calibri Light" panose="020F0302020204030204" pitchFamily="34" charset="0"/>
                <a:ea typeface="Calibri Light" charset="0"/>
                <a:cs typeface="Calibri Light" panose="020F0302020204030204" pitchFamily="34" charset="0"/>
              </a:rPr>
              <a:t> regular DSMB meeting.</a:t>
            </a:r>
          </a:p>
          <a:p>
            <a:pPr algn="ctr"/>
            <a:r>
              <a:rPr lang="en-US" sz="1300" dirty="0">
                <a:latin typeface="Calibri Light" panose="020F0302020204030204" pitchFamily="34" charset="0"/>
                <a:ea typeface="Calibri Light" charset="0"/>
                <a:cs typeface="Calibri Light" panose="020F0302020204030204" pitchFamily="34" charset="0"/>
              </a:rPr>
              <a:t>No censoring was applied, some patients experienced more than one event.</a:t>
            </a:r>
          </a:p>
        </p:txBody>
      </p:sp>
      <p:sp>
        <p:nvSpPr>
          <p:cNvPr id="8" name="Rectangle 12" descr="Custom:  EPIDAURUS">
            <a:extLst>
              <a:ext uri="{FF2B5EF4-FFF2-40B4-BE49-F238E27FC236}">
                <a16:creationId xmlns:a16="http://schemas.microsoft.com/office/drawing/2014/main" id="{877CBCC2-6F11-BB23-1FB4-32B48C31D323}"/>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5" name="Group 4" descr="Custom:  Group 9">
            <a:extLst>
              <a:ext uri="{FF2B5EF4-FFF2-40B4-BE49-F238E27FC236}">
                <a16:creationId xmlns:a16="http://schemas.microsoft.com/office/drawing/2014/main" id="{5C14D3AB-01B2-FB3C-3D07-1500F94D10D7}"/>
              </a:ext>
            </a:extLst>
          </p:cNvPr>
          <p:cNvGrpSpPr/>
          <p:nvPr/>
        </p:nvGrpSpPr>
        <p:grpSpPr>
          <a:xfrm>
            <a:off x="55517" y="-109"/>
            <a:ext cx="413999" cy="413999"/>
            <a:chOff x="75108" y="26565"/>
            <a:chExt cx="413999" cy="413999"/>
          </a:xfrm>
        </p:grpSpPr>
        <p:pic>
          <p:nvPicPr>
            <p:cNvPr id="10" name="Grafik 24">
              <a:extLst>
                <a:ext uri="{FF2B5EF4-FFF2-40B4-BE49-F238E27FC236}">
                  <a16:creationId xmlns:a16="http://schemas.microsoft.com/office/drawing/2014/main" id="{9B20C9F1-DAA5-0D60-4BAB-9CCB8A5CB12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8A49E3B8-508F-5584-78A9-38CFF0BD98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36887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C007-51F2-7022-FFD3-D683CF9514F1}"/>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709490A0-EEE5-21B3-7F5A-7EA27C0F25C5}"/>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1A9C3175-F3CF-09F5-C496-F64784B2D346}"/>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Results – Patients’ characteristics</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2F8F4F23-D442-3BB7-C39F-EEA5B2534DDC}"/>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9" name="!!trials">
            <a:extLst>
              <a:ext uri="{FF2B5EF4-FFF2-40B4-BE49-F238E27FC236}">
                <a16:creationId xmlns:a16="http://schemas.microsoft.com/office/drawing/2014/main" id="{0941E5F1-666E-9B94-3D5A-6EFD3A383402}"/>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graphicFrame>
        <p:nvGraphicFramePr>
          <p:cNvPr id="16" name="Table 15">
            <a:extLst>
              <a:ext uri="{FF2B5EF4-FFF2-40B4-BE49-F238E27FC236}">
                <a16:creationId xmlns:a16="http://schemas.microsoft.com/office/drawing/2014/main" id="{49D1466C-705A-6AAE-7D56-1CFCED8720A1}"/>
              </a:ext>
            </a:extLst>
          </p:cNvPr>
          <p:cNvGraphicFramePr>
            <a:graphicFrameLocks noGrp="1"/>
          </p:cNvGraphicFramePr>
          <p:nvPr>
            <p:extLst>
              <p:ext uri="{D42A27DB-BD31-4B8C-83A1-F6EECF244321}">
                <p14:modId xmlns:p14="http://schemas.microsoft.com/office/powerpoint/2010/main" val="2976607666"/>
              </p:ext>
            </p:extLst>
          </p:nvPr>
        </p:nvGraphicFramePr>
        <p:xfrm>
          <a:off x="72000" y="874800"/>
          <a:ext cx="8996400" cy="3518838"/>
        </p:xfrm>
        <a:graphic>
          <a:graphicData uri="http://schemas.openxmlformats.org/drawingml/2006/table">
            <a:tbl>
              <a:tblPr firstRow="1" bandRow="1">
                <a:tableStyleId>{073A0DAA-6AF3-43AB-8588-CEC1D06C72B9}</a:tableStyleId>
              </a:tblPr>
              <a:tblGrid>
                <a:gridCol w="3635904">
                  <a:extLst>
                    <a:ext uri="{9D8B030D-6E8A-4147-A177-3AD203B41FA5}">
                      <a16:colId xmlns:a16="http://schemas.microsoft.com/office/drawing/2014/main" val="1997042181"/>
                    </a:ext>
                  </a:extLst>
                </a:gridCol>
                <a:gridCol w="2664296">
                  <a:extLst>
                    <a:ext uri="{9D8B030D-6E8A-4147-A177-3AD203B41FA5}">
                      <a16:colId xmlns:a16="http://schemas.microsoft.com/office/drawing/2014/main" val="3922637728"/>
                    </a:ext>
                  </a:extLst>
                </a:gridCol>
                <a:gridCol w="2696200">
                  <a:extLst>
                    <a:ext uri="{9D8B030D-6E8A-4147-A177-3AD203B41FA5}">
                      <a16:colId xmlns:a16="http://schemas.microsoft.com/office/drawing/2014/main" val="1241914484"/>
                    </a:ext>
                  </a:extLst>
                </a:gridCol>
              </a:tblGrid>
              <a:tr h="486000">
                <a:tc>
                  <a:txBody>
                    <a:bodyPr/>
                    <a:lstStyle/>
                    <a:p>
                      <a:pPr>
                        <a:lnSpc>
                          <a:spcPct val="100000"/>
                        </a:lnSpc>
                      </a:pPr>
                      <a:r>
                        <a:rPr lang="en-US" sz="2000" noProof="0" dirty="0">
                          <a:latin typeface="Calibri" panose="020F0502020204030204" pitchFamily="34" charset="0"/>
                          <a:cs typeface="Calibri" panose="020F0502020204030204" pitchFamily="34" charset="0"/>
                        </a:rPr>
                        <a:t>Baseline characteristics</a:t>
                      </a:r>
                    </a:p>
                  </a:txBody>
                  <a:tcPr marL="65438" marR="65438" marT="32719" marB="32719" anchor="ctr">
                    <a:solidFill>
                      <a:srgbClr val="003400"/>
                    </a:solidFill>
                  </a:tcPr>
                </a:tc>
                <a:tc>
                  <a:txBody>
                    <a:bodyPr/>
                    <a:lstStyle/>
                    <a:p>
                      <a:pPr algn="ctr">
                        <a:lnSpc>
                          <a:spcPct val="100000"/>
                        </a:lnSpc>
                      </a:pPr>
                      <a:r>
                        <a:rPr lang="en-US" sz="2000" noProof="0" dirty="0">
                          <a:latin typeface="Calibri" panose="020F0502020204030204" pitchFamily="34" charset="0"/>
                          <a:cs typeface="Calibri" panose="020F0502020204030204" pitchFamily="34" charset="0"/>
                        </a:rPr>
                        <a:t>Experimental</a:t>
                      </a:r>
                    </a:p>
                  </a:txBody>
                  <a:tcPr marL="65438" marR="65438" marT="32719" marB="32719" anchor="ctr">
                    <a:solidFill>
                      <a:srgbClr val="003400"/>
                    </a:solidFill>
                  </a:tcPr>
                </a:tc>
                <a:tc>
                  <a:txBody>
                    <a:bodyPr/>
                    <a:lstStyle/>
                    <a:p>
                      <a:pPr algn="ctr">
                        <a:lnSpc>
                          <a:spcPct val="100000"/>
                        </a:lnSpc>
                      </a:pPr>
                      <a:r>
                        <a:rPr lang="en-US" sz="2000" noProof="0" dirty="0">
                          <a:latin typeface="Calibri" panose="020F0502020204030204" pitchFamily="34" charset="0"/>
                          <a:cs typeface="Calibri" panose="020F0502020204030204" pitchFamily="34" charset="0"/>
                        </a:rPr>
                        <a:t>Control</a:t>
                      </a:r>
                    </a:p>
                  </a:txBody>
                  <a:tcPr marL="65438" marR="65438" marT="32719" marB="32719" anchor="ctr">
                    <a:solidFill>
                      <a:srgbClr val="003400"/>
                    </a:solidFill>
                  </a:tcPr>
                </a:tc>
                <a:extLst>
                  <a:ext uri="{0D108BD9-81ED-4DB2-BD59-A6C34878D82A}">
                    <a16:rowId xmlns:a16="http://schemas.microsoft.com/office/drawing/2014/main" val="1321360885"/>
                  </a:ext>
                </a:extLst>
              </a:tr>
              <a:tr h="360000">
                <a:tc>
                  <a:txBody>
                    <a:bodyPr/>
                    <a:lstStyle/>
                    <a:p>
                      <a:pPr>
                        <a:lnSpc>
                          <a:spcPct val="100000"/>
                        </a:lnSpc>
                      </a:pPr>
                      <a:r>
                        <a:rPr lang="en-US" sz="1800" b="1" noProof="0" dirty="0">
                          <a:latin typeface="Calibri" panose="020F0502020204030204" pitchFamily="34" charset="0"/>
                          <a:cs typeface="Calibri" panose="020F0502020204030204" pitchFamily="34" charset="0"/>
                        </a:rPr>
                        <a:t>N</a:t>
                      </a:r>
                    </a:p>
                  </a:txBody>
                  <a:tcPr marL="65438" marR="65438" marT="32719" marB="32719" anchor="ctr"/>
                </a:tc>
                <a:tc>
                  <a:txBody>
                    <a:bodyPr/>
                    <a:lstStyle/>
                    <a:p>
                      <a:pPr algn="ctr">
                        <a:lnSpc>
                          <a:spcPct val="100000"/>
                        </a:lnSpc>
                      </a:pPr>
                      <a:r>
                        <a:rPr lang="en-US" sz="1800" b="0" i="0" noProof="0" dirty="0">
                          <a:latin typeface="Calibri" panose="020F0502020204030204" pitchFamily="34" charset="0"/>
                          <a:cs typeface="Calibri" panose="020F0502020204030204" pitchFamily="34" charset="0"/>
                        </a:rPr>
                        <a:t>302</a:t>
                      </a:r>
                    </a:p>
                  </a:txBody>
                  <a:tcPr marL="65438" marR="65438" marT="32719" marB="32719" anchor="ctr"/>
                </a:tc>
                <a:tc>
                  <a:txBody>
                    <a:bodyPr/>
                    <a:lstStyle/>
                    <a:p>
                      <a:pPr algn="ctr">
                        <a:lnSpc>
                          <a:spcPct val="100000"/>
                        </a:lnSpc>
                      </a:pPr>
                      <a:r>
                        <a:rPr lang="en-US" sz="1800" b="0" i="0" noProof="0" dirty="0">
                          <a:latin typeface="Calibri" panose="020F0502020204030204" pitchFamily="34" charset="0"/>
                          <a:cs typeface="Calibri" panose="020F0502020204030204" pitchFamily="34" charset="0"/>
                        </a:rPr>
                        <a:t>300</a:t>
                      </a:r>
                    </a:p>
                  </a:txBody>
                  <a:tcPr marL="65438" marR="65438" marT="32719" marB="32719" anchor="ctr"/>
                </a:tc>
                <a:extLst>
                  <a:ext uri="{0D108BD9-81ED-4DB2-BD59-A6C34878D82A}">
                    <a16:rowId xmlns:a16="http://schemas.microsoft.com/office/drawing/2014/main" val="1804047583"/>
                  </a:ext>
                </a:extLst>
              </a:tr>
              <a:tr h="360000">
                <a:tc>
                  <a:txBody>
                    <a:bodyPr/>
                    <a:lstStyle/>
                    <a:p>
                      <a:pPr>
                        <a:lnSpc>
                          <a:spcPct val="100000"/>
                        </a:lnSpc>
                      </a:pPr>
                      <a:r>
                        <a:rPr lang="en-US" sz="1800" b="1" noProof="0" dirty="0">
                          <a:latin typeface="Calibri" panose="020F0502020204030204" pitchFamily="34" charset="0"/>
                          <a:cs typeface="Calibri" panose="020F0502020204030204" pitchFamily="34" charset="0"/>
                        </a:rPr>
                        <a:t>Age, years (Q1-Q3)</a:t>
                      </a:r>
                    </a:p>
                  </a:txBody>
                  <a:tcPr marL="65438" marR="65438" marT="32719" marB="3271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noProof="0" dirty="0">
                          <a:latin typeface="Calibri" panose="020F0502020204030204" pitchFamily="34" charset="0"/>
                          <a:cs typeface="Calibri" panose="020F0502020204030204" pitchFamily="34" charset="0"/>
                        </a:rPr>
                        <a:t>78 (71 – 83) </a:t>
                      </a:r>
                    </a:p>
                  </a:txBody>
                  <a:tcPr marL="65438" marR="65438" marT="32719" marB="3271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noProof="0" dirty="0">
                          <a:latin typeface="Calibri" panose="020F0502020204030204" pitchFamily="34" charset="0"/>
                          <a:cs typeface="Calibri" panose="020F0502020204030204" pitchFamily="34" charset="0"/>
                        </a:rPr>
                        <a:t>78 (68 – 83) </a:t>
                      </a:r>
                    </a:p>
                  </a:txBody>
                  <a:tcPr marL="65438" marR="65438" marT="32719" marB="32719" anchor="ctr"/>
                </a:tc>
                <a:extLst>
                  <a:ext uri="{0D108BD9-81ED-4DB2-BD59-A6C34878D82A}">
                    <a16:rowId xmlns:a16="http://schemas.microsoft.com/office/drawing/2014/main" val="1671492826"/>
                  </a:ext>
                </a:extLst>
              </a:tr>
              <a:tr h="360000">
                <a:tc>
                  <a:txBody>
                    <a:bodyPr/>
                    <a:lstStyle/>
                    <a:p>
                      <a:pPr>
                        <a:lnSpc>
                          <a:spcPct val="100000"/>
                        </a:lnSpc>
                      </a:pPr>
                      <a:r>
                        <a:rPr lang="en-US" sz="1800" b="1" noProof="0" dirty="0">
                          <a:latin typeface="Calibri" panose="020F0502020204030204" pitchFamily="34" charset="0"/>
                          <a:cs typeface="Calibri" panose="020F0502020204030204" pitchFamily="34" charset="0"/>
                        </a:rPr>
                        <a:t>Female sex, N (%)</a:t>
                      </a: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87 (29%)</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67 (22%)</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extLst>
                  <a:ext uri="{0D108BD9-81ED-4DB2-BD59-A6C34878D82A}">
                    <a16:rowId xmlns:a16="http://schemas.microsoft.com/office/drawing/2014/main" val="2362337828"/>
                  </a:ext>
                </a:extLst>
              </a:tr>
              <a:tr h="360000">
                <a:tc>
                  <a:txBody>
                    <a:bodyPr/>
                    <a:lstStyle/>
                    <a:p>
                      <a:pPr>
                        <a:lnSpc>
                          <a:spcPct val="100000"/>
                        </a:lnSpc>
                      </a:pPr>
                      <a:r>
                        <a:rPr lang="en-US" sz="1800" b="1" noProof="0" dirty="0">
                          <a:latin typeface="Calibri" panose="020F0502020204030204" pitchFamily="34" charset="0"/>
                          <a:cs typeface="Calibri" panose="020F0502020204030204" pitchFamily="34" charset="0"/>
                        </a:rPr>
                        <a:t>STEMI, N (%)</a:t>
                      </a:r>
                    </a:p>
                  </a:txBody>
                  <a:tcPr marL="65438" marR="65438" marT="32719" marB="3271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59 (20%)</a:t>
                      </a:r>
                    </a:p>
                  </a:txBody>
                  <a:tcPr marL="65438" marR="65438" marT="32719" marB="32719" anchor="ctr"/>
                </a:tc>
                <a:tc>
                  <a:txBody>
                    <a:bodyPr/>
                    <a:lstStyle/>
                    <a:p>
                      <a:pPr algn="ctr">
                        <a:lnSpc>
                          <a:spcPct val="100000"/>
                        </a:lnSpc>
                      </a:pPr>
                      <a:r>
                        <a:rPr lang="en-US" sz="1800" b="0" i="0" noProof="0" dirty="0">
                          <a:latin typeface="Calibri" panose="020F0502020204030204" pitchFamily="34" charset="0"/>
                          <a:cs typeface="Calibri" panose="020F0502020204030204" pitchFamily="34" charset="0"/>
                        </a:rPr>
                        <a:t>60 (20%)</a:t>
                      </a:r>
                    </a:p>
                  </a:txBody>
                  <a:tcPr marL="65438" marR="65438" marT="32719" marB="32719" anchor="ctr"/>
                </a:tc>
                <a:extLst>
                  <a:ext uri="{0D108BD9-81ED-4DB2-BD59-A6C34878D82A}">
                    <a16:rowId xmlns:a16="http://schemas.microsoft.com/office/drawing/2014/main" val="4119321868"/>
                  </a:ext>
                </a:extLst>
              </a:tr>
              <a:tr h="360000">
                <a:tc>
                  <a:txBody>
                    <a:bodyPr/>
                    <a:lstStyle/>
                    <a:p>
                      <a:pPr>
                        <a:lnSpc>
                          <a:spcPct val="100000"/>
                        </a:lnSpc>
                      </a:pPr>
                      <a:r>
                        <a:rPr lang="en-US" sz="1800" b="1" noProof="0" dirty="0">
                          <a:latin typeface="Calibri" panose="020F0502020204030204" pitchFamily="34" charset="0"/>
                          <a:cs typeface="Calibri" panose="020F0502020204030204" pitchFamily="34" charset="0"/>
                        </a:rPr>
                        <a:t>HAS-BLED, score (Q1 – Q3) </a:t>
                      </a: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3 (3 – 3)</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3 (2 – 3)</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extLst>
                  <a:ext uri="{0D108BD9-81ED-4DB2-BD59-A6C34878D82A}">
                    <a16:rowId xmlns:a16="http://schemas.microsoft.com/office/drawing/2014/main" val="3382418064"/>
                  </a:ext>
                </a:extLst>
              </a:tr>
              <a:tr h="360000">
                <a:tc>
                  <a:txBody>
                    <a:bodyPr/>
                    <a:lstStyle/>
                    <a:p>
                      <a:pPr>
                        <a:lnSpc>
                          <a:spcPct val="100000"/>
                        </a:lnSpc>
                      </a:pPr>
                      <a:r>
                        <a:rPr lang="en-US" sz="1800" b="1" noProof="0" dirty="0">
                          <a:latin typeface="Calibri" panose="020F0502020204030204" pitchFamily="34" charset="0"/>
                          <a:cs typeface="Calibri" panose="020F0502020204030204" pitchFamily="34" charset="0"/>
                        </a:rPr>
                        <a:t>CHA</a:t>
                      </a:r>
                      <a:r>
                        <a:rPr lang="en-US" sz="1800" b="1" baseline="-25000" noProof="0" dirty="0">
                          <a:latin typeface="Calibri" panose="020F0502020204030204" pitchFamily="34" charset="0"/>
                          <a:cs typeface="Calibri" panose="020F0502020204030204" pitchFamily="34" charset="0"/>
                        </a:rPr>
                        <a:t>2</a:t>
                      </a:r>
                      <a:r>
                        <a:rPr lang="en-US" sz="1800" b="1" noProof="0" dirty="0">
                          <a:latin typeface="Calibri" panose="020F0502020204030204" pitchFamily="34" charset="0"/>
                          <a:cs typeface="Calibri" panose="020F0502020204030204" pitchFamily="34" charset="0"/>
                        </a:rPr>
                        <a:t>DS</a:t>
                      </a:r>
                      <a:r>
                        <a:rPr lang="en-US" sz="1800" b="1" baseline="-25000" noProof="0" dirty="0">
                          <a:latin typeface="Calibri" panose="020F0502020204030204" pitchFamily="34" charset="0"/>
                          <a:cs typeface="Calibri" panose="020F0502020204030204" pitchFamily="34" charset="0"/>
                        </a:rPr>
                        <a:t>2</a:t>
                      </a:r>
                      <a:r>
                        <a:rPr lang="en-US" sz="1800" b="1" noProof="0" dirty="0">
                          <a:latin typeface="Calibri" panose="020F0502020204030204" pitchFamily="34" charset="0"/>
                          <a:cs typeface="Calibri" panose="020F0502020204030204" pitchFamily="34" charset="0"/>
                        </a:rPr>
                        <a:t>-VA, score (Q1 – Q3)</a:t>
                      </a: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4 (3 – 5)</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4 (3 – 4)</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extLst>
                  <a:ext uri="{0D108BD9-81ED-4DB2-BD59-A6C34878D82A}">
                    <a16:rowId xmlns:a16="http://schemas.microsoft.com/office/drawing/2014/main" val="3191099136"/>
                  </a:ext>
                </a:extLst>
              </a:tr>
              <a:tr h="533080">
                <a:tc>
                  <a:txBody>
                    <a:bodyPr/>
                    <a:lstStyle/>
                    <a:p>
                      <a:pPr>
                        <a:lnSpc>
                          <a:spcPct val="100000"/>
                        </a:lnSpc>
                      </a:pPr>
                      <a:r>
                        <a:rPr lang="en-US" sz="1800" b="1" noProof="0" dirty="0" err="1">
                          <a:latin typeface="Calibri" panose="020F0502020204030204" pitchFamily="34" charset="0"/>
                          <a:cs typeface="Calibri" panose="020F0502020204030204" pitchFamily="34" charset="0"/>
                        </a:rPr>
                        <a:t>Transradial</a:t>
                      </a:r>
                      <a:r>
                        <a:rPr lang="en-US" sz="1800" b="1" noProof="0" dirty="0">
                          <a:latin typeface="Calibri" panose="020F0502020204030204" pitchFamily="34" charset="0"/>
                          <a:cs typeface="Calibri" panose="020F0502020204030204" pitchFamily="34" charset="0"/>
                        </a:rPr>
                        <a:t> access, N (%)</a:t>
                      </a: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221 (73%)</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800" b="0" i="0" noProof="0" dirty="0">
                          <a:latin typeface="Calibri" panose="020F0502020204030204" pitchFamily="34" charset="0"/>
                          <a:cs typeface="Calibri" panose="020F0502020204030204" pitchFamily="34" charset="0"/>
                        </a:rPr>
                        <a:t>229 (76%)</a:t>
                      </a:r>
                    </a:p>
                  </a:txBody>
                  <a:tcPr marL="65438" marR="65438" marT="32719" marB="32719" anchor="ctr"/>
                </a:tc>
                <a:extLst>
                  <a:ext uri="{0D108BD9-81ED-4DB2-BD59-A6C34878D82A}">
                    <a16:rowId xmlns:a16="http://schemas.microsoft.com/office/drawing/2014/main" val="3376558730"/>
                  </a:ext>
                </a:extLst>
              </a:tr>
              <a:tr h="329655">
                <a:tc>
                  <a:txBody>
                    <a:bodyPr/>
                    <a:lstStyle/>
                    <a:p>
                      <a:pPr>
                        <a:lnSpc>
                          <a:spcPct val="100000"/>
                        </a:lnSpc>
                      </a:pPr>
                      <a:r>
                        <a:rPr lang="en-US" sz="1800" b="1" noProof="0" dirty="0">
                          <a:latin typeface="Calibri" panose="020F0502020204030204" pitchFamily="34" charset="0"/>
                          <a:cs typeface="Calibri" panose="020F0502020204030204" pitchFamily="34" charset="0"/>
                        </a:rPr>
                        <a:t>Length of stents, mm (Q1 – Q3)</a:t>
                      </a: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28 (18 – 40)</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800" kern="1200" dirty="0">
                          <a:solidFill>
                            <a:schemeClr val="dk1"/>
                          </a:solidFill>
                          <a:effectLst/>
                          <a:latin typeface="+mn-lt"/>
                          <a:ea typeface="+mn-ea"/>
                          <a:cs typeface="+mn-cs"/>
                        </a:rPr>
                        <a:t>28 (18 – 44)</a:t>
                      </a:r>
                      <a:r>
                        <a:rPr lang="en-US" dirty="0">
                          <a:effectLst/>
                        </a:rPr>
                        <a:t> </a:t>
                      </a:r>
                      <a:endParaRPr lang="en-US" sz="1800" b="0" i="0" noProof="0" dirty="0">
                        <a:latin typeface="Calibri" panose="020F0502020204030204" pitchFamily="34" charset="0"/>
                        <a:cs typeface="Calibri" panose="020F0502020204030204" pitchFamily="34" charset="0"/>
                      </a:endParaRPr>
                    </a:p>
                  </a:txBody>
                  <a:tcPr marL="65438" marR="65438" marT="32719" marB="32719" anchor="ctr"/>
                </a:tc>
                <a:extLst>
                  <a:ext uri="{0D108BD9-81ED-4DB2-BD59-A6C34878D82A}">
                    <a16:rowId xmlns:a16="http://schemas.microsoft.com/office/drawing/2014/main" val="542178346"/>
                  </a:ext>
                </a:extLst>
              </a:tr>
            </a:tbl>
          </a:graphicData>
        </a:graphic>
      </p:graphicFrame>
      <p:grpSp>
        <p:nvGrpSpPr>
          <p:cNvPr id="5" name="Group 4" descr="Custom:  Group 9">
            <a:extLst>
              <a:ext uri="{FF2B5EF4-FFF2-40B4-BE49-F238E27FC236}">
                <a16:creationId xmlns:a16="http://schemas.microsoft.com/office/drawing/2014/main" id="{CE60D6C5-9CFB-A48C-51E3-69F4EF9FC137}"/>
              </a:ext>
            </a:extLst>
          </p:cNvPr>
          <p:cNvGrpSpPr/>
          <p:nvPr/>
        </p:nvGrpSpPr>
        <p:grpSpPr>
          <a:xfrm>
            <a:off x="55517" y="-109"/>
            <a:ext cx="413999" cy="413999"/>
            <a:chOff x="75108" y="26565"/>
            <a:chExt cx="413999" cy="413999"/>
          </a:xfrm>
        </p:grpSpPr>
        <p:pic>
          <p:nvPicPr>
            <p:cNvPr id="10" name="Grafik 24">
              <a:extLst>
                <a:ext uri="{FF2B5EF4-FFF2-40B4-BE49-F238E27FC236}">
                  <a16:creationId xmlns:a16="http://schemas.microsoft.com/office/drawing/2014/main" id="{BBA39B85-6B84-73BF-16CA-2A4071CF99A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C24277AD-FFFB-37FD-C008-50C7CA1BEE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172733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6346D-DABA-C421-457F-5DD6E0908FBE}"/>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DBDB5D1D-A094-B53D-C1F5-E17D0574D2D2}"/>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40C999DD-66B9-41BC-068D-7E38F30A88DC}"/>
              </a:ext>
            </a:extLst>
          </p:cNvPr>
          <p:cNvSpPr txBox="1">
            <a:spLocks noChangeArrowheads="1"/>
          </p:cNvSpPr>
          <p:nvPr/>
        </p:nvSpPr>
        <p:spPr bwMode="auto">
          <a:xfrm>
            <a:off x="827585" y="411510"/>
            <a:ext cx="8316416"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Results – Win-Loss-Ratio 6 weeks after randomization</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AB7AC96B-BC88-17C6-02E7-CFF87DF03CA7}"/>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51EAD3B9-35E8-2344-FFC8-B7782938A43E}"/>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444" name="TextBox 443">
            <a:extLst>
              <a:ext uri="{FF2B5EF4-FFF2-40B4-BE49-F238E27FC236}">
                <a16:creationId xmlns:a16="http://schemas.microsoft.com/office/drawing/2014/main" id="{4D187063-0F45-A398-3B6F-39993E2E7AA1}"/>
              </a:ext>
            </a:extLst>
          </p:cNvPr>
          <p:cNvSpPr txBox="1"/>
          <p:nvPr/>
        </p:nvSpPr>
        <p:spPr>
          <a:xfrm>
            <a:off x="655982" y="4443958"/>
            <a:ext cx="3039486"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Efficacy Endpoints (intention-to-treat)</a:t>
            </a:r>
          </a:p>
        </p:txBody>
      </p:sp>
      <p:grpSp>
        <p:nvGrpSpPr>
          <p:cNvPr id="19" name="Group 18">
            <a:extLst>
              <a:ext uri="{FF2B5EF4-FFF2-40B4-BE49-F238E27FC236}">
                <a16:creationId xmlns:a16="http://schemas.microsoft.com/office/drawing/2014/main" id="{D129F52B-7F90-D097-4647-A3604D3FB6CA}"/>
              </a:ext>
            </a:extLst>
          </p:cNvPr>
          <p:cNvGrpSpPr/>
          <p:nvPr/>
        </p:nvGrpSpPr>
        <p:grpSpPr>
          <a:xfrm>
            <a:off x="4009219" y="874800"/>
            <a:ext cx="5033521" cy="3608977"/>
            <a:chOff x="4009219" y="874800"/>
            <a:chExt cx="5033521" cy="3608977"/>
          </a:xfrm>
        </p:grpSpPr>
        <p:grpSp>
          <p:nvGrpSpPr>
            <p:cNvPr id="431" name="Group 430">
              <a:extLst>
                <a:ext uri="{FF2B5EF4-FFF2-40B4-BE49-F238E27FC236}">
                  <a16:creationId xmlns:a16="http://schemas.microsoft.com/office/drawing/2014/main" id="{18A0E938-C63E-A69E-30E6-6F3A21BFA316}"/>
                </a:ext>
              </a:extLst>
            </p:cNvPr>
            <p:cNvGrpSpPr/>
            <p:nvPr/>
          </p:nvGrpSpPr>
          <p:grpSpPr>
            <a:xfrm>
              <a:off x="5255368" y="1636416"/>
              <a:ext cx="108720" cy="108360"/>
              <a:chOff x="5255368" y="1680326"/>
              <a:chExt cx="108720" cy="108360"/>
            </a:xfrm>
          </p:grpSpPr>
          <p:sp>
            <p:nvSpPr>
              <p:cNvPr id="414" name="Freeform 413">
                <a:extLst>
                  <a:ext uri="{FF2B5EF4-FFF2-40B4-BE49-F238E27FC236}">
                    <a16:creationId xmlns:a16="http://schemas.microsoft.com/office/drawing/2014/main" id="{23284367-B0A3-E5ED-0F11-9DD6F10D9602}"/>
                  </a:ext>
                </a:extLst>
              </p:cNvPr>
              <p:cNvSpPr/>
              <p:nvPr/>
            </p:nvSpPr>
            <p:spPr>
              <a:xfrm>
                <a:off x="5255368" y="1680326"/>
                <a:ext cx="108720" cy="108360"/>
              </a:xfrm>
              <a:custGeom>
                <a:avLst/>
                <a:gdLst/>
                <a:ahLst/>
                <a:cxnLst/>
                <a:rect l="0" t="0" r="r" b="b"/>
                <a:pathLst>
                  <a:path w="302" h="301">
                    <a:moveTo>
                      <a:pt x="0" y="0"/>
                    </a:moveTo>
                    <a:lnTo>
                      <a:pt x="302" y="0"/>
                    </a:lnTo>
                    <a:lnTo>
                      <a:pt x="302" y="301"/>
                    </a:lnTo>
                    <a:lnTo>
                      <a:pt x="0" y="301"/>
                    </a:lnTo>
                    <a:lnTo>
                      <a:pt x="0" y="0"/>
                    </a:lnTo>
                    <a:close/>
                  </a:path>
                </a:pathLst>
              </a:custGeom>
              <a:solidFill>
                <a:srgbClr val="AA7942"/>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415" name="Freeform 414">
                <a:extLst>
                  <a:ext uri="{FF2B5EF4-FFF2-40B4-BE49-F238E27FC236}">
                    <a16:creationId xmlns:a16="http://schemas.microsoft.com/office/drawing/2014/main" id="{2F162836-723F-E175-6D73-C6FF1F1197CC}"/>
                  </a:ext>
                </a:extLst>
              </p:cNvPr>
              <p:cNvSpPr/>
              <p:nvPr/>
            </p:nvSpPr>
            <p:spPr>
              <a:xfrm>
                <a:off x="5255368" y="1680326"/>
                <a:ext cx="108720" cy="108360"/>
              </a:xfrm>
              <a:custGeom>
                <a:avLst/>
                <a:gdLst/>
                <a:ahLst/>
                <a:cxnLst/>
                <a:rect l="0" t="0" r="r" b="b"/>
                <a:pathLst>
                  <a:path w="302" h="301">
                    <a:moveTo>
                      <a:pt x="0" y="0"/>
                    </a:moveTo>
                    <a:lnTo>
                      <a:pt x="302" y="0"/>
                    </a:lnTo>
                    <a:lnTo>
                      <a:pt x="302" y="301"/>
                    </a:lnTo>
                    <a:lnTo>
                      <a:pt x="0" y="301"/>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421" name="TextBox 420">
              <a:extLst>
                <a:ext uri="{FF2B5EF4-FFF2-40B4-BE49-F238E27FC236}">
                  <a16:creationId xmlns:a16="http://schemas.microsoft.com/office/drawing/2014/main" id="{E1F7DF3E-0DA1-E605-FD31-4F199A5EFB60}"/>
                </a:ext>
              </a:extLst>
            </p:cNvPr>
            <p:cNvSpPr txBox="1"/>
            <p:nvPr/>
          </p:nvSpPr>
          <p:spPr>
            <a:xfrm>
              <a:off x="4017234" y="1563638"/>
              <a:ext cx="1179169" cy="253916"/>
            </a:xfrm>
            <a:prstGeom prst="rect">
              <a:avLst/>
            </a:prstGeom>
            <a:noFill/>
          </p:spPr>
          <p:txBody>
            <a:bodyPr wrap="none" rtlCol="0">
              <a:spAutoFit/>
            </a:bodyPr>
            <a:lstStyle/>
            <a:p>
              <a:pPr marL="38700" algn="r" defTabSz="360000">
                <a:spcBef>
                  <a:spcPct val="20000"/>
                </a:spcBef>
                <a:buClr>
                  <a:srgbClr val="C00000"/>
                </a:buClr>
              </a:pPr>
              <a:r>
                <a:rPr lang="en-US" sz="1050" dirty="0">
                  <a:latin typeface="Calibri Light" panose="020F0302020204030204" pitchFamily="34" charset="0"/>
                  <a:cs typeface="Calibri Light" panose="020F0302020204030204" pitchFamily="34" charset="0"/>
                </a:rPr>
                <a:t>BARC 3a bleeding</a:t>
              </a:r>
            </a:p>
          </p:txBody>
        </p:sp>
        <p:grpSp>
          <p:nvGrpSpPr>
            <p:cNvPr id="443" name="Group 442">
              <a:extLst>
                <a:ext uri="{FF2B5EF4-FFF2-40B4-BE49-F238E27FC236}">
                  <a16:creationId xmlns:a16="http://schemas.microsoft.com/office/drawing/2014/main" id="{86A378E5-2B47-C1E1-D74F-ED624BDA8F7B}"/>
                </a:ext>
              </a:extLst>
            </p:cNvPr>
            <p:cNvGrpSpPr/>
            <p:nvPr/>
          </p:nvGrpSpPr>
          <p:grpSpPr>
            <a:xfrm>
              <a:off x="4009219" y="874800"/>
              <a:ext cx="5033521" cy="3608977"/>
              <a:chOff x="4009219" y="874800"/>
              <a:chExt cx="5033521" cy="3608977"/>
            </a:xfrm>
          </p:grpSpPr>
          <p:grpSp>
            <p:nvGrpSpPr>
              <p:cNvPr id="428" name="Group 427">
                <a:extLst>
                  <a:ext uri="{FF2B5EF4-FFF2-40B4-BE49-F238E27FC236}">
                    <a16:creationId xmlns:a16="http://schemas.microsoft.com/office/drawing/2014/main" id="{60534D09-5400-156F-1D23-0C8B061C494D}"/>
                  </a:ext>
                </a:extLst>
              </p:cNvPr>
              <p:cNvGrpSpPr/>
              <p:nvPr/>
            </p:nvGrpSpPr>
            <p:grpSpPr>
              <a:xfrm>
                <a:off x="4009219" y="1131590"/>
                <a:ext cx="1354869" cy="253916"/>
                <a:chOff x="4009219" y="1203598"/>
                <a:chExt cx="1354869" cy="253916"/>
              </a:xfrm>
            </p:grpSpPr>
            <p:grpSp>
              <p:nvGrpSpPr>
                <p:cNvPr id="427" name="Group 426">
                  <a:extLst>
                    <a:ext uri="{FF2B5EF4-FFF2-40B4-BE49-F238E27FC236}">
                      <a16:creationId xmlns:a16="http://schemas.microsoft.com/office/drawing/2014/main" id="{4C717BCD-B675-4B4C-615D-4CCFA8E1C25B}"/>
                    </a:ext>
                  </a:extLst>
                </p:cNvPr>
                <p:cNvGrpSpPr/>
                <p:nvPr/>
              </p:nvGrpSpPr>
              <p:grpSpPr>
                <a:xfrm>
                  <a:off x="5255368" y="1276376"/>
                  <a:ext cx="108720" cy="108360"/>
                  <a:chOff x="5255368" y="1276376"/>
                  <a:chExt cx="108720" cy="108360"/>
                </a:xfrm>
              </p:grpSpPr>
              <p:sp>
                <p:nvSpPr>
                  <p:cNvPr id="410" name="Freeform 409">
                    <a:extLst>
                      <a:ext uri="{FF2B5EF4-FFF2-40B4-BE49-F238E27FC236}">
                        <a16:creationId xmlns:a16="http://schemas.microsoft.com/office/drawing/2014/main" id="{A001CAEE-FF77-E379-A48D-AFDCB6DCC026}"/>
                      </a:ext>
                    </a:extLst>
                  </p:cNvPr>
                  <p:cNvSpPr/>
                  <p:nvPr/>
                </p:nvSpPr>
                <p:spPr>
                  <a:xfrm>
                    <a:off x="5255368" y="1276376"/>
                    <a:ext cx="108720" cy="108360"/>
                  </a:xfrm>
                  <a:custGeom>
                    <a:avLst/>
                    <a:gdLst/>
                    <a:ahLst/>
                    <a:cxnLst/>
                    <a:rect l="0" t="0" r="r" b="b"/>
                    <a:pathLst>
                      <a:path w="302" h="301">
                        <a:moveTo>
                          <a:pt x="0" y="0"/>
                        </a:moveTo>
                        <a:lnTo>
                          <a:pt x="302" y="0"/>
                        </a:lnTo>
                        <a:lnTo>
                          <a:pt x="302" y="301"/>
                        </a:lnTo>
                        <a:lnTo>
                          <a:pt x="0" y="301"/>
                        </a:lnTo>
                        <a:lnTo>
                          <a:pt x="0" y="0"/>
                        </a:lnTo>
                        <a:close/>
                      </a:path>
                    </a:pathLst>
                  </a:custGeom>
                  <a:solidFill>
                    <a:srgbClr val="33CCB1"/>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411" name="Freeform 410">
                    <a:extLst>
                      <a:ext uri="{FF2B5EF4-FFF2-40B4-BE49-F238E27FC236}">
                        <a16:creationId xmlns:a16="http://schemas.microsoft.com/office/drawing/2014/main" id="{160BBA40-2751-A5E6-2AA6-B91A235DB697}"/>
                      </a:ext>
                    </a:extLst>
                  </p:cNvPr>
                  <p:cNvSpPr/>
                  <p:nvPr/>
                </p:nvSpPr>
                <p:spPr>
                  <a:xfrm>
                    <a:off x="5255368" y="1276376"/>
                    <a:ext cx="108720" cy="108360"/>
                  </a:xfrm>
                  <a:custGeom>
                    <a:avLst/>
                    <a:gdLst/>
                    <a:ahLst/>
                    <a:cxnLst/>
                    <a:rect l="0" t="0" r="r" b="b"/>
                    <a:pathLst>
                      <a:path w="302" h="301">
                        <a:moveTo>
                          <a:pt x="0" y="0"/>
                        </a:moveTo>
                        <a:lnTo>
                          <a:pt x="302" y="0"/>
                        </a:lnTo>
                        <a:lnTo>
                          <a:pt x="302" y="301"/>
                        </a:lnTo>
                        <a:lnTo>
                          <a:pt x="0" y="301"/>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419" name="TextBox 418">
                  <a:extLst>
                    <a:ext uri="{FF2B5EF4-FFF2-40B4-BE49-F238E27FC236}">
                      <a16:creationId xmlns:a16="http://schemas.microsoft.com/office/drawing/2014/main" id="{D69D7275-9400-8898-3204-15DCD0183EE3}"/>
                    </a:ext>
                  </a:extLst>
                </p:cNvPr>
                <p:cNvSpPr txBox="1"/>
                <p:nvPr/>
              </p:nvSpPr>
              <p:spPr>
                <a:xfrm>
                  <a:off x="4009219" y="1203598"/>
                  <a:ext cx="1187184" cy="253916"/>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50" kern="1200" dirty="0">
                      <a:solidFill>
                        <a:schemeClr val="bg1">
                          <a:lumMod val="75000"/>
                        </a:schemeClr>
                      </a:solidFill>
                      <a:latin typeface="Calibri Light" panose="020F0302020204030204" pitchFamily="34" charset="0"/>
                      <a:cs typeface="Calibri Light" panose="020F0302020204030204" pitchFamily="34" charset="0"/>
                    </a:rPr>
                    <a:t>BARC 3c bleeding</a:t>
                  </a:r>
                </a:p>
              </p:txBody>
            </p:sp>
          </p:grpSp>
          <p:grpSp>
            <p:nvGrpSpPr>
              <p:cNvPr id="434" name="Group 433">
                <a:extLst>
                  <a:ext uri="{FF2B5EF4-FFF2-40B4-BE49-F238E27FC236}">
                    <a16:creationId xmlns:a16="http://schemas.microsoft.com/office/drawing/2014/main" id="{7C74B420-11F1-9704-4AA7-1769CE84EC7D}"/>
                  </a:ext>
                </a:extLst>
              </p:cNvPr>
              <p:cNvGrpSpPr/>
              <p:nvPr/>
            </p:nvGrpSpPr>
            <p:grpSpPr>
              <a:xfrm>
                <a:off x="4010821" y="1347614"/>
                <a:ext cx="1353267" cy="253916"/>
                <a:chOff x="4010821" y="1419622"/>
                <a:chExt cx="1353267" cy="253916"/>
              </a:xfrm>
            </p:grpSpPr>
            <p:grpSp>
              <p:nvGrpSpPr>
                <p:cNvPr id="430" name="Group 429">
                  <a:extLst>
                    <a:ext uri="{FF2B5EF4-FFF2-40B4-BE49-F238E27FC236}">
                      <a16:creationId xmlns:a16="http://schemas.microsoft.com/office/drawing/2014/main" id="{C5F4C7E6-D634-D60F-BF31-CB47C3A9933A}"/>
                    </a:ext>
                  </a:extLst>
                </p:cNvPr>
                <p:cNvGrpSpPr/>
                <p:nvPr/>
              </p:nvGrpSpPr>
              <p:grpSpPr>
                <a:xfrm>
                  <a:off x="5255368" y="1492220"/>
                  <a:ext cx="108720" cy="108720"/>
                  <a:chOff x="5255368" y="1473326"/>
                  <a:chExt cx="108720" cy="108720"/>
                </a:xfrm>
              </p:grpSpPr>
              <p:sp>
                <p:nvSpPr>
                  <p:cNvPr id="412" name="Freeform 411">
                    <a:extLst>
                      <a:ext uri="{FF2B5EF4-FFF2-40B4-BE49-F238E27FC236}">
                        <a16:creationId xmlns:a16="http://schemas.microsoft.com/office/drawing/2014/main" id="{A4E1A959-7415-B607-887F-4068D29A0327}"/>
                      </a:ext>
                    </a:extLst>
                  </p:cNvPr>
                  <p:cNvSpPr/>
                  <p:nvPr/>
                </p:nvSpPr>
                <p:spPr>
                  <a:xfrm>
                    <a:off x="5255368" y="1473326"/>
                    <a:ext cx="108720" cy="108720"/>
                  </a:xfrm>
                  <a:custGeom>
                    <a:avLst/>
                    <a:gdLst/>
                    <a:ahLst/>
                    <a:cxnLst/>
                    <a:rect l="0" t="0" r="r" b="b"/>
                    <a:pathLst>
                      <a:path w="302" h="302">
                        <a:moveTo>
                          <a:pt x="0" y="0"/>
                        </a:moveTo>
                        <a:lnTo>
                          <a:pt x="302" y="0"/>
                        </a:lnTo>
                        <a:lnTo>
                          <a:pt x="302" y="302"/>
                        </a:lnTo>
                        <a:lnTo>
                          <a:pt x="0" y="302"/>
                        </a:lnTo>
                        <a:lnTo>
                          <a:pt x="0" y="0"/>
                        </a:lnTo>
                        <a:close/>
                      </a:path>
                    </a:pathLst>
                  </a:custGeom>
                  <a:solidFill>
                    <a:srgbClr val="FFFB00"/>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413" name="Freeform 412">
                    <a:extLst>
                      <a:ext uri="{FF2B5EF4-FFF2-40B4-BE49-F238E27FC236}">
                        <a16:creationId xmlns:a16="http://schemas.microsoft.com/office/drawing/2014/main" id="{06300710-C229-BD85-FBA4-E1FCB32BD89B}"/>
                      </a:ext>
                    </a:extLst>
                  </p:cNvPr>
                  <p:cNvSpPr/>
                  <p:nvPr/>
                </p:nvSpPr>
                <p:spPr>
                  <a:xfrm>
                    <a:off x="5255368" y="1473326"/>
                    <a:ext cx="108720" cy="108720"/>
                  </a:xfrm>
                  <a:custGeom>
                    <a:avLst/>
                    <a:gdLst/>
                    <a:ahLst/>
                    <a:cxnLst/>
                    <a:rect l="0" t="0" r="r" b="b"/>
                    <a:pathLst>
                      <a:path w="302" h="302">
                        <a:moveTo>
                          <a:pt x="0" y="0"/>
                        </a:moveTo>
                        <a:lnTo>
                          <a:pt x="302" y="0"/>
                        </a:lnTo>
                        <a:lnTo>
                          <a:pt x="302" y="302"/>
                        </a:lnTo>
                        <a:lnTo>
                          <a:pt x="0" y="302"/>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420" name="TextBox 419">
                  <a:extLst>
                    <a:ext uri="{FF2B5EF4-FFF2-40B4-BE49-F238E27FC236}">
                      <a16:creationId xmlns:a16="http://schemas.microsoft.com/office/drawing/2014/main" id="{098BCBCB-9760-9CA0-E9BC-CEB7C2A39E9D}"/>
                    </a:ext>
                  </a:extLst>
                </p:cNvPr>
                <p:cNvSpPr txBox="1"/>
                <p:nvPr/>
              </p:nvSpPr>
              <p:spPr>
                <a:xfrm>
                  <a:off x="4010821" y="1419622"/>
                  <a:ext cx="1185582" cy="253916"/>
                </a:xfrm>
                <a:prstGeom prst="rect">
                  <a:avLst/>
                </a:prstGeom>
                <a:noFill/>
              </p:spPr>
              <p:txBody>
                <a:bodyPr wrap="none" rtlCol="0">
                  <a:spAutoFit/>
                </a:bodyPr>
                <a:lstStyle/>
                <a:p>
                  <a:pPr marL="38700" algn="r" defTabSz="360000">
                    <a:spcBef>
                      <a:spcPct val="20000"/>
                    </a:spcBef>
                    <a:buClr>
                      <a:srgbClr val="C00000"/>
                    </a:buClr>
                  </a:pPr>
                  <a:r>
                    <a:rPr lang="en-US" sz="1050" dirty="0">
                      <a:latin typeface="Calibri Light" panose="020F0302020204030204" pitchFamily="34" charset="0"/>
                      <a:cs typeface="Calibri Light" panose="020F0302020204030204" pitchFamily="34" charset="0"/>
                    </a:rPr>
                    <a:t>BARC 3b bleeding</a:t>
                  </a:r>
                </a:p>
              </p:txBody>
            </p:sp>
          </p:grpSp>
          <p:sp>
            <p:nvSpPr>
              <p:cNvPr id="323" name="Straight Connector 322">
                <a:extLst>
                  <a:ext uri="{FF2B5EF4-FFF2-40B4-BE49-F238E27FC236}">
                    <a16:creationId xmlns:a16="http://schemas.microsoft.com/office/drawing/2014/main" id="{E38B52C4-819B-429C-1C39-4FC1C9A9AE7E}"/>
                  </a:ext>
                </a:extLst>
              </p:cNvPr>
              <p:cNvSpPr/>
              <p:nvPr/>
            </p:nvSpPr>
            <p:spPr>
              <a:xfrm>
                <a:off x="5944232" y="4198181"/>
                <a:ext cx="69048" cy="0"/>
              </a:xfrm>
              <a:prstGeom prst="line">
                <a:avLst/>
              </a:prstGeom>
              <a:ln w="11880">
                <a:solidFill>
                  <a:srgbClr val="333333"/>
                </a:solidFill>
                <a:round/>
              </a:ln>
            </p:spPr>
            <p:style>
              <a:lnRef idx="0">
                <a:scrgbClr r="0" g="0" b="0"/>
              </a:lnRef>
              <a:fillRef idx="0">
                <a:scrgbClr r="0" g="0" b="0"/>
              </a:fillRef>
              <a:effectRef idx="0">
                <a:scrgbClr r="0" g="0" b="0"/>
              </a:effectRef>
              <a:fontRef idx="minor"/>
            </p:style>
            <p:txBody>
              <a:bodyPr lIns="95760" tIns="-50760" rIns="95760" bIns="-50760" anchor="ctr" anchorCtr="1">
                <a:noAutofit/>
              </a:bodyPr>
              <a:lstStyle/>
              <a:p>
                <a:endParaRPr lang="en-US" sz="1800" b="0" strike="noStrike" spc="-1">
                  <a:solidFill>
                    <a:srgbClr val="000000"/>
                  </a:solidFill>
                  <a:latin typeface="Arial"/>
                </a:endParaRPr>
              </a:p>
            </p:txBody>
          </p:sp>
          <p:sp>
            <p:nvSpPr>
              <p:cNvPr id="324" name="Straight Connector 323">
                <a:extLst>
                  <a:ext uri="{FF2B5EF4-FFF2-40B4-BE49-F238E27FC236}">
                    <a16:creationId xmlns:a16="http://schemas.microsoft.com/office/drawing/2014/main" id="{E31E16E9-F43A-0974-F186-AD19251DAF6F}"/>
                  </a:ext>
                </a:extLst>
              </p:cNvPr>
              <p:cNvSpPr/>
              <p:nvPr/>
            </p:nvSpPr>
            <p:spPr>
              <a:xfrm>
                <a:off x="5944232" y="3896083"/>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25" name="Straight Connector 324">
                <a:extLst>
                  <a:ext uri="{FF2B5EF4-FFF2-40B4-BE49-F238E27FC236}">
                    <a16:creationId xmlns:a16="http://schemas.microsoft.com/office/drawing/2014/main" id="{C7D2BEBD-F415-FC0E-EF10-F9E0DB600AA8}"/>
                  </a:ext>
                </a:extLst>
              </p:cNvPr>
              <p:cNvSpPr/>
              <p:nvPr/>
            </p:nvSpPr>
            <p:spPr>
              <a:xfrm>
                <a:off x="5944232" y="3593984"/>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26" name="Straight Connector 325">
                <a:extLst>
                  <a:ext uri="{FF2B5EF4-FFF2-40B4-BE49-F238E27FC236}">
                    <a16:creationId xmlns:a16="http://schemas.microsoft.com/office/drawing/2014/main" id="{7357C04D-7AEF-1391-00D5-19663AA66898}"/>
                  </a:ext>
                </a:extLst>
              </p:cNvPr>
              <p:cNvSpPr/>
              <p:nvPr/>
            </p:nvSpPr>
            <p:spPr>
              <a:xfrm>
                <a:off x="5944232" y="3292210"/>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27" name="Straight Connector 326">
                <a:extLst>
                  <a:ext uri="{FF2B5EF4-FFF2-40B4-BE49-F238E27FC236}">
                    <a16:creationId xmlns:a16="http://schemas.microsoft.com/office/drawing/2014/main" id="{65C366E4-E1D7-6E1A-75BF-EB3EEB1B812F}"/>
                  </a:ext>
                </a:extLst>
              </p:cNvPr>
              <p:cNvSpPr/>
              <p:nvPr/>
            </p:nvSpPr>
            <p:spPr>
              <a:xfrm>
                <a:off x="5944232" y="2990112"/>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28" name="Straight Connector 327">
                <a:extLst>
                  <a:ext uri="{FF2B5EF4-FFF2-40B4-BE49-F238E27FC236}">
                    <a16:creationId xmlns:a16="http://schemas.microsoft.com/office/drawing/2014/main" id="{D8F37A30-9005-311E-3458-91FDDA1477D4}"/>
                  </a:ext>
                </a:extLst>
              </p:cNvPr>
              <p:cNvSpPr/>
              <p:nvPr/>
            </p:nvSpPr>
            <p:spPr>
              <a:xfrm>
                <a:off x="5944232" y="2688013"/>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29" name="Straight Connector 328">
                <a:extLst>
                  <a:ext uri="{FF2B5EF4-FFF2-40B4-BE49-F238E27FC236}">
                    <a16:creationId xmlns:a16="http://schemas.microsoft.com/office/drawing/2014/main" id="{A6982ACD-4D5A-739F-C568-F05A84EBE1A5}"/>
                  </a:ext>
                </a:extLst>
              </p:cNvPr>
              <p:cNvSpPr/>
              <p:nvPr/>
            </p:nvSpPr>
            <p:spPr>
              <a:xfrm>
                <a:off x="5944232" y="2386239"/>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30" name="Straight Connector 329">
                <a:extLst>
                  <a:ext uri="{FF2B5EF4-FFF2-40B4-BE49-F238E27FC236}">
                    <a16:creationId xmlns:a16="http://schemas.microsoft.com/office/drawing/2014/main" id="{18038F19-AD89-B25D-8FF7-2691B02E5FBD}"/>
                  </a:ext>
                </a:extLst>
              </p:cNvPr>
              <p:cNvSpPr/>
              <p:nvPr/>
            </p:nvSpPr>
            <p:spPr>
              <a:xfrm>
                <a:off x="5944232" y="2084465"/>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31" name="Straight Connector 330">
                <a:extLst>
                  <a:ext uri="{FF2B5EF4-FFF2-40B4-BE49-F238E27FC236}">
                    <a16:creationId xmlns:a16="http://schemas.microsoft.com/office/drawing/2014/main" id="{BDB8C421-EC55-5C0C-2CC1-61980DF86B05}"/>
                  </a:ext>
                </a:extLst>
              </p:cNvPr>
              <p:cNvSpPr/>
              <p:nvPr/>
            </p:nvSpPr>
            <p:spPr>
              <a:xfrm>
                <a:off x="5944232" y="1782690"/>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32" name="Straight Connector 331">
                <a:extLst>
                  <a:ext uri="{FF2B5EF4-FFF2-40B4-BE49-F238E27FC236}">
                    <a16:creationId xmlns:a16="http://schemas.microsoft.com/office/drawing/2014/main" id="{15886834-B023-163D-C055-DB759475920C}"/>
                  </a:ext>
                </a:extLst>
              </p:cNvPr>
              <p:cNvSpPr/>
              <p:nvPr/>
            </p:nvSpPr>
            <p:spPr>
              <a:xfrm>
                <a:off x="5944232" y="1480592"/>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33" name="Straight Connector 332">
                <a:extLst>
                  <a:ext uri="{FF2B5EF4-FFF2-40B4-BE49-F238E27FC236}">
                    <a16:creationId xmlns:a16="http://schemas.microsoft.com/office/drawing/2014/main" id="{7B82B099-8416-D855-BDF6-DA9D52C69042}"/>
                  </a:ext>
                </a:extLst>
              </p:cNvPr>
              <p:cNvSpPr/>
              <p:nvPr/>
            </p:nvSpPr>
            <p:spPr>
              <a:xfrm>
                <a:off x="5944232" y="1178494"/>
                <a:ext cx="69048"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800" b="0" strike="noStrike" spc="-1">
                  <a:solidFill>
                    <a:srgbClr val="000000"/>
                  </a:solidFill>
                  <a:latin typeface="Arial"/>
                </a:endParaRPr>
              </a:p>
            </p:txBody>
          </p:sp>
          <p:sp>
            <p:nvSpPr>
              <p:cNvPr id="321" name="TextBox 320">
                <a:extLst>
                  <a:ext uri="{FF2B5EF4-FFF2-40B4-BE49-F238E27FC236}">
                    <a16:creationId xmlns:a16="http://schemas.microsoft.com/office/drawing/2014/main" id="{58162180-4D90-841E-93BD-7E9F0FB9A153}"/>
                  </a:ext>
                </a:extLst>
              </p:cNvPr>
              <p:cNvSpPr txBox="1"/>
              <p:nvPr/>
            </p:nvSpPr>
            <p:spPr>
              <a:xfrm>
                <a:off x="6285994" y="1026000"/>
                <a:ext cx="2494169" cy="129332"/>
              </a:xfrm>
              <a:prstGeom prst="rect">
                <a:avLst/>
              </a:prstGeom>
              <a:noFill/>
              <a:ln w="0">
                <a:noFill/>
              </a:ln>
            </p:spPr>
            <p:txBody>
              <a:bodyPr lIns="0" tIns="0" rIns="0" bIns="0" anchor="t">
                <a:noAutofit/>
              </a:bodyPr>
              <a:lstStyle/>
              <a:p>
                <a:pPr algn="ctr"/>
                <a:r>
                  <a:rPr lang="en-US" sz="1100" strike="noStrike" spc="-1" dirty="0">
                    <a:solidFill>
                      <a:srgbClr val="000000"/>
                    </a:solidFill>
                    <a:latin typeface="Calibri Light" panose="020F0302020204030204" pitchFamily="34" charset="0"/>
                    <a:cs typeface="Calibri Light" panose="020F0302020204030204" pitchFamily="34" charset="0"/>
                  </a:rPr>
                  <a:t>p-non inferiority for WLR &lt; 0.77: 0.713</a:t>
                </a:r>
                <a:endParaRPr lang="en-US" sz="1100" strike="noStrike" spc="-1" dirty="0">
                  <a:solidFill>
                    <a:srgbClr val="000000"/>
                  </a:solidFill>
                  <a:latin typeface="Calibri Light" panose="020F0302020204030204" pitchFamily="34" charset="0"/>
                  <a:ea typeface="'ArialMT'"/>
                  <a:cs typeface="Calibri Light" panose="020F0302020204030204" pitchFamily="34" charset="0"/>
                </a:endParaRPr>
              </a:p>
            </p:txBody>
          </p:sp>
          <p:sp>
            <p:nvSpPr>
              <p:cNvPr id="334" name="Freeform 333">
                <a:extLst>
                  <a:ext uri="{FF2B5EF4-FFF2-40B4-BE49-F238E27FC236}">
                    <a16:creationId xmlns:a16="http://schemas.microsoft.com/office/drawing/2014/main" id="{B877FA53-8C7B-52E1-7B21-5E94EB188FA0}"/>
                  </a:ext>
                </a:extLst>
              </p:cNvPr>
              <p:cNvSpPr/>
              <p:nvPr/>
            </p:nvSpPr>
            <p:spPr>
              <a:xfrm>
                <a:off x="6225373" y="3005022"/>
                <a:ext cx="1236711" cy="1191214"/>
              </a:xfrm>
              <a:custGeom>
                <a:avLst/>
                <a:gdLst/>
                <a:ahLst/>
                <a:cxnLst/>
                <a:rect l="0" t="0" r="r" b="b"/>
                <a:pathLst>
                  <a:path w="3815" h="3675">
                    <a:moveTo>
                      <a:pt x="0" y="0"/>
                    </a:moveTo>
                    <a:lnTo>
                      <a:pt x="3815" y="0"/>
                    </a:lnTo>
                    <a:lnTo>
                      <a:pt x="3815" y="3675"/>
                    </a:lnTo>
                    <a:lnTo>
                      <a:pt x="0" y="3675"/>
                    </a:lnTo>
                    <a:lnTo>
                      <a:pt x="0" y="0"/>
                    </a:lnTo>
                    <a:close/>
                  </a:path>
                </a:pathLst>
              </a:custGeom>
              <a:solidFill>
                <a:srgbClr val="000000"/>
              </a:solidFill>
              <a:ln w="0">
                <a:noFill/>
              </a:ln>
            </p:spPr>
            <p:txBody>
              <a:bodyPr lIns="90000" tIns="45000" rIns="90000" bIns="45000" anchor="ctr" anchorCtr="1">
                <a:noAutofit/>
              </a:bodyPr>
              <a:lstStyle/>
              <a:p>
                <a:endParaRPr lang="en-US" sz="1400" b="0" strike="noStrike" spc="-1">
                  <a:solidFill>
                    <a:srgbClr val="FFFFFF"/>
                  </a:solidFill>
                  <a:latin typeface="Calibri" panose="020F0502020204030204" pitchFamily="34" charset="0"/>
                  <a:cs typeface="Calibri" panose="020F0502020204030204" pitchFamily="34" charset="0"/>
                </a:endParaRPr>
              </a:p>
            </p:txBody>
          </p:sp>
          <p:sp>
            <p:nvSpPr>
              <p:cNvPr id="335" name="Freeform 334">
                <a:extLst>
                  <a:ext uri="{FF2B5EF4-FFF2-40B4-BE49-F238E27FC236}">
                    <a16:creationId xmlns:a16="http://schemas.microsoft.com/office/drawing/2014/main" id="{B8CF584E-DC2B-4060-CC12-2DB4E6E50510}"/>
                  </a:ext>
                </a:extLst>
              </p:cNvPr>
              <p:cNvSpPr/>
              <p:nvPr/>
            </p:nvSpPr>
            <p:spPr>
              <a:xfrm>
                <a:off x="6225373" y="3005022"/>
                <a:ext cx="1236711" cy="1191214"/>
              </a:xfrm>
              <a:custGeom>
                <a:avLst/>
                <a:gdLst/>
                <a:ahLst/>
                <a:cxnLst/>
                <a:rect l="0" t="0" r="r" b="b"/>
                <a:pathLst>
                  <a:path w="3815" h="3675">
                    <a:moveTo>
                      <a:pt x="0" y="0"/>
                    </a:moveTo>
                    <a:lnTo>
                      <a:pt x="3815" y="0"/>
                    </a:lnTo>
                    <a:lnTo>
                      <a:pt x="3815" y="3675"/>
                    </a:lnTo>
                    <a:lnTo>
                      <a:pt x="0" y="3675"/>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36" name="Freeform 335">
                <a:extLst>
                  <a:ext uri="{FF2B5EF4-FFF2-40B4-BE49-F238E27FC236}">
                    <a16:creationId xmlns:a16="http://schemas.microsoft.com/office/drawing/2014/main" id="{1849056A-3A3A-FEAF-16D4-19139F479E30}"/>
                  </a:ext>
                </a:extLst>
              </p:cNvPr>
              <p:cNvSpPr/>
              <p:nvPr/>
            </p:nvSpPr>
            <p:spPr>
              <a:xfrm>
                <a:off x="7599532" y="2319790"/>
                <a:ext cx="1237035" cy="739039"/>
              </a:xfrm>
              <a:custGeom>
                <a:avLst/>
                <a:gdLst/>
                <a:ahLst/>
                <a:cxnLst/>
                <a:rect l="0" t="0" r="r" b="b"/>
                <a:pathLst>
                  <a:path w="3816" h="2280">
                    <a:moveTo>
                      <a:pt x="0" y="0"/>
                    </a:moveTo>
                    <a:lnTo>
                      <a:pt x="3816" y="0"/>
                    </a:lnTo>
                    <a:lnTo>
                      <a:pt x="3816" y="2280"/>
                    </a:lnTo>
                    <a:lnTo>
                      <a:pt x="0" y="2280"/>
                    </a:lnTo>
                    <a:lnTo>
                      <a:pt x="0" y="0"/>
                    </a:lnTo>
                    <a:close/>
                  </a:path>
                </a:pathLst>
              </a:custGeom>
              <a:solidFill>
                <a:srgbClr val="F20D0D"/>
              </a:solidFill>
              <a:ln w="0">
                <a:noFill/>
              </a:ln>
            </p:spPr>
            <p:txBody>
              <a:bodyPr lIns="90000" tIns="45000" rIns="90000" bIns="4500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37" name="Freeform 336">
                <a:extLst>
                  <a:ext uri="{FF2B5EF4-FFF2-40B4-BE49-F238E27FC236}">
                    <a16:creationId xmlns:a16="http://schemas.microsoft.com/office/drawing/2014/main" id="{7C12FA1B-6B0B-9ED6-91AA-23E0F9F6B148}"/>
                  </a:ext>
                </a:extLst>
              </p:cNvPr>
              <p:cNvSpPr/>
              <p:nvPr/>
            </p:nvSpPr>
            <p:spPr>
              <a:xfrm>
                <a:off x="7599532" y="2319790"/>
                <a:ext cx="1237035" cy="739039"/>
              </a:xfrm>
              <a:custGeom>
                <a:avLst/>
                <a:gdLst/>
                <a:ahLst/>
                <a:cxnLst/>
                <a:rect l="0" t="0" r="r" b="b"/>
                <a:pathLst>
                  <a:path w="3816" h="2280">
                    <a:moveTo>
                      <a:pt x="0" y="0"/>
                    </a:moveTo>
                    <a:lnTo>
                      <a:pt x="3816" y="0"/>
                    </a:lnTo>
                    <a:lnTo>
                      <a:pt x="3816" y="2280"/>
                    </a:lnTo>
                    <a:lnTo>
                      <a:pt x="0" y="2280"/>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38" name="Freeform 337">
                <a:extLst>
                  <a:ext uri="{FF2B5EF4-FFF2-40B4-BE49-F238E27FC236}">
                    <a16:creationId xmlns:a16="http://schemas.microsoft.com/office/drawing/2014/main" id="{B6BB1E64-6B97-0232-7F47-B8E1BF7CDF30}"/>
                  </a:ext>
                </a:extLst>
              </p:cNvPr>
              <p:cNvSpPr/>
              <p:nvPr/>
            </p:nvSpPr>
            <p:spPr>
              <a:xfrm>
                <a:off x="6225373" y="1349315"/>
                <a:ext cx="1236711" cy="785391"/>
              </a:xfrm>
              <a:custGeom>
                <a:avLst/>
                <a:gdLst/>
                <a:ahLst/>
                <a:cxnLst/>
                <a:rect l="0" t="0" r="r" b="b"/>
                <a:pathLst>
                  <a:path w="3815" h="2423">
                    <a:moveTo>
                      <a:pt x="0" y="0"/>
                    </a:moveTo>
                    <a:lnTo>
                      <a:pt x="3815" y="0"/>
                    </a:lnTo>
                    <a:lnTo>
                      <a:pt x="3815" y="2423"/>
                    </a:lnTo>
                    <a:lnTo>
                      <a:pt x="0" y="2423"/>
                    </a:lnTo>
                    <a:lnTo>
                      <a:pt x="0" y="0"/>
                    </a:lnTo>
                    <a:close/>
                  </a:path>
                </a:pathLst>
              </a:custGeom>
              <a:solidFill>
                <a:srgbClr val="F20D0D"/>
              </a:solidFill>
              <a:ln w="0">
                <a:noFill/>
              </a:ln>
            </p:spPr>
            <p:txBody>
              <a:bodyPr lIns="90000" tIns="45000" rIns="90000" bIns="4500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39" name="Freeform 338">
                <a:extLst>
                  <a:ext uri="{FF2B5EF4-FFF2-40B4-BE49-F238E27FC236}">
                    <a16:creationId xmlns:a16="http://schemas.microsoft.com/office/drawing/2014/main" id="{9F3E04A2-795A-0CFA-1FFE-FA41E1C878D2}"/>
                  </a:ext>
                </a:extLst>
              </p:cNvPr>
              <p:cNvSpPr/>
              <p:nvPr/>
            </p:nvSpPr>
            <p:spPr>
              <a:xfrm>
                <a:off x="6225373" y="1349315"/>
                <a:ext cx="1236711" cy="785391"/>
              </a:xfrm>
              <a:custGeom>
                <a:avLst/>
                <a:gdLst/>
                <a:ahLst/>
                <a:cxnLst/>
                <a:rect l="0" t="0" r="r" b="b"/>
                <a:pathLst>
                  <a:path w="3815" h="2423">
                    <a:moveTo>
                      <a:pt x="0" y="0"/>
                    </a:moveTo>
                    <a:lnTo>
                      <a:pt x="3815" y="0"/>
                    </a:lnTo>
                    <a:lnTo>
                      <a:pt x="3815" y="2423"/>
                    </a:lnTo>
                    <a:lnTo>
                      <a:pt x="0" y="2423"/>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0" name="Freeform 339">
                <a:extLst>
                  <a:ext uri="{FF2B5EF4-FFF2-40B4-BE49-F238E27FC236}">
                    <a16:creationId xmlns:a16="http://schemas.microsoft.com/office/drawing/2014/main" id="{74FFC606-5B21-CDDE-24D8-64F295145127}"/>
                  </a:ext>
                </a:extLst>
              </p:cNvPr>
              <p:cNvSpPr/>
              <p:nvPr/>
            </p:nvSpPr>
            <p:spPr>
              <a:xfrm>
                <a:off x="6225373" y="2134706"/>
                <a:ext cx="1236711" cy="436292"/>
              </a:xfrm>
              <a:custGeom>
                <a:avLst/>
                <a:gdLst/>
                <a:ahLst/>
                <a:cxnLst/>
                <a:rect l="0" t="0" r="r" b="b"/>
                <a:pathLst>
                  <a:path w="3815" h="1346">
                    <a:moveTo>
                      <a:pt x="0" y="0"/>
                    </a:moveTo>
                    <a:lnTo>
                      <a:pt x="3815" y="0"/>
                    </a:lnTo>
                    <a:lnTo>
                      <a:pt x="3815" y="1346"/>
                    </a:lnTo>
                    <a:lnTo>
                      <a:pt x="0" y="1346"/>
                    </a:lnTo>
                    <a:lnTo>
                      <a:pt x="0" y="0"/>
                    </a:lnTo>
                    <a:close/>
                  </a:path>
                </a:pathLst>
              </a:custGeom>
              <a:solidFill>
                <a:srgbClr val="FFFB00"/>
              </a:solidFill>
              <a:ln w="0">
                <a:noFill/>
              </a:ln>
            </p:spPr>
            <p:txBody>
              <a:bodyPr lIns="90000" tIns="45000" rIns="90000" bIns="4500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1" name="Freeform 340">
                <a:extLst>
                  <a:ext uri="{FF2B5EF4-FFF2-40B4-BE49-F238E27FC236}">
                    <a16:creationId xmlns:a16="http://schemas.microsoft.com/office/drawing/2014/main" id="{839ACB4F-3EE8-C797-7CD4-D39AF2F736CF}"/>
                  </a:ext>
                </a:extLst>
              </p:cNvPr>
              <p:cNvSpPr/>
              <p:nvPr/>
            </p:nvSpPr>
            <p:spPr>
              <a:xfrm>
                <a:off x="6225373" y="2134706"/>
                <a:ext cx="1236711" cy="436292"/>
              </a:xfrm>
              <a:custGeom>
                <a:avLst/>
                <a:gdLst/>
                <a:ahLst/>
                <a:cxnLst/>
                <a:rect l="0" t="0" r="r" b="b"/>
                <a:pathLst>
                  <a:path w="3815" h="1346">
                    <a:moveTo>
                      <a:pt x="0" y="0"/>
                    </a:moveTo>
                    <a:lnTo>
                      <a:pt x="3815" y="0"/>
                    </a:lnTo>
                    <a:lnTo>
                      <a:pt x="3815" y="1346"/>
                    </a:lnTo>
                    <a:lnTo>
                      <a:pt x="0" y="1346"/>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2" name="Freeform 341">
                <a:extLst>
                  <a:ext uri="{FF2B5EF4-FFF2-40B4-BE49-F238E27FC236}">
                    <a16:creationId xmlns:a16="http://schemas.microsoft.com/office/drawing/2014/main" id="{90AC5393-D95C-B91B-B34C-43FAEC0F775A}"/>
                  </a:ext>
                </a:extLst>
              </p:cNvPr>
              <p:cNvSpPr/>
              <p:nvPr/>
            </p:nvSpPr>
            <p:spPr>
              <a:xfrm>
                <a:off x="7599532" y="3058829"/>
                <a:ext cx="1237035" cy="236946"/>
              </a:xfrm>
              <a:custGeom>
                <a:avLst/>
                <a:gdLst/>
                <a:ahLst/>
                <a:cxnLst/>
                <a:rect l="0" t="0" r="r" b="b"/>
                <a:pathLst>
                  <a:path w="3816" h="731">
                    <a:moveTo>
                      <a:pt x="0" y="0"/>
                    </a:moveTo>
                    <a:lnTo>
                      <a:pt x="3816" y="0"/>
                    </a:lnTo>
                    <a:lnTo>
                      <a:pt x="3816" y="731"/>
                    </a:lnTo>
                    <a:lnTo>
                      <a:pt x="0" y="731"/>
                    </a:lnTo>
                    <a:lnTo>
                      <a:pt x="0" y="0"/>
                    </a:lnTo>
                    <a:close/>
                  </a:path>
                </a:pathLst>
              </a:custGeom>
              <a:solidFill>
                <a:srgbClr val="AA7942"/>
              </a:solidFill>
              <a:ln w="0">
                <a:noFill/>
              </a:ln>
            </p:spPr>
            <p:txBody>
              <a:bodyPr lIns="90000" tIns="45000" rIns="90000" bIns="4500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3" name="Freeform 342">
                <a:extLst>
                  <a:ext uri="{FF2B5EF4-FFF2-40B4-BE49-F238E27FC236}">
                    <a16:creationId xmlns:a16="http://schemas.microsoft.com/office/drawing/2014/main" id="{61645949-D8A3-72CC-5A4F-3061DCC0497A}"/>
                  </a:ext>
                </a:extLst>
              </p:cNvPr>
              <p:cNvSpPr/>
              <p:nvPr/>
            </p:nvSpPr>
            <p:spPr>
              <a:xfrm>
                <a:off x="7599532" y="3058829"/>
                <a:ext cx="1237035" cy="236946"/>
              </a:xfrm>
              <a:custGeom>
                <a:avLst/>
                <a:gdLst/>
                <a:ahLst/>
                <a:cxnLst/>
                <a:rect l="0" t="0" r="r" b="b"/>
                <a:pathLst>
                  <a:path w="3816" h="731">
                    <a:moveTo>
                      <a:pt x="0" y="0"/>
                    </a:moveTo>
                    <a:lnTo>
                      <a:pt x="3816" y="0"/>
                    </a:lnTo>
                    <a:lnTo>
                      <a:pt x="3816" y="731"/>
                    </a:lnTo>
                    <a:lnTo>
                      <a:pt x="0" y="731"/>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4" name="Freeform 343">
                <a:extLst>
                  <a:ext uri="{FF2B5EF4-FFF2-40B4-BE49-F238E27FC236}">
                    <a16:creationId xmlns:a16="http://schemas.microsoft.com/office/drawing/2014/main" id="{FA9DD32D-A86B-5D7A-D92C-6AFE02D8EB16}"/>
                  </a:ext>
                </a:extLst>
              </p:cNvPr>
              <p:cNvSpPr/>
              <p:nvPr/>
            </p:nvSpPr>
            <p:spPr>
              <a:xfrm>
                <a:off x="6225373" y="2570999"/>
                <a:ext cx="1236711" cy="434023"/>
              </a:xfrm>
              <a:custGeom>
                <a:avLst/>
                <a:gdLst/>
                <a:ahLst/>
                <a:cxnLst/>
                <a:rect l="0" t="0" r="r" b="b"/>
                <a:pathLst>
                  <a:path w="3815" h="1339">
                    <a:moveTo>
                      <a:pt x="0" y="0"/>
                    </a:moveTo>
                    <a:lnTo>
                      <a:pt x="3815" y="0"/>
                    </a:lnTo>
                    <a:lnTo>
                      <a:pt x="3815" y="1339"/>
                    </a:lnTo>
                    <a:lnTo>
                      <a:pt x="0" y="1339"/>
                    </a:lnTo>
                    <a:lnTo>
                      <a:pt x="0" y="0"/>
                    </a:lnTo>
                    <a:close/>
                  </a:path>
                </a:pathLst>
              </a:custGeom>
              <a:solidFill>
                <a:srgbClr val="AA7942"/>
              </a:solidFill>
              <a:ln w="0">
                <a:noFill/>
              </a:ln>
            </p:spPr>
            <p:txBody>
              <a:bodyPr lIns="90000" tIns="45000" rIns="90000" bIns="4500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5" name="Freeform 344">
                <a:extLst>
                  <a:ext uri="{FF2B5EF4-FFF2-40B4-BE49-F238E27FC236}">
                    <a16:creationId xmlns:a16="http://schemas.microsoft.com/office/drawing/2014/main" id="{9A38A600-5020-55E0-9AC1-A585C22D9303}"/>
                  </a:ext>
                </a:extLst>
              </p:cNvPr>
              <p:cNvSpPr/>
              <p:nvPr/>
            </p:nvSpPr>
            <p:spPr>
              <a:xfrm>
                <a:off x="6225373" y="2570999"/>
                <a:ext cx="1236711" cy="434023"/>
              </a:xfrm>
              <a:custGeom>
                <a:avLst/>
                <a:gdLst/>
                <a:ahLst/>
                <a:cxnLst/>
                <a:rect l="0" t="0" r="r" b="b"/>
                <a:pathLst>
                  <a:path w="3815" h="1339">
                    <a:moveTo>
                      <a:pt x="0" y="0"/>
                    </a:moveTo>
                    <a:lnTo>
                      <a:pt x="3815" y="0"/>
                    </a:lnTo>
                    <a:lnTo>
                      <a:pt x="3815" y="1339"/>
                    </a:lnTo>
                    <a:lnTo>
                      <a:pt x="0" y="1339"/>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46" name="Freeform 345">
                <a:extLst>
                  <a:ext uri="{FF2B5EF4-FFF2-40B4-BE49-F238E27FC236}">
                    <a16:creationId xmlns:a16="http://schemas.microsoft.com/office/drawing/2014/main" id="{38FCBCB8-28D6-4A2A-20BF-32AE5AF80AEE}"/>
                  </a:ext>
                </a:extLst>
              </p:cNvPr>
              <p:cNvSpPr/>
              <p:nvPr/>
            </p:nvSpPr>
            <p:spPr>
              <a:xfrm>
                <a:off x="7599532" y="3295775"/>
                <a:ext cx="1237035" cy="900461"/>
              </a:xfrm>
              <a:custGeom>
                <a:avLst/>
                <a:gdLst/>
                <a:ahLst/>
                <a:cxnLst/>
                <a:rect l="0" t="0" r="r" b="b"/>
                <a:pathLst>
                  <a:path w="3816" h="2778">
                    <a:moveTo>
                      <a:pt x="0" y="0"/>
                    </a:moveTo>
                    <a:lnTo>
                      <a:pt x="3816" y="0"/>
                    </a:lnTo>
                    <a:lnTo>
                      <a:pt x="3816" y="2778"/>
                    </a:lnTo>
                    <a:lnTo>
                      <a:pt x="0" y="2778"/>
                    </a:lnTo>
                    <a:lnTo>
                      <a:pt x="0" y="0"/>
                    </a:lnTo>
                    <a:close/>
                  </a:path>
                </a:pathLst>
              </a:custGeom>
              <a:solidFill>
                <a:srgbClr val="000000"/>
              </a:solidFill>
              <a:ln w="0">
                <a:noFill/>
              </a:ln>
            </p:spPr>
            <p:txBody>
              <a:bodyPr lIns="90000" tIns="45000" rIns="90000" bIns="45000" anchor="ctr" anchorCtr="1">
                <a:noAutofit/>
              </a:bodyPr>
              <a:lstStyle/>
              <a:p>
                <a:endParaRPr lang="en-US" sz="1400" b="0" strike="noStrike" spc="-1">
                  <a:solidFill>
                    <a:srgbClr val="FFFFFF"/>
                  </a:solidFill>
                  <a:latin typeface="Calibri" panose="020F0502020204030204" pitchFamily="34" charset="0"/>
                  <a:cs typeface="Calibri" panose="020F0502020204030204" pitchFamily="34" charset="0"/>
                </a:endParaRPr>
              </a:p>
            </p:txBody>
          </p:sp>
          <p:sp>
            <p:nvSpPr>
              <p:cNvPr id="347" name="Freeform 346">
                <a:extLst>
                  <a:ext uri="{FF2B5EF4-FFF2-40B4-BE49-F238E27FC236}">
                    <a16:creationId xmlns:a16="http://schemas.microsoft.com/office/drawing/2014/main" id="{C686C970-9B3F-30AE-9FB8-F2200DE4AAB8}"/>
                  </a:ext>
                </a:extLst>
              </p:cNvPr>
              <p:cNvSpPr/>
              <p:nvPr/>
            </p:nvSpPr>
            <p:spPr>
              <a:xfrm>
                <a:off x="7599532" y="3295775"/>
                <a:ext cx="1237035" cy="900461"/>
              </a:xfrm>
              <a:custGeom>
                <a:avLst/>
                <a:gdLst/>
                <a:ahLst/>
                <a:cxnLst/>
                <a:rect l="0" t="0" r="r" b="b"/>
                <a:pathLst>
                  <a:path w="3816" h="2778">
                    <a:moveTo>
                      <a:pt x="0" y="0"/>
                    </a:moveTo>
                    <a:lnTo>
                      <a:pt x="3816" y="0"/>
                    </a:lnTo>
                    <a:lnTo>
                      <a:pt x="3816" y="2778"/>
                    </a:lnTo>
                    <a:lnTo>
                      <a:pt x="0" y="2778"/>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50" name="Freeform 349">
                <a:extLst>
                  <a:ext uri="{FF2B5EF4-FFF2-40B4-BE49-F238E27FC236}">
                    <a16:creationId xmlns:a16="http://schemas.microsoft.com/office/drawing/2014/main" id="{DCC4D9DF-0FF7-1F9D-8256-32F79C9F84EA}"/>
                  </a:ext>
                </a:extLst>
              </p:cNvPr>
              <p:cNvSpPr/>
              <p:nvPr/>
            </p:nvSpPr>
            <p:spPr>
              <a:xfrm>
                <a:off x="6019200" y="875747"/>
                <a:ext cx="3023540" cy="3321461"/>
              </a:xfrm>
              <a:custGeom>
                <a:avLst/>
                <a:gdLst/>
                <a:ahLst/>
                <a:cxnLst/>
                <a:rect l="0" t="0" r="r" b="b"/>
                <a:pathLst>
                  <a:path w="9327" h="10247">
                    <a:moveTo>
                      <a:pt x="0" y="0"/>
                    </a:moveTo>
                    <a:lnTo>
                      <a:pt x="9327" y="0"/>
                    </a:lnTo>
                    <a:lnTo>
                      <a:pt x="9327" y="10247"/>
                    </a:lnTo>
                    <a:lnTo>
                      <a:pt x="0" y="10247"/>
                    </a:lnTo>
                    <a:lnTo>
                      <a:pt x="0" y="0"/>
                    </a:lnTo>
                    <a:close/>
                  </a:path>
                </a:pathLst>
              </a:custGeom>
              <a:noFill/>
              <a:ln w="9000" cap="rnd">
                <a:solidFill>
                  <a:srgbClr val="333333"/>
                </a:solidFill>
                <a:round/>
              </a:ln>
            </p:spPr>
            <p:txBody>
              <a:bodyPr lIns="94320" tIns="49320" rIns="94320" bIns="49320" anchor="ctr" anchorCtr="1">
                <a:noAutofit/>
              </a:bodyPr>
              <a:lstStyle/>
              <a:p>
                <a:endParaRPr lang="en-US" sz="1400" b="0" strike="noStrike" spc="-1">
                  <a:solidFill>
                    <a:srgbClr val="000000"/>
                  </a:solidFill>
                  <a:latin typeface="Calibri" panose="020F0502020204030204" pitchFamily="34" charset="0"/>
                  <a:cs typeface="Calibri" panose="020F0502020204030204" pitchFamily="34" charset="0"/>
                </a:endParaRPr>
              </a:p>
            </p:txBody>
          </p:sp>
          <p:sp>
            <p:nvSpPr>
              <p:cNvPr id="351" name="TextBox 350">
                <a:extLst>
                  <a:ext uri="{FF2B5EF4-FFF2-40B4-BE49-F238E27FC236}">
                    <a16:creationId xmlns:a16="http://schemas.microsoft.com/office/drawing/2014/main" id="{B36C107B-29D8-A248-14BA-9BA1057A7CE3}"/>
                  </a:ext>
                </a:extLst>
              </p:cNvPr>
              <p:cNvSpPr txBox="1"/>
              <p:nvPr/>
            </p:nvSpPr>
            <p:spPr>
              <a:xfrm>
                <a:off x="6720057" y="1658545"/>
                <a:ext cx="260649" cy="138499"/>
              </a:xfrm>
              <a:prstGeom prst="rect">
                <a:avLst/>
              </a:prstGeom>
              <a:noFill/>
              <a:ln w="0">
                <a:noFill/>
              </a:ln>
            </p:spPr>
            <p:txBody>
              <a:bodyPr wrap="none" lIns="0" tIns="0" rIns="0" bIns="0" anchor="t">
                <a:spAutoFit/>
              </a:bodyPr>
              <a:lstStyle/>
              <a:p>
                <a:r>
                  <a:rPr lang="en-US" sz="900" b="1" strike="noStrike" spc="-1" dirty="0">
                    <a:solidFill>
                      <a:srgbClr val="000000"/>
                    </a:solidFill>
                    <a:latin typeface="Calibri" panose="020F0502020204030204" pitchFamily="34" charset="0"/>
                    <a:cs typeface="Calibri" panose="020F0502020204030204" pitchFamily="34" charset="0"/>
                  </a:rPr>
                  <a:t>2,601</a:t>
                </a:r>
                <a:endParaRPr lang="en-US" sz="900" b="1" strike="noStrike" spc="-1" dirty="0">
                  <a:solidFill>
                    <a:srgbClr val="000000"/>
                  </a:solidFill>
                  <a:latin typeface="Calibri" panose="020F0502020204030204" pitchFamily="34" charset="0"/>
                  <a:ea typeface="'Arial-BoldMT'"/>
                  <a:cs typeface="Calibri" panose="020F0502020204030204" pitchFamily="34" charset="0"/>
                </a:endParaRPr>
              </a:p>
            </p:txBody>
          </p:sp>
          <p:sp>
            <p:nvSpPr>
              <p:cNvPr id="352" name="TextBox 351">
                <a:extLst>
                  <a:ext uri="{FF2B5EF4-FFF2-40B4-BE49-F238E27FC236}">
                    <a16:creationId xmlns:a16="http://schemas.microsoft.com/office/drawing/2014/main" id="{6EA15C3A-0C33-639C-ECA9-0D0D1580B72F}"/>
                  </a:ext>
                </a:extLst>
              </p:cNvPr>
              <p:cNvSpPr txBox="1"/>
              <p:nvPr/>
            </p:nvSpPr>
            <p:spPr>
              <a:xfrm>
                <a:off x="8110749" y="2626427"/>
                <a:ext cx="260649"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2,448</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353" name="TextBox 352">
                <a:extLst>
                  <a:ext uri="{FF2B5EF4-FFF2-40B4-BE49-F238E27FC236}">
                    <a16:creationId xmlns:a16="http://schemas.microsoft.com/office/drawing/2014/main" id="{519F405A-B75D-2C45-D5B7-DC35C3825603}"/>
                  </a:ext>
                </a:extLst>
              </p:cNvPr>
              <p:cNvSpPr txBox="1"/>
              <p:nvPr/>
            </p:nvSpPr>
            <p:spPr>
              <a:xfrm>
                <a:off x="6721030" y="2280893"/>
                <a:ext cx="260649"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1,445</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354" name="TextBox 353">
                <a:extLst>
                  <a:ext uri="{FF2B5EF4-FFF2-40B4-BE49-F238E27FC236}">
                    <a16:creationId xmlns:a16="http://schemas.microsoft.com/office/drawing/2014/main" id="{D915665F-DA20-41B5-2BA2-318788497FF0}"/>
                  </a:ext>
                </a:extLst>
              </p:cNvPr>
              <p:cNvSpPr txBox="1"/>
              <p:nvPr/>
            </p:nvSpPr>
            <p:spPr>
              <a:xfrm>
                <a:off x="8159375" y="3109071"/>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784</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355" name="TextBox 354">
                <a:extLst>
                  <a:ext uri="{FF2B5EF4-FFF2-40B4-BE49-F238E27FC236}">
                    <a16:creationId xmlns:a16="http://schemas.microsoft.com/office/drawing/2014/main" id="{84E4310F-3F73-FABD-BD6C-607726D55A30}"/>
                  </a:ext>
                </a:extLst>
              </p:cNvPr>
              <p:cNvSpPr txBox="1"/>
              <p:nvPr/>
            </p:nvSpPr>
            <p:spPr>
              <a:xfrm>
                <a:off x="6719409" y="2740200"/>
                <a:ext cx="260649"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1,437</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356" name="TextBox 355">
                <a:extLst>
                  <a:ext uri="{FF2B5EF4-FFF2-40B4-BE49-F238E27FC236}">
                    <a16:creationId xmlns:a16="http://schemas.microsoft.com/office/drawing/2014/main" id="{E824FC70-0B55-522C-AA2D-CA60EB2226F5}"/>
                  </a:ext>
                </a:extLst>
              </p:cNvPr>
              <p:cNvSpPr txBox="1"/>
              <p:nvPr/>
            </p:nvSpPr>
            <p:spPr>
              <a:xfrm>
                <a:off x="6721354" y="3524618"/>
                <a:ext cx="260649" cy="138499"/>
              </a:xfrm>
              <a:prstGeom prst="rect">
                <a:avLst/>
              </a:prstGeom>
              <a:noFill/>
              <a:ln w="0">
                <a:noFill/>
              </a:ln>
            </p:spPr>
            <p:txBody>
              <a:bodyPr wrap="none" lIns="0" tIns="0" rIns="0" bIns="0" anchor="t">
                <a:spAutoFit/>
              </a:bodyPr>
              <a:lstStyle/>
              <a:p>
                <a:r>
                  <a:rPr lang="en-US" sz="900" b="1" strike="noStrike" spc="-1">
                    <a:solidFill>
                      <a:srgbClr val="FFFFFF"/>
                    </a:solidFill>
                    <a:latin typeface="Calibri" panose="020F0502020204030204" pitchFamily="34" charset="0"/>
                    <a:cs typeface="Calibri" panose="020F0502020204030204" pitchFamily="34" charset="0"/>
                  </a:rPr>
                  <a:t>3,945</a:t>
                </a:r>
                <a:endParaRPr lang="en-US" sz="900" b="1" strike="noStrike" spc="-1">
                  <a:solidFill>
                    <a:srgbClr val="FFFFFF"/>
                  </a:solidFill>
                  <a:latin typeface="Calibri" panose="020F0502020204030204" pitchFamily="34" charset="0"/>
                  <a:ea typeface="'Arial-BoldMT'"/>
                  <a:cs typeface="Calibri" panose="020F0502020204030204" pitchFamily="34" charset="0"/>
                </a:endParaRPr>
              </a:p>
            </p:txBody>
          </p:sp>
          <p:sp>
            <p:nvSpPr>
              <p:cNvPr id="357" name="TextBox 356">
                <a:extLst>
                  <a:ext uri="{FF2B5EF4-FFF2-40B4-BE49-F238E27FC236}">
                    <a16:creationId xmlns:a16="http://schemas.microsoft.com/office/drawing/2014/main" id="{6E6E78B7-3034-F8D1-ECA9-928037DDFAE8}"/>
                  </a:ext>
                </a:extLst>
              </p:cNvPr>
              <p:cNvSpPr txBox="1"/>
              <p:nvPr/>
            </p:nvSpPr>
            <p:spPr>
              <a:xfrm>
                <a:off x="8112046" y="3664647"/>
                <a:ext cx="260649" cy="138499"/>
              </a:xfrm>
              <a:prstGeom prst="rect">
                <a:avLst/>
              </a:prstGeom>
              <a:noFill/>
              <a:ln w="0">
                <a:noFill/>
              </a:ln>
            </p:spPr>
            <p:txBody>
              <a:bodyPr wrap="none" lIns="0" tIns="0" rIns="0" bIns="0" anchor="t">
                <a:spAutoFit/>
              </a:bodyPr>
              <a:lstStyle/>
              <a:p>
                <a:r>
                  <a:rPr lang="en-US" sz="900" b="1" strike="noStrike" spc="-1" dirty="0">
                    <a:solidFill>
                      <a:srgbClr val="FFFFFF"/>
                    </a:solidFill>
                    <a:latin typeface="Calibri" panose="020F0502020204030204" pitchFamily="34" charset="0"/>
                    <a:cs typeface="Calibri" panose="020F0502020204030204" pitchFamily="34" charset="0"/>
                  </a:rPr>
                  <a:t>2,982</a:t>
                </a:r>
                <a:endParaRPr lang="en-US" sz="900" b="1" strike="noStrike" spc="-1" dirty="0">
                  <a:solidFill>
                    <a:srgbClr val="FFFFFF"/>
                  </a:solidFill>
                  <a:latin typeface="Calibri" panose="020F0502020204030204" pitchFamily="34" charset="0"/>
                  <a:ea typeface="'Arial-BoldMT'"/>
                  <a:cs typeface="Calibri" panose="020F0502020204030204" pitchFamily="34" charset="0"/>
                </a:endParaRPr>
              </a:p>
            </p:txBody>
          </p:sp>
          <p:grpSp>
            <p:nvGrpSpPr>
              <p:cNvPr id="389" name="Group 388">
                <a:extLst>
                  <a:ext uri="{FF2B5EF4-FFF2-40B4-BE49-F238E27FC236}">
                    <a16:creationId xmlns:a16="http://schemas.microsoft.com/office/drawing/2014/main" id="{02415929-CCB6-F662-C936-D95C21BB496B}"/>
                  </a:ext>
                </a:extLst>
              </p:cNvPr>
              <p:cNvGrpSpPr/>
              <p:nvPr/>
            </p:nvGrpSpPr>
            <p:grpSpPr>
              <a:xfrm>
                <a:off x="5220072" y="1091771"/>
                <a:ext cx="646959" cy="3178224"/>
                <a:chOff x="26204" y="1091771"/>
                <a:chExt cx="646959" cy="3178224"/>
              </a:xfrm>
            </p:grpSpPr>
            <p:sp>
              <p:nvSpPr>
                <p:cNvPr id="390" name="TextBox 389">
                  <a:extLst>
                    <a:ext uri="{FF2B5EF4-FFF2-40B4-BE49-F238E27FC236}">
                      <a16:creationId xmlns:a16="http://schemas.microsoft.com/office/drawing/2014/main" id="{59013D53-D5A9-22E5-673C-BD7040605F97}"/>
                    </a:ext>
                  </a:extLst>
                </p:cNvPr>
                <p:cNvSpPr txBox="1"/>
                <p:nvPr/>
              </p:nvSpPr>
              <p:spPr>
                <a:xfrm>
                  <a:off x="607568" y="4116107"/>
                  <a:ext cx="65595"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391" name="TextBox 390">
                  <a:extLst>
                    <a:ext uri="{FF2B5EF4-FFF2-40B4-BE49-F238E27FC236}">
                      <a16:creationId xmlns:a16="http://schemas.microsoft.com/office/drawing/2014/main" id="{03E76B29-0ED2-3FF9-522D-4234F6FCFB3D}"/>
                    </a:ext>
                  </a:extLst>
                </p:cNvPr>
                <p:cNvSpPr txBox="1"/>
                <p:nvPr/>
              </p:nvSpPr>
              <p:spPr>
                <a:xfrm>
                  <a:off x="394448" y="3812181"/>
                  <a:ext cx="262380"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1000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392" name="TextBox 391">
                  <a:extLst>
                    <a:ext uri="{FF2B5EF4-FFF2-40B4-BE49-F238E27FC236}">
                      <a16:creationId xmlns:a16="http://schemas.microsoft.com/office/drawing/2014/main" id="{E3469822-32CB-EBBD-E142-96E6BC701809}"/>
                    </a:ext>
                  </a:extLst>
                </p:cNvPr>
                <p:cNvSpPr txBox="1"/>
                <p:nvPr/>
              </p:nvSpPr>
              <p:spPr>
                <a:xfrm>
                  <a:off x="394448" y="35133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2000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393" name="TextBox 392">
                  <a:extLst>
                    <a:ext uri="{FF2B5EF4-FFF2-40B4-BE49-F238E27FC236}">
                      <a16:creationId xmlns:a16="http://schemas.microsoft.com/office/drawing/2014/main" id="{960D48C6-43D3-A3BF-E604-0719FF692093}"/>
                    </a:ext>
                  </a:extLst>
                </p:cNvPr>
                <p:cNvSpPr txBox="1"/>
                <p:nvPr/>
              </p:nvSpPr>
              <p:spPr>
                <a:xfrm>
                  <a:off x="394448" y="3218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3000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394" name="TextBox 393">
                  <a:extLst>
                    <a:ext uri="{FF2B5EF4-FFF2-40B4-BE49-F238E27FC236}">
                      <a16:creationId xmlns:a16="http://schemas.microsoft.com/office/drawing/2014/main" id="{A559209C-FDF3-F225-FCA4-5F81228DD12E}"/>
                    </a:ext>
                  </a:extLst>
                </p:cNvPr>
                <p:cNvSpPr txBox="1"/>
                <p:nvPr/>
              </p:nvSpPr>
              <p:spPr>
                <a:xfrm>
                  <a:off x="394448" y="2912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4000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395" name="TextBox 394">
                  <a:extLst>
                    <a:ext uri="{FF2B5EF4-FFF2-40B4-BE49-F238E27FC236}">
                      <a16:creationId xmlns:a16="http://schemas.microsoft.com/office/drawing/2014/main" id="{57639AFD-C3BE-7305-1794-4223BF5056A3}"/>
                    </a:ext>
                  </a:extLst>
                </p:cNvPr>
                <p:cNvSpPr txBox="1"/>
                <p:nvPr/>
              </p:nvSpPr>
              <p:spPr>
                <a:xfrm>
                  <a:off x="394448" y="2603939"/>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5000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396" name="TextBox 395">
                  <a:extLst>
                    <a:ext uri="{FF2B5EF4-FFF2-40B4-BE49-F238E27FC236}">
                      <a16:creationId xmlns:a16="http://schemas.microsoft.com/office/drawing/2014/main" id="{F708E690-8D6C-10D9-C0B3-DD95BBA51D4E}"/>
                    </a:ext>
                  </a:extLst>
                </p:cNvPr>
                <p:cNvSpPr txBox="1"/>
                <p:nvPr/>
              </p:nvSpPr>
              <p:spPr>
                <a:xfrm>
                  <a:off x="394448" y="2300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6000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397" name="TextBox 396">
                  <a:extLst>
                    <a:ext uri="{FF2B5EF4-FFF2-40B4-BE49-F238E27FC236}">
                      <a16:creationId xmlns:a16="http://schemas.microsoft.com/office/drawing/2014/main" id="{D20A3311-DBDD-482A-A61C-FD8DFD921986}"/>
                    </a:ext>
                  </a:extLst>
                </p:cNvPr>
                <p:cNvSpPr txBox="1"/>
                <p:nvPr/>
              </p:nvSpPr>
              <p:spPr>
                <a:xfrm>
                  <a:off x="394448" y="1994181"/>
                  <a:ext cx="262380"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7000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398" name="TextBox 397">
                  <a:extLst>
                    <a:ext uri="{FF2B5EF4-FFF2-40B4-BE49-F238E27FC236}">
                      <a16:creationId xmlns:a16="http://schemas.microsoft.com/office/drawing/2014/main" id="{542B1E20-8417-3955-C684-2E09DBE7B7BF}"/>
                    </a:ext>
                  </a:extLst>
                </p:cNvPr>
                <p:cNvSpPr txBox="1"/>
                <p:nvPr/>
              </p:nvSpPr>
              <p:spPr>
                <a:xfrm>
                  <a:off x="394448" y="1688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8000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399" name="TextBox 398">
                  <a:extLst>
                    <a:ext uri="{FF2B5EF4-FFF2-40B4-BE49-F238E27FC236}">
                      <a16:creationId xmlns:a16="http://schemas.microsoft.com/office/drawing/2014/main" id="{BD0810BE-B82D-7A70-1602-BD59E03270A3}"/>
                    </a:ext>
                  </a:extLst>
                </p:cNvPr>
                <p:cNvSpPr txBox="1"/>
                <p:nvPr/>
              </p:nvSpPr>
              <p:spPr>
                <a:xfrm>
                  <a:off x="394448" y="1400181"/>
                  <a:ext cx="262380"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9000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400" name="TextBox 399">
                  <a:extLst>
                    <a:ext uri="{FF2B5EF4-FFF2-40B4-BE49-F238E27FC236}">
                      <a16:creationId xmlns:a16="http://schemas.microsoft.com/office/drawing/2014/main" id="{A92F4CBF-E014-1EF9-2FF2-AEB9CC42EDF0}"/>
                    </a:ext>
                  </a:extLst>
                </p:cNvPr>
                <p:cNvSpPr txBox="1"/>
                <p:nvPr/>
              </p:nvSpPr>
              <p:spPr>
                <a:xfrm>
                  <a:off x="323528" y="1091771"/>
                  <a:ext cx="327975"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10000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401" name="TextBox 400">
                  <a:extLst>
                    <a:ext uri="{FF2B5EF4-FFF2-40B4-BE49-F238E27FC236}">
                      <a16:creationId xmlns:a16="http://schemas.microsoft.com/office/drawing/2014/main" id="{285366CA-9354-A38F-08E6-F1442BDD7B57}"/>
                    </a:ext>
                  </a:extLst>
                </p:cNvPr>
                <p:cNvSpPr txBox="1"/>
                <p:nvPr/>
              </p:nvSpPr>
              <p:spPr>
                <a:xfrm>
                  <a:off x="26204" y="2048421"/>
                  <a:ext cx="369332" cy="1179810"/>
                </a:xfrm>
                <a:prstGeom prst="rect">
                  <a:avLst/>
                </a:prstGeom>
                <a:noFill/>
              </p:spPr>
              <p:txBody>
                <a:bodyPr vert="vert270"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200" b="1" kern="1200" dirty="0">
                      <a:solidFill>
                        <a:schemeClr val="tx1"/>
                      </a:solidFill>
                      <a:latin typeface="Calibri" panose="020F0502020204030204" pitchFamily="34" charset="0"/>
                      <a:cs typeface="Calibri" panose="020F0502020204030204" pitchFamily="34" charset="0"/>
                    </a:rPr>
                    <a:t>Number of Wins</a:t>
                  </a:r>
                </a:p>
              </p:txBody>
            </p:sp>
          </p:grpSp>
          <p:sp>
            <p:nvSpPr>
              <p:cNvPr id="406" name="TextBox 405">
                <a:extLst>
                  <a:ext uri="{FF2B5EF4-FFF2-40B4-BE49-F238E27FC236}">
                    <a16:creationId xmlns:a16="http://schemas.microsoft.com/office/drawing/2014/main" id="{404EB990-42B0-FE04-FF66-E262ACE26F2C}"/>
                  </a:ext>
                </a:extLst>
              </p:cNvPr>
              <p:cNvSpPr txBox="1"/>
              <p:nvPr/>
            </p:nvSpPr>
            <p:spPr>
              <a:xfrm>
                <a:off x="6160587" y="874800"/>
                <a:ext cx="2744982" cy="184666"/>
              </a:xfrm>
              <a:prstGeom prst="rect">
                <a:avLst/>
              </a:prstGeom>
              <a:noFill/>
              <a:ln w="0">
                <a:noFill/>
              </a:ln>
            </p:spPr>
            <p:txBody>
              <a:bodyPr wrap="none" lIns="0" tIns="0" rIns="0" bIns="0" anchor="t">
                <a:spAutoFit/>
              </a:bodyPr>
              <a:lstStyle/>
              <a:p>
                <a:pPr algn="ctr"/>
                <a:r>
                  <a:rPr lang="en-US" sz="1200" strike="noStrike" spc="-1" dirty="0">
                    <a:solidFill>
                      <a:srgbClr val="000000"/>
                    </a:solidFill>
                    <a:latin typeface="Calibri Light" panose="020F0302020204030204" pitchFamily="34" charset="0"/>
                    <a:cs typeface="Calibri Light" panose="020F0302020204030204" pitchFamily="34" charset="0"/>
                  </a:rPr>
                  <a:t>Win-Loss-Ratio: 0.66</a:t>
                </a:r>
                <a:r>
                  <a:rPr lang="el-GR" sz="1200" strike="noStrike" spc="-1" dirty="0">
                    <a:solidFill>
                      <a:srgbClr val="000000"/>
                    </a:solidFill>
                    <a:latin typeface="Calibri Light" panose="020F0302020204030204" pitchFamily="34" charset="0"/>
                    <a:cs typeface="Calibri Light" panose="020F0302020204030204" pitchFamily="34" charset="0"/>
                  </a:rPr>
                  <a:t> (0.39 - 1.11</a:t>
                </a:r>
                <a:r>
                  <a:rPr lang="de-CH" sz="1200" strike="noStrike" spc="-1" dirty="0">
                    <a:solidFill>
                      <a:srgbClr val="000000"/>
                    </a:solidFill>
                    <a:latin typeface="Calibri Light" panose="020F0302020204030204" pitchFamily="34" charset="0"/>
                    <a:cs typeface="Calibri Light" panose="020F0302020204030204" pitchFamily="34" charset="0"/>
                  </a:rPr>
                  <a:t>; p = 0.115)</a:t>
                </a:r>
                <a:r>
                  <a:rPr lang="en-US" sz="1200" strike="noStrike" spc="-1" dirty="0">
                    <a:solidFill>
                      <a:srgbClr val="000000"/>
                    </a:solidFill>
                    <a:latin typeface="Calibri Light" panose="020F0302020204030204" pitchFamily="34" charset="0"/>
                    <a:cs typeface="Calibri Light" panose="020F0302020204030204" pitchFamily="34" charset="0"/>
                  </a:rPr>
                  <a:t> </a:t>
                </a:r>
                <a:endParaRPr lang="en-US" sz="1200" strike="noStrike" spc="-1" dirty="0">
                  <a:solidFill>
                    <a:srgbClr val="000000"/>
                  </a:solidFill>
                  <a:latin typeface="Calibri Light" panose="020F0302020204030204" pitchFamily="34" charset="0"/>
                  <a:ea typeface="'ArialMT'"/>
                  <a:cs typeface="Calibri Light" panose="020F0302020204030204" pitchFamily="34" charset="0"/>
                </a:endParaRPr>
              </a:p>
            </p:txBody>
          </p:sp>
          <p:grpSp>
            <p:nvGrpSpPr>
              <p:cNvPr id="435" name="Group 434">
                <a:extLst>
                  <a:ext uri="{FF2B5EF4-FFF2-40B4-BE49-F238E27FC236}">
                    <a16:creationId xmlns:a16="http://schemas.microsoft.com/office/drawing/2014/main" id="{3493165B-11E2-E8FE-961C-D3C5F62A1695}"/>
                  </a:ext>
                </a:extLst>
              </p:cNvPr>
              <p:cNvGrpSpPr/>
              <p:nvPr/>
            </p:nvGrpSpPr>
            <p:grpSpPr>
              <a:xfrm>
                <a:off x="4081353" y="1779662"/>
                <a:ext cx="1282735" cy="253916"/>
                <a:chOff x="4081353" y="1851670"/>
                <a:chExt cx="1282735" cy="253916"/>
              </a:xfrm>
            </p:grpSpPr>
            <p:grpSp>
              <p:nvGrpSpPr>
                <p:cNvPr id="432" name="Group 431">
                  <a:extLst>
                    <a:ext uri="{FF2B5EF4-FFF2-40B4-BE49-F238E27FC236}">
                      <a16:creationId xmlns:a16="http://schemas.microsoft.com/office/drawing/2014/main" id="{76968F02-5851-2FF7-B452-8937C330547A}"/>
                    </a:ext>
                  </a:extLst>
                </p:cNvPr>
                <p:cNvGrpSpPr/>
                <p:nvPr/>
              </p:nvGrpSpPr>
              <p:grpSpPr>
                <a:xfrm>
                  <a:off x="5255368" y="1924268"/>
                  <a:ext cx="108720" cy="108720"/>
                  <a:chOff x="5255368" y="1886966"/>
                  <a:chExt cx="108720" cy="108720"/>
                </a:xfrm>
              </p:grpSpPr>
              <p:sp>
                <p:nvSpPr>
                  <p:cNvPr id="416" name="Freeform 415">
                    <a:extLst>
                      <a:ext uri="{FF2B5EF4-FFF2-40B4-BE49-F238E27FC236}">
                        <a16:creationId xmlns:a16="http://schemas.microsoft.com/office/drawing/2014/main" id="{5B051D49-A5EB-01A3-A015-1475C514DAC1}"/>
                      </a:ext>
                    </a:extLst>
                  </p:cNvPr>
                  <p:cNvSpPr/>
                  <p:nvPr/>
                </p:nvSpPr>
                <p:spPr>
                  <a:xfrm>
                    <a:off x="5255368" y="1886966"/>
                    <a:ext cx="108720" cy="108720"/>
                  </a:xfrm>
                  <a:custGeom>
                    <a:avLst/>
                    <a:gdLst/>
                    <a:ahLst/>
                    <a:cxnLst/>
                    <a:rect l="0" t="0" r="r" b="b"/>
                    <a:pathLst>
                      <a:path w="302" h="302">
                        <a:moveTo>
                          <a:pt x="0" y="0"/>
                        </a:moveTo>
                        <a:lnTo>
                          <a:pt x="302" y="0"/>
                        </a:lnTo>
                        <a:lnTo>
                          <a:pt x="302" y="302"/>
                        </a:lnTo>
                        <a:lnTo>
                          <a:pt x="0" y="302"/>
                        </a:lnTo>
                        <a:lnTo>
                          <a:pt x="0" y="0"/>
                        </a:lnTo>
                        <a:close/>
                      </a:path>
                    </a:pathLst>
                  </a:custGeom>
                  <a:solidFill>
                    <a:srgbClr val="000000"/>
                  </a:solidFill>
                  <a:ln w="0">
                    <a:noFill/>
                  </a:ln>
                </p:spPr>
                <p:txBody>
                  <a:bodyPr lIns="90000" tIns="45000" rIns="90000" bIns="45000" anchor="ctr" anchorCtr="1">
                    <a:noAutofit/>
                  </a:bodyPr>
                  <a:lstStyle/>
                  <a:p>
                    <a:endParaRPr lang="en-US" sz="1800" b="0" strike="noStrike" spc="-1">
                      <a:solidFill>
                        <a:srgbClr val="FFFFFF"/>
                      </a:solidFill>
                      <a:latin typeface="Arial"/>
                    </a:endParaRPr>
                  </a:p>
                </p:txBody>
              </p:sp>
              <p:sp>
                <p:nvSpPr>
                  <p:cNvPr id="417" name="Freeform 416">
                    <a:extLst>
                      <a:ext uri="{FF2B5EF4-FFF2-40B4-BE49-F238E27FC236}">
                        <a16:creationId xmlns:a16="http://schemas.microsoft.com/office/drawing/2014/main" id="{7EE1A580-3568-812D-488E-915847C0FB82}"/>
                      </a:ext>
                    </a:extLst>
                  </p:cNvPr>
                  <p:cNvSpPr/>
                  <p:nvPr/>
                </p:nvSpPr>
                <p:spPr>
                  <a:xfrm>
                    <a:off x="5255368" y="1886966"/>
                    <a:ext cx="108720" cy="108720"/>
                  </a:xfrm>
                  <a:custGeom>
                    <a:avLst/>
                    <a:gdLst/>
                    <a:ahLst/>
                    <a:cxnLst/>
                    <a:rect l="0" t="0" r="r" b="b"/>
                    <a:pathLst>
                      <a:path w="302" h="302">
                        <a:moveTo>
                          <a:pt x="0" y="0"/>
                        </a:moveTo>
                        <a:lnTo>
                          <a:pt x="302" y="0"/>
                        </a:lnTo>
                        <a:lnTo>
                          <a:pt x="302" y="302"/>
                        </a:lnTo>
                        <a:lnTo>
                          <a:pt x="0" y="302"/>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422" name="TextBox 421">
                  <a:extLst>
                    <a:ext uri="{FF2B5EF4-FFF2-40B4-BE49-F238E27FC236}">
                      <a16:creationId xmlns:a16="http://schemas.microsoft.com/office/drawing/2014/main" id="{18BFF08B-EEEE-01FC-911C-60F429DD2CDA}"/>
                    </a:ext>
                  </a:extLst>
                </p:cNvPr>
                <p:cNvSpPr txBox="1"/>
                <p:nvPr/>
              </p:nvSpPr>
              <p:spPr>
                <a:xfrm>
                  <a:off x="4081353" y="1851670"/>
                  <a:ext cx="1115050" cy="253916"/>
                </a:xfrm>
                <a:prstGeom prst="rect">
                  <a:avLst/>
                </a:prstGeom>
                <a:noFill/>
              </p:spPr>
              <p:txBody>
                <a:bodyPr wrap="none" rtlCol="0">
                  <a:spAutoFit/>
                </a:bodyPr>
                <a:lstStyle/>
                <a:p>
                  <a:pPr marL="38700" algn="r" defTabSz="360000">
                    <a:spcBef>
                      <a:spcPct val="20000"/>
                    </a:spcBef>
                    <a:buClr>
                      <a:srgbClr val="C00000"/>
                    </a:buClr>
                  </a:pPr>
                  <a:r>
                    <a:rPr lang="en-US" sz="1050" dirty="0">
                      <a:latin typeface="Calibri Light" panose="020F0302020204030204" pitchFamily="34" charset="0"/>
                      <a:cs typeface="Calibri Light" panose="020F0302020204030204" pitchFamily="34" charset="0"/>
                    </a:rPr>
                    <a:t>BARC 2 bleeding</a:t>
                  </a:r>
                </a:p>
              </p:txBody>
            </p:sp>
          </p:grpSp>
          <p:grpSp>
            <p:nvGrpSpPr>
              <p:cNvPr id="429" name="Group 428">
                <a:extLst>
                  <a:ext uri="{FF2B5EF4-FFF2-40B4-BE49-F238E27FC236}">
                    <a16:creationId xmlns:a16="http://schemas.microsoft.com/office/drawing/2014/main" id="{44A8AFB3-9A7B-EB32-3619-9C7467F90C8E}"/>
                  </a:ext>
                </a:extLst>
              </p:cNvPr>
              <p:cNvGrpSpPr/>
              <p:nvPr/>
            </p:nvGrpSpPr>
            <p:grpSpPr>
              <a:xfrm>
                <a:off x="4644008" y="915566"/>
                <a:ext cx="720080" cy="253916"/>
                <a:chOff x="4644008" y="987574"/>
                <a:chExt cx="720080" cy="253916"/>
              </a:xfrm>
            </p:grpSpPr>
            <p:sp>
              <p:nvSpPr>
                <p:cNvPr id="418" name="TextBox 417">
                  <a:extLst>
                    <a:ext uri="{FF2B5EF4-FFF2-40B4-BE49-F238E27FC236}">
                      <a16:creationId xmlns:a16="http://schemas.microsoft.com/office/drawing/2014/main" id="{FD593B8E-E72A-25C7-43B7-A11888CCEB04}"/>
                    </a:ext>
                  </a:extLst>
                </p:cNvPr>
                <p:cNvSpPr txBox="1"/>
                <p:nvPr/>
              </p:nvSpPr>
              <p:spPr>
                <a:xfrm>
                  <a:off x="4644008" y="987574"/>
                  <a:ext cx="552395" cy="253916"/>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50" kern="1200" dirty="0">
                      <a:solidFill>
                        <a:schemeClr val="tx1"/>
                      </a:solidFill>
                      <a:latin typeface="Calibri Light" panose="020F0302020204030204" pitchFamily="34" charset="0"/>
                      <a:cs typeface="Calibri Light" panose="020F0302020204030204" pitchFamily="34" charset="0"/>
                    </a:rPr>
                    <a:t>Death</a:t>
                  </a:r>
                </a:p>
              </p:txBody>
            </p:sp>
            <p:grpSp>
              <p:nvGrpSpPr>
                <p:cNvPr id="426" name="Group 425">
                  <a:extLst>
                    <a:ext uri="{FF2B5EF4-FFF2-40B4-BE49-F238E27FC236}">
                      <a16:creationId xmlns:a16="http://schemas.microsoft.com/office/drawing/2014/main" id="{BF1C64DA-2AB1-BCF0-7636-6530D426C269}"/>
                    </a:ext>
                  </a:extLst>
                </p:cNvPr>
                <p:cNvGrpSpPr/>
                <p:nvPr/>
              </p:nvGrpSpPr>
              <p:grpSpPr>
                <a:xfrm>
                  <a:off x="5255368" y="1060352"/>
                  <a:ext cx="108720" cy="108360"/>
                  <a:chOff x="5255368" y="1073726"/>
                  <a:chExt cx="108720" cy="108360"/>
                </a:xfrm>
              </p:grpSpPr>
              <p:sp>
                <p:nvSpPr>
                  <p:cNvPr id="408" name="Freeform 407">
                    <a:extLst>
                      <a:ext uri="{FF2B5EF4-FFF2-40B4-BE49-F238E27FC236}">
                        <a16:creationId xmlns:a16="http://schemas.microsoft.com/office/drawing/2014/main" id="{6D8C61B2-457F-4814-98BA-19E604672137}"/>
                      </a:ext>
                    </a:extLst>
                  </p:cNvPr>
                  <p:cNvSpPr/>
                  <p:nvPr/>
                </p:nvSpPr>
                <p:spPr>
                  <a:xfrm>
                    <a:off x="5255368" y="1073726"/>
                    <a:ext cx="108720" cy="108360"/>
                  </a:xfrm>
                  <a:custGeom>
                    <a:avLst/>
                    <a:gdLst/>
                    <a:ahLst/>
                    <a:cxnLst/>
                    <a:rect l="0" t="0" r="r" b="b"/>
                    <a:pathLst>
                      <a:path w="302" h="301">
                        <a:moveTo>
                          <a:pt x="0" y="0"/>
                        </a:moveTo>
                        <a:lnTo>
                          <a:pt x="302" y="0"/>
                        </a:lnTo>
                        <a:lnTo>
                          <a:pt x="302" y="301"/>
                        </a:lnTo>
                        <a:lnTo>
                          <a:pt x="0" y="301"/>
                        </a:lnTo>
                        <a:lnTo>
                          <a:pt x="0" y="0"/>
                        </a:lnTo>
                        <a:close/>
                      </a:path>
                    </a:pathLst>
                  </a:custGeom>
                  <a:solidFill>
                    <a:srgbClr val="F20D0D"/>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409" name="Freeform 408">
                    <a:extLst>
                      <a:ext uri="{FF2B5EF4-FFF2-40B4-BE49-F238E27FC236}">
                        <a16:creationId xmlns:a16="http://schemas.microsoft.com/office/drawing/2014/main" id="{2C04A808-CB20-2BA5-99FF-5E601DC48B09}"/>
                      </a:ext>
                    </a:extLst>
                  </p:cNvPr>
                  <p:cNvSpPr/>
                  <p:nvPr/>
                </p:nvSpPr>
                <p:spPr>
                  <a:xfrm>
                    <a:off x="5255368" y="1073726"/>
                    <a:ext cx="108720" cy="108360"/>
                  </a:xfrm>
                  <a:custGeom>
                    <a:avLst/>
                    <a:gdLst/>
                    <a:ahLst/>
                    <a:cxnLst/>
                    <a:rect l="0" t="0" r="r" b="b"/>
                    <a:pathLst>
                      <a:path w="302" h="301">
                        <a:moveTo>
                          <a:pt x="0" y="0"/>
                        </a:moveTo>
                        <a:lnTo>
                          <a:pt x="302" y="0"/>
                        </a:lnTo>
                        <a:lnTo>
                          <a:pt x="302" y="301"/>
                        </a:lnTo>
                        <a:lnTo>
                          <a:pt x="0" y="301"/>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grpSp>
          <p:sp>
            <p:nvSpPr>
              <p:cNvPr id="439" name="TextBox 438">
                <a:extLst>
                  <a:ext uri="{FF2B5EF4-FFF2-40B4-BE49-F238E27FC236}">
                    <a16:creationId xmlns:a16="http://schemas.microsoft.com/office/drawing/2014/main" id="{B0CD0507-BA0F-14FA-93CD-8595E264CC83}"/>
                  </a:ext>
                </a:extLst>
              </p:cNvPr>
              <p:cNvSpPr txBox="1"/>
              <p:nvPr/>
            </p:nvSpPr>
            <p:spPr>
              <a:xfrm>
                <a:off x="6389717" y="4176000"/>
                <a:ext cx="774571"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Control</a:t>
                </a:r>
              </a:p>
            </p:txBody>
          </p:sp>
          <p:sp>
            <p:nvSpPr>
              <p:cNvPr id="440" name="TextBox 439">
                <a:extLst>
                  <a:ext uri="{FF2B5EF4-FFF2-40B4-BE49-F238E27FC236}">
                    <a16:creationId xmlns:a16="http://schemas.microsoft.com/office/drawing/2014/main" id="{1954FD47-411D-4E06-3857-580AB97AB4BB}"/>
                  </a:ext>
                </a:extLst>
              </p:cNvPr>
              <p:cNvSpPr txBox="1"/>
              <p:nvPr/>
            </p:nvSpPr>
            <p:spPr>
              <a:xfrm>
                <a:off x="7308304" y="4176000"/>
                <a:ext cx="1688154"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Experimental group</a:t>
                </a:r>
              </a:p>
            </p:txBody>
          </p:sp>
        </p:grpSp>
      </p:grpSp>
      <p:sp>
        <p:nvSpPr>
          <p:cNvPr id="445" name="TextBox 444">
            <a:extLst>
              <a:ext uri="{FF2B5EF4-FFF2-40B4-BE49-F238E27FC236}">
                <a16:creationId xmlns:a16="http://schemas.microsoft.com/office/drawing/2014/main" id="{CA845963-AA12-A5E5-5590-DFBE5F0139D3}"/>
              </a:ext>
            </a:extLst>
          </p:cNvPr>
          <p:cNvSpPr txBox="1"/>
          <p:nvPr/>
        </p:nvSpPr>
        <p:spPr>
          <a:xfrm>
            <a:off x="6291823" y="4443958"/>
            <a:ext cx="2552045"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bg1">
                    <a:lumMod val="75000"/>
                  </a:schemeClr>
                </a:solidFill>
                <a:latin typeface="+mn-lt"/>
                <a:ea typeface="+mn-ea"/>
              </a:rPr>
              <a:t>Safety Endpoints (per-protocol)</a:t>
            </a:r>
          </a:p>
        </p:txBody>
      </p:sp>
      <p:grpSp>
        <p:nvGrpSpPr>
          <p:cNvPr id="5" name="Group 4" descr="Custom:  Group 9">
            <a:extLst>
              <a:ext uri="{FF2B5EF4-FFF2-40B4-BE49-F238E27FC236}">
                <a16:creationId xmlns:a16="http://schemas.microsoft.com/office/drawing/2014/main" id="{BFCDDF09-B495-E23C-2CC5-320CCE2C3920}"/>
              </a:ext>
            </a:extLst>
          </p:cNvPr>
          <p:cNvGrpSpPr/>
          <p:nvPr/>
        </p:nvGrpSpPr>
        <p:grpSpPr>
          <a:xfrm>
            <a:off x="55517" y="-109"/>
            <a:ext cx="413999" cy="413999"/>
            <a:chOff x="75108" y="26565"/>
            <a:chExt cx="413999" cy="413999"/>
          </a:xfrm>
        </p:grpSpPr>
        <p:pic>
          <p:nvPicPr>
            <p:cNvPr id="9" name="Grafik 24">
              <a:extLst>
                <a:ext uri="{FF2B5EF4-FFF2-40B4-BE49-F238E27FC236}">
                  <a16:creationId xmlns:a16="http://schemas.microsoft.com/office/drawing/2014/main" id="{AE0E51C2-E234-5E97-C003-E09D427E1D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402DF789-5C9B-1AC3-9157-4732A9A56F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pSp>
        <p:nvGrpSpPr>
          <p:cNvPr id="18" name="Group 17">
            <a:extLst>
              <a:ext uri="{FF2B5EF4-FFF2-40B4-BE49-F238E27FC236}">
                <a16:creationId xmlns:a16="http://schemas.microsoft.com/office/drawing/2014/main" id="{24A79306-3AFA-94C4-8C4B-C3227AA62A70}"/>
              </a:ext>
            </a:extLst>
          </p:cNvPr>
          <p:cNvGrpSpPr/>
          <p:nvPr/>
        </p:nvGrpSpPr>
        <p:grpSpPr>
          <a:xfrm>
            <a:off x="-36512" y="874800"/>
            <a:ext cx="5794234" cy="3608977"/>
            <a:chOff x="-36512" y="874800"/>
            <a:chExt cx="5794234" cy="3608977"/>
          </a:xfrm>
        </p:grpSpPr>
        <p:grpSp>
          <p:nvGrpSpPr>
            <p:cNvPr id="388" name="Group 387">
              <a:extLst>
                <a:ext uri="{FF2B5EF4-FFF2-40B4-BE49-F238E27FC236}">
                  <a16:creationId xmlns:a16="http://schemas.microsoft.com/office/drawing/2014/main" id="{622F578F-5B36-717A-F142-164464933BB7}"/>
                </a:ext>
              </a:extLst>
            </p:cNvPr>
            <p:cNvGrpSpPr/>
            <p:nvPr/>
          </p:nvGrpSpPr>
          <p:grpSpPr>
            <a:xfrm>
              <a:off x="-36512" y="1091771"/>
              <a:ext cx="646959" cy="3178224"/>
              <a:chOff x="26204" y="1091771"/>
              <a:chExt cx="646959" cy="3178224"/>
            </a:xfrm>
          </p:grpSpPr>
          <p:sp>
            <p:nvSpPr>
              <p:cNvPr id="227" name="TextBox 226">
                <a:extLst>
                  <a:ext uri="{FF2B5EF4-FFF2-40B4-BE49-F238E27FC236}">
                    <a16:creationId xmlns:a16="http://schemas.microsoft.com/office/drawing/2014/main" id="{18FC80A7-E5F8-415F-DD01-500A0EDCBC99}"/>
                  </a:ext>
                </a:extLst>
              </p:cNvPr>
              <p:cNvSpPr txBox="1"/>
              <p:nvPr/>
            </p:nvSpPr>
            <p:spPr>
              <a:xfrm>
                <a:off x="607568" y="4116107"/>
                <a:ext cx="65595"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228" name="TextBox 227">
                <a:extLst>
                  <a:ext uri="{FF2B5EF4-FFF2-40B4-BE49-F238E27FC236}">
                    <a16:creationId xmlns:a16="http://schemas.microsoft.com/office/drawing/2014/main" id="{4A3B3F79-458B-AC35-011C-3E5E8B07B92A}"/>
                  </a:ext>
                </a:extLst>
              </p:cNvPr>
              <p:cNvSpPr txBox="1"/>
              <p:nvPr/>
            </p:nvSpPr>
            <p:spPr>
              <a:xfrm>
                <a:off x="394448" y="3812181"/>
                <a:ext cx="262380"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1000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229" name="TextBox 228">
                <a:extLst>
                  <a:ext uri="{FF2B5EF4-FFF2-40B4-BE49-F238E27FC236}">
                    <a16:creationId xmlns:a16="http://schemas.microsoft.com/office/drawing/2014/main" id="{243191F7-98A1-0D95-5C46-77D267BE1374}"/>
                  </a:ext>
                </a:extLst>
              </p:cNvPr>
              <p:cNvSpPr txBox="1"/>
              <p:nvPr/>
            </p:nvSpPr>
            <p:spPr>
              <a:xfrm>
                <a:off x="394448" y="35133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2000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230" name="TextBox 229">
                <a:extLst>
                  <a:ext uri="{FF2B5EF4-FFF2-40B4-BE49-F238E27FC236}">
                    <a16:creationId xmlns:a16="http://schemas.microsoft.com/office/drawing/2014/main" id="{6419FDA6-9099-FDF3-E230-BB901FB0DD0C}"/>
                  </a:ext>
                </a:extLst>
              </p:cNvPr>
              <p:cNvSpPr txBox="1"/>
              <p:nvPr/>
            </p:nvSpPr>
            <p:spPr>
              <a:xfrm>
                <a:off x="394448" y="3218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3000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231" name="TextBox 230">
                <a:extLst>
                  <a:ext uri="{FF2B5EF4-FFF2-40B4-BE49-F238E27FC236}">
                    <a16:creationId xmlns:a16="http://schemas.microsoft.com/office/drawing/2014/main" id="{E6C08DAC-E066-0554-6E9A-F7522CA319D1}"/>
                  </a:ext>
                </a:extLst>
              </p:cNvPr>
              <p:cNvSpPr txBox="1"/>
              <p:nvPr/>
            </p:nvSpPr>
            <p:spPr>
              <a:xfrm>
                <a:off x="394448" y="2912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4000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232" name="TextBox 231">
                <a:extLst>
                  <a:ext uri="{FF2B5EF4-FFF2-40B4-BE49-F238E27FC236}">
                    <a16:creationId xmlns:a16="http://schemas.microsoft.com/office/drawing/2014/main" id="{DC794F29-C2E3-DDE3-02D0-73144BC34186}"/>
                  </a:ext>
                </a:extLst>
              </p:cNvPr>
              <p:cNvSpPr txBox="1"/>
              <p:nvPr/>
            </p:nvSpPr>
            <p:spPr>
              <a:xfrm>
                <a:off x="394448" y="2603939"/>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5000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233" name="TextBox 232">
                <a:extLst>
                  <a:ext uri="{FF2B5EF4-FFF2-40B4-BE49-F238E27FC236}">
                    <a16:creationId xmlns:a16="http://schemas.microsoft.com/office/drawing/2014/main" id="{CEB31062-770E-78BB-1D17-FA8C0D3CDE9B}"/>
                  </a:ext>
                </a:extLst>
              </p:cNvPr>
              <p:cNvSpPr txBox="1"/>
              <p:nvPr/>
            </p:nvSpPr>
            <p:spPr>
              <a:xfrm>
                <a:off x="394448" y="2300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6000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234" name="TextBox 233">
                <a:extLst>
                  <a:ext uri="{FF2B5EF4-FFF2-40B4-BE49-F238E27FC236}">
                    <a16:creationId xmlns:a16="http://schemas.microsoft.com/office/drawing/2014/main" id="{591B6F99-E628-A3CD-A6D3-BF8B3F28067E}"/>
                  </a:ext>
                </a:extLst>
              </p:cNvPr>
              <p:cNvSpPr txBox="1"/>
              <p:nvPr/>
            </p:nvSpPr>
            <p:spPr>
              <a:xfrm>
                <a:off x="394448" y="1994181"/>
                <a:ext cx="262380"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7000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235" name="TextBox 234">
                <a:extLst>
                  <a:ext uri="{FF2B5EF4-FFF2-40B4-BE49-F238E27FC236}">
                    <a16:creationId xmlns:a16="http://schemas.microsoft.com/office/drawing/2014/main" id="{10461F49-FE43-F091-44C7-B1C9341BD36E}"/>
                  </a:ext>
                </a:extLst>
              </p:cNvPr>
              <p:cNvSpPr txBox="1"/>
              <p:nvPr/>
            </p:nvSpPr>
            <p:spPr>
              <a:xfrm>
                <a:off x="394448" y="1688181"/>
                <a:ext cx="262380" cy="153888"/>
              </a:xfrm>
              <a:prstGeom prst="rect">
                <a:avLst/>
              </a:prstGeom>
              <a:noFill/>
              <a:ln w="0">
                <a:noFill/>
              </a:ln>
            </p:spPr>
            <p:txBody>
              <a:bodyPr wrap="none" lIns="0" tIns="0" rIns="0" bIns="0" anchor="t">
                <a:spAutoFit/>
              </a:bodyPr>
              <a:lstStyle/>
              <a:p>
                <a:r>
                  <a:rPr lang="en-US" sz="1000" b="0" strike="noStrike" spc="-1">
                    <a:solidFill>
                      <a:srgbClr val="4D4D4D"/>
                    </a:solidFill>
                    <a:latin typeface="Calibri" panose="020F0502020204030204" pitchFamily="34" charset="0"/>
                    <a:cs typeface="Calibri" panose="020F0502020204030204" pitchFamily="34" charset="0"/>
                  </a:rPr>
                  <a:t>8000</a:t>
                </a:r>
                <a:endParaRPr lang="en-US" sz="1000" b="0" strike="noStrike" spc="-1">
                  <a:solidFill>
                    <a:srgbClr val="4D4D4D"/>
                  </a:solidFill>
                  <a:latin typeface="Calibri" panose="020F0502020204030204" pitchFamily="34" charset="0"/>
                  <a:ea typeface="'ArialMT'"/>
                  <a:cs typeface="Calibri" panose="020F0502020204030204" pitchFamily="34" charset="0"/>
                </a:endParaRPr>
              </a:p>
            </p:txBody>
          </p:sp>
          <p:sp>
            <p:nvSpPr>
              <p:cNvPr id="236" name="TextBox 235">
                <a:extLst>
                  <a:ext uri="{FF2B5EF4-FFF2-40B4-BE49-F238E27FC236}">
                    <a16:creationId xmlns:a16="http://schemas.microsoft.com/office/drawing/2014/main" id="{4AC02104-C955-9C21-BF5E-8271453F381F}"/>
                  </a:ext>
                </a:extLst>
              </p:cNvPr>
              <p:cNvSpPr txBox="1"/>
              <p:nvPr/>
            </p:nvSpPr>
            <p:spPr>
              <a:xfrm>
                <a:off x="394448" y="1400181"/>
                <a:ext cx="262380"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9000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237" name="TextBox 236">
                <a:extLst>
                  <a:ext uri="{FF2B5EF4-FFF2-40B4-BE49-F238E27FC236}">
                    <a16:creationId xmlns:a16="http://schemas.microsoft.com/office/drawing/2014/main" id="{D0CBFF4B-2A4B-2C71-1066-76C34CE0D835}"/>
                  </a:ext>
                </a:extLst>
              </p:cNvPr>
              <p:cNvSpPr txBox="1"/>
              <p:nvPr/>
            </p:nvSpPr>
            <p:spPr>
              <a:xfrm>
                <a:off x="323528" y="1091771"/>
                <a:ext cx="327975" cy="153888"/>
              </a:xfrm>
              <a:prstGeom prst="rect">
                <a:avLst/>
              </a:prstGeom>
              <a:noFill/>
              <a:ln w="0">
                <a:noFill/>
              </a:ln>
            </p:spPr>
            <p:txBody>
              <a:bodyPr wrap="none" lIns="0" tIns="0" rIns="0" bIns="0" anchor="t">
                <a:spAutoFit/>
              </a:bodyPr>
              <a:lstStyle/>
              <a:p>
                <a:r>
                  <a:rPr lang="en-US" sz="1000" b="0" strike="noStrike" spc="-1" dirty="0">
                    <a:solidFill>
                      <a:srgbClr val="4D4D4D"/>
                    </a:solidFill>
                    <a:latin typeface="Calibri" panose="020F0502020204030204" pitchFamily="34" charset="0"/>
                    <a:cs typeface="Calibri" panose="020F0502020204030204" pitchFamily="34" charset="0"/>
                  </a:rPr>
                  <a:t>10000</a:t>
                </a:r>
                <a:endParaRPr lang="en-US" sz="1000" b="0" strike="noStrike" spc="-1" dirty="0">
                  <a:solidFill>
                    <a:srgbClr val="4D4D4D"/>
                  </a:solidFill>
                  <a:latin typeface="Calibri" panose="020F0502020204030204" pitchFamily="34" charset="0"/>
                  <a:ea typeface="'ArialMT'"/>
                  <a:cs typeface="Calibri" panose="020F0502020204030204" pitchFamily="34" charset="0"/>
                </a:endParaRPr>
              </a:p>
            </p:txBody>
          </p:sp>
          <p:sp>
            <p:nvSpPr>
              <p:cNvPr id="238" name="TextBox 237">
                <a:extLst>
                  <a:ext uri="{FF2B5EF4-FFF2-40B4-BE49-F238E27FC236}">
                    <a16:creationId xmlns:a16="http://schemas.microsoft.com/office/drawing/2014/main" id="{BEB0BA4D-A7DE-ECDF-F003-D5E11B559576}"/>
                  </a:ext>
                </a:extLst>
              </p:cNvPr>
              <p:cNvSpPr txBox="1"/>
              <p:nvPr/>
            </p:nvSpPr>
            <p:spPr>
              <a:xfrm>
                <a:off x="26204" y="2048421"/>
                <a:ext cx="369332" cy="1179810"/>
              </a:xfrm>
              <a:prstGeom prst="rect">
                <a:avLst/>
              </a:prstGeom>
              <a:noFill/>
            </p:spPr>
            <p:txBody>
              <a:bodyPr vert="vert270"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200" b="1" kern="1200" dirty="0">
                    <a:solidFill>
                      <a:schemeClr val="tx1"/>
                    </a:solidFill>
                    <a:latin typeface="Calibri" panose="020F0502020204030204" pitchFamily="34" charset="0"/>
                    <a:cs typeface="Calibri" panose="020F0502020204030204" pitchFamily="34" charset="0"/>
                  </a:rPr>
                  <a:t>Number of Wins</a:t>
                </a:r>
              </a:p>
            </p:txBody>
          </p:sp>
        </p:grpSp>
        <p:grpSp>
          <p:nvGrpSpPr>
            <p:cNvPr id="16" name="Group 15">
              <a:extLst>
                <a:ext uri="{FF2B5EF4-FFF2-40B4-BE49-F238E27FC236}">
                  <a16:creationId xmlns:a16="http://schemas.microsoft.com/office/drawing/2014/main" id="{EDE3528F-F031-CD89-938D-D14FBBE0280E}"/>
                </a:ext>
              </a:extLst>
            </p:cNvPr>
            <p:cNvGrpSpPr/>
            <p:nvPr/>
          </p:nvGrpSpPr>
          <p:grpSpPr>
            <a:xfrm>
              <a:off x="625872" y="874800"/>
              <a:ext cx="5131850" cy="3608977"/>
              <a:chOff x="625872" y="874800"/>
              <a:chExt cx="5131850" cy="3608977"/>
            </a:xfrm>
          </p:grpSpPr>
          <p:sp>
            <p:nvSpPr>
              <p:cNvPr id="203" name="Straight Connector 202">
                <a:extLst>
                  <a:ext uri="{FF2B5EF4-FFF2-40B4-BE49-F238E27FC236}">
                    <a16:creationId xmlns:a16="http://schemas.microsoft.com/office/drawing/2014/main" id="{1A25AB05-72B9-B51C-F6CC-A3E1B7D6E81B}"/>
                  </a:ext>
                </a:extLst>
              </p:cNvPr>
              <p:cNvSpPr/>
              <p:nvPr/>
            </p:nvSpPr>
            <p:spPr>
              <a:xfrm>
                <a:off x="625872" y="4196236"/>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04" name="Straight Connector 203">
                <a:extLst>
                  <a:ext uri="{FF2B5EF4-FFF2-40B4-BE49-F238E27FC236}">
                    <a16:creationId xmlns:a16="http://schemas.microsoft.com/office/drawing/2014/main" id="{619E1897-CE70-CD49-DF32-324AE7E0BC5A}"/>
                  </a:ext>
                </a:extLst>
              </p:cNvPr>
              <p:cNvSpPr/>
              <p:nvPr/>
            </p:nvSpPr>
            <p:spPr>
              <a:xfrm>
                <a:off x="625872" y="3894138"/>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05" name="Straight Connector 204">
                <a:extLst>
                  <a:ext uri="{FF2B5EF4-FFF2-40B4-BE49-F238E27FC236}">
                    <a16:creationId xmlns:a16="http://schemas.microsoft.com/office/drawing/2014/main" id="{E4C13912-AA01-B19C-660A-C13A4907868F}"/>
                  </a:ext>
                </a:extLst>
              </p:cNvPr>
              <p:cNvSpPr/>
              <p:nvPr/>
            </p:nvSpPr>
            <p:spPr>
              <a:xfrm>
                <a:off x="625872" y="3592039"/>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06" name="Straight Connector 205">
                <a:extLst>
                  <a:ext uri="{FF2B5EF4-FFF2-40B4-BE49-F238E27FC236}">
                    <a16:creationId xmlns:a16="http://schemas.microsoft.com/office/drawing/2014/main" id="{BDF27BAB-EB5A-43A5-2ACF-098A0DE92AFA}"/>
                  </a:ext>
                </a:extLst>
              </p:cNvPr>
              <p:cNvSpPr/>
              <p:nvPr/>
            </p:nvSpPr>
            <p:spPr>
              <a:xfrm>
                <a:off x="625872" y="3290265"/>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07" name="Straight Connector 206">
                <a:extLst>
                  <a:ext uri="{FF2B5EF4-FFF2-40B4-BE49-F238E27FC236}">
                    <a16:creationId xmlns:a16="http://schemas.microsoft.com/office/drawing/2014/main" id="{76D1E47B-081B-9FC4-E90E-BE4DDD87749C}"/>
                  </a:ext>
                </a:extLst>
              </p:cNvPr>
              <p:cNvSpPr/>
              <p:nvPr/>
            </p:nvSpPr>
            <p:spPr>
              <a:xfrm>
                <a:off x="625872" y="2988167"/>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08" name="Straight Connector 207">
                <a:extLst>
                  <a:ext uri="{FF2B5EF4-FFF2-40B4-BE49-F238E27FC236}">
                    <a16:creationId xmlns:a16="http://schemas.microsoft.com/office/drawing/2014/main" id="{E2D51698-8F65-396D-9A33-4EBF20E1A74B}"/>
                  </a:ext>
                </a:extLst>
              </p:cNvPr>
              <p:cNvSpPr/>
              <p:nvPr/>
            </p:nvSpPr>
            <p:spPr>
              <a:xfrm>
                <a:off x="625872" y="2686068"/>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09" name="Straight Connector 208">
                <a:extLst>
                  <a:ext uri="{FF2B5EF4-FFF2-40B4-BE49-F238E27FC236}">
                    <a16:creationId xmlns:a16="http://schemas.microsoft.com/office/drawing/2014/main" id="{49A6CBBE-02F0-7FBB-4957-8A59276F6747}"/>
                  </a:ext>
                </a:extLst>
              </p:cNvPr>
              <p:cNvSpPr/>
              <p:nvPr/>
            </p:nvSpPr>
            <p:spPr>
              <a:xfrm>
                <a:off x="625872" y="2384294"/>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10" name="Straight Connector 209">
                <a:extLst>
                  <a:ext uri="{FF2B5EF4-FFF2-40B4-BE49-F238E27FC236}">
                    <a16:creationId xmlns:a16="http://schemas.microsoft.com/office/drawing/2014/main" id="{151ED31A-3F3E-F91B-0424-DD2790D5F128}"/>
                  </a:ext>
                </a:extLst>
              </p:cNvPr>
              <p:cNvSpPr/>
              <p:nvPr/>
            </p:nvSpPr>
            <p:spPr>
              <a:xfrm>
                <a:off x="625872" y="2082520"/>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11" name="Straight Connector 210">
                <a:extLst>
                  <a:ext uri="{FF2B5EF4-FFF2-40B4-BE49-F238E27FC236}">
                    <a16:creationId xmlns:a16="http://schemas.microsoft.com/office/drawing/2014/main" id="{3CFD9A51-99B3-1F2F-7834-043A07DD056F}"/>
                  </a:ext>
                </a:extLst>
              </p:cNvPr>
              <p:cNvSpPr/>
              <p:nvPr/>
            </p:nvSpPr>
            <p:spPr>
              <a:xfrm>
                <a:off x="625872" y="1780746"/>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12" name="Straight Connector 211">
                <a:extLst>
                  <a:ext uri="{FF2B5EF4-FFF2-40B4-BE49-F238E27FC236}">
                    <a16:creationId xmlns:a16="http://schemas.microsoft.com/office/drawing/2014/main" id="{AB7B390B-1305-61A1-07CD-E3E0901825BD}"/>
                  </a:ext>
                </a:extLst>
              </p:cNvPr>
              <p:cNvSpPr/>
              <p:nvPr/>
            </p:nvSpPr>
            <p:spPr>
              <a:xfrm>
                <a:off x="625872" y="1478647"/>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sp>
            <p:nvSpPr>
              <p:cNvPr id="213" name="Straight Connector 212">
                <a:extLst>
                  <a:ext uri="{FF2B5EF4-FFF2-40B4-BE49-F238E27FC236}">
                    <a16:creationId xmlns:a16="http://schemas.microsoft.com/office/drawing/2014/main" id="{7EA8A468-5DB6-F0A8-407C-EC5F4F09A38E}"/>
                  </a:ext>
                </a:extLst>
              </p:cNvPr>
              <p:cNvSpPr/>
              <p:nvPr/>
            </p:nvSpPr>
            <p:spPr>
              <a:xfrm>
                <a:off x="625872" y="1176549"/>
                <a:ext cx="69042" cy="0"/>
              </a:xfrm>
              <a:prstGeom prst="line">
                <a:avLst/>
              </a:prstGeom>
              <a:ln w="12600">
                <a:solidFill>
                  <a:srgbClr val="333333"/>
                </a:solidFill>
                <a:round/>
              </a:ln>
            </p:spPr>
            <p:style>
              <a:lnRef idx="0">
                <a:scrgbClr r="0" g="0" b="0"/>
              </a:lnRef>
              <a:fillRef idx="0">
                <a:scrgbClr r="0" g="0" b="0"/>
              </a:fillRef>
              <a:effectRef idx="0">
                <a:scrgbClr r="0" g="0" b="0"/>
              </a:effectRef>
              <a:fontRef idx="minor"/>
            </p:style>
            <p:txBody>
              <a:bodyPr lIns="96120" tIns="-51120" rIns="96120" bIns="-51120" anchor="ctr" anchorCtr="1">
                <a:noAutofit/>
              </a:bodyPr>
              <a:lstStyle/>
              <a:p>
                <a:endParaRPr lang="en-US" sz="1400" b="0" strike="noStrike" spc="-1">
                  <a:solidFill>
                    <a:srgbClr val="000000"/>
                  </a:solidFill>
                  <a:latin typeface="Arial"/>
                </a:endParaRPr>
              </a:p>
            </p:txBody>
          </p:sp>
          <p:grpSp>
            <p:nvGrpSpPr>
              <p:cNvPr id="403" name="Group 402">
                <a:extLst>
                  <a:ext uri="{FF2B5EF4-FFF2-40B4-BE49-F238E27FC236}">
                    <a16:creationId xmlns:a16="http://schemas.microsoft.com/office/drawing/2014/main" id="{0EAF54F4-80A9-E846-008E-5E59F91F771C}"/>
                  </a:ext>
                </a:extLst>
              </p:cNvPr>
              <p:cNvGrpSpPr/>
              <p:nvPr/>
            </p:nvGrpSpPr>
            <p:grpSpPr>
              <a:xfrm>
                <a:off x="3801350" y="3854074"/>
                <a:ext cx="1956372" cy="261610"/>
                <a:chOff x="3923928" y="3854074"/>
                <a:chExt cx="1956372" cy="261610"/>
              </a:xfrm>
            </p:grpSpPr>
            <p:grpSp>
              <p:nvGrpSpPr>
                <p:cNvPr id="259" name="Group 258">
                  <a:extLst>
                    <a:ext uri="{FF2B5EF4-FFF2-40B4-BE49-F238E27FC236}">
                      <a16:creationId xmlns:a16="http://schemas.microsoft.com/office/drawing/2014/main" id="{C26F634C-6177-DA47-3229-591591331310}"/>
                    </a:ext>
                  </a:extLst>
                </p:cNvPr>
                <p:cNvGrpSpPr/>
                <p:nvPr/>
              </p:nvGrpSpPr>
              <p:grpSpPr>
                <a:xfrm>
                  <a:off x="3923928" y="3930699"/>
                  <a:ext cx="108720" cy="108360"/>
                  <a:chOff x="3923928" y="3912574"/>
                  <a:chExt cx="108720" cy="108360"/>
                </a:xfrm>
              </p:grpSpPr>
              <p:sp>
                <p:nvSpPr>
                  <p:cNvPr id="249" name="Freeform 248">
                    <a:extLst>
                      <a:ext uri="{FF2B5EF4-FFF2-40B4-BE49-F238E27FC236}">
                        <a16:creationId xmlns:a16="http://schemas.microsoft.com/office/drawing/2014/main" id="{56746EAB-AB68-09BD-DE9F-5E78F6C13A7A}"/>
                      </a:ext>
                    </a:extLst>
                  </p:cNvPr>
                  <p:cNvSpPr/>
                  <p:nvPr/>
                </p:nvSpPr>
                <p:spPr>
                  <a:xfrm>
                    <a:off x="3923928" y="3912574"/>
                    <a:ext cx="108720" cy="108360"/>
                  </a:xfrm>
                  <a:custGeom>
                    <a:avLst/>
                    <a:gdLst/>
                    <a:ahLst/>
                    <a:cxnLst/>
                    <a:rect l="0" t="0" r="r" b="b"/>
                    <a:pathLst>
                      <a:path w="302" h="301">
                        <a:moveTo>
                          <a:pt x="0" y="0"/>
                        </a:moveTo>
                        <a:lnTo>
                          <a:pt x="302" y="0"/>
                        </a:lnTo>
                        <a:lnTo>
                          <a:pt x="302" y="301"/>
                        </a:lnTo>
                        <a:lnTo>
                          <a:pt x="0" y="301"/>
                        </a:lnTo>
                        <a:lnTo>
                          <a:pt x="0" y="0"/>
                        </a:lnTo>
                        <a:close/>
                      </a:path>
                    </a:pathLst>
                  </a:custGeom>
                  <a:solidFill>
                    <a:srgbClr val="619CFF"/>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250" name="Freeform 249">
                    <a:extLst>
                      <a:ext uri="{FF2B5EF4-FFF2-40B4-BE49-F238E27FC236}">
                        <a16:creationId xmlns:a16="http://schemas.microsoft.com/office/drawing/2014/main" id="{0B6AA13E-0BE6-5056-9CE5-6FE5297FE457}"/>
                      </a:ext>
                    </a:extLst>
                  </p:cNvPr>
                  <p:cNvSpPr/>
                  <p:nvPr/>
                </p:nvSpPr>
                <p:spPr>
                  <a:xfrm>
                    <a:off x="3923928" y="3912574"/>
                    <a:ext cx="108720" cy="108360"/>
                  </a:xfrm>
                  <a:custGeom>
                    <a:avLst/>
                    <a:gdLst/>
                    <a:ahLst/>
                    <a:cxnLst/>
                    <a:rect l="0" t="0" r="r" b="b"/>
                    <a:pathLst>
                      <a:path w="302" h="301">
                        <a:moveTo>
                          <a:pt x="0" y="0"/>
                        </a:moveTo>
                        <a:lnTo>
                          <a:pt x="302" y="0"/>
                        </a:lnTo>
                        <a:lnTo>
                          <a:pt x="302" y="301"/>
                        </a:lnTo>
                        <a:lnTo>
                          <a:pt x="0" y="301"/>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255" name="TextBox 254">
                  <a:extLst>
                    <a:ext uri="{FF2B5EF4-FFF2-40B4-BE49-F238E27FC236}">
                      <a16:creationId xmlns:a16="http://schemas.microsoft.com/office/drawing/2014/main" id="{4857D878-EDBC-04E2-8653-53571FF96771}"/>
                    </a:ext>
                  </a:extLst>
                </p:cNvPr>
                <p:cNvSpPr txBox="1"/>
                <p:nvPr/>
              </p:nvSpPr>
              <p:spPr>
                <a:xfrm>
                  <a:off x="4067944" y="3854074"/>
                  <a:ext cx="1812356"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kern="1200" dirty="0">
                      <a:solidFill>
                        <a:schemeClr val="bg1">
                          <a:lumMod val="75000"/>
                        </a:schemeClr>
                      </a:solidFill>
                      <a:latin typeface="Calibri Light" panose="020F0302020204030204" pitchFamily="34" charset="0"/>
                      <a:cs typeface="Calibri Light" panose="020F0302020204030204" pitchFamily="34" charset="0"/>
                    </a:rPr>
                    <a:t>Systemic thromboembolism</a:t>
                  </a:r>
                </a:p>
              </p:txBody>
            </p:sp>
          </p:grpSp>
          <p:sp>
            <p:nvSpPr>
              <p:cNvPr id="184" name="Freeform 183">
                <a:extLst>
                  <a:ext uri="{FF2B5EF4-FFF2-40B4-BE49-F238E27FC236}">
                    <a16:creationId xmlns:a16="http://schemas.microsoft.com/office/drawing/2014/main" id="{EFAAB5BE-AF9C-D1F4-B965-FF65EB614948}"/>
                  </a:ext>
                </a:extLst>
              </p:cNvPr>
              <p:cNvSpPr/>
              <p:nvPr/>
            </p:nvSpPr>
            <p:spPr>
              <a:xfrm>
                <a:off x="700484" y="875747"/>
                <a:ext cx="3023255" cy="3321461"/>
              </a:xfrm>
              <a:custGeom>
                <a:avLst/>
                <a:gdLst/>
                <a:ahLst/>
                <a:cxnLst/>
                <a:rect l="0" t="0" r="r" b="b"/>
                <a:pathLst>
                  <a:path w="9327" h="10247">
                    <a:moveTo>
                      <a:pt x="0" y="0"/>
                    </a:moveTo>
                    <a:lnTo>
                      <a:pt x="9327" y="0"/>
                    </a:lnTo>
                    <a:lnTo>
                      <a:pt x="9327" y="10247"/>
                    </a:lnTo>
                    <a:lnTo>
                      <a:pt x="0" y="10247"/>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85" name="Freeform 184">
                <a:extLst>
                  <a:ext uri="{FF2B5EF4-FFF2-40B4-BE49-F238E27FC236}">
                    <a16:creationId xmlns:a16="http://schemas.microsoft.com/office/drawing/2014/main" id="{57AC8FD8-DF96-AA1B-21DE-0F288D05C1AE}"/>
                  </a:ext>
                </a:extLst>
              </p:cNvPr>
              <p:cNvSpPr/>
              <p:nvPr/>
            </p:nvSpPr>
            <p:spPr>
              <a:xfrm>
                <a:off x="2214586" y="2518164"/>
                <a:ext cx="1236594" cy="804515"/>
              </a:xfrm>
              <a:custGeom>
                <a:avLst/>
                <a:gdLst/>
                <a:ahLst/>
                <a:cxnLst/>
                <a:rect l="0" t="0" r="r" b="b"/>
                <a:pathLst>
                  <a:path w="3815" h="2482">
                    <a:moveTo>
                      <a:pt x="0" y="0"/>
                    </a:moveTo>
                    <a:lnTo>
                      <a:pt x="3815" y="0"/>
                    </a:lnTo>
                    <a:lnTo>
                      <a:pt x="3815" y="2482"/>
                    </a:lnTo>
                    <a:lnTo>
                      <a:pt x="0" y="2482"/>
                    </a:lnTo>
                    <a:lnTo>
                      <a:pt x="0" y="0"/>
                    </a:lnTo>
                    <a:close/>
                  </a:path>
                </a:pathLst>
              </a:custGeom>
              <a:solidFill>
                <a:srgbClr val="F20D0D"/>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186" name="Freeform 185">
                <a:extLst>
                  <a:ext uri="{FF2B5EF4-FFF2-40B4-BE49-F238E27FC236}">
                    <a16:creationId xmlns:a16="http://schemas.microsoft.com/office/drawing/2014/main" id="{6BFEFF11-77A0-05CE-5016-63792B00F94A}"/>
                  </a:ext>
                </a:extLst>
              </p:cNvPr>
              <p:cNvSpPr/>
              <p:nvPr/>
            </p:nvSpPr>
            <p:spPr>
              <a:xfrm>
                <a:off x="2214586" y="2518164"/>
                <a:ext cx="1236594" cy="804515"/>
              </a:xfrm>
              <a:custGeom>
                <a:avLst/>
                <a:gdLst/>
                <a:ahLst/>
                <a:cxnLst/>
                <a:rect l="0" t="0" r="r" b="b"/>
                <a:pathLst>
                  <a:path w="3815" h="2482">
                    <a:moveTo>
                      <a:pt x="0" y="0"/>
                    </a:moveTo>
                    <a:lnTo>
                      <a:pt x="3815" y="0"/>
                    </a:lnTo>
                    <a:lnTo>
                      <a:pt x="3815" y="2482"/>
                    </a:lnTo>
                    <a:lnTo>
                      <a:pt x="0" y="2482"/>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87" name="Freeform 186">
                <a:extLst>
                  <a:ext uri="{FF2B5EF4-FFF2-40B4-BE49-F238E27FC236}">
                    <a16:creationId xmlns:a16="http://schemas.microsoft.com/office/drawing/2014/main" id="{21FF7ACF-B162-C0B0-D720-7D00FA4E2B95}"/>
                  </a:ext>
                </a:extLst>
              </p:cNvPr>
              <p:cNvSpPr/>
              <p:nvPr/>
            </p:nvSpPr>
            <p:spPr>
              <a:xfrm>
                <a:off x="840233" y="2784931"/>
                <a:ext cx="1236919" cy="805812"/>
              </a:xfrm>
              <a:custGeom>
                <a:avLst/>
                <a:gdLst/>
                <a:ahLst/>
                <a:cxnLst/>
                <a:rect l="0" t="0" r="r" b="b"/>
                <a:pathLst>
                  <a:path w="3816" h="2486">
                    <a:moveTo>
                      <a:pt x="0" y="0"/>
                    </a:moveTo>
                    <a:lnTo>
                      <a:pt x="3816" y="0"/>
                    </a:lnTo>
                    <a:lnTo>
                      <a:pt x="3816" y="2486"/>
                    </a:lnTo>
                    <a:lnTo>
                      <a:pt x="0" y="2486"/>
                    </a:lnTo>
                    <a:lnTo>
                      <a:pt x="0" y="0"/>
                    </a:lnTo>
                    <a:close/>
                  </a:path>
                </a:pathLst>
              </a:custGeom>
              <a:solidFill>
                <a:srgbClr val="F20D0D"/>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188" name="Freeform 187">
                <a:extLst>
                  <a:ext uri="{FF2B5EF4-FFF2-40B4-BE49-F238E27FC236}">
                    <a16:creationId xmlns:a16="http://schemas.microsoft.com/office/drawing/2014/main" id="{22797030-79C1-2F90-A1ED-B44FC95D388D}"/>
                  </a:ext>
                </a:extLst>
              </p:cNvPr>
              <p:cNvSpPr/>
              <p:nvPr/>
            </p:nvSpPr>
            <p:spPr>
              <a:xfrm>
                <a:off x="840233" y="2784931"/>
                <a:ext cx="1236919" cy="805812"/>
              </a:xfrm>
              <a:custGeom>
                <a:avLst/>
                <a:gdLst/>
                <a:ahLst/>
                <a:cxnLst/>
                <a:rect l="0" t="0" r="r" b="b"/>
                <a:pathLst>
                  <a:path w="3816" h="2486">
                    <a:moveTo>
                      <a:pt x="0" y="0"/>
                    </a:moveTo>
                    <a:lnTo>
                      <a:pt x="3816" y="0"/>
                    </a:lnTo>
                    <a:lnTo>
                      <a:pt x="3816" y="2486"/>
                    </a:lnTo>
                    <a:lnTo>
                      <a:pt x="0" y="2486"/>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89" name="Freeform 188">
                <a:extLst>
                  <a:ext uri="{FF2B5EF4-FFF2-40B4-BE49-F238E27FC236}">
                    <a16:creationId xmlns:a16="http://schemas.microsoft.com/office/drawing/2014/main" id="{C91422B4-0AF1-9342-9A79-6C6A5B0B46FE}"/>
                  </a:ext>
                </a:extLst>
              </p:cNvPr>
              <p:cNvSpPr/>
              <p:nvPr/>
            </p:nvSpPr>
            <p:spPr>
              <a:xfrm>
                <a:off x="2214586" y="3322679"/>
                <a:ext cx="1236594" cy="176008"/>
              </a:xfrm>
              <a:custGeom>
                <a:avLst/>
                <a:gdLst/>
                <a:ahLst/>
                <a:cxnLst/>
                <a:rect l="0" t="0" r="r" b="b"/>
                <a:pathLst>
                  <a:path w="3815" h="543">
                    <a:moveTo>
                      <a:pt x="0" y="0"/>
                    </a:moveTo>
                    <a:lnTo>
                      <a:pt x="3815" y="0"/>
                    </a:lnTo>
                    <a:lnTo>
                      <a:pt x="3815" y="543"/>
                    </a:lnTo>
                    <a:lnTo>
                      <a:pt x="0" y="543"/>
                    </a:lnTo>
                    <a:lnTo>
                      <a:pt x="0" y="0"/>
                    </a:lnTo>
                    <a:close/>
                  </a:path>
                </a:pathLst>
              </a:custGeom>
              <a:solidFill>
                <a:srgbClr val="0D28F2"/>
              </a:solidFill>
              <a:ln w="0">
                <a:noFill/>
              </a:ln>
            </p:spPr>
            <p:txBody>
              <a:bodyPr lIns="90000" tIns="45000" rIns="90000" bIns="45000" anchor="ctr" anchorCtr="1">
                <a:noAutofit/>
              </a:bodyPr>
              <a:lstStyle/>
              <a:p>
                <a:endParaRPr lang="en-US" sz="1400" b="0" strike="noStrike" spc="-1">
                  <a:solidFill>
                    <a:srgbClr val="FFFFFF"/>
                  </a:solidFill>
                  <a:latin typeface="Arial"/>
                </a:endParaRPr>
              </a:p>
            </p:txBody>
          </p:sp>
          <p:sp>
            <p:nvSpPr>
              <p:cNvPr id="190" name="Freeform 189">
                <a:extLst>
                  <a:ext uri="{FF2B5EF4-FFF2-40B4-BE49-F238E27FC236}">
                    <a16:creationId xmlns:a16="http://schemas.microsoft.com/office/drawing/2014/main" id="{A764CD41-0E38-4D5D-98F0-40B515759E21}"/>
                  </a:ext>
                </a:extLst>
              </p:cNvPr>
              <p:cNvSpPr/>
              <p:nvPr/>
            </p:nvSpPr>
            <p:spPr>
              <a:xfrm>
                <a:off x="2214586" y="3322679"/>
                <a:ext cx="1236594" cy="176008"/>
              </a:xfrm>
              <a:custGeom>
                <a:avLst/>
                <a:gdLst/>
                <a:ahLst/>
                <a:cxnLst/>
                <a:rect l="0" t="0" r="r" b="b"/>
                <a:pathLst>
                  <a:path w="3815" h="543">
                    <a:moveTo>
                      <a:pt x="0" y="0"/>
                    </a:moveTo>
                    <a:lnTo>
                      <a:pt x="3815" y="0"/>
                    </a:lnTo>
                    <a:lnTo>
                      <a:pt x="3815" y="543"/>
                    </a:lnTo>
                    <a:lnTo>
                      <a:pt x="0" y="543"/>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91" name="Freeform 190">
                <a:extLst>
                  <a:ext uri="{FF2B5EF4-FFF2-40B4-BE49-F238E27FC236}">
                    <a16:creationId xmlns:a16="http://schemas.microsoft.com/office/drawing/2014/main" id="{3524D9A7-C94D-455D-EEA6-403534DED735}"/>
                  </a:ext>
                </a:extLst>
              </p:cNvPr>
              <p:cNvSpPr/>
              <p:nvPr/>
            </p:nvSpPr>
            <p:spPr>
              <a:xfrm>
                <a:off x="840233" y="3590743"/>
                <a:ext cx="1236919" cy="175684"/>
              </a:xfrm>
              <a:custGeom>
                <a:avLst/>
                <a:gdLst/>
                <a:ahLst/>
                <a:cxnLst/>
                <a:rect l="0" t="0" r="r" b="b"/>
                <a:pathLst>
                  <a:path w="3816" h="542">
                    <a:moveTo>
                      <a:pt x="0" y="0"/>
                    </a:moveTo>
                    <a:lnTo>
                      <a:pt x="3816" y="0"/>
                    </a:lnTo>
                    <a:lnTo>
                      <a:pt x="3816" y="542"/>
                    </a:lnTo>
                    <a:lnTo>
                      <a:pt x="0" y="542"/>
                    </a:lnTo>
                    <a:lnTo>
                      <a:pt x="0" y="0"/>
                    </a:lnTo>
                    <a:close/>
                  </a:path>
                </a:pathLst>
              </a:custGeom>
              <a:solidFill>
                <a:srgbClr val="0D28F2"/>
              </a:solidFill>
              <a:ln w="0">
                <a:noFill/>
              </a:ln>
            </p:spPr>
            <p:txBody>
              <a:bodyPr lIns="90000" tIns="45000" rIns="90000" bIns="45000" anchor="ctr" anchorCtr="1">
                <a:noAutofit/>
              </a:bodyPr>
              <a:lstStyle/>
              <a:p>
                <a:endParaRPr lang="en-US" sz="1400" b="0" strike="noStrike" spc="-1">
                  <a:solidFill>
                    <a:srgbClr val="FFFFFF"/>
                  </a:solidFill>
                  <a:latin typeface="Arial"/>
                </a:endParaRPr>
              </a:p>
            </p:txBody>
          </p:sp>
          <p:sp>
            <p:nvSpPr>
              <p:cNvPr id="192" name="Freeform 191">
                <a:extLst>
                  <a:ext uri="{FF2B5EF4-FFF2-40B4-BE49-F238E27FC236}">
                    <a16:creationId xmlns:a16="http://schemas.microsoft.com/office/drawing/2014/main" id="{5B318086-E0DF-21CB-2DF8-5D0B82F524A0}"/>
                  </a:ext>
                </a:extLst>
              </p:cNvPr>
              <p:cNvSpPr/>
              <p:nvPr/>
            </p:nvSpPr>
            <p:spPr>
              <a:xfrm>
                <a:off x="840233" y="3590743"/>
                <a:ext cx="1236919" cy="175684"/>
              </a:xfrm>
              <a:custGeom>
                <a:avLst/>
                <a:gdLst/>
                <a:ahLst/>
                <a:cxnLst/>
                <a:rect l="0" t="0" r="r" b="b"/>
                <a:pathLst>
                  <a:path w="3816" h="542">
                    <a:moveTo>
                      <a:pt x="0" y="0"/>
                    </a:moveTo>
                    <a:lnTo>
                      <a:pt x="3816" y="0"/>
                    </a:lnTo>
                    <a:lnTo>
                      <a:pt x="3816" y="542"/>
                    </a:lnTo>
                    <a:lnTo>
                      <a:pt x="0" y="542"/>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93" name="Freeform 192">
                <a:extLst>
                  <a:ext uri="{FF2B5EF4-FFF2-40B4-BE49-F238E27FC236}">
                    <a16:creationId xmlns:a16="http://schemas.microsoft.com/office/drawing/2014/main" id="{ACBFA988-4BC8-9782-ECD3-3FDBBDF9D895}"/>
                  </a:ext>
                </a:extLst>
              </p:cNvPr>
              <p:cNvSpPr/>
              <p:nvPr/>
            </p:nvSpPr>
            <p:spPr>
              <a:xfrm>
                <a:off x="2214586" y="3498687"/>
                <a:ext cx="1236594" cy="438237"/>
              </a:xfrm>
              <a:custGeom>
                <a:avLst/>
                <a:gdLst/>
                <a:ahLst/>
                <a:cxnLst/>
                <a:rect l="0" t="0" r="r" b="b"/>
                <a:pathLst>
                  <a:path w="3815" h="1352">
                    <a:moveTo>
                      <a:pt x="0" y="0"/>
                    </a:moveTo>
                    <a:lnTo>
                      <a:pt x="3815" y="0"/>
                    </a:lnTo>
                    <a:lnTo>
                      <a:pt x="3815" y="1352"/>
                    </a:lnTo>
                    <a:lnTo>
                      <a:pt x="0" y="1352"/>
                    </a:lnTo>
                    <a:lnTo>
                      <a:pt x="0" y="0"/>
                    </a:lnTo>
                    <a:close/>
                  </a:path>
                </a:pathLst>
              </a:custGeom>
              <a:solidFill>
                <a:srgbClr val="00BA38"/>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194" name="Freeform 193">
                <a:extLst>
                  <a:ext uri="{FF2B5EF4-FFF2-40B4-BE49-F238E27FC236}">
                    <a16:creationId xmlns:a16="http://schemas.microsoft.com/office/drawing/2014/main" id="{4CAA8541-1154-4AD9-B4B2-39371F09F196}"/>
                  </a:ext>
                </a:extLst>
              </p:cNvPr>
              <p:cNvSpPr/>
              <p:nvPr/>
            </p:nvSpPr>
            <p:spPr>
              <a:xfrm>
                <a:off x="2214586" y="3498687"/>
                <a:ext cx="1236594" cy="438237"/>
              </a:xfrm>
              <a:custGeom>
                <a:avLst/>
                <a:gdLst/>
                <a:ahLst/>
                <a:cxnLst/>
                <a:rect l="0" t="0" r="r" b="b"/>
                <a:pathLst>
                  <a:path w="3815" h="1352">
                    <a:moveTo>
                      <a:pt x="0" y="0"/>
                    </a:moveTo>
                    <a:lnTo>
                      <a:pt x="3815" y="0"/>
                    </a:lnTo>
                    <a:lnTo>
                      <a:pt x="3815" y="1352"/>
                    </a:lnTo>
                    <a:lnTo>
                      <a:pt x="0" y="1352"/>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95" name="Freeform 194">
                <a:extLst>
                  <a:ext uri="{FF2B5EF4-FFF2-40B4-BE49-F238E27FC236}">
                    <a16:creationId xmlns:a16="http://schemas.microsoft.com/office/drawing/2014/main" id="{D33AB073-778C-3CBF-6FFB-0B870FFEAFE6}"/>
                  </a:ext>
                </a:extLst>
              </p:cNvPr>
              <p:cNvSpPr/>
              <p:nvPr/>
            </p:nvSpPr>
            <p:spPr>
              <a:xfrm>
                <a:off x="840233" y="3766427"/>
                <a:ext cx="1236919" cy="172442"/>
              </a:xfrm>
              <a:custGeom>
                <a:avLst/>
                <a:gdLst/>
                <a:ahLst/>
                <a:cxnLst/>
                <a:rect l="0" t="0" r="r" b="b"/>
                <a:pathLst>
                  <a:path w="3816" h="532">
                    <a:moveTo>
                      <a:pt x="0" y="0"/>
                    </a:moveTo>
                    <a:lnTo>
                      <a:pt x="3816" y="0"/>
                    </a:lnTo>
                    <a:lnTo>
                      <a:pt x="3816" y="532"/>
                    </a:lnTo>
                    <a:lnTo>
                      <a:pt x="0" y="532"/>
                    </a:lnTo>
                    <a:lnTo>
                      <a:pt x="0" y="0"/>
                    </a:lnTo>
                    <a:close/>
                  </a:path>
                </a:pathLst>
              </a:custGeom>
              <a:solidFill>
                <a:srgbClr val="00BA38"/>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196" name="Freeform 195">
                <a:extLst>
                  <a:ext uri="{FF2B5EF4-FFF2-40B4-BE49-F238E27FC236}">
                    <a16:creationId xmlns:a16="http://schemas.microsoft.com/office/drawing/2014/main" id="{4F3C5D5F-0A86-0904-2ADB-D9EB727CB8CB}"/>
                  </a:ext>
                </a:extLst>
              </p:cNvPr>
              <p:cNvSpPr/>
              <p:nvPr/>
            </p:nvSpPr>
            <p:spPr>
              <a:xfrm>
                <a:off x="840233" y="3766427"/>
                <a:ext cx="1236919" cy="172442"/>
              </a:xfrm>
              <a:custGeom>
                <a:avLst/>
                <a:gdLst/>
                <a:ahLst/>
                <a:cxnLst/>
                <a:rect l="0" t="0" r="r" b="b"/>
                <a:pathLst>
                  <a:path w="3816" h="532">
                    <a:moveTo>
                      <a:pt x="0" y="0"/>
                    </a:moveTo>
                    <a:lnTo>
                      <a:pt x="3816" y="0"/>
                    </a:lnTo>
                    <a:lnTo>
                      <a:pt x="3816" y="532"/>
                    </a:lnTo>
                    <a:lnTo>
                      <a:pt x="0" y="532"/>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97" name="Freeform 196">
                <a:extLst>
                  <a:ext uri="{FF2B5EF4-FFF2-40B4-BE49-F238E27FC236}">
                    <a16:creationId xmlns:a16="http://schemas.microsoft.com/office/drawing/2014/main" id="{526C1E61-5B0C-D358-B4F8-BB081A0BEDC4}"/>
                  </a:ext>
                </a:extLst>
              </p:cNvPr>
              <p:cNvSpPr/>
              <p:nvPr/>
            </p:nvSpPr>
            <p:spPr>
              <a:xfrm>
                <a:off x="840233" y="3938869"/>
                <a:ext cx="1236919" cy="171470"/>
              </a:xfrm>
              <a:custGeom>
                <a:avLst/>
                <a:gdLst/>
                <a:ahLst/>
                <a:cxnLst/>
                <a:rect l="0" t="0" r="r" b="b"/>
                <a:pathLst>
                  <a:path w="3816" h="529">
                    <a:moveTo>
                      <a:pt x="0" y="0"/>
                    </a:moveTo>
                    <a:lnTo>
                      <a:pt x="3816" y="0"/>
                    </a:lnTo>
                    <a:lnTo>
                      <a:pt x="3816" y="529"/>
                    </a:lnTo>
                    <a:lnTo>
                      <a:pt x="0" y="529"/>
                    </a:lnTo>
                    <a:lnTo>
                      <a:pt x="0" y="0"/>
                    </a:lnTo>
                    <a:close/>
                  </a:path>
                </a:pathLst>
              </a:custGeom>
              <a:solidFill>
                <a:srgbClr val="F2AF0D"/>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198" name="Freeform 197">
                <a:extLst>
                  <a:ext uri="{FF2B5EF4-FFF2-40B4-BE49-F238E27FC236}">
                    <a16:creationId xmlns:a16="http://schemas.microsoft.com/office/drawing/2014/main" id="{D261CB3A-0977-9C93-DBE1-EC80FAE9CB53}"/>
                  </a:ext>
                </a:extLst>
              </p:cNvPr>
              <p:cNvSpPr/>
              <p:nvPr/>
            </p:nvSpPr>
            <p:spPr>
              <a:xfrm>
                <a:off x="840233" y="3938869"/>
                <a:ext cx="1236919" cy="171470"/>
              </a:xfrm>
              <a:custGeom>
                <a:avLst/>
                <a:gdLst/>
                <a:ahLst/>
                <a:cxnLst/>
                <a:rect l="0" t="0" r="r" b="b"/>
                <a:pathLst>
                  <a:path w="3816" h="529">
                    <a:moveTo>
                      <a:pt x="0" y="0"/>
                    </a:moveTo>
                    <a:lnTo>
                      <a:pt x="3816" y="0"/>
                    </a:lnTo>
                    <a:lnTo>
                      <a:pt x="3816" y="529"/>
                    </a:lnTo>
                    <a:lnTo>
                      <a:pt x="0" y="529"/>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199" name="Freeform 198">
                <a:extLst>
                  <a:ext uri="{FF2B5EF4-FFF2-40B4-BE49-F238E27FC236}">
                    <a16:creationId xmlns:a16="http://schemas.microsoft.com/office/drawing/2014/main" id="{FA1F70CF-3F1A-F693-782F-350265C90147}"/>
                  </a:ext>
                </a:extLst>
              </p:cNvPr>
              <p:cNvSpPr/>
              <p:nvPr/>
            </p:nvSpPr>
            <p:spPr>
              <a:xfrm>
                <a:off x="2214586" y="3936924"/>
                <a:ext cx="1236594" cy="259312"/>
              </a:xfrm>
              <a:custGeom>
                <a:avLst/>
                <a:gdLst/>
                <a:ahLst/>
                <a:cxnLst/>
                <a:rect l="0" t="0" r="r" b="b"/>
                <a:pathLst>
                  <a:path w="3815" h="800">
                    <a:moveTo>
                      <a:pt x="0" y="0"/>
                    </a:moveTo>
                    <a:lnTo>
                      <a:pt x="3815" y="0"/>
                    </a:lnTo>
                    <a:lnTo>
                      <a:pt x="3815" y="800"/>
                    </a:lnTo>
                    <a:lnTo>
                      <a:pt x="0" y="800"/>
                    </a:lnTo>
                    <a:lnTo>
                      <a:pt x="0" y="0"/>
                    </a:lnTo>
                    <a:close/>
                  </a:path>
                </a:pathLst>
              </a:custGeom>
              <a:solidFill>
                <a:srgbClr val="F564E3"/>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200" name="Freeform 199">
                <a:extLst>
                  <a:ext uri="{FF2B5EF4-FFF2-40B4-BE49-F238E27FC236}">
                    <a16:creationId xmlns:a16="http://schemas.microsoft.com/office/drawing/2014/main" id="{D4BC36B7-1D8E-4C4D-A0AA-02BB75A50451}"/>
                  </a:ext>
                </a:extLst>
              </p:cNvPr>
              <p:cNvSpPr/>
              <p:nvPr/>
            </p:nvSpPr>
            <p:spPr>
              <a:xfrm>
                <a:off x="2214586" y="3936924"/>
                <a:ext cx="1236594" cy="259312"/>
              </a:xfrm>
              <a:custGeom>
                <a:avLst/>
                <a:gdLst/>
                <a:ahLst/>
                <a:cxnLst/>
                <a:rect l="0" t="0" r="r" b="b"/>
                <a:pathLst>
                  <a:path w="3815" h="800">
                    <a:moveTo>
                      <a:pt x="0" y="0"/>
                    </a:moveTo>
                    <a:lnTo>
                      <a:pt x="3815" y="0"/>
                    </a:lnTo>
                    <a:lnTo>
                      <a:pt x="3815" y="800"/>
                    </a:lnTo>
                    <a:lnTo>
                      <a:pt x="0" y="800"/>
                    </a:lnTo>
                    <a:lnTo>
                      <a:pt x="0" y="0"/>
                    </a:lnTo>
                    <a:close/>
                  </a:path>
                </a:pathLst>
              </a:custGeom>
              <a:noFill/>
              <a:ln w="9000">
                <a:solidFill>
                  <a:srgbClr val="000000"/>
                </a:solidFill>
                <a:round/>
              </a:ln>
            </p:spPr>
            <p:txBody>
              <a:bodyPr lIns="94320" tIns="49320" rIns="94320" bIns="49320" anchor="ctr" anchorCtr="1">
                <a:noAutofit/>
              </a:bodyPr>
              <a:lstStyle/>
              <a:p>
                <a:endParaRPr lang="en-US" sz="1400" b="0" strike="noStrike" spc="-1">
                  <a:solidFill>
                    <a:srgbClr val="000000"/>
                  </a:solidFill>
                  <a:latin typeface="Arial"/>
                </a:endParaRPr>
              </a:p>
            </p:txBody>
          </p:sp>
          <p:sp>
            <p:nvSpPr>
              <p:cNvPr id="201" name="Freeform 200">
                <a:extLst>
                  <a:ext uri="{FF2B5EF4-FFF2-40B4-BE49-F238E27FC236}">
                    <a16:creationId xmlns:a16="http://schemas.microsoft.com/office/drawing/2014/main" id="{269D445D-1521-4E60-CBFD-D6EE86DFC45C}"/>
                  </a:ext>
                </a:extLst>
              </p:cNvPr>
              <p:cNvSpPr/>
              <p:nvPr/>
            </p:nvSpPr>
            <p:spPr>
              <a:xfrm>
                <a:off x="840233" y="4110339"/>
                <a:ext cx="1236919" cy="85897"/>
              </a:xfrm>
              <a:custGeom>
                <a:avLst/>
                <a:gdLst/>
                <a:ahLst/>
                <a:cxnLst/>
                <a:rect l="0" t="0" r="r" b="b"/>
                <a:pathLst>
                  <a:path w="3816" h="265">
                    <a:moveTo>
                      <a:pt x="0" y="0"/>
                    </a:moveTo>
                    <a:lnTo>
                      <a:pt x="3816" y="0"/>
                    </a:lnTo>
                    <a:lnTo>
                      <a:pt x="3816" y="265"/>
                    </a:lnTo>
                    <a:lnTo>
                      <a:pt x="0" y="265"/>
                    </a:lnTo>
                    <a:lnTo>
                      <a:pt x="0" y="0"/>
                    </a:lnTo>
                    <a:close/>
                  </a:path>
                </a:pathLst>
              </a:custGeom>
              <a:solidFill>
                <a:srgbClr val="F564E3"/>
              </a:solidFill>
              <a:ln w="0">
                <a:noFill/>
              </a:ln>
            </p:spPr>
            <p:txBody>
              <a:bodyPr lIns="90000" tIns="45000" rIns="90000" bIns="45000" anchor="ctr" anchorCtr="1">
                <a:noAutofit/>
              </a:bodyPr>
              <a:lstStyle/>
              <a:p>
                <a:endParaRPr lang="en-US" sz="1400" b="0" strike="noStrike" spc="-1">
                  <a:solidFill>
                    <a:srgbClr val="000000"/>
                  </a:solidFill>
                  <a:latin typeface="Arial"/>
                </a:endParaRPr>
              </a:p>
            </p:txBody>
          </p:sp>
          <p:sp>
            <p:nvSpPr>
              <p:cNvPr id="202" name="Freeform 201">
                <a:extLst>
                  <a:ext uri="{FF2B5EF4-FFF2-40B4-BE49-F238E27FC236}">
                    <a16:creationId xmlns:a16="http://schemas.microsoft.com/office/drawing/2014/main" id="{69D87924-E28F-A122-FBC5-9CF422A5A63B}"/>
                  </a:ext>
                </a:extLst>
              </p:cNvPr>
              <p:cNvSpPr/>
              <p:nvPr/>
            </p:nvSpPr>
            <p:spPr>
              <a:xfrm>
                <a:off x="840233" y="4110339"/>
                <a:ext cx="1236919" cy="85897"/>
              </a:xfrm>
              <a:custGeom>
                <a:avLst/>
                <a:gdLst/>
                <a:ahLst/>
                <a:cxnLst/>
                <a:rect l="0" t="0" r="r" b="b"/>
                <a:pathLst>
                  <a:path w="3816" h="265">
                    <a:moveTo>
                      <a:pt x="0" y="0"/>
                    </a:moveTo>
                    <a:lnTo>
                      <a:pt x="3816" y="0"/>
                    </a:lnTo>
                    <a:lnTo>
                      <a:pt x="3816" y="265"/>
                    </a:lnTo>
                    <a:lnTo>
                      <a:pt x="0" y="265"/>
                    </a:lnTo>
                    <a:lnTo>
                      <a:pt x="0" y="0"/>
                    </a:lnTo>
                    <a:close/>
                  </a:path>
                </a:pathLst>
              </a:custGeom>
              <a:noFill/>
              <a:ln w="9000">
                <a:solidFill>
                  <a:srgbClr val="000000"/>
                </a:solidFill>
                <a:round/>
              </a:ln>
            </p:spPr>
            <p:txBody>
              <a:bodyPr lIns="94320" tIns="46080" rIns="94320" bIns="46080" anchor="ctr" anchorCtr="1">
                <a:noAutofit/>
              </a:bodyPr>
              <a:lstStyle/>
              <a:p>
                <a:endParaRPr lang="en-US" sz="1400" b="0" strike="noStrike" spc="-1">
                  <a:solidFill>
                    <a:srgbClr val="000000"/>
                  </a:solidFill>
                  <a:latin typeface="Arial"/>
                </a:endParaRPr>
              </a:p>
            </p:txBody>
          </p:sp>
          <p:sp>
            <p:nvSpPr>
              <p:cNvPr id="214" name="TextBox 213">
                <a:extLst>
                  <a:ext uri="{FF2B5EF4-FFF2-40B4-BE49-F238E27FC236}">
                    <a16:creationId xmlns:a16="http://schemas.microsoft.com/office/drawing/2014/main" id="{A7CE6AD7-BE83-1672-A575-EA2D32F0A360}"/>
                  </a:ext>
                </a:extLst>
              </p:cNvPr>
              <p:cNvSpPr txBox="1"/>
              <p:nvPr/>
            </p:nvSpPr>
            <p:spPr>
              <a:xfrm>
                <a:off x="1312829" y="3113609"/>
                <a:ext cx="260649" cy="138499"/>
              </a:xfrm>
              <a:prstGeom prst="rect">
                <a:avLst/>
              </a:prstGeom>
              <a:noFill/>
              <a:ln w="0">
                <a:noFill/>
              </a:ln>
            </p:spPr>
            <p:txBody>
              <a:bodyPr wrap="none" lIns="0" tIns="0" rIns="0" bIns="0" anchor="t">
                <a:spAutoFit/>
              </a:bodyPr>
              <a:lstStyle/>
              <a:p>
                <a:r>
                  <a:rPr lang="en-US" sz="900" b="1" strike="noStrike" spc="-1" dirty="0">
                    <a:solidFill>
                      <a:srgbClr val="000000"/>
                    </a:solidFill>
                    <a:latin typeface="Calibri" panose="020F0502020204030204" pitchFamily="34" charset="0"/>
                    <a:cs typeface="Calibri" panose="020F0502020204030204" pitchFamily="34" charset="0"/>
                  </a:rPr>
                  <a:t>2,668</a:t>
                </a:r>
                <a:endParaRPr lang="en-US" sz="900" b="1" strike="noStrike" spc="-1" dirty="0">
                  <a:solidFill>
                    <a:srgbClr val="000000"/>
                  </a:solidFill>
                  <a:latin typeface="Calibri" panose="020F0502020204030204" pitchFamily="34" charset="0"/>
                  <a:ea typeface="'Arial-BoldMT'"/>
                  <a:cs typeface="Calibri" panose="020F0502020204030204" pitchFamily="34" charset="0"/>
                </a:endParaRPr>
              </a:p>
            </p:txBody>
          </p:sp>
          <p:sp>
            <p:nvSpPr>
              <p:cNvPr id="215" name="TextBox 214">
                <a:extLst>
                  <a:ext uri="{FF2B5EF4-FFF2-40B4-BE49-F238E27FC236}">
                    <a16:creationId xmlns:a16="http://schemas.microsoft.com/office/drawing/2014/main" id="{53E86A6C-AB55-0AEF-C8FD-AF9808F071F4}"/>
                  </a:ext>
                </a:extLst>
              </p:cNvPr>
              <p:cNvSpPr txBox="1"/>
              <p:nvPr/>
            </p:nvSpPr>
            <p:spPr>
              <a:xfrm>
                <a:off x="1361126" y="3612136"/>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582</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216" name="TextBox 215">
                <a:extLst>
                  <a:ext uri="{FF2B5EF4-FFF2-40B4-BE49-F238E27FC236}">
                    <a16:creationId xmlns:a16="http://schemas.microsoft.com/office/drawing/2014/main" id="{697C25D7-47A9-00F9-979B-FC3E9356E512}"/>
                  </a:ext>
                </a:extLst>
              </p:cNvPr>
              <p:cNvSpPr txBox="1"/>
              <p:nvPr/>
            </p:nvSpPr>
            <p:spPr>
              <a:xfrm>
                <a:off x="1361450" y="3772909"/>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571</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217" name="TextBox 216">
                <a:extLst>
                  <a:ext uri="{FF2B5EF4-FFF2-40B4-BE49-F238E27FC236}">
                    <a16:creationId xmlns:a16="http://schemas.microsoft.com/office/drawing/2014/main" id="{BB5C1296-1B64-DB24-49A1-A9085730B45C}"/>
                  </a:ext>
                </a:extLst>
              </p:cNvPr>
              <p:cNvSpPr txBox="1"/>
              <p:nvPr/>
            </p:nvSpPr>
            <p:spPr>
              <a:xfrm>
                <a:off x="1360477" y="3946972"/>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568</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218" name="TextBox 217">
                <a:extLst>
                  <a:ext uri="{FF2B5EF4-FFF2-40B4-BE49-F238E27FC236}">
                    <a16:creationId xmlns:a16="http://schemas.microsoft.com/office/drawing/2014/main" id="{520EDC3B-989A-550B-ABE2-84F57DBA73EB}"/>
                  </a:ext>
                </a:extLst>
              </p:cNvPr>
              <p:cNvSpPr txBox="1"/>
              <p:nvPr/>
            </p:nvSpPr>
            <p:spPr>
              <a:xfrm>
                <a:off x="1360153" y="4085380"/>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284</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219" name="TextBox 218">
                <a:extLst>
                  <a:ext uri="{FF2B5EF4-FFF2-40B4-BE49-F238E27FC236}">
                    <a16:creationId xmlns:a16="http://schemas.microsoft.com/office/drawing/2014/main" id="{A5B107B1-FD35-4803-1F64-C06A269D80F5}"/>
                  </a:ext>
                </a:extLst>
              </p:cNvPr>
              <p:cNvSpPr txBox="1"/>
              <p:nvPr/>
            </p:nvSpPr>
            <p:spPr>
              <a:xfrm>
                <a:off x="2693017" y="2843600"/>
                <a:ext cx="260649" cy="138499"/>
              </a:xfrm>
              <a:prstGeom prst="rect">
                <a:avLst/>
              </a:prstGeom>
              <a:noFill/>
              <a:ln w="0">
                <a:noFill/>
              </a:ln>
            </p:spPr>
            <p:txBody>
              <a:bodyPr wrap="none" lIns="0" tIns="0" rIns="0" bIns="0" anchor="t">
                <a:spAutoFit/>
              </a:bodyPr>
              <a:lstStyle/>
              <a:p>
                <a:r>
                  <a:rPr lang="en-US" sz="900" b="1" strike="noStrike" spc="-1" dirty="0">
                    <a:solidFill>
                      <a:srgbClr val="000000"/>
                    </a:solidFill>
                    <a:latin typeface="Calibri" panose="020F0502020204030204" pitchFamily="34" charset="0"/>
                    <a:cs typeface="Calibri" panose="020F0502020204030204" pitchFamily="34" charset="0"/>
                  </a:rPr>
                  <a:t>2,664</a:t>
                </a:r>
                <a:endParaRPr lang="en-US" sz="900" b="1" strike="noStrike" spc="-1" dirty="0">
                  <a:solidFill>
                    <a:srgbClr val="000000"/>
                  </a:solidFill>
                  <a:latin typeface="Calibri" panose="020F0502020204030204" pitchFamily="34" charset="0"/>
                  <a:ea typeface="'Arial-BoldMT'"/>
                  <a:cs typeface="Calibri" panose="020F0502020204030204" pitchFamily="34" charset="0"/>
                </a:endParaRPr>
              </a:p>
            </p:txBody>
          </p:sp>
          <p:sp>
            <p:nvSpPr>
              <p:cNvPr id="220" name="TextBox 219">
                <a:extLst>
                  <a:ext uri="{FF2B5EF4-FFF2-40B4-BE49-F238E27FC236}">
                    <a16:creationId xmlns:a16="http://schemas.microsoft.com/office/drawing/2014/main" id="{2188BC4C-F41F-80B8-CE37-0A7E86B67350}"/>
                  </a:ext>
                </a:extLst>
              </p:cNvPr>
              <p:cNvSpPr txBox="1"/>
              <p:nvPr/>
            </p:nvSpPr>
            <p:spPr>
              <a:xfrm>
                <a:off x="2741314" y="3335969"/>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582</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221" name="TextBox 220">
                <a:extLst>
                  <a:ext uri="{FF2B5EF4-FFF2-40B4-BE49-F238E27FC236}">
                    <a16:creationId xmlns:a16="http://schemas.microsoft.com/office/drawing/2014/main" id="{8F777B24-5921-BB57-107F-C08042494403}"/>
                  </a:ext>
                </a:extLst>
              </p:cNvPr>
              <p:cNvSpPr txBox="1"/>
              <p:nvPr/>
            </p:nvSpPr>
            <p:spPr>
              <a:xfrm>
                <a:off x="2693666" y="3625102"/>
                <a:ext cx="260649" cy="138499"/>
              </a:xfrm>
              <a:prstGeom prst="rect">
                <a:avLst/>
              </a:prstGeom>
              <a:noFill/>
              <a:ln w="0">
                <a:noFill/>
              </a:ln>
            </p:spPr>
            <p:txBody>
              <a:bodyPr wrap="none" lIns="0" tIns="0" rIns="0" bIns="0" anchor="t">
                <a:spAutoFit/>
              </a:bodyPr>
              <a:lstStyle/>
              <a:p>
                <a:r>
                  <a:rPr lang="en-US" sz="900" b="1" strike="noStrike" spc="-1" dirty="0">
                    <a:solidFill>
                      <a:srgbClr val="000000"/>
                    </a:solidFill>
                    <a:latin typeface="Calibri" panose="020F0502020204030204" pitchFamily="34" charset="0"/>
                    <a:cs typeface="Calibri" panose="020F0502020204030204" pitchFamily="34" charset="0"/>
                  </a:rPr>
                  <a:t>1,452</a:t>
                </a:r>
                <a:endParaRPr lang="en-US" sz="900" b="1" strike="noStrike" spc="-1" dirty="0">
                  <a:solidFill>
                    <a:srgbClr val="000000"/>
                  </a:solidFill>
                  <a:latin typeface="Calibri" panose="020F0502020204030204" pitchFamily="34" charset="0"/>
                  <a:ea typeface="'Arial-BoldMT'"/>
                  <a:cs typeface="Calibri" panose="020F0502020204030204" pitchFamily="34" charset="0"/>
                </a:endParaRPr>
              </a:p>
            </p:txBody>
          </p:sp>
          <p:sp>
            <p:nvSpPr>
              <p:cNvPr id="222" name="TextBox 221">
                <a:extLst>
                  <a:ext uri="{FF2B5EF4-FFF2-40B4-BE49-F238E27FC236}">
                    <a16:creationId xmlns:a16="http://schemas.microsoft.com/office/drawing/2014/main" id="{4020AC58-2532-A992-F2A7-F8B21DFC2E0D}"/>
                  </a:ext>
                </a:extLst>
              </p:cNvPr>
              <p:cNvSpPr txBox="1"/>
              <p:nvPr/>
            </p:nvSpPr>
            <p:spPr>
              <a:xfrm>
                <a:off x="2740666" y="4000780"/>
                <a:ext cx="172740" cy="138499"/>
              </a:xfrm>
              <a:prstGeom prst="rect">
                <a:avLst/>
              </a:prstGeom>
              <a:noFill/>
              <a:ln w="0">
                <a:noFill/>
              </a:ln>
            </p:spPr>
            <p:txBody>
              <a:bodyPr wrap="none" lIns="0" tIns="0" rIns="0" bIns="0" anchor="t">
                <a:spAutoFit/>
              </a:bodyPr>
              <a:lstStyle/>
              <a:p>
                <a:r>
                  <a:rPr lang="en-US" sz="900" b="1" strike="noStrike" spc="-1">
                    <a:solidFill>
                      <a:srgbClr val="000000"/>
                    </a:solidFill>
                    <a:latin typeface="Calibri" panose="020F0502020204030204" pitchFamily="34" charset="0"/>
                    <a:cs typeface="Calibri" panose="020F0502020204030204" pitchFamily="34" charset="0"/>
                  </a:rPr>
                  <a:t>858</a:t>
                </a:r>
                <a:endParaRPr lang="en-US" sz="900" b="1" strike="noStrike" spc="-1">
                  <a:solidFill>
                    <a:srgbClr val="000000"/>
                  </a:solidFill>
                  <a:latin typeface="Calibri" panose="020F0502020204030204" pitchFamily="34" charset="0"/>
                  <a:ea typeface="'Arial-BoldMT'"/>
                  <a:cs typeface="Calibri" panose="020F0502020204030204" pitchFamily="34" charset="0"/>
                </a:endParaRPr>
              </a:p>
            </p:txBody>
          </p:sp>
          <p:sp>
            <p:nvSpPr>
              <p:cNvPr id="225" name="TextBox 224">
                <a:extLst>
                  <a:ext uri="{FF2B5EF4-FFF2-40B4-BE49-F238E27FC236}">
                    <a16:creationId xmlns:a16="http://schemas.microsoft.com/office/drawing/2014/main" id="{C17F040E-FE53-554D-0D9A-C0B72C099502}"/>
                  </a:ext>
                </a:extLst>
              </p:cNvPr>
              <p:cNvSpPr txBox="1"/>
              <p:nvPr/>
            </p:nvSpPr>
            <p:spPr>
              <a:xfrm>
                <a:off x="766098" y="874800"/>
                <a:ext cx="2740302" cy="184666"/>
              </a:xfrm>
              <a:prstGeom prst="rect">
                <a:avLst/>
              </a:prstGeom>
              <a:noFill/>
              <a:ln w="0">
                <a:noFill/>
              </a:ln>
            </p:spPr>
            <p:txBody>
              <a:bodyPr wrap="none" lIns="0" tIns="0" rIns="0" bIns="0" anchor="t">
                <a:spAutoFit/>
              </a:bodyPr>
              <a:lstStyle/>
              <a:p>
                <a:pPr algn="ctr"/>
                <a:r>
                  <a:rPr lang="en-US" sz="1200" strike="noStrike" spc="-1" dirty="0">
                    <a:solidFill>
                      <a:srgbClr val="000000"/>
                    </a:solidFill>
                    <a:latin typeface="Calibri Light" panose="020F0302020204030204" pitchFamily="34" charset="0"/>
                    <a:cs typeface="Calibri Light" panose="020F0302020204030204" pitchFamily="34" charset="0"/>
                  </a:rPr>
                  <a:t>Win-Loss-Ratio: 1.19 (0.61 – 2.32; p = 0.610)</a:t>
                </a:r>
                <a:endParaRPr lang="en-US" sz="1200" strike="noStrike" spc="-1" dirty="0">
                  <a:solidFill>
                    <a:srgbClr val="000000"/>
                  </a:solidFill>
                  <a:latin typeface="Calibri Light" panose="020F0302020204030204" pitchFamily="34" charset="0"/>
                  <a:ea typeface="'ArialMT'"/>
                  <a:cs typeface="Calibri Light" panose="020F0302020204030204" pitchFamily="34" charset="0"/>
                </a:endParaRPr>
              </a:p>
            </p:txBody>
          </p:sp>
          <p:sp>
            <p:nvSpPr>
              <p:cNvPr id="239" name="TextBox 238">
                <a:extLst>
                  <a:ext uri="{FF2B5EF4-FFF2-40B4-BE49-F238E27FC236}">
                    <a16:creationId xmlns:a16="http://schemas.microsoft.com/office/drawing/2014/main" id="{1AFD972E-5EE8-FEAA-B920-2D29CE5F2A5D}"/>
                  </a:ext>
                </a:extLst>
              </p:cNvPr>
              <p:cNvSpPr txBox="1"/>
              <p:nvPr/>
            </p:nvSpPr>
            <p:spPr>
              <a:xfrm>
                <a:off x="1082563" y="4176000"/>
                <a:ext cx="774571"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Control</a:t>
                </a:r>
              </a:p>
            </p:txBody>
          </p:sp>
          <p:sp>
            <p:nvSpPr>
              <p:cNvPr id="240" name="TextBox 239">
                <a:extLst>
                  <a:ext uri="{FF2B5EF4-FFF2-40B4-BE49-F238E27FC236}">
                    <a16:creationId xmlns:a16="http://schemas.microsoft.com/office/drawing/2014/main" id="{27895AA3-4D99-FB63-2C12-529195492F07}"/>
                  </a:ext>
                </a:extLst>
              </p:cNvPr>
              <p:cNvSpPr txBox="1"/>
              <p:nvPr/>
            </p:nvSpPr>
            <p:spPr>
              <a:xfrm>
                <a:off x="2001150" y="4176000"/>
                <a:ext cx="1688154"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Experimental group</a:t>
                </a:r>
              </a:p>
            </p:txBody>
          </p:sp>
          <p:grpSp>
            <p:nvGrpSpPr>
              <p:cNvPr id="258" name="Group 257">
                <a:extLst>
                  <a:ext uri="{FF2B5EF4-FFF2-40B4-BE49-F238E27FC236}">
                    <a16:creationId xmlns:a16="http://schemas.microsoft.com/office/drawing/2014/main" id="{1A0AE189-CDD0-AF4C-5D3E-88323DD2555D}"/>
                  </a:ext>
                </a:extLst>
              </p:cNvPr>
              <p:cNvGrpSpPr/>
              <p:nvPr/>
            </p:nvGrpSpPr>
            <p:grpSpPr>
              <a:xfrm>
                <a:off x="3801350" y="4038332"/>
                <a:ext cx="1746378" cy="261610"/>
                <a:chOff x="3923928" y="4038332"/>
                <a:chExt cx="1746378" cy="261610"/>
              </a:xfrm>
            </p:grpSpPr>
            <p:grpSp>
              <p:nvGrpSpPr>
                <p:cNvPr id="257" name="Group 256">
                  <a:extLst>
                    <a:ext uri="{FF2B5EF4-FFF2-40B4-BE49-F238E27FC236}">
                      <a16:creationId xmlns:a16="http://schemas.microsoft.com/office/drawing/2014/main" id="{B42CD7D5-D71A-607E-3FDD-9AAB80020B0C}"/>
                    </a:ext>
                  </a:extLst>
                </p:cNvPr>
                <p:cNvGrpSpPr/>
                <p:nvPr/>
              </p:nvGrpSpPr>
              <p:grpSpPr>
                <a:xfrm>
                  <a:off x="3923928" y="4114777"/>
                  <a:ext cx="108720" cy="108720"/>
                  <a:chOff x="3923928" y="4119214"/>
                  <a:chExt cx="108720" cy="108720"/>
                </a:xfrm>
              </p:grpSpPr>
              <p:sp>
                <p:nvSpPr>
                  <p:cNvPr id="251" name="Freeform 250">
                    <a:extLst>
                      <a:ext uri="{FF2B5EF4-FFF2-40B4-BE49-F238E27FC236}">
                        <a16:creationId xmlns:a16="http://schemas.microsoft.com/office/drawing/2014/main" id="{9FB31229-BC1E-4862-9D5A-13E256151500}"/>
                      </a:ext>
                    </a:extLst>
                  </p:cNvPr>
                  <p:cNvSpPr/>
                  <p:nvPr/>
                </p:nvSpPr>
                <p:spPr>
                  <a:xfrm>
                    <a:off x="3923928" y="4119214"/>
                    <a:ext cx="108720" cy="108720"/>
                  </a:xfrm>
                  <a:custGeom>
                    <a:avLst/>
                    <a:gdLst/>
                    <a:ahLst/>
                    <a:cxnLst/>
                    <a:rect l="0" t="0" r="r" b="b"/>
                    <a:pathLst>
                      <a:path w="302" h="302">
                        <a:moveTo>
                          <a:pt x="0" y="0"/>
                        </a:moveTo>
                        <a:lnTo>
                          <a:pt x="302" y="0"/>
                        </a:lnTo>
                        <a:lnTo>
                          <a:pt x="302" y="302"/>
                        </a:lnTo>
                        <a:lnTo>
                          <a:pt x="0" y="302"/>
                        </a:lnTo>
                        <a:lnTo>
                          <a:pt x="0" y="0"/>
                        </a:lnTo>
                        <a:close/>
                      </a:path>
                    </a:pathLst>
                  </a:custGeom>
                  <a:solidFill>
                    <a:srgbClr val="F564E3"/>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252" name="Freeform 251">
                    <a:extLst>
                      <a:ext uri="{FF2B5EF4-FFF2-40B4-BE49-F238E27FC236}">
                        <a16:creationId xmlns:a16="http://schemas.microsoft.com/office/drawing/2014/main" id="{19F21B7C-7291-6DD1-07EA-A65BB7642400}"/>
                      </a:ext>
                    </a:extLst>
                  </p:cNvPr>
                  <p:cNvSpPr/>
                  <p:nvPr/>
                </p:nvSpPr>
                <p:spPr>
                  <a:xfrm>
                    <a:off x="3923928" y="4119214"/>
                    <a:ext cx="108720" cy="108720"/>
                  </a:xfrm>
                  <a:custGeom>
                    <a:avLst/>
                    <a:gdLst/>
                    <a:ahLst/>
                    <a:cxnLst/>
                    <a:rect l="0" t="0" r="r" b="b"/>
                    <a:pathLst>
                      <a:path w="302" h="302">
                        <a:moveTo>
                          <a:pt x="0" y="0"/>
                        </a:moveTo>
                        <a:lnTo>
                          <a:pt x="302" y="0"/>
                        </a:lnTo>
                        <a:lnTo>
                          <a:pt x="302" y="302"/>
                        </a:lnTo>
                        <a:lnTo>
                          <a:pt x="0" y="302"/>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253" name="TextBox 252">
                  <a:extLst>
                    <a:ext uri="{FF2B5EF4-FFF2-40B4-BE49-F238E27FC236}">
                      <a16:creationId xmlns:a16="http://schemas.microsoft.com/office/drawing/2014/main" id="{101B2BB1-089C-9C16-62BE-C8BA4150BAC7}"/>
                    </a:ext>
                  </a:extLst>
                </p:cNvPr>
                <p:cNvSpPr txBox="1"/>
                <p:nvPr/>
              </p:nvSpPr>
              <p:spPr>
                <a:xfrm>
                  <a:off x="4067944" y="4038332"/>
                  <a:ext cx="1602362"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kern="1200" dirty="0">
                      <a:solidFill>
                        <a:schemeClr val="tx1"/>
                      </a:solidFill>
                      <a:latin typeface="Calibri Light" panose="020F0302020204030204" pitchFamily="34" charset="0"/>
                      <a:cs typeface="Calibri Light" panose="020F0302020204030204" pitchFamily="34" charset="0"/>
                    </a:rPr>
                    <a:t>Urgent revascularization</a:t>
                  </a:r>
                </a:p>
              </p:txBody>
            </p:sp>
          </p:grpSp>
          <p:grpSp>
            <p:nvGrpSpPr>
              <p:cNvPr id="273" name="Group 272">
                <a:extLst>
                  <a:ext uri="{FF2B5EF4-FFF2-40B4-BE49-F238E27FC236}">
                    <a16:creationId xmlns:a16="http://schemas.microsoft.com/office/drawing/2014/main" id="{FC28227D-8C32-DF1A-7EE5-44C970FDEBD6}"/>
                  </a:ext>
                </a:extLst>
              </p:cNvPr>
              <p:cNvGrpSpPr/>
              <p:nvPr/>
            </p:nvGrpSpPr>
            <p:grpSpPr>
              <a:xfrm>
                <a:off x="3801350" y="3147814"/>
                <a:ext cx="696411" cy="253916"/>
                <a:chOff x="3923928" y="3075806"/>
                <a:chExt cx="696411" cy="253916"/>
              </a:xfrm>
            </p:grpSpPr>
            <p:grpSp>
              <p:nvGrpSpPr>
                <p:cNvPr id="265" name="Group 264">
                  <a:extLst>
                    <a:ext uri="{FF2B5EF4-FFF2-40B4-BE49-F238E27FC236}">
                      <a16:creationId xmlns:a16="http://schemas.microsoft.com/office/drawing/2014/main" id="{A9585AAE-18DC-AAA7-0A11-44CC10631909}"/>
                    </a:ext>
                  </a:extLst>
                </p:cNvPr>
                <p:cNvGrpSpPr/>
                <p:nvPr/>
              </p:nvGrpSpPr>
              <p:grpSpPr>
                <a:xfrm>
                  <a:off x="3923928" y="3154054"/>
                  <a:ext cx="108720" cy="108720"/>
                  <a:chOff x="3923928" y="3154054"/>
                  <a:chExt cx="108720" cy="108720"/>
                </a:xfrm>
              </p:grpSpPr>
              <p:sp>
                <p:nvSpPr>
                  <p:cNvPr id="241" name="Freeform 240">
                    <a:extLst>
                      <a:ext uri="{FF2B5EF4-FFF2-40B4-BE49-F238E27FC236}">
                        <a16:creationId xmlns:a16="http://schemas.microsoft.com/office/drawing/2014/main" id="{5DC1C30B-52C1-0F74-8E4F-D2D49405878D}"/>
                      </a:ext>
                    </a:extLst>
                  </p:cNvPr>
                  <p:cNvSpPr/>
                  <p:nvPr/>
                </p:nvSpPr>
                <p:spPr>
                  <a:xfrm>
                    <a:off x="3923928" y="3154054"/>
                    <a:ext cx="108720" cy="108720"/>
                  </a:xfrm>
                  <a:custGeom>
                    <a:avLst/>
                    <a:gdLst/>
                    <a:ahLst/>
                    <a:cxnLst/>
                    <a:rect l="0" t="0" r="r" b="b"/>
                    <a:pathLst>
                      <a:path w="302" h="302">
                        <a:moveTo>
                          <a:pt x="0" y="0"/>
                        </a:moveTo>
                        <a:lnTo>
                          <a:pt x="302" y="0"/>
                        </a:lnTo>
                        <a:lnTo>
                          <a:pt x="302" y="302"/>
                        </a:lnTo>
                        <a:lnTo>
                          <a:pt x="0" y="302"/>
                        </a:lnTo>
                        <a:lnTo>
                          <a:pt x="0" y="0"/>
                        </a:lnTo>
                        <a:close/>
                      </a:path>
                    </a:pathLst>
                  </a:custGeom>
                  <a:solidFill>
                    <a:srgbClr val="F20D0D"/>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242" name="Freeform 241">
                    <a:extLst>
                      <a:ext uri="{FF2B5EF4-FFF2-40B4-BE49-F238E27FC236}">
                        <a16:creationId xmlns:a16="http://schemas.microsoft.com/office/drawing/2014/main" id="{FAF3C0FD-06A8-7B24-7199-5279A25A2D67}"/>
                      </a:ext>
                    </a:extLst>
                  </p:cNvPr>
                  <p:cNvSpPr/>
                  <p:nvPr/>
                </p:nvSpPr>
                <p:spPr>
                  <a:xfrm>
                    <a:off x="3923928" y="3154054"/>
                    <a:ext cx="108720" cy="108720"/>
                  </a:xfrm>
                  <a:custGeom>
                    <a:avLst/>
                    <a:gdLst/>
                    <a:ahLst/>
                    <a:cxnLst/>
                    <a:rect l="0" t="0" r="r" b="b"/>
                    <a:pathLst>
                      <a:path w="302" h="302">
                        <a:moveTo>
                          <a:pt x="0" y="0"/>
                        </a:moveTo>
                        <a:lnTo>
                          <a:pt x="302" y="0"/>
                        </a:lnTo>
                        <a:lnTo>
                          <a:pt x="302" y="302"/>
                        </a:lnTo>
                        <a:lnTo>
                          <a:pt x="0" y="302"/>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260" name="TextBox 259">
                  <a:extLst>
                    <a:ext uri="{FF2B5EF4-FFF2-40B4-BE49-F238E27FC236}">
                      <a16:creationId xmlns:a16="http://schemas.microsoft.com/office/drawing/2014/main" id="{900478BB-A6F4-944C-05C4-A1B896FA8A97}"/>
                    </a:ext>
                  </a:extLst>
                </p:cNvPr>
                <p:cNvSpPr txBox="1"/>
                <p:nvPr/>
              </p:nvSpPr>
              <p:spPr>
                <a:xfrm>
                  <a:off x="4067944" y="3075806"/>
                  <a:ext cx="552395" cy="253916"/>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kern="1200" dirty="0">
                      <a:solidFill>
                        <a:schemeClr val="tx1"/>
                      </a:solidFill>
                      <a:latin typeface="Calibri Light" panose="020F0302020204030204" pitchFamily="34" charset="0"/>
                      <a:cs typeface="Calibri Light" panose="020F0302020204030204" pitchFamily="34" charset="0"/>
                    </a:rPr>
                    <a:t>Death</a:t>
                  </a:r>
                </a:p>
              </p:txBody>
            </p:sp>
          </p:grpSp>
          <p:grpSp>
            <p:nvGrpSpPr>
              <p:cNvPr id="272" name="Group 271">
                <a:extLst>
                  <a:ext uri="{FF2B5EF4-FFF2-40B4-BE49-F238E27FC236}">
                    <a16:creationId xmlns:a16="http://schemas.microsoft.com/office/drawing/2014/main" id="{075CDC52-107E-0288-1FB3-483CA7B9DED8}"/>
                  </a:ext>
                </a:extLst>
              </p:cNvPr>
              <p:cNvGrpSpPr/>
              <p:nvPr/>
            </p:nvGrpSpPr>
            <p:grpSpPr>
              <a:xfrm>
                <a:off x="3801350" y="3324379"/>
                <a:ext cx="1299140" cy="253916"/>
                <a:chOff x="3923928" y="3228206"/>
                <a:chExt cx="1299140" cy="253916"/>
              </a:xfrm>
            </p:grpSpPr>
            <p:grpSp>
              <p:nvGrpSpPr>
                <p:cNvPr id="266" name="Group 265">
                  <a:extLst>
                    <a:ext uri="{FF2B5EF4-FFF2-40B4-BE49-F238E27FC236}">
                      <a16:creationId xmlns:a16="http://schemas.microsoft.com/office/drawing/2014/main" id="{9B162B95-D2A2-05A2-62ED-501FDD141F1A}"/>
                    </a:ext>
                  </a:extLst>
                </p:cNvPr>
                <p:cNvGrpSpPr/>
                <p:nvPr/>
              </p:nvGrpSpPr>
              <p:grpSpPr>
                <a:xfrm>
                  <a:off x="3923928" y="3300984"/>
                  <a:ext cx="108720" cy="108360"/>
                  <a:chOff x="3923928" y="3333334"/>
                  <a:chExt cx="108720" cy="108360"/>
                </a:xfrm>
              </p:grpSpPr>
              <p:sp>
                <p:nvSpPr>
                  <p:cNvPr id="243" name="Freeform 242">
                    <a:extLst>
                      <a:ext uri="{FF2B5EF4-FFF2-40B4-BE49-F238E27FC236}">
                        <a16:creationId xmlns:a16="http://schemas.microsoft.com/office/drawing/2014/main" id="{314B8B91-F165-27AB-A282-CBD3E022EEB0}"/>
                      </a:ext>
                    </a:extLst>
                  </p:cNvPr>
                  <p:cNvSpPr/>
                  <p:nvPr/>
                </p:nvSpPr>
                <p:spPr>
                  <a:xfrm>
                    <a:off x="3923928" y="3333334"/>
                    <a:ext cx="108720" cy="108360"/>
                  </a:xfrm>
                  <a:custGeom>
                    <a:avLst/>
                    <a:gdLst/>
                    <a:ahLst/>
                    <a:cxnLst/>
                    <a:rect l="0" t="0" r="r" b="b"/>
                    <a:pathLst>
                      <a:path w="302" h="301">
                        <a:moveTo>
                          <a:pt x="0" y="0"/>
                        </a:moveTo>
                        <a:lnTo>
                          <a:pt x="302" y="0"/>
                        </a:lnTo>
                        <a:lnTo>
                          <a:pt x="302" y="301"/>
                        </a:lnTo>
                        <a:lnTo>
                          <a:pt x="0" y="301"/>
                        </a:lnTo>
                        <a:lnTo>
                          <a:pt x="0" y="0"/>
                        </a:lnTo>
                        <a:close/>
                      </a:path>
                    </a:pathLst>
                  </a:custGeom>
                  <a:solidFill>
                    <a:srgbClr val="0D28F2"/>
                  </a:solidFill>
                  <a:ln w="0">
                    <a:noFill/>
                  </a:ln>
                </p:spPr>
                <p:txBody>
                  <a:bodyPr lIns="90000" tIns="45000" rIns="90000" bIns="45000" anchor="ctr" anchorCtr="1">
                    <a:noAutofit/>
                  </a:bodyPr>
                  <a:lstStyle/>
                  <a:p>
                    <a:endParaRPr lang="en-US" sz="1800" b="0" strike="noStrike" spc="-1">
                      <a:solidFill>
                        <a:srgbClr val="FFFFFF"/>
                      </a:solidFill>
                      <a:latin typeface="Arial"/>
                    </a:endParaRPr>
                  </a:p>
                </p:txBody>
              </p:sp>
              <p:sp>
                <p:nvSpPr>
                  <p:cNvPr id="244" name="Freeform 243">
                    <a:extLst>
                      <a:ext uri="{FF2B5EF4-FFF2-40B4-BE49-F238E27FC236}">
                        <a16:creationId xmlns:a16="http://schemas.microsoft.com/office/drawing/2014/main" id="{CE526A4B-8603-8798-9F81-D50EEE6C3658}"/>
                      </a:ext>
                    </a:extLst>
                  </p:cNvPr>
                  <p:cNvSpPr/>
                  <p:nvPr/>
                </p:nvSpPr>
                <p:spPr>
                  <a:xfrm>
                    <a:off x="3923928" y="3333334"/>
                    <a:ext cx="108720" cy="108360"/>
                  </a:xfrm>
                  <a:custGeom>
                    <a:avLst/>
                    <a:gdLst/>
                    <a:ahLst/>
                    <a:cxnLst/>
                    <a:rect l="0" t="0" r="r" b="b"/>
                    <a:pathLst>
                      <a:path w="302" h="301">
                        <a:moveTo>
                          <a:pt x="0" y="0"/>
                        </a:moveTo>
                        <a:lnTo>
                          <a:pt x="302" y="0"/>
                        </a:lnTo>
                        <a:lnTo>
                          <a:pt x="302" y="301"/>
                        </a:lnTo>
                        <a:lnTo>
                          <a:pt x="0" y="301"/>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261" name="TextBox 260">
                  <a:extLst>
                    <a:ext uri="{FF2B5EF4-FFF2-40B4-BE49-F238E27FC236}">
                      <a16:creationId xmlns:a16="http://schemas.microsoft.com/office/drawing/2014/main" id="{43A29DA4-E797-AF4D-558C-34801F2A2D47}"/>
                    </a:ext>
                  </a:extLst>
                </p:cNvPr>
                <p:cNvSpPr txBox="1"/>
                <p:nvPr/>
              </p:nvSpPr>
              <p:spPr>
                <a:xfrm>
                  <a:off x="4067944" y="3228206"/>
                  <a:ext cx="1155124" cy="253916"/>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kern="1200" dirty="0">
                      <a:solidFill>
                        <a:schemeClr val="tx1"/>
                      </a:solidFill>
                      <a:latin typeface="Calibri Light" panose="020F0302020204030204" pitchFamily="34" charset="0"/>
                      <a:cs typeface="Calibri Light" panose="020F0302020204030204" pitchFamily="34" charset="0"/>
                    </a:rPr>
                    <a:t>Stent thrombosis</a:t>
                  </a:r>
                </a:p>
              </p:txBody>
            </p:sp>
          </p:grpSp>
          <p:grpSp>
            <p:nvGrpSpPr>
              <p:cNvPr id="271" name="Group 270">
                <a:extLst>
                  <a:ext uri="{FF2B5EF4-FFF2-40B4-BE49-F238E27FC236}">
                    <a16:creationId xmlns:a16="http://schemas.microsoft.com/office/drawing/2014/main" id="{2D55DB20-C0A5-D4BA-7484-C06926651A79}"/>
                  </a:ext>
                </a:extLst>
              </p:cNvPr>
              <p:cNvGrpSpPr/>
              <p:nvPr/>
            </p:nvGrpSpPr>
            <p:grpSpPr>
              <a:xfrm>
                <a:off x="3801350" y="3500944"/>
                <a:ext cx="1531575" cy="253916"/>
                <a:chOff x="3923928" y="3507854"/>
                <a:chExt cx="1531575" cy="253916"/>
              </a:xfrm>
            </p:grpSpPr>
            <p:grpSp>
              <p:nvGrpSpPr>
                <p:cNvPr id="267" name="Group 266">
                  <a:extLst>
                    <a:ext uri="{FF2B5EF4-FFF2-40B4-BE49-F238E27FC236}">
                      <a16:creationId xmlns:a16="http://schemas.microsoft.com/office/drawing/2014/main" id="{C83E1D4F-6D31-C8FD-5743-971187B1F140}"/>
                    </a:ext>
                  </a:extLst>
                </p:cNvPr>
                <p:cNvGrpSpPr/>
                <p:nvPr/>
              </p:nvGrpSpPr>
              <p:grpSpPr>
                <a:xfrm>
                  <a:off x="3923928" y="3580452"/>
                  <a:ext cx="108720" cy="108720"/>
                  <a:chOff x="3923928" y="3526294"/>
                  <a:chExt cx="108720" cy="108720"/>
                </a:xfrm>
              </p:grpSpPr>
              <p:sp>
                <p:nvSpPr>
                  <p:cNvPr id="245" name="Freeform 244">
                    <a:extLst>
                      <a:ext uri="{FF2B5EF4-FFF2-40B4-BE49-F238E27FC236}">
                        <a16:creationId xmlns:a16="http://schemas.microsoft.com/office/drawing/2014/main" id="{8E24E5CF-7764-81B6-7373-3B8CBD55269C}"/>
                      </a:ext>
                    </a:extLst>
                  </p:cNvPr>
                  <p:cNvSpPr/>
                  <p:nvPr/>
                </p:nvSpPr>
                <p:spPr>
                  <a:xfrm>
                    <a:off x="3923928" y="3526294"/>
                    <a:ext cx="108720" cy="108720"/>
                  </a:xfrm>
                  <a:custGeom>
                    <a:avLst/>
                    <a:gdLst/>
                    <a:ahLst/>
                    <a:cxnLst/>
                    <a:rect l="0" t="0" r="r" b="b"/>
                    <a:pathLst>
                      <a:path w="302" h="302">
                        <a:moveTo>
                          <a:pt x="0" y="0"/>
                        </a:moveTo>
                        <a:lnTo>
                          <a:pt x="302" y="0"/>
                        </a:lnTo>
                        <a:lnTo>
                          <a:pt x="302" y="302"/>
                        </a:lnTo>
                        <a:lnTo>
                          <a:pt x="0" y="302"/>
                        </a:lnTo>
                        <a:lnTo>
                          <a:pt x="0" y="0"/>
                        </a:lnTo>
                        <a:close/>
                      </a:path>
                    </a:pathLst>
                  </a:custGeom>
                  <a:solidFill>
                    <a:srgbClr val="00BA38"/>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246" name="Freeform 245">
                    <a:extLst>
                      <a:ext uri="{FF2B5EF4-FFF2-40B4-BE49-F238E27FC236}">
                        <a16:creationId xmlns:a16="http://schemas.microsoft.com/office/drawing/2014/main" id="{F7734C09-98E2-E329-6A9E-B097813285B2}"/>
                      </a:ext>
                    </a:extLst>
                  </p:cNvPr>
                  <p:cNvSpPr/>
                  <p:nvPr/>
                </p:nvSpPr>
                <p:spPr>
                  <a:xfrm>
                    <a:off x="3923928" y="3526294"/>
                    <a:ext cx="108720" cy="108720"/>
                  </a:xfrm>
                  <a:custGeom>
                    <a:avLst/>
                    <a:gdLst/>
                    <a:ahLst/>
                    <a:cxnLst/>
                    <a:rect l="0" t="0" r="r" b="b"/>
                    <a:pathLst>
                      <a:path w="302" h="302">
                        <a:moveTo>
                          <a:pt x="0" y="0"/>
                        </a:moveTo>
                        <a:lnTo>
                          <a:pt x="302" y="0"/>
                        </a:lnTo>
                        <a:lnTo>
                          <a:pt x="302" y="302"/>
                        </a:lnTo>
                        <a:lnTo>
                          <a:pt x="0" y="302"/>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262" name="TextBox 261">
                  <a:extLst>
                    <a:ext uri="{FF2B5EF4-FFF2-40B4-BE49-F238E27FC236}">
                      <a16:creationId xmlns:a16="http://schemas.microsoft.com/office/drawing/2014/main" id="{F58A05CF-5E69-200C-4839-016ACDBF9A95}"/>
                    </a:ext>
                  </a:extLst>
                </p:cNvPr>
                <p:cNvSpPr txBox="1"/>
                <p:nvPr/>
              </p:nvSpPr>
              <p:spPr>
                <a:xfrm>
                  <a:off x="4067944" y="3507854"/>
                  <a:ext cx="1387559" cy="253916"/>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kern="1200" dirty="0">
                      <a:solidFill>
                        <a:schemeClr val="tx1"/>
                      </a:solidFill>
                      <a:latin typeface="Calibri Light" panose="020F0302020204030204" pitchFamily="34" charset="0"/>
                      <a:cs typeface="Calibri Light" panose="020F0302020204030204" pitchFamily="34" charset="0"/>
                    </a:rPr>
                    <a:t>Myocardial infarction</a:t>
                  </a:r>
                </a:p>
              </p:txBody>
            </p:sp>
          </p:grpSp>
          <p:grpSp>
            <p:nvGrpSpPr>
              <p:cNvPr id="270" name="Group 269">
                <a:extLst>
                  <a:ext uri="{FF2B5EF4-FFF2-40B4-BE49-F238E27FC236}">
                    <a16:creationId xmlns:a16="http://schemas.microsoft.com/office/drawing/2014/main" id="{D640B558-1AE5-50EC-8D6A-28D58D26269D}"/>
                  </a:ext>
                </a:extLst>
              </p:cNvPr>
              <p:cNvGrpSpPr/>
              <p:nvPr/>
            </p:nvGrpSpPr>
            <p:grpSpPr>
              <a:xfrm>
                <a:off x="3801350" y="3677509"/>
                <a:ext cx="1212578" cy="253916"/>
                <a:chOff x="3923928" y="3685986"/>
                <a:chExt cx="1212578" cy="253916"/>
              </a:xfrm>
            </p:grpSpPr>
            <p:grpSp>
              <p:nvGrpSpPr>
                <p:cNvPr id="268" name="Group 267">
                  <a:extLst>
                    <a:ext uri="{FF2B5EF4-FFF2-40B4-BE49-F238E27FC236}">
                      <a16:creationId xmlns:a16="http://schemas.microsoft.com/office/drawing/2014/main" id="{0C5AA6C1-2CAF-A3F2-0A1B-0589D1ACCC97}"/>
                    </a:ext>
                  </a:extLst>
                </p:cNvPr>
                <p:cNvGrpSpPr/>
                <p:nvPr/>
              </p:nvGrpSpPr>
              <p:grpSpPr>
                <a:xfrm>
                  <a:off x="3923928" y="3758584"/>
                  <a:ext cx="108720" cy="108720"/>
                  <a:chOff x="3923928" y="3719614"/>
                  <a:chExt cx="108720" cy="108720"/>
                </a:xfrm>
              </p:grpSpPr>
              <p:sp>
                <p:nvSpPr>
                  <p:cNvPr id="247" name="Freeform 246">
                    <a:extLst>
                      <a:ext uri="{FF2B5EF4-FFF2-40B4-BE49-F238E27FC236}">
                        <a16:creationId xmlns:a16="http://schemas.microsoft.com/office/drawing/2014/main" id="{DA695037-E063-4F35-8CBD-89786F256F47}"/>
                      </a:ext>
                    </a:extLst>
                  </p:cNvPr>
                  <p:cNvSpPr/>
                  <p:nvPr/>
                </p:nvSpPr>
                <p:spPr>
                  <a:xfrm>
                    <a:off x="3923928" y="3719614"/>
                    <a:ext cx="108720" cy="108720"/>
                  </a:xfrm>
                  <a:custGeom>
                    <a:avLst/>
                    <a:gdLst/>
                    <a:ahLst/>
                    <a:cxnLst/>
                    <a:rect l="0" t="0" r="r" b="b"/>
                    <a:pathLst>
                      <a:path w="302" h="302">
                        <a:moveTo>
                          <a:pt x="0" y="0"/>
                        </a:moveTo>
                        <a:lnTo>
                          <a:pt x="302" y="0"/>
                        </a:lnTo>
                        <a:lnTo>
                          <a:pt x="302" y="302"/>
                        </a:lnTo>
                        <a:lnTo>
                          <a:pt x="0" y="302"/>
                        </a:lnTo>
                        <a:lnTo>
                          <a:pt x="0" y="0"/>
                        </a:lnTo>
                        <a:close/>
                      </a:path>
                    </a:pathLst>
                  </a:custGeom>
                  <a:solidFill>
                    <a:srgbClr val="F2AF0D"/>
                  </a:solidFill>
                  <a:ln w="0">
                    <a:noFill/>
                  </a:ln>
                </p:spPr>
                <p:txBody>
                  <a:bodyPr lIns="90000" tIns="45000" rIns="90000" bIns="45000" anchor="ctr" anchorCtr="1">
                    <a:noAutofit/>
                  </a:bodyPr>
                  <a:lstStyle/>
                  <a:p>
                    <a:endParaRPr lang="en-US" sz="1800" b="0" strike="noStrike" spc="-1">
                      <a:solidFill>
                        <a:srgbClr val="000000"/>
                      </a:solidFill>
                      <a:latin typeface="Arial"/>
                    </a:endParaRPr>
                  </a:p>
                </p:txBody>
              </p:sp>
              <p:sp>
                <p:nvSpPr>
                  <p:cNvPr id="248" name="Freeform 247">
                    <a:extLst>
                      <a:ext uri="{FF2B5EF4-FFF2-40B4-BE49-F238E27FC236}">
                        <a16:creationId xmlns:a16="http://schemas.microsoft.com/office/drawing/2014/main" id="{7815C31E-86D1-C6A2-30AF-CE5054297193}"/>
                      </a:ext>
                    </a:extLst>
                  </p:cNvPr>
                  <p:cNvSpPr/>
                  <p:nvPr/>
                </p:nvSpPr>
                <p:spPr>
                  <a:xfrm>
                    <a:off x="3923928" y="3719614"/>
                    <a:ext cx="108720" cy="108720"/>
                  </a:xfrm>
                  <a:custGeom>
                    <a:avLst/>
                    <a:gdLst/>
                    <a:ahLst/>
                    <a:cxnLst/>
                    <a:rect l="0" t="0" r="r" b="b"/>
                    <a:pathLst>
                      <a:path w="302" h="302">
                        <a:moveTo>
                          <a:pt x="0" y="0"/>
                        </a:moveTo>
                        <a:lnTo>
                          <a:pt x="302" y="0"/>
                        </a:lnTo>
                        <a:lnTo>
                          <a:pt x="302" y="302"/>
                        </a:lnTo>
                        <a:lnTo>
                          <a:pt x="0" y="302"/>
                        </a:lnTo>
                        <a:lnTo>
                          <a:pt x="0" y="0"/>
                        </a:lnTo>
                        <a:close/>
                      </a:path>
                    </a:pathLst>
                  </a:custGeom>
                  <a:noFill/>
                  <a:ln w="9000">
                    <a:solidFill>
                      <a:srgbClr val="000000"/>
                    </a:solidFill>
                    <a:round/>
                  </a:ln>
                </p:spPr>
                <p:txBody>
                  <a:bodyPr lIns="94320" tIns="49320" rIns="94320" bIns="49320" anchor="ctr" anchorCtr="1">
                    <a:noAutofit/>
                  </a:bodyPr>
                  <a:lstStyle/>
                  <a:p>
                    <a:endParaRPr lang="en-US" sz="1800" b="0" strike="noStrike" spc="-1">
                      <a:solidFill>
                        <a:srgbClr val="000000"/>
                      </a:solidFill>
                      <a:latin typeface="Arial"/>
                    </a:endParaRPr>
                  </a:p>
                </p:txBody>
              </p:sp>
            </p:grpSp>
            <p:sp>
              <p:nvSpPr>
                <p:cNvPr id="263" name="TextBox 262">
                  <a:extLst>
                    <a:ext uri="{FF2B5EF4-FFF2-40B4-BE49-F238E27FC236}">
                      <a16:creationId xmlns:a16="http://schemas.microsoft.com/office/drawing/2014/main" id="{80E17D47-760E-12F1-6807-EC590D0AB1C7}"/>
                    </a:ext>
                  </a:extLst>
                </p:cNvPr>
                <p:cNvSpPr txBox="1"/>
                <p:nvPr/>
              </p:nvSpPr>
              <p:spPr>
                <a:xfrm>
                  <a:off x="4067944" y="3685986"/>
                  <a:ext cx="1068562" cy="253916"/>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50" kern="1200" dirty="0">
                      <a:solidFill>
                        <a:schemeClr val="tx1"/>
                      </a:solidFill>
                      <a:latin typeface="Calibri Light" panose="020F0302020204030204" pitchFamily="34" charset="0"/>
                      <a:cs typeface="Calibri Light" panose="020F0302020204030204" pitchFamily="34" charset="0"/>
                    </a:rPr>
                    <a:t>Ischemic stroke</a:t>
                  </a:r>
                </a:p>
              </p:txBody>
            </p:sp>
          </p:grpSp>
          <p:sp>
            <p:nvSpPr>
              <p:cNvPr id="12" name="TextBox 11">
                <a:extLst>
                  <a:ext uri="{FF2B5EF4-FFF2-40B4-BE49-F238E27FC236}">
                    <a16:creationId xmlns:a16="http://schemas.microsoft.com/office/drawing/2014/main" id="{0B29CAA7-7320-1E03-945B-265BFA9D1EA5}"/>
                  </a:ext>
                </a:extLst>
              </p:cNvPr>
              <p:cNvSpPr txBox="1"/>
              <p:nvPr/>
            </p:nvSpPr>
            <p:spPr>
              <a:xfrm>
                <a:off x="957637" y="1934421"/>
                <a:ext cx="1022075"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4,673 wins</a:t>
                </a:r>
              </a:p>
            </p:txBody>
          </p:sp>
          <p:sp>
            <p:nvSpPr>
              <p:cNvPr id="13" name="TextBox 12">
                <a:extLst>
                  <a:ext uri="{FF2B5EF4-FFF2-40B4-BE49-F238E27FC236}">
                    <a16:creationId xmlns:a16="http://schemas.microsoft.com/office/drawing/2014/main" id="{85B0C83A-E621-1057-5BCE-E333D3DE82EF}"/>
                  </a:ext>
                </a:extLst>
              </p:cNvPr>
              <p:cNvSpPr txBox="1"/>
              <p:nvPr/>
            </p:nvSpPr>
            <p:spPr>
              <a:xfrm>
                <a:off x="2325789" y="1934421"/>
                <a:ext cx="1022075"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dirty="0"/>
                  <a:t>5</a:t>
                </a:r>
                <a:r>
                  <a:rPr lang="en-US" sz="1400" b="1" i="0" kern="1200" dirty="0">
                    <a:solidFill>
                      <a:schemeClr val="tx1"/>
                    </a:solidFill>
                  </a:rPr>
                  <a:t>,556 wins</a:t>
                </a:r>
              </a:p>
            </p:txBody>
          </p:sp>
        </p:grpSp>
      </p:grpSp>
      <p:sp>
        <p:nvSpPr>
          <p:cNvPr id="14" name="TextBox 13">
            <a:extLst>
              <a:ext uri="{FF2B5EF4-FFF2-40B4-BE49-F238E27FC236}">
                <a16:creationId xmlns:a16="http://schemas.microsoft.com/office/drawing/2014/main" id="{5AE85481-AB8C-7767-67B5-6669FFDE4273}"/>
              </a:ext>
            </a:extLst>
          </p:cNvPr>
          <p:cNvSpPr txBox="1"/>
          <p:nvPr/>
        </p:nvSpPr>
        <p:spPr>
          <a:xfrm>
            <a:off x="6358237" y="1111845"/>
            <a:ext cx="1022075"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dirty="0"/>
              <a:t>9</a:t>
            </a:r>
            <a:r>
              <a:rPr lang="en-US" sz="1400" b="1" i="0" kern="1200" dirty="0">
                <a:solidFill>
                  <a:schemeClr val="tx1"/>
                </a:solidFill>
                <a:latin typeface="+mn-lt"/>
                <a:ea typeface="+mn-ea"/>
              </a:rPr>
              <a:t>,477 wins</a:t>
            </a:r>
          </a:p>
        </p:txBody>
      </p:sp>
      <p:sp>
        <p:nvSpPr>
          <p:cNvPr id="15" name="TextBox 14">
            <a:extLst>
              <a:ext uri="{FF2B5EF4-FFF2-40B4-BE49-F238E27FC236}">
                <a16:creationId xmlns:a16="http://schemas.microsoft.com/office/drawing/2014/main" id="{F2BA2D00-50C0-6C81-B209-093D9C0E5CB7}"/>
              </a:ext>
            </a:extLst>
          </p:cNvPr>
          <p:cNvSpPr txBox="1"/>
          <p:nvPr/>
        </p:nvSpPr>
        <p:spPr>
          <a:xfrm>
            <a:off x="7726389" y="1111845"/>
            <a:ext cx="1022075"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dirty="0"/>
              <a:t>6,214</a:t>
            </a:r>
            <a:r>
              <a:rPr lang="en-US" sz="1400" b="1" i="0" kern="1200" dirty="0">
                <a:solidFill>
                  <a:schemeClr val="tx1"/>
                </a:solidFill>
                <a:latin typeface="+mn-lt"/>
                <a:ea typeface="+mn-ea"/>
              </a:rPr>
              <a:t> wins</a:t>
            </a:r>
          </a:p>
        </p:txBody>
      </p:sp>
    </p:spTree>
    <p:extLst>
      <p:ext uri="{BB962C8B-B14F-4D97-AF65-F5344CB8AC3E}">
        <p14:creationId xmlns:p14="http://schemas.microsoft.com/office/powerpoint/2010/main" val="265941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3" presetClass="emph" presetSubtype="2" fill="hold" grpId="0" nodeType="withEffect">
                                  <p:stCondLst>
                                    <p:cond delay="0"/>
                                  </p:stCondLst>
                                  <p:childTnLst>
                                    <p:animClr clrSpc="rgb" dir="cw">
                                      <p:cBhvr override="childStyle">
                                        <p:cTn id="12" dur="10" fill="hold"/>
                                        <p:tgtEl>
                                          <p:spTgt spid="444"/>
                                        </p:tgtEl>
                                        <p:attrNameLst>
                                          <p:attrName>style.color</p:attrName>
                                        </p:attrNameLst>
                                      </p:cBhvr>
                                      <p:to>
                                        <a:srgbClr val="7F7F7F"/>
                                      </p:to>
                                    </p:animClr>
                                  </p:childTnLst>
                                </p:cTn>
                              </p:par>
                              <p:par>
                                <p:cTn id="13" presetID="9" presetClass="emph" presetSubtype="0" nodeType="withEffect">
                                  <p:stCondLst>
                                    <p:cond delay="0"/>
                                  </p:stCondLst>
                                  <p:childTnLst>
                                    <p:set>
                                      <p:cBhvr>
                                        <p:cTn id="14" dur="indefinite"/>
                                        <p:tgtEl>
                                          <p:spTgt spid="18"/>
                                        </p:tgtEl>
                                        <p:attrNameLst>
                                          <p:attrName>style.opacity</p:attrName>
                                        </p:attrNameLst>
                                      </p:cBhvr>
                                      <p:to>
                                        <p:strVal val="0.5"/>
                                      </p:to>
                                    </p:set>
                                    <p:animEffect filter="image" prLst="opacity: 0.5">
                                      <p:cBhvr rctx="IE">
                                        <p:cTn id="15" dur="indefinite"/>
                                        <p:tgtEl>
                                          <p:spTgt spid="18"/>
                                        </p:tgtEl>
                                      </p:cBhvr>
                                    </p:animEffect>
                                  </p:childTnLst>
                                </p:cTn>
                              </p:par>
                              <p:par>
                                <p:cTn id="16" presetID="3" presetClass="emph" presetSubtype="2" fill="hold" nodeType="withEffect">
                                  <p:stCondLst>
                                    <p:cond delay="0"/>
                                  </p:stCondLst>
                                  <p:childTnLst>
                                    <p:animClr clrSpc="rgb" dir="cw">
                                      <p:cBhvr override="childStyle">
                                        <p:cTn id="17" dur="10" fill="hold"/>
                                        <p:tgtEl>
                                          <p:spTgt spid="445">
                                            <p:txEl>
                                              <p:pRg st="0" end="0"/>
                                            </p:txEl>
                                          </p:spTgt>
                                        </p:tgtEl>
                                        <p:attrNameLst>
                                          <p:attrName>style.color</p:attrName>
                                        </p:attrNameLst>
                                      </p:cBhvr>
                                      <p:to>
                                        <a:schemeClr val="tx1"/>
                                      </p:to>
                                    </p:animClr>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4"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7AF56-88FE-0A97-FDAC-2C49F66D17E4}"/>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5B0B1154-523B-0E1C-3C34-6152D91C8CFE}"/>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08B6F878-D423-CF38-4CFC-5859B9348C7D}"/>
              </a:ext>
            </a:extLst>
          </p:cNvPr>
          <p:cNvSpPr txBox="1">
            <a:spLocks noChangeArrowheads="1"/>
          </p:cNvSpPr>
          <p:nvPr/>
        </p:nvSpPr>
        <p:spPr bwMode="auto">
          <a:xfrm>
            <a:off x="683569" y="411510"/>
            <a:ext cx="8460432"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Results – Time to event analyses</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8206D630-2D02-845D-CFC3-115122EDEF31}"/>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E6AED653-A267-4753-597C-206E4C48C7CF}"/>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43" name="TextBox 42">
            <a:extLst>
              <a:ext uri="{FF2B5EF4-FFF2-40B4-BE49-F238E27FC236}">
                <a16:creationId xmlns:a16="http://schemas.microsoft.com/office/drawing/2014/main" id="{39B5212E-872D-1BD0-9CBD-71D548EC9385}"/>
              </a:ext>
            </a:extLst>
          </p:cNvPr>
          <p:cNvSpPr txBox="1"/>
          <p:nvPr/>
        </p:nvSpPr>
        <p:spPr>
          <a:xfrm>
            <a:off x="655982" y="4443958"/>
            <a:ext cx="3039486"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Efficacy Endpoints (intention-to-treat)</a:t>
            </a:r>
          </a:p>
        </p:txBody>
      </p:sp>
      <p:pic>
        <p:nvPicPr>
          <p:cNvPr id="45" name="Picture 44">
            <a:extLst>
              <a:ext uri="{FF2B5EF4-FFF2-40B4-BE49-F238E27FC236}">
                <a16:creationId xmlns:a16="http://schemas.microsoft.com/office/drawing/2014/main" id="{50EB2955-02BE-30A8-82EA-0ABBF628F5B0}"/>
              </a:ext>
            </a:extLst>
          </p:cNvPr>
          <p:cNvPicPr>
            <a:picLocks noChangeAspect="1"/>
          </p:cNvPicPr>
          <p:nvPr/>
        </p:nvPicPr>
        <p:blipFill>
          <a:blip r:embed="rId2"/>
          <a:stretch>
            <a:fillRect/>
          </a:stretch>
        </p:blipFill>
        <p:spPr>
          <a:xfrm>
            <a:off x="72000" y="987582"/>
            <a:ext cx="4428000" cy="3059333"/>
          </a:xfrm>
          <a:prstGeom prst="rect">
            <a:avLst/>
          </a:prstGeom>
        </p:spPr>
      </p:pic>
      <p:sp>
        <p:nvSpPr>
          <p:cNvPr id="48" name="!!efficacy">
            <a:extLst>
              <a:ext uri="{FF2B5EF4-FFF2-40B4-BE49-F238E27FC236}">
                <a16:creationId xmlns:a16="http://schemas.microsoft.com/office/drawing/2014/main" id="{7D5475E2-6AF2-7620-93E9-9ADB9B7F38E6}"/>
              </a:ext>
            </a:extLst>
          </p:cNvPr>
          <p:cNvSpPr/>
          <p:nvPr/>
        </p:nvSpPr>
        <p:spPr>
          <a:xfrm>
            <a:off x="35496" y="1263600"/>
            <a:ext cx="4536504" cy="324000"/>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nvGrpSpPr>
          <p:cNvPr id="5" name="Group 4" descr="Custom:  Group 9">
            <a:extLst>
              <a:ext uri="{FF2B5EF4-FFF2-40B4-BE49-F238E27FC236}">
                <a16:creationId xmlns:a16="http://schemas.microsoft.com/office/drawing/2014/main" id="{F96FC279-21D5-2C35-A299-2325AA23A8BD}"/>
              </a:ext>
            </a:extLst>
          </p:cNvPr>
          <p:cNvGrpSpPr/>
          <p:nvPr/>
        </p:nvGrpSpPr>
        <p:grpSpPr>
          <a:xfrm>
            <a:off x="55517" y="-109"/>
            <a:ext cx="413999" cy="413999"/>
            <a:chOff x="75108" y="26565"/>
            <a:chExt cx="413999" cy="413999"/>
          </a:xfrm>
        </p:grpSpPr>
        <p:pic>
          <p:nvPicPr>
            <p:cNvPr id="9" name="Grafik 24">
              <a:extLst>
                <a:ext uri="{FF2B5EF4-FFF2-40B4-BE49-F238E27FC236}">
                  <a16:creationId xmlns:a16="http://schemas.microsoft.com/office/drawing/2014/main" id="{8901381F-5FDC-F8C9-747F-92A4141C671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416C8F96-3AE8-0314-C853-AD37830C06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251000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F6CD0-F208-AD94-32D1-DC009A76CC00}"/>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451544B7-C59B-D96B-28CD-1182482F7EEF}"/>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760C48FA-5DF2-A47C-0A70-987ADB0FBE49}"/>
              </a:ext>
            </a:extLst>
          </p:cNvPr>
          <p:cNvSpPr txBox="1">
            <a:spLocks noChangeArrowheads="1"/>
          </p:cNvSpPr>
          <p:nvPr/>
        </p:nvSpPr>
        <p:spPr bwMode="auto">
          <a:xfrm>
            <a:off x="683569" y="411510"/>
            <a:ext cx="8460432"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Results – Time to event analyses</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8419B3D5-B792-CEDF-FC2C-4A5A1F563526}"/>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EF059505-BE89-21AD-285E-2273BA37F36A}"/>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42" name="TextBox 41">
            <a:extLst>
              <a:ext uri="{FF2B5EF4-FFF2-40B4-BE49-F238E27FC236}">
                <a16:creationId xmlns:a16="http://schemas.microsoft.com/office/drawing/2014/main" id="{51C92ADF-A89B-C5FD-8378-888AD9C3D040}"/>
              </a:ext>
            </a:extLst>
          </p:cNvPr>
          <p:cNvSpPr txBox="1"/>
          <p:nvPr/>
        </p:nvSpPr>
        <p:spPr>
          <a:xfrm>
            <a:off x="6291823" y="4443958"/>
            <a:ext cx="2552045"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Safety Endpoints (per-protocol)</a:t>
            </a:r>
          </a:p>
        </p:txBody>
      </p:sp>
      <p:sp>
        <p:nvSpPr>
          <p:cNvPr id="43" name="TextBox 42">
            <a:extLst>
              <a:ext uri="{FF2B5EF4-FFF2-40B4-BE49-F238E27FC236}">
                <a16:creationId xmlns:a16="http://schemas.microsoft.com/office/drawing/2014/main" id="{BBAC3231-745C-24E7-45DC-864B2DA67C40}"/>
              </a:ext>
            </a:extLst>
          </p:cNvPr>
          <p:cNvSpPr txBox="1"/>
          <p:nvPr/>
        </p:nvSpPr>
        <p:spPr>
          <a:xfrm>
            <a:off x="655982" y="4443958"/>
            <a:ext cx="3039486"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Efficacy Endpoints (intention-to-treat)</a:t>
            </a:r>
          </a:p>
        </p:txBody>
      </p:sp>
      <p:pic>
        <p:nvPicPr>
          <p:cNvPr id="45" name="Picture 44">
            <a:extLst>
              <a:ext uri="{FF2B5EF4-FFF2-40B4-BE49-F238E27FC236}">
                <a16:creationId xmlns:a16="http://schemas.microsoft.com/office/drawing/2014/main" id="{04BA87B2-E623-8674-7BBF-F5E61E9FDDDD}"/>
              </a:ext>
            </a:extLst>
          </p:cNvPr>
          <p:cNvPicPr>
            <a:picLocks noChangeAspect="1"/>
          </p:cNvPicPr>
          <p:nvPr/>
        </p:nvPicPr>
        <p:blipFill>
          <a:blip r:embed="rId2"/>
          <a:stretch>
            <a:fillRect/>
          </a:stretch>
        </p:blipFill>
        <p:spPr>
          <a:xfrm>
            <a:off x="72000" y="987582"/>
            <a:ext cx="4428000" cy="3059333"/>
          </a:xfrm>
          <a:prstGeom prst="rect">
            <a:avLst/>
          </a:prstGeom>
        </p:spPr>
      </p:pic>
      <p:pic>
        <p:nvPicPr>
          <p:cNvPr id="47" name="Picture 46">
            <a:extLst>
              <a:ext uri="{FF2B5EF4-FFF2-40B4-BE49-F238E27FC236}">
                <a16:creationId xmlns:a16="http://schemas.microsoft.com/office/drawing/2014/main" id="{F73AA9D1-7DC1-D93B-A977-6355C944D715}"/>
              </a:ext>
            </a:extLst>
          </p:cNvPr>
          <p:cNvPicPr>
            <a:picLocks noChangeAspect="1"/>
          </p:cNvPicPr>
          <p:nvPr/>
        </p:nvPicPr>
        <p:blipFill>
          <a:blip r:embed="rId3"/>
          <a:stretch>
            <a:fillRect/>
          </a:stretch>
        </p:blipFill>
        <p:spPr>
          <a:xfrm>
            <a:off x="4608496" y="1008001"/>
            <a:ext cx="4428000" cy="2106658"/>
          </a:xfrm>
          <a:prstGeom prst="rect">
            <a:avLst/>
          </a:prstGeom>
        </p:spPr>
      </p:pic>
      <p:sp>
        <p:nvSpPr>
          <p:cNvPr id="48" name="!!efficacy">
            <a:extLst>
              <a:ext uri="{FF2B5EF4-FFF2-40B4-BE49-F238E27FC236}">
                <a16:creationId xmlns:a16="http://schemas.microsoft.com/office/drawing/2014/main" id="{102E989C-24E3-72A4-F673-9E6EA1625612}"/>
              </a:ext>
            </a:extLst>
          </p:cNvPr>
          <p:cNvSpPr/>
          <p:nvPr/>
        </p:nvSpPr>
        <p:spPr>
          <a:xfrm>
            <a:off x="35496" y="915566"/>
            <a:ext cx="4536504" cy="3240360"/>
          </a:xfrm>
          <a:prstGeom prst="rect">
            <a:avLst/>
          </a:prstGeom>
          <a:solidFill>
            <a:schemeClr val="lt1"/>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A65396D9-7388-3300-88F1-6D05C3A6C771}"/>
              </a:ext>
            </a:extLst>
          </p:cNvPr>
          <p:cNvPicPr>
            <a:picLocks noChangeAspect="1"/>
          </p:cNvPicPr>
          <p:nvPr/>
        </p:nvPicPr>
        <p:blipFill>
          <a:blip r:embed="rId4"/>
          <a:srcRect/>
          <a:stretch/>
        </p:blipFill>
        <p:spPr>
          <a:xfrm>
            <a:off x="539552" y="987574"/>
            <a:ext cx="3715200" cy="3096000"/>
          </a:xfrm>
          <a:prstGeom prst="rect">
            <a:avLst/>
          </a:prstGeom>
        </p:spPr>
      </p:pic>
      <p:sp>
        <p:nvSpPr>
          <p:cNvPr id="11" name="!!safety">
            <a:extLst>
              <a:ext uri="{FF2B5EF4-FFF2-40B4-BE49-F238E27FC236}">
                <a16:creationId xmlns:a16="http://schemas.microsoft.com/office/drawing/2014/main" id="{054CC557-C97E-9AED-1B92-D0448F66327B}"/>
              </a:ext>
            </a:extLst>
          </p:cNvPr>
          <p:cNvSpPr/>
          <p:nvPr/>
        </p:nvSpPr>
        <p:spPr>
          <a:xfrm>
            <a:off x="4596249" y="2088000"/>
            <a:ext cx="4512255" cy="324000"/>
          </a:xfrm>
          <a:prstGeom prst="rect">
            <a:avLst/>
          </a:prstGeom>
          <a:noFill/>
          <a:ln>
            <a:solidFill>
              <a:srgbClr val="52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FA0D2F75-2D5D-E059-A3EF-0DFC714875A7}"/>
              </a:ext>
            </a:extLst>
          </p:cNvPr>
          <p:cNvCxnSpPr>
            <a:cxnSpLocks/>
          </p:cNvCxnSpPr>
          <p:nvPr/>
        </p:nvCxnSpPr>
        <p:spPr>
          <a:xfrm>
            <a:off x="1746000" y="1635646"/>
            <a:ext cx="0" cy="153254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BBDC781-0406-008A-EBCD-EA9001018A35}"/>
              </a:ext>
            </a:extLst>
          </p:cNvPr>
          <p:cNvSpPr txBox="1"/>
          <p:nvPr/>
        </p:nvSpPr>
        <p:spPr>
          <a:xfrm>
            <a:off x="1259632" y="1347614"/>
            <a:ext cx="2536913"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HR 0.85 (0.44 – 1.66); p = 0.639 </a:t>
            </a:r>
          </a:p>
        </p:txBody>
      </p:sp>
      <p:sp>
        <p:nvSpPr>
          <p:cNvPr id="19" name="TextBox 18">
            <a:extLst>
              <a:ext uri="{FF2B5EF4-FFF2-40B4-BE49-F238E27FC236}">
                <a16:creationId xmlns:a16="http://schemas.microsoft.com/office/drawing/2014/main" id="{88ABD140-B10A-934E-053C-B88D8D6EEC05}"/>
              </a:ext>
            </a:extLst>
          </p:cNvPr>
          <p:cNvSpPr txBox="1"/>
          <p:nvPr/>
        </p:nvSpPr>
        <p:spPr>
          <a:xfrm>
            <a:off x="1835696" y="2437489"/>
            <a:ext cx="2536913" cy="566309"/>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6-months</a:t>
            </a:r>
          </a:p>
          <a:p>
            <a:pPr marL="38700" algn="r" defTabSz="360000">
              <a:spcBef>
                <a:spcPct val="20000"/>
              </a:spcBef>
              <a:buClr>
                <a:srgbClr val="C00000"/>
              </a:buClr>
            </a:pPr>
            <a:r>
              <a:rPr lang="en-US" sz="1400" dirty="0">
                <a:latin typeface="Calibri Light" panose="020F0302020204030204" pitchFamily="34" charset="0"/>
                <a:cs typeface="Calibri Light" panose="020F0302020204030204" pitchFamily="34" charset="0"/>
              </a:rPr>
              <a:t>HR </a:t>
            </a:r>
            <a:r>
              <a:rPr lang="en-US" sz="1400" kern="1200" dirty="0">
                <a:solidFill>
                  <a:schemeClr val="tx1"/>
                </a:solidFill>
                <a:latin typeface="Calibri Light" panose="020F0302020204030204" pitchFamily="34" charset="0"/>
                <a:cs typeface="Calibri Light" panose="020F0302020204030204" pitchFamily="34" charset="0"/>
              </a:rPr>
              <a:t> 1.14 (0.72 – 1.80); </a:t>
            </a:r>
            <a:r>
              <a:rPr lang="en-US" sz="1400" dirty="0">
                <a:latin typeface="Calibri Light" panose="020F0302020204030204" pitchFamily="34" charset="0"/>
                <a:cs typeface="Calibri Light" panose="020F0302020204030204" pitchFamily="34" charset="0"/>
              </a:rPr>
              <a:t>p = </a:t>
            </a:r>
            <a:r>
              <a:rPr lang="en-US" sz="1400" kern="1200" dirty="0">
                <a:solidFill>
                  <a:schemeClr val="tx1"/>
                </a:solidFill>
                <a:latin typeface="Calibri Light" panose="020F0302020204030204" pitchFamily="34" charset="0"/>
                <a:cs typeface="Calibri Light" panose="020F0302020204030204" pitchFamily="34" charset="0"/>
              </a:rPr>
              <a:t>0.570</a:t>
            </a:r>
          </a:p>
        </p:txBody>
      </p:sp>
      <p:sp>
        <p:nvSpPr>
          <p:cNvPr id="21" name="TextBox 20">
            <a:extLst>
              <a:ext uri="{FF2B5EF4-FFF2-40B4-BE49-F238E27FC236}">
                <a16:creationId xmlns:a16="http://schemas.microsoft.com/office/drawing/2014/main" id="{C7C7699A-BB16-2E81-B6D3-80A164E20CE0}"/>
              </a:ext>
            </a:extLst>
          </p:cNvPr>
          <p:cNvSpPr txBox="1"/>
          <p:nvPr/>
        </p:nvSpPr>
        <p:spPr>
          <a:xfrm>
            <a:off x="1763688" y="1851670"/>
            <a:ext cx="855106"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6-weeks </a:t>
            </a:r>
          </a:p>
        </p:txBody>
      </p:sp>
      <p:sp>
        <p:nvSpPr>
          <p:cNvPr id="36" name="TextBox 35">
            <a:extLst>
              <a:ext uri="{FF2B5EF4-FFF2-40B4-BE49-F238E27FC236}">
                <a16:creationId xmlns:a16="http://schemas.microsoft.com/office/drawing/2014/main" id="{C90F9C5A-17F6-AE72-FE9D-CC796AB0292F}"/>
              </a:ext>
            </a:extLst>
          </p:cNvPr>
          <p:cNvSpPr txBox="1"/>
          <p:nvPr/>
        </p:nvSpPr>
        <p:spPr>
          <a:xfrm>
            <a:off x="4572000" y="3435846"/>
            <a:ext cx="1031436" cy="63402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BARC ≥ 2 </a:t>
            </a:r>
          </a:p>
          <a:p>
            <a:pPr marL="38700" indent="0" algn="ctr"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bleeding</a:t>
            </a:r>
          </a:p>
        </p:txBody>
      </p:sp>
      <p:cxnSp>
        <p:nvCxnSpPr>
          <p:cNvPr id="37" name="Straight Arrow Connector 36">
            <a:extLst>
              <a:ext uri="{FF2B5EF4-FFF2-40B4-BE49-F238E27FC236}">
                <a16:creationId xmlns:a16="http://schemas.microsoft.com/office/drawing/2014/main" id="{01A16D30-FC4C-555A-D09D-35D48F02D7EC}"/>
              </a:ext>
            </a:extLst>
          </p:cNvPr>
          <p:cNvCxnSpPr>
            <a:cxnSpLocks/>
            <a:stCxn id="36" idx="3"/>
          </p:cNvCxnSpPr>
          <p:nvPr/>
        </p:nvCxnSpPr>
        <p:spPr>
          <a:xfrm>
            <a:off x="5603436" y="3752856"/>
            <a:ext cx="22809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3B96532-A095-92DC-9842-B2D24A157785}"/>
              </a:ext>
            </a:extLst>
          </p:cNvPr>
          <p:cNvSpPr txBox="1"/>
          <p:nvPr/>
        </p:nvSpPr>
        <p:spPr>
          <a:xfrm>
            <a:off x="7704272" y="3435846"/>
            <a:ext cx="1404232" cy="63402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Ischemic</a:t>
            </a:r>
          </a:p>
          <a:p>
            <a:pPr marL="38700" indent="0" algn="ctr"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complications</a:t>
            </a:r>
          </a:p>
        </p:txBody>
      </p:sp>
      <p:sp>
        <p:nvSpPr>
          <p:cNvPr id="39" name="TextBox 38">
            <a:extLst>
              <a:ext uri="{FF2B5EF4-FFF2-40B4-BE49-F238E27FC236}">
                <a16:creationId xmlns:a16="http://schemas.microsoft.com/office/drawing/2014/main" id="{1BBC6AA5-6451-6163-EA51-9A8351DBC346}"/>
              </a:ext>
            </a:extLst>
          </p:cNvPr>
          <p:cNvSpPr txBox="1"/>
          <p:nvPr/>
        </p:nvSpPr>
        <p:spPr>
          <a:xfrm>
            <a:off x="5436096" y="3291830"/>
            <a:ext cx="2487219" cy="307777"/>
          </a:xfrm>
          <a:prstGeom prst="rect">
            <a:avLst/>
          </a:prstGeom>
          <a:noFill/>
        </p:spPr>
        <p:txBody>
          <a:bodyPr wrap="none" rtlCol="0">
            <a:spAutoFit/>
          </a:bodyPr>
          <a:lstStyle/>
          <a:p>
            <a:pPr marL="38700" defTabSz="360000">
              <a:spcBef>
                <a:spcPct val="20000"/>
              </a:spcBef>
              <a:buClr>
                <a:srgbClr val="C00000"/>
              </a:buClr>
            </a:pPr>
            <a:r>
              <a:rPr lang="en-US" sz="1400" dirty="0">
                <a:latin typeface="Calibri Light" panose="020F0302020204030204" pitchFamily="34" charset="0"/>
                <a:cs typeface="Calibri Light" panose="020F0302020204030204" pitchFamily="34" charset="0"/>
              </a:rPr>
              <a:t>HR 2.18 (1.16 – 4.11); p =0.016 </a:t>
            </a:r>
            <a:endParaRPr lang="en-US" sz="1400" kern="1200" dirty="0">
              <a:solidFill>
                <a:schemeClr val="tx1"/>
              </a:solidFill>
              <a:latin typeface="Calibri Light" panose="020F0302020204030204" pitchFamily="34" charset="0"/>
              <a:cs typeface="Calibri Light" panose="020F0302020204030204" pitchFamily="34" charset="0"/>
            </a:endParaRPr>
          </a:p>
        </p:txBody>
      </p:sp>
      <p:grpSp>
        <p:nvGrpSpPr>
          <p:cNvPr id="5" name="Group 4" descr="Custom:  Group 9">
            <a:extLst>
              <a:ext uri="{FF2B5EF4-FFF2-40B4-BE49-F238E27FC236}">
                <a16:creationId xmlns:a16="http://schemas.microsoft.com/office/drawing/2014/main" id="{792627AF-9B4C-478B-B11C-D1F2E9034D1D}"/>
              </a:ext>
            </a:extLst>
          </p:cNvPr>
          <p:cNvGrpSpPr/>
          <p:nvPr/>
        </p:nvGrpSpPr>
        <p:grpSpPr>
          <a:xfrm>
            <a:off x="55517" y="-109"/>
            <a:ext cx="413999" cy="413999"/>
            <a:chOff x="75108" y="26565"/>
            <a:chExt cx="413999" cy="413999"/>
          </a:xfrm>
        </p:grpSpPr>
        <p:pic>
          <p:nvPicPr>
            <p:cNvPr id="12" name="Grafik 24">
              <a:extLst>
                <a:ext uri="{FF2B5EF4-FFF2-40B4-BE49-F238E27FC236}">
                  <a16:creationId xmlns:a16="http://schemas.microsoft.com/office/drawing/2014/main" id="{09E5D39F-70A5-4C89-F5C6-A63829C68C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4" name="Grafik 30">
              <a:extLst>
                <a:ext uri="{FF2B5EF4-FFF2-40B4-BE49-F238E27FC236}">
                  <a16:creationId xmlns:a16="http://schemas.microsoft.com/office/drawing/2014/main" id="{B845BF23-F451-4A07-84A0-33E850A682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
        <p:nvSpPr>
          <p:cNvPr id="3" name="TextBox 2">
            <a:extLst>
              <a:ext uri="{FF2B5EF4-FFF2-40B4-BE49-F238E27FC236}">
                <a16:creationId xmlns:a16="http://schemas.microsoft.com/office/drawing/2014/main" id="{2BFDEEF3-5F02-A41E-D4CF-B7082367902A}"/>
              </a:ext>
            </a:extLst>
          </p:cNvPr>
          <p:cNvSpPr txBox="1"/>
          <p:nvPr/>
        </p:nvSpPr>
        <p:spPr>
          <a:xfrm rot="5400000">
            <a:off x="2104613" y="2008363"/>
            <a:ext cx="353943" cy="4520468"/>
          </a:xfrm>
          <a:prstGeom prst="rect">
            <a:avLst/>
          </a:prstGeom>
          <a:noFill/>
        </p:spPr>
        <p:txBody>
          <a:bodyPr vert="vert270"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100" b="1" kern="1200" dirty="0">
                <a:solidFill>
                  <a:schemeClr val="tx1"/>
                </a:solidFill>
                <a:latin typeface="Calibri" panose="020F0502020204030204" pitchFamily="34" charset="0"/>
                <a:cs typeface="Calibri" panose="020F0502020204030204" pitchFamily="34" charset="0"/>
              </a:rPr>
              <a:t>Death, Stent thrombosis, MI, Stroke, Thromboembolism, Revascularization</a:t>
            </a:r>
          </a:p>
        </p:txBody>
      </p:sp>
    </p:spTree>
    <p:extLst>
      <p:ext uri="{BB962C8B-B14F-4D97-AF65-F5344CB8AC3E}">
        <p14:creationId xmlns:p14="http://schemas.microsoft.com/office/powerpoint/2010/main" val="614465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1000"/>
                                        <p:tgtEl>
                                          <p:spTgt spid="13"/>
                                        </p:tgtEl>
                                      </p:cBhvr>
                                    </p:animEffect>
                                  </p:childTnLst>
                                </p:cTn>
                              </p:par>
                              <p:par>
                                <p:cTn id="15" presetID="1" presetClass="entr" presetSubtype="0" fill="hold" grpId="0" nodeType="withEffect">
                                  <p:stCondLst>
                                    <p:cond delay="500"/>
                                  </p:stCondLst>
                                  <p:childTnLst>
                                    <p:set>
                                      <p:cBhvr>
                                        <p:cTn id="16" dur="1" fill="hold">
                                          <p:stCondLst>
                                            <p:cond delay="0"/>
                                          </p:stCondLst>
                                        </p:cTn>
                                        <p:tgtEl>
                                          <p:spTgt spid="21"/>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8"/>
                                        </p:tgtEl>
                                        <p:attrNameLst>
                                          <p:attrName>style.visibility</p:attrName>
                                        </p:attrNameLst>
                                      </p:cBhvr>
                                      <p:to>
                                        <p:strVal val="visible"/>
                                      </p:to>
                                    </p:set>
                                  </p:childTnLst>
                                </p:cTn>
                              </p:par>
                              <p:par>
                                <p:cTn id="42" presetID="1" presetClass="entr" presetSubtype="0" fill="hold" grpId="1" nodeType="withEffect">
                                  <p:stCondLst>
                                    <p:cond delay="0"/>
                                  </p:stCondLst>
                                  <p:childTnLst>
                                    <p:set>
                                      <p:cBhvr>
                                        <p:cTn id="43"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1" grpId="0" animBg="1"/>
      <p:bldP spid="18" grpId="0"/>
      <p:bldP spid="19" grpId="0"/>
      <p:bldP spid="21" grpId="0"/>
      <p:bldP spid="36" grpId="0"/>
      <p:bldP spid="38" grpId="0"/>
      <p:bldP spid="39" grpId="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9460C-28BC-30E7-217D-A1382C110C1D}"/>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8167D5F5-22C7-0A77-1BCC-EE48BE555A11}"/>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1D759007-C2B6-A5CB-94C5-CAB40DCCFF1A}"/>
              </a:ext>
            </a:extLst>
          </p:cNvPr>
          <p:cNvSpPr txBox="1">
            <a:spLocks noChangeArrowheads="1"/>
          </p:cNvSpPr>
          <p:nvPr/>
        </p:nvSpPr>
        <p:spPr bwMode="auto">
          <a:xfrm>
            <a:off x="683569" y="411510"/>
            <a:ext cx="8460432"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Results – Time to event analyses</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ED082623-4E2B-B54D-8B15-AC650A6CE1FD}"/>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232B1F05-747C-040C-4C1F-6780D664EF08}"/>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42" name="TextBox 41">
            <a:extLst>
              <a:ext uri="{FF2B5EF4-FFF2-40B4-BE49-F238E27FC236}">
                <a16:creationId xmlns:a16="http://schemas.microsoft.com/office/drawing/2014/main" id="{6BBE1EB2-A405-5F26-B3F2-FD974BA829B0}"/>
              </a:ext>
            </a:extLst>
          </p:cNvPr>
          <p:cNvSpPr txBox="1"/>
          <p:nvPr/>
        </p:nvSpPr>
        <p:spPr>
          <a:xfrm>
            <a:off x="6291823" y="4443958"/>
            <a:ext cx="2552045"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Safety Endpoints (per-protocol)</a:t>
            </a:r>
          </a:p>
        </p:txBody>
      </p:sp>
      <p:sp>
        <p:nvSpPr>
          <p:cNvPr id="43" name="TextBox 42">
            <a:extLst>
              <a:ext uri="{FF2B5EF4-FFF2-40B4-BE49-F238E27FC236}">
                <a16:creationId xmlns:a16="http://schemas.microsoft.com/office/drawing/2014/main" id="{5E6C26B0-E5F7-681C-EFFC-AE3C531A15B3}"/>
              </a:ext>
            </a:extLst>
          </p:cNvPr>
          <p:cNvSpPr txBox="1"/>
          <p:nvPr/>
        </p:nvSpPr>
        <p:spPr>
          <a:xfrm>
            <a:off x="655982" y="4443958"/>
            <a:ext cx="3039486" cy="307777"/>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mn-lt"/>
                <a:ea typeface="+mn-ea"/>
              </a:rPr>
              <a:t>Efficacy Endpoints (intention-to-treat)</a:t>
            </a:r>
          </a:p>
        </p:txBody>
      </p:sp>
      <p:pic>
        <p:nvPicPr>
          <p:cNvPr id="45" name="Picture 44">
            <a:extLst>
              <a:ext uri="{FF2B5EF4-FFF2-40B4-BE49-F238E27FC236}">
                <a16:creationId xmlns:a16="http://schemas.microsoft.com/office/drawing/2014/main" id="{AE29089E-4B66-2D9A-42F2-9D6E747522A6}"/>
              </a:ext>
            </a:extLst>
          </p:cNvPr>
          <p:cNvPicPr>
            <a:picLocks noChangeAspect="1"/>
          </p:cNvPicPr>
          <p:nvPr/>
        </p:nvPicPr>
        <p:blipFill>
          <a:blip r:embed="rId2"/>
          <a:stretch>
            <a:fillRect/>
          </a:stretch>
        </p:blipFill>
        <p:spPr>
          <a:xfrm>
            <a:off x="72000" y="987582"/>
            <a:ext cx="4428000" cy="3059333"/>
          </a:xfrm>
          <a:prstGeom prst="rect">
            <a:avLst/>
          </a:prstGeom>
        </p:spPr>
      </p:pic>
      <p:pic>
        <p:nvPicPr>
          <p:cNvPr id="47" name="Picture 46">
            <a:extLst>
              <a:ext uri="{FF2B5EF4-FFF2-40B4-BE49-F238E27FC236}">
                <a16:creationId xmlns:a16="http://schemas.microsoft.com/office/drawing/2014/main" id="{0B2AA8B2-8939-3ADF-AD4B-5B16629AE608}"/>
              </a:ext>
            </a:extLst>
          </p:cNvPr>
          <p:cNvPicPr>
            <a:picLocks noChangeAspect="1"/>
          </p:cNvPicPr>
          <p:nvPr/>
        </p:nvPicPr>
        <p:blipFill>
          <a:blip r:embed="rId3"/>
          <a:stretch>
            <a:fillRect/>
          </a:stretch>
        </p:blipFill>
        <p:spPr>
          <a:xfrm>
            <a:off x="4608496" y="1008001"/>
            <a:ext cx="4428000" cy="2106658"/>
          </a:xfrm>
          <a:prstGeom prst="rect">
            <a:avLst/>
          </a:prstGeom>
        </p:spPr>
      </p:pic>
      <p:sp>
        <p:nvSpPr>
          <p:cNvPr id="48" name="!!efficacy">
            <a:extLst>
              <a:ext uri="{FF2B5EF4-FFF2-40B4-BE49-F238E27FC236}">
                <a16:creationId xmlns:a16="http://schemas.microsoft.com/office/drawing/2014/main" id="{B256B24A-2502-1ABB-5A1D-2EA0D4DDBA23}"/>
              </a:ext>
            </a:extLst>
          </p:cNvPr>
          <p:cNvSpPr/>
          <p:nvPr/>
        </p:nvSpPr>
        <p:spPr>
          <a:xfrm>
            <a:off x="35496" y="915566"/>
            <a:ext cx="4536504" cy="3240360"/>
          </a:xfrm>
          <a:prstGeom prst="rect">
            <a:avLst/>
          </a:prstGeom>
          <a:solidFill>
            <a:schemeClr val="lt1"/>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EA86E929-34DF-D953-EFBD-BFDB8456A6D8}"/>
              </a:ext>
            </a:extLst>
          </p:cNvPr>
          <p:cNvPicPr>
            <a:picLocks noChangeAspect="1"/>
          </p:cNvPicPr>
          <p:nvPr/>
        </p:nvPicPr>
        <p:blipFill>
          <a:blip r:embed="rId4"/>
          <a:srcRect/>
          <a:stretch/>
        </p:blipFill>
        <p:spPr>
          <a:xfrm>
            <a:off x="539552" y="987574"/>
            <a:ext cx="3715200" cy="3096000"/>
          </a:xfrm>
          <a:prstGeom prst="rect">
            <a:avLst/>
          </a:prstGeom>
        </p:spPr>
      </p:pic>
      <p:sp>
        <p:nvSpPr>
          <p:cNvPr id="11" name="!!safety">
            <a:extLst>
              <a:ext uri="{FF2B5EF4-FFF2-40B4-BE49-F238E27FC236}">
                <a16:creationId xmlns:a16="http://schemas.microsoft.com/office/drawing/2014/main" id="{D2CB39C3-0ECF-5440-5FDA-835281ED3B18}"/>
              </a:ext>
            </a:extLst>
          </p:cNvPr>
          <p:cNvSpPr/>
          <p:nvPr/>
        </p:nvSpPr>
        <p:spPr>
          <a:xfrm>
            <a:off x="4596249" y="915566"/>
            <a:ext cx="4512255" cy="3240360"/>
          </a:xfrm>
          <a:prstGeom prst="rect">
            <a:avLst/>
          </a:prstGeom>
          <a:solidFill>
            <a:schemeClr val="lt1"/>
          </a:solidFill>
          <a:ln>
            <a:solidFill>
              <a:srgbClr val="52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5C7CBC4F-28F4-9EEC-8205-FCB8AD5BF73C}"/>
              </a:ext>
            </a:extLst>
          </p:cNvPr>
          <p:cNvPicPr>
            <a:picLocks noChangeAspect="1"/>
          </p:cNvPicPr>
          <p:nvPr/>
        </p:nvPicPr>
        <p:blipFill>
          <a:blip r:embed="rId5"/>
          <a:srcRect/>
          <a:stretch/>
        </p:blipFill>
        <p:spPr>
          <a:xfrm>
            <a:off x="5105272" y="987574"/>
            <a:ext cx="3715200" cy="3096000"/>
          </a:xfrm>
          <a:prstGeom prst="rect">
            <a:avLst/>
          </a:prstGeom>
        </p:spPr>
      </p:pic>
      <p:cxnSp>
        <p:nvCxnSpPr>
          <p:cNvPr id="13" name="Straight Connector 12">
            <a:extLst>
              <a:ext uri="{FF2B5EF4-FFF2-40B4-BE49-F238E27FC236}">
                <a16:creationId xmlns:a16="http://schemas.microsoft.com/office/drawing/2014/main" id="{8B4A01E2-012A-30A9-872F-4C898687C293}"/>
              </a:ext>
            </a:extLst>
          </p:cNvPr>
          <p:cNvCxnSpPr>
            <a:cxnSpLocks/>
          </p:cNvCxnSpPr>
          <p:nvPr/>
        </p:nvCxnSpPr>
        <p:spPr>
          <a:xfrm>
            <a:off x="1746000" y="1635646"/>
            <a:ext cx="0" cy="153254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551BC4A-EEB3-0B5F-8252-21946C582BD0}"/>
              </a:ext>
            </a:extLst>
          </p:cNvPr>
          <p:cNvSpPr txBox="1"/>
          <p:nvPr/>
        </p:nvSpPr>
        <p:spPr>
          <a:xfrm>
            <a:off x="1763688" y="1851670"/>
            <a:ext cx="855106"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6-weeks </a:t>
            </a:r>
          </a:p>
        </p:txBody>
      </p:sp>
      <p:sp>
        <p:nvSpPr>
          <p:cNvPr id="15" name="TextBox 14">
            <a:extLst>
              <a:ext uri="{FF2B5EF4-FFF2-40B4-BE49-F238E27FC236}">
                <a16:creationId xmlns:a16="http://schemas.microsoft.com/office/drawing/2014/main" id="{48DA2BAD-BD0A-BF37-B744-5C10F59DBA4E}"/>
              </a:ext>
            </a:extLst>
          </p:cNvPr>
          <p:cNvSpPr txBox="1"/>
          <p:nvPr/>
        </p:nvSpPr>
        <p:spPr>
          <a:xfrm>
            <a:off x="1259632" y="1347614"/>
            <a:ext cx="2536913"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HR 0.85 (0.44 – 1.66); p = 0.639 </a:t>
            </a:r>
          </a:p>
        </p:txBody>
      </p:sp>
      <p:sp>
        <p:nvSpPr>
          <p:cNvPr id="16" name="TextBox 15">
            <a:extLst>
              <a:ext uri="{FF2B5EF4-FFF2-40B4-BE49-F238E27FC236}">
                <a16:creationId xmlns:a16="http://schemas.microsoft.com/office/drawing/2014/main" id="{D7ACB92E-4B5D-4A5E-CCD7-707827CC8174}"/>
              </a:ext>
            </a:extLst>
          </p:cNvPr>
          <p:cNvSpPr txBox="1"/>
          <p:nvPr/>
        </p:nvSpPr>
        <p:spPr>
          <a:xfrm>
            <a:off x="1835696" y="2437489"/>
            <a:ext cx="2536913" cy="566309"/>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6-months</a:t>
            </a:r>
          </a:p>
          <a:p>
            <a:pPr marL="38700" algn="r" defTabSz="360000">
              <a:spcBef>
                <a:spcPct val="20000"/>
              </a:spcBef>
              <a:buClr>
                <a:srgbClr val="C00000"/>
              </a:buClr>
            </a:pPr>
            <a:r>
              <a:rPr lang="en-US" sz="1400" dirty="0">
                <a:latin typeface="Calibri Light" panose="020F0302020204030204" pitchFamily="34" charset="0"/>
                <a:cs typeface="Calibri Light" panose="020F0302020204030204" pitchFamily="34" charset="0"/>
              </a:rPr>
              <a:t>HR </a:t>
            </a:r>
            <a:r>
              <a:rPr lang="en-US" sz="1400" kern="1200" dirty="0">
                <a:solidFill>
                  <a:schemeClr val="tx1"/>
                </a:solidFill>
                <a:latin typeface="Calibri Light" panose="020F0302020204030204" pitchFamily="34" charset="0"/>
                <a:cs typeface="Calibri Light" panose="020F0302020204030204" pitchFamily="34" charset="0"/>
              </a:rPr>
              <a:t> 1.14 (0.72 – 1.80); </a:t>
            </a:r>
            <a:r>
              <a:rPr lang="en-US" sz="1400" dirty="0">
                <a:latin typeface="Calibri Light" panose="020F0302020204030204" pitchFamily="34" charset="0"/>
                <a:cs typeface="Calibri Light" panose="020F0302020204030204" pitchFamily="34" charset="0"/>
              </a:rPr>
              <a:t>p = </a:t>
            </a:r>
            <a:r>
              <a:rPr lang="en-US" sz="1400" kern="1200" dirty="0">
                <a:solidFill>
                  <a:schemeClr val="tx1"/>
                </a:solidFill>
                <a:latin typeface="Calibri Light" panose="020F0302020204030204" pitchFamily="34" charset="0"/>
                <a:cs typeface="Calibri Light" panose="020F0302020204030204" pitchFamily="34" charset="0"/>
              </a:rPr>
              <a:t>0.570</a:t>
            </a:r>
          </a:p>
        </p:txBody>
      </p:sp>
      <p:cxnSp>
        <p:nvCxnSpPr>
          <p:cNvPr id="17" name="Straight Connector 16">
            <a:extLst>
              <a:ext uri="{FF2B5EF4-FFF2-40B4-BE49-F238E27FC236}">
                <a16:creationId xmlns:a16="http://schemas.microsoft.com/office/drawing/2014/main" id="{CA192C03-91F4-0198-59F9-E09A2B727B35}"/>
              </a:ext>
            </a:extLst>
          </p:cNvPr>
          <p:cNvCxnSpPr>
            <a:cxnSpLocks/>
          </p:cNvCxnSpPr>
          <p:nvPr/>
        </p:nvCxnSpPr>
        <p:spPr>
          <a:xfrm>
            <a:off x="6289608" y="1635646"/>
            <a:ext cx="0" cy="153254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DBE031B-53B0-C26D-A7F9-F8D728D007D6}"/>
              </a:ext>
            </a:extLst>
          </p:cNvPr>
          <p:cNvSpPr txBox="1"/>
          <p:nvPr/>
        </p:nvSpPr>
        <p:spPr>
          <a:xfrm>
            <a:off x="6309182" y="1851670"/>
            <a:ext cx="855106"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6-weeks </a:t>
            </a:r>
          </a:p>
        </p:txBody>
      </p:sp>
      <p:sp>
        <p:nvSpPr>
          <p:cNvPr id="19" name="TextBox 18">
            <a:extLst>
              <a:ext uri="{FF2B5EF4-FFF2-40B4-BE49-F238E27FC236}">
                <a16:creationId xmlns:a16="http://schemas.microsoft.com/office/drawing/2014/main" id="{949BC134-C94E-911E-16B7-736B45FC454B}"/>
              </a:ext>
            </a:extLst>
          </p:cNvPr>
          <p:cNvSpPr txBox="1"/>
          <p:nvPr/>
        </p:nvSpPr>
        <p:spPr>
          <a:xfrm>
            <a:off x="5803240" y="1347614"/>
            <a:ext cx="2536913"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HR 1.87 (1.01 – 3.47); p = 0.048 </a:t>
            </a:r>
          </a:p>
        </p:txBody>
      </p:sp>
      <p:sp>
        <p:nvSpPr>
          <p:cNvPr id="20" name="TextBox 19">
            <a:extLst>
              <a:ext uri="{FF2B5EF4-FFF2-40B4-BE49-F238E27FC236}">
                <a16:creationId xmlns:a16="http://schemas.microsoft.com/office/drawing/2014/main" id="{C8099E13-C88D-0651-787D-C01C18F0F88A}"/>
              </a:ext>
            </a:extLst>
          </p:cNvPr>
          <p:cNvSpPr txBox="1"/>
          <p:nvPr/>
        </p:nvSpPr>
        <p:spPr>
          <a:xfrm>
            <a:off x="6379304" y="2437489"/>
            <a:ext cx="2536913" cy="566309"/>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400" kern="1200" dirty="0">
                <a:solidFill>
                  <a:schemeClr val="tx1"/>
                </a:solidFill>
                <a:latin typeface="Calibri Light" panose="020F0302020204030204" pitchFamily="34" charset="0"/>
                <a:cs typeface="Calibri Light" panose="020F0302020204030204" pitchFamily="34" charset="0"/>
              </a:rPr>
              <a:t>6-months</a:t>
            </a:r>
          </a:p>
          <a:p>
            <a:pPr marL="38700" indent="0" algn="r" defTabSz="360000" rtl="0" eaLnBrk="1" latinLnBrk="0" hangingPunct="1">
              <a:spcBef>
                <a:spcPct val="20000"/>
              </a:spcBef>
              <a:buClr>
                <a:srgbClr val="C00000"/>
              </a:buClr>
              <a:buFont typeface="Arial" panose="020B0604020202020204" pitchFamily="34" charset="0"/>
              <a:buNone/>
            </a:pPr>
            <a:r>
              <a:rPr lang="en-US" sz="1400" dirty="0">
                <a:latin typeface="Calibri Light" panose="020F0302020204030204" pitchFamily="34" charset="0"/>
                <a:cs typeface="Calibri Light" panose="020F0302020204030204" pitchFamily="34" charset="0"/>
              </a:rPr>
              <a:t>HR </a:t>
            </a:r>
            <a:r>
              <a:rPr lang="en-US" sz="1400" kern="1200" dirty="0">
                <a:solidFill>
                  <a:schemeClr val="tx1"/>
                </a:solidFill>
                <a:latin typeface="Calibri Light" panose="020F0302020204030204" pitchFamily="34" charset="0"/>
                <a:cs typeface="Calibri Light" panose="020F0302020204030204" pitchFamily="34" charset="0"/>
              </a:rPr>
              <a:t> 1.37 (0.88 – 2.14); p = 0.169</a:t>
            </a:r>
          </a:p>
        </p:txBody>
      </p:sp>
      <p:sp>
        <p:nvSpPr>
          <p:cNvPr id="22" name="Rectangle 21">
            <a:extLst>
              <a:ext uri="{FF2B5EF4-FFF2-40B4-BE49-F238E27FC236}">
                <a16:creationId xmlns:a16="http://schemas.microsoft.com/office/drawing/2014/main" id="{3DF4D9C1-E809-C753-B153-55FC080FBEB9}"/>
              </a:ext>
            </a:extLst>
          </p:cNvPr>
          <p:cNvSpPr/>
          <p:nvPr/>
        </p:nvSpPr>
        <p:spPr>
          <a:xfrm>
            <a:off x="5652000" y="1995686"/>
            <a:ext cx="413999" cy="1152128"/>
          </a:xfrm>
          <a:prstGeom prst="rect">
            <a:avLst/>
          </a:prstGeom>
          <a:solidFill>
            <a:schemeClr val="accent5">
              <a:lumMod val="40000"/>
              <a:lumOff val="60000"/>
              <a:alpha val="34000"/>
            </a:schemeClr>
          </a:solidFill>
          <a:ln>
            <a:noFill/>
          </a:ln>
        </p:spPr>
        <p:style>
          <a:lnRef idx="2">
            <a:schemeClr val="accent1"/>
          </a:lnRef>
          <a:fillRef idx="1">
            <a:schemeClr val="lt1"/>
          </a:fillRef>
          <a:effectRef idx="0">
            <a:schemeClr val="accent1"/>
          </a:effectRef>
          <a:fontRef idx="minor">
            <a:schemeClr val="dk1"/>
          </a:fontRef>
        </p:style>
        <p:txBody>
          <a:bodyPr vert="vert270" rtlCol="0" anchor="ctr"/>
          <a:lstStyle/>
          <a:p>
            <a:pPr algn="r"/>
            <a:endParaRPr lang="en-US" dirty="0"/>
          </a:p>
        </p:txBody>
      </p:sp>
      <p:sp>
        <p:nvSpPr>
          <p:cNvPr id="23" name="TextBox 22">
            <a:extLst>
              <a:ext uri="{FF2B5EF4-FFF2-40B4-BE49-F238E27FC236}">
                <a16:creationId xmlns:a16="http://schemas.microsoft.com/office/drawing/2014/main" id="{F2B87182-1CC5-4BC2-216D-9648FC393579}"/>
              </a:ext>
            </a:extLst>
          </p:cNvPr>
          <p:cNvSpPr txBox="1"/>
          <p:nvPr/>
        </p:nvSpPr>
        <p:spPr>
          <a:xfrm>
            <a:off x="5400000" y="1707654"/>
            <a:ext cx="1019253" cy="276999"/>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200" kern="1200" dirty="0">
                <a:solidFill>
                  <a:schemeClr val="tx1"/>
                </a:solidFill>
                <a:latin typeface="Calibri Light" panose="020F0302020204030204" pitchFamily="34" charset="0"/>
                <a:cs typeface="Calibri Light" panose="020F0302020204030204" pitchFamily="34" charset="0"/>
              </a:rPr>
              <a:t>Intervention </a:t>
            </a:r>
          </a:p>
        </p:txBody>
      </p:sp>
      <p:sp>
        <p:nvSpPr>
          <p:cNvPr id="24" name="Rectangle 23">
            <a:extLst>
              <a:ext uri="{FF2B5EF4-FFF2-40B4-BE49-F238E27FC236}">
                <a16:creationId xmlns:a16="http://schemas.microsoft.com/office/drawing/2014/main" id="{441CB647-455C-04A7-8585-3B18AC5E2AEB}"/>
              </a:ext>
            </a:extLst>
          </p:cNvPr>
          <p:cNvSpPr/>
          <p:nvPr/>
        </p:nvSpPr>
        <p:spPr>
          <a:xfrm>
            <a:off x="1105200" y="1995686"/>
            <a:ext cx="413999" cy="1152128"/>
          </a:xfrm>
          <a:prstGeom prst="rect">
            <a:avLst/>
          </a:prstGeom>
          <a:solidFill>
            <a:schemeClr val="accent5">
              <a:lumMod val="40000"/>
              <a:lumOff val="60000"/>
              <a:alpha val="34000"/>
            </a:schemeClr>
          </a:solidFill>
          <a:ln>
            <a:noFill/>
          </a:ln>
        </p:spPr>
        <p:style>
          <a:lnRef idx="2">
            <a:schemeClr val="accent1"/>
          </a:lnRef>
          <a:fillRef idx="1">
            <a:schemeClr val="lt1"/>
          </a:fillRef>
          <a:effectRef idx="0">
            <a:schemeClr val="accent1"/>
          </a:effectRef>
          <a:fontRef idx="minor">
            <a:schemeClr val="dk1"/>
          </a:fontRef>
        </p:style>
        <p:txBody>
          <a:bodyPr vert="vert270" rtlCol="0" anchor="ctr"/>
          <a:lstStyle/>
          <a:p>
            <a:pPr algn="r"/>
            <a:endParaRPr lang="en-US" dirty="0"/>
          </a:p>
        </p:txBody>
      </p:sp>
      <p:sp>
        <p:nvSpPr>
          <p:cNvPr id="25" name="TextBox 24">
            <a:extLst>
              <a:ext uri="{FF2B5EF4-FFF2-40B4-BE49-F238E27FC236}">
                <a16:creationId xmlns:a16="http://schemas.microsoft.com/office/drawing/2014/main" id="{4043D1BF-9FB5-1A9D-5555-DFC0AA988A2C}"/>
              </a:ext>
            </a:extLst>
          </p:cNvPr>
          <p:cNvSpPr txBox="1"/>
          <p:nvPr/>
        </p:nvSpPr>
        <p:spPr>
          <a:xfrm>
            <a:off x="856800" y="1707654"/>
            <a:ext cx="1019253" cy="276999"/>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200" dirty="0">
                <a:latin typeface="Calibri Light" panose="020F0302020204030204" pitchFamily="34" charset="0"/>
                <a:cs typeface="Calibri Light" panose="020F0302020204030204" pitchFamily="34" charset="0"/>
              </a:rPr>
              <a:t>Intervention</a:t>
            </a:r>
            <a:r>
              <a:rPr lang="en-US" sz="1200" kern="1200" dirty="0">
                <a:solidFill>
                  <a:schemeClr val="tx1"/>
                </a:solidFill>
                <a:latin typeface="Calibri Light" panose="020F0302020204030204" pitchFamily="34" charset="0"/>
                <a:cs typeface="Calibri Light" panose="020F0302020204030204" pitchFamily="34" charset="0"/>
              </a:rPr>
              <a:t> </a:t>
            </a:r>
          </a:p>
        </p:txBody>
      </p:sp>
      <p:grpSp>
        <p:nvGrpSpPr>
          <p:cNvPr id="5" name="Group 4" descr="Custom:  Group 9">
            <a:extLst>
              <a:ext uri="{FF2B5EF4-FFF2-40B4-BE49-F238E27FC236}">
                <a16:creationId xmlns:a16="http://schemas.microsoft.com/office/drawing/2014/main" id="{D97B7957-5E6B-609E-AB09-ECC1616AC4C0}"/>
              </a:ext>
            </a:extLst>
          </p:cNvPr>
          <p:cNvGrpSpPr/>
          <p:nvPr/>
        </p:nvGrpSpPr>
        <p:grpSpPr>
          <a:xfrm>
            <a:off x="55517" y="-109"/>
            <a:ext cx="413999" cy="413999"/>
            <a:chOff x="75108" y="26565"/>
            <a:chExt cx="413999" cy="413999"/>
          </a:xfrm>
        </p:grpSpPr>
        <p:pic>
          <p:nvPicPr>
            <p:cNvPr id="21" name="Grafik 24">
              <a:extLst>
                <a:ext uri="{FF2B5EF4-FFF2-40B4-BE49-F238E27FC236}">
                  <a16:creationId xmlns:a16="http://schemas.microsoft.com/office/drawing/2014/main" id="{607396F2-C2AC-BAB0-7A43-E1A516D3983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26" name="Grafik 30">
              <a:extLst>
                <a:ext uri="{FF2B5EF4-FFF2-40B4-BE49-F238E27FC236}">
                  <a16:creationId xmlns:a16="http://schemas.microsoft.com/office/drawing/2014/main" id="{D4F2DA0E-3640-B5B1-8221-9DD4D5F7054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
        <p:nvSpPr>
          <p:cNvPr id="3" name="TextBox 2">
            <a:extLst>
              <a:ext uri="{FF2B5EF4-FFF2-40B4-BE49-F238E27FC236}">
                <a16:creationId xmlns:a16="http://schemas.microsoft.com/office/drawing/2014/main" id="{2D4FDEAD-1130-84B0-48AD-02A26CA76914}"/>
              </a:ext>
            </a:extLst>
          </p:cNvPr>
          <p:cNvSpPr txBox="1"/>
          <p:nvPr/>
        </p:nvSpPr>
        <p:spPr>
          <a:xfrm rot="5400000">
            <a:off x="2104613" y="2008363"/>
            <a:ext cx="353943" cy="4520468"/>
          </a:xfrm>
          <a:prstGeom prst="rect">
            <a:avLst/>
          </a:prstGeom>
          <a:noFill/>
        </p:spPr>
        <p:txBody>
          <a:bodyPr vert="vert270"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100" b="1" kern="1200" dirty="0">
                <a:solidFill>
                  <a:schemeClr val="tx1"/>
                </a:solidFill>
                <a:latin typeface="Calibri" panose="020F0502020204030204" pitchFamily="34" charset="0"/>
                <a:cs typeface="Calibri" panose="020F0502020204030204" pitchFamily="34" charset="0"/>
              </a:rPr>
              <a:t>Death, Stent thrombosis, MI, Stroke, Thromboembolism, Revascularization</a:t>
            </a:r>
          </a:p>
        </p:txBody>
      </p:sp>
      <p:sp>
        <p:nvSpPr>
          <p:cNvPr id="6" name="TextBox 5">
            <a:extLst>
              <a:ext uri="{FF2B5EF4-FFF2-40B4-BE49-F238E27FC236}">
                <a16:creationId xmlns:a16="http://schemas.microsoft.com/office/drawing/2014/main" id="{C7CE2C13-FD3A-AFDA-33E7-495606BBB90E}"/>
              </a:ext>
            </a:extLst>
          </p:cNvPr>
          <p:cNvSpPr txBox="1"/>
          <p:nvPr/>
        </p:nvSpPr>
        <p:spPr>
          <a:xfrm rot="5400000">
            <a:off x="6694186" y="3671477"/>
            <a:ext cx="353943" cy="1194238"/>
          </a:xfrm>
          <a:prstGeom prst="rect">
            <a:avLst/>
          </a:prstGeom>
          <a:noFill/>
        </p:spPr>
        <p:txBody>
          <a:bodyPr vert="vert270"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100" b="1" kern="1200" dirty="0">
                <a:solidFill>
                  <a:schemeClr val="tx1"/>
                </a:solidFill>
                <a:latin typeface="Calibri" panose="020F0502020204030204" pitchFamily="34" charset="0"/>
                <a:cs typeface="Calibri" panose="020F0502020204030204" pitchFamily="34" charset="0"/>
              </a:rPr>
              <a:t>BARC ≥ 2 bleeding</a:t>
            </a:r>
          </a:p>
        </p:txBody>
      </p:sp>
    </p:spTree>
    <p:extLst>
      <p:ext uri="{BB962C8B-B14F-4D97-AF65-F5344CB8AC3E}">
        <p14:creationId xmlns:p14="http://schemas.microsoft.com/office/powerpoint/2010/main" val="752618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1000"/>
                                        <p:tgtEl>
                                          <p:spTgt spid="17"/>
                                        </p:tgtEl>
                                      </p:cBhvr>
                                    </p:animEffect>
                                  </p:childTnLst>
                                </p:cTn>
                              </p:par>
                              <p:par>
                                <p:cTn id="15" presetID="1" presetClass="entr" presetSubtype="0" fill="hold" grpId="0" nodeType="withEffect">
                                  <p:stCondLst>
                                    <p:cond delay="50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animBg="1"/>
      <p:bldP spid="23" grpId="1"/>
      <p:bldP spid="24" grpId="0" animBg="1"/>
      <p:bldP spid="2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52735-2A04-8A32-4B74-69362639A285}"/>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82FBB1DF-0D50-CBFF-4B73-73852BB79CE3}"/>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20AF4D13-F9BA-F6C5-D455-6FB4DAACACB0}"/>
              </a:ext>
            </a:extLst>
          </p:cNvPr>
          <p:cNvSpPr txBox="1">
            <a:spLocks noChangeArrowheads="1"/>
          </p:cNvSpPr>
          <p:nvPr/>
        </p:nvSpPr>
        <p:spPr bwMode="auto">
          <a:xfrm>
            <a:off x="683569" y="411510"/>
            <a:ext cx="8460432"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Main Limitations</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F7BB1214-3788-DFFC-2225-65D240B47081}"/>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D3CD60DD-84C8-7F62-995D-4D01D3287E61}"/>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5" name="Textfeld 12">
            <a:extLst>
              <a:ext uri="{FF2B5EF4-FFF2-40B4-BE49-F238E27FC236}">
                <a16:creationId xmlns:a16="http://schemas.microsoft.com/office/drawing/2014/main" id="{ED479E50-C953-CA4F-19E6-FBEF93F4D66F}"/>
              </a:ext>
            </a:extLst>
          </p:cNvPr>
          <p:cNvSpPr txBox="1"/>
          <p:nvPr/>
        </p:nvSpPr>
        <p:spPr>
          <a:xfrm>
            <a:off x="179512" y="900000"/>
            <a:ext cx="8856983" cy="3014671"/>
          </a:xfrm>
          <a:prstGeom prst="rect">
            <a:avLst/>
          </a:prstGeom>
          <a:noFill/>
        </p:spPr>
        <p:txBody>
          <a:bodyPr wrap="square" rtlCol="0">
            <a:spAutoFit/>
          </a:bodyPr>
          <a:lstStyle/>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Premature termination of the trial after recommendation of the DSMB.</a:t>
            </a: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Because of the hierarchical design of the trial and the fact that the first hypothesis was not met, all subsequent analyses remain secondary and hypothetical.</a:t>
            </a: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The selection of the escalated P2Y12-inhibitor (ticagrelor or prasugrel) and the DOAC (</a:t>
            </a:r>
            <a:r>
              <a:rPr lang="en-GB" sz="2000" dirty="0" err="1">
                <a:latin typeface="Calibri Light" panose="020F0302020204030204" pitchFamily="34" charset="0"/>
                <a:cs typeface="Calibri Light" panose="020F0302020204030204" pitchFamily="34" charset="0"/>
              </a:rPr>
              <a:t>edoxaban</a:t>
            </a:r>
            <a:r>
              <a:rPr lang="en-GB" sz="2000" dirty="0">
                <a:latin typeface="Calibri Light" panose="020F0302020204030204" pitchFamily="34" charset="0"/>
                <a:cs typeface="Calibri Light" panose="020F0302020204030204" pitchFamily="34" charset="0"/>
              </a:rPr>
              <a:t>, apixaban </a:t>
            </a:r>
            <a:r>
              <a:rPr lang="en-GB" sz="2000">
                <a:latin typeface="Calibri Light" panose="020F0302020204030204" pitchFamily="34" charset="0"/>
                <a:cs typeface="Calibri Light" panose="020F0302020204030204" pitchFamily="34" charset="0"/>
              </a:rPr>
              <a:t>or rivaroxaban) was </a:t>
            </a:r>
            <a:r>
              <a:rPr lang="en-GB" sz="2000" dirty="0">
                <a:latin typeface="Calibri Light" panose="020F0302020204030204" pitchFamily="34" charset="0"/>
                <a:cs typeface="Calibri Light" panose="020F0302020204030204" pitchFamily="34" charset="0"/>
              </a:rPr>
              <a:t>at the discretion of the treating physician. </a:t>
            </a:r>
          </a:p>
        </p:txBody>
      </p:sp>
      <p:grpSp>
        <p:nvGrpSpPr>
          <p:cNvPr id="9" name="Group 8" descr="Custom:  Group 9">
            <a:extLst>
              <a:ext uri="{FF2B5EF4-FFF2-40B4-BE49-F238E27FC236}">
                <a16:creationId xmlns:a16="http://schemas.microsoft.com/office/drawing/2014/main" id="{CFF04BEA-6369-442D-F409-256A9AAD35E1}"/>
              </a:ext>
            </a:extLst>
          </p:cNvPr>
          <p:cNvGrpSpPr/>
          <p:nvPr/>
        </p:nvGrpSpPr>
        <p:grpSpPr>
          <a:xfrm>
            <a:off x="55517" y="-109"/>
            <a:ext cx="413999" cy="413999"/>
            <a:chOff x="75108" y="26565"/>
            <a:chExt cx="413999" cy="413999"/>
          </a:xfrm>
        </p:grpSpPr>
        <p:pic>
          <p:nvPicPr>
            <p:cNvPr id="11" name="Grafik 24">
              <a:extLst>
                <a:ext uri="{FF2B5EF4-FFF2-40B4-BE49-F238E27FC236}">
                  <a16:creationId xmlns:a16="http://schemas.microsoft.com/office/drawing/2014/main" id="{D2892532-4230-2868-4951-11C17D9DB4E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2" name="Grafik 30">
              <a:extLst>
                <a:ext uri="{FF2B5EF4-FFF2-40B4-BE49-F238E27FC236}">
                  <a16:creationId xmlns:a16="http://schemas.microsoft.com/office/drawing/2014/main" id="{FBCBABCA-7C93-766F-3D69-F38E08F4D0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193223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3" presetClass="emph" presetSubtype="2" fill="hold" nodeType="withEffect">
                                  <p:stCondLst>
                                    <p:cond delay="0"/>
                                  </p:stCondLst>
                                  <p:childTnLst>
                                    <p:animClr clrSpc="rgb" dir="cw">
                                      <p:cBhvr override="childStyle">
                                        <p:cTn id="8" dur="10" fill="hold"/>
                                        <p:tgtEl>
                                          <p:spTgt spid="5">
                                            <p:txEl>
                                              <p:pRg st="0" end="0"/>
                                            </p:txEl>
                                          </p:spTgt>
                                        </p:tgtEl>
                                        <p:attrNameLst>
                                          <p:attrName>style.color</p:attrName>
                                        </p:attrNameLst>
                                      </p:cBhvr>
                                      <p:to>
                                        <a:srgbClr val="929292"/>
                                      </p:to>
                                    </p:animClr>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3" presetClass="emph" presetSubtype="2" fill="hold" nodeType="withEffect">
                                  <p:stCondLst>
                                    <p:cond delay="0"/>
                                  </p:stCondLst>
                                  <p:childTnLst>
                                    <p:animClr clrSpc="rgb" dir="cw">
                                      <p:cBhvr override="childStyle">
                                        <p:cTn id="14" dur="10" fill="hold"/>
                                        <p:tgtEl>
                                          <p:spTgt spid="5">
                                            <p:txEl>
                                              <p:pRg st="1" end="1"/>
                                            </p:txEl>
                                          </p:spTgt>
                                        </p:tgtEl>
                                        <p:attrNameLst>
                                          <p:attrName>style.color</p:attrName>
                                        </p:attrNameLst>
                                      </p:cBhvr>
                                      <p:to>
                                        <a:srgbClr val="92929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a:extLst>
              <a:ext uri="{FF2B5EF4-FFF2-40B4-BE49-F238E27FC236}">
                <a16:creationId xmlns:a16="http://schemas.microsoft.com/office/drawing/2014/main" id="{0EFB6E65-CC92-FC61-E09A-27FB63526117}"/>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1873891B-7E75-5920-6B8E-F09B9D4FBB95}"/>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Background</a:t>
            </a:r>
            <a:endParaRPr lang="en-US" sz="2000" i="1" dirty="0">
              <a:latin typeface="Calibri" charset="0"/>
              <a:ea typeface="Calibri" charset="0"/>
              <a:cs typeface="Calibri" charset="0"/>
            </a:endParaRPr>
          </a:p>
        </p:txBody>
      </p:sp>
      <p:pic>
        <p:nvPicPr>
          <p:cNvPr id="21" name="Picture 20">
            <a:extLst>
              <a:ext uri="{FF2B5EF4-FFF2-40B4-BE49-F238E27FC236}">
                <a16:creationId xmlns:a16="http://schemas.microsoft.com/office/drawing/2014/main" id="{3C1455B3-61E9-8618-5829-84454B6DBB09}"/>
              </a:ext>
            </a:extLst>
          </p:cNvPr>
          <p:cNvPicPr>
            <a:picLocks noChangeAspect="1"/>
          </p:cNvPicPr>
          <p:nvPr/>
        </p:nvPicPr>
        <p:blipFill>
          <a:blip r:embed="rId2"/>
          <a:srcRect b="77314"/>
          <a:stretch>
            <a:fillRect/>
          </a:stretch>
        </p:blipFill>
        <p:spPr>
          <a:xfrm>
            <a:off x="395536" y="915566"/>
            <a:ext cx="8578215" cy="832356"/>
          </a:xfrm>
          <a:prstGeom prst="rect">
            <a:avLst/>
          </a:prstGeom>
        </p:spPr>
      </p:pic>
      <p:sp>
        <p:nvSpPr>
          <p:cNvPr id="9" name="Rectangle 12" descr="Custom:  EPIDAURUS">
            <a:extLst>
              <a:ext uri="{FF2B5EF4-FFF2-40B4-BE49-F238E27FC236}">
                <a16:creationId xmlns:a16="http://schemas.microsoft.com/office/drawing/2014/main" id="{76D1B3BB-F2A7-37C5-E0D7-8A4FD94F956C}"/>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13" name="Group 12" descr="Custom:  Group 9">
            <a:extLst>
              <a:ext uri="{FF2B5EF4-FFF2-40B4-BE49-F238E27FC236}">
                <a16:creationId xmlns:a16="http://schemas.microsoft.com/office/drawing/2014/main" id="{97ED7121-A569-5884-7E88-A9402277B0AE}"/>
              </a:ext>
            </a:extLst>
          </p:cNvPr>
          <p:cNvGrpSpPr/>
          <p:nvPr/>
        </p:nvGrpSpPr>
        <p:grpSpPr>
          <a:xfrm>
            <a:off x="55517" y="-109"/>
            <a:ext cx="413999" cy="413999"/>
            <a:chOff x="75108" y="26565"/>
            <a:chExt cx="413999" cy="413999"/>
          </a:xfrm>
        </p:grpSpPr>
        <p:pic>
          <p:nvPicPr>
            <p:cNvPr id="19" name="Grafik 24">
              <a:extLst>
                <a:ext uri="{FF2B5EF4-FFF2-40B4-BE49-F238E27FC236}">
                  <a16:creationId xmlns:a16="http://schemas.microsoft.com/office/drawing/2014/main" id="{4F36B74E-EE32-CC28-421A-7B615B3011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20" name="Grafik 30">
              <a:extLst>
                <a:ext uri="{FF2B5EF4-FFF2-40B4-BE49-F238E27FC236}">
                  <a16:creationId xmlns:a16="http://schemas.microsoft.com/office/drawing/2014/main" id="{738B4D38-143B-7253-1D24-8F4FDD8967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
        <p:nvSpPr>
          <p:cNvPr id="37" name="Textfeld 10">
            <a:extLst>
              <a:ext uri="{FF2B5EF4-FFF2-40B4-BE49-F238E27FC236}">
                <a16:creationId xmlns:a16="http://schemas.microsoft.com/office/drawing/2014/main" id="{3AA8BF8A-2BC5-E2AE-1EC1-AEB7BC0049EE}"/>
              </a:ext>
            </a:extLst>
          </p:cNvPr>
          <p:cNvSpPr txBox="1"/>
          <p:nvPr/>
        </p:nvSpPr>
        <p:spPr>
          <a:xfrm>
            <a:off x="1043608" y="1851670"/>
            <a:ext cx="6840000" cy="372294"/>
          </a:xfrm>
          <a:prstGeom prst="rect">
            <a:avLst/>
          </a:prstGeom>
          <a:noFill/>
        </p:spPr>
        <p:txBody>
          <a:bodyPr wrap="none" rtlCol="0">
            <a:noAutofit/>
          </a:bodyPr>
          <a:lstStyle/>
          <a:p>
            <a:pPr algn="ctr"/>
            <a:r>
              <a:rPr lang="en-US" sz="1600" i="1" dirty="0">
                <a:latin typeface="Calibri Light" charset="0"/>
                <a:ea typeface="Calibri Light" charset="0"/>
                <a:cs typeface="Calibri Light" charset="0"/>
              </a:rPr>
              <a:t>2020 and 2023 ESC Guidelines for the management of ACS</a:t>
            </a:r>
          </a:p>
        </p:txBody>
      </p:sp>
      <p:sp>
        <p:nvSpPr>
          <p:cNvPr id="39" name="!!trials">
            <a:extLst>
              <a:ext uri="{FF2B5EF4-FFF2-40B4-BE49-F238E27FC236}">
                <a16:creationId xmlns:a16="http://schemas.microsoft.com/office/drawing/2014/main" id="{CE49DB94-DDFD-FF9A-973C-8E1EA89B9133}"/>
              </a:ext>
            </a:extLst>
          </p:cNvPr>
          <p:cNvSpPr/>
          <p:nvPr/>
        </p:nvSpPr>
        <p:spPr>
          <a:xfrm>
            <a:off x="395536" y="915566"/>
            <a:ext cx="8640960" cy="1368152"/>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Tree>
    <p:extLst>
      <p:ext uri="{BB962C8B-B14F-4D97-AF65-F5344CB8AC3E}">
        <p14:creationId xmlns:p14="http://schemas.microsoft.com/office/powerpoint/2010/main" val="270736690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3688A-D19B-FFF9-B9C0-99951EA29D4B}"/>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6CECE22B-4A48-6C88-223F-4F0CE1941FAC}"/>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5259AD6F-E2E9-B969-AB1D-314E34397B43}"/>
              </a:ext>
            </a:extLst>
          </p:cNvPr>
          <p:cNvSpPr txBox="1">
            <a:spLocks noChangeArrowheads="1"/>
          </p:cNvSpPr>
          <p:nvPr/>
        </p:nvSpPr>
        <p:spPr bwMode="auto">
          <a:xfrm>
            <a:off x="683569" y="411510"/>
            <a:ext cx="8460432"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Conclusion</a:t>
            </a:r>
            <a:endParaRPr lang="en-US" sz="2000" i="1"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1B785EB2-6B0B-5FF4-4C7D-AE9C3E552446}"/>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7BD43DF3-8F21-9A60-C209-88D921AE30E3}"/>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5" name="Textfeld 12">
            <a:extLst>
              <a:ext uri="{FF2B5EF4-FFF2-40B4-BE49-F238E27FC236}">
                <a16:creationId xmlns:a16="http://schemas.microsoft.com/office/drawing/2014/main" id="{160C3DEB-BF12-589B-D3AF-EC3065590ED0}"/>
              </a:ext>
            </a:extLst>
          </p:cNvPr>
          <p:cNvSpPr txBox="1"/>
          <p:nvPr/>
        </p:nvSpPr>
        <p:spPr>
          <a:xfrm>
            <a:off x="179512" y="900000"/>
            <a:ext cx="8856983" cy="3414781"/>
          </a:xfrm>
          <a:prstGeom prst="rect">
            <a:avLst/>
          </a:prstGeom>
          <a:noFill/>
        </p:spPr>
        <p:txBody>
          <a:bodyPr wrap="square" rtlCol="0">
            <a:spAutoFit/>
          </a:bodyPr>
          <a:lstStyle/>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EPIDAURUS is the first randomized trial to date evaluating a strategy of intensified P2Y12-inhibition with prasugrel or ticagrelor in combination with a direct factor Xa inhibitor in patients with atrial fibrillation and acute coronary syndrome.</a:t>
            </a: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Within the limitations of premature termination there was a consistent signal that intensified P2Y12-inhibition was associated with a higher incidence of bleeding without evidence of a reduction in ischemic events.</a:t>
            </a: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The results of EPIDAURUS do not support the </a:t>
            </a:r>
            <a:r>
              <a:rPr lang="en-GB" sz="2000" b="1" dirty="0">
                <a:latin typeface="Calibri Light" panose="020F0302020204030204" pitchFamily="34" charset="0"/>
                <a:cs typeface="Calibri Light" panose="020F0302020204030204" pitchFamily="34" charset="0"/>
              </a:rPr>
              <a:t>routine</a:t>
            </a:r>
            <a:r>
              <a:rPr lang="en-GB" sz="2000" dirty="0">
                <a:latin typeface="Calibri Light" panose="020F0302020204030204" pitchFamily="34" charset="0"/>
                <a:cs typeface="Calibri Light" panose="020F0302020204030204" pitchFamily="34" charset="0"/>
              </a:rPr>
              <a:t> combination of DOACs with prasugrel or ticagrelor. </a:t>
            </a:r>
          </a:p>
        </p:txBody>
      </p:sp>
      <p:grpSp>
        <p:nvGrpSpPr>
          <p:cNvPr id="9" name="Group 8" descr="Custom:  Group 9">
            <a:extLst>
              <a:ext uri="{FF2B5EF4-FFF2-40B4-BE49-F238E27FC236}">
                <a16:creationId xmlns:a16="http://schemas.microsoft.com/office/drawing/2014/main" id="{E5665823-B30F-8F6B-E173-4573199F616F}"/>
              </a:ext>
            </a:extLst>
          </p:cNvPr>
          <p:cNvGrpSpPr/>
          <p:nvPr/>
        </p:nvGrpSpPr>
        <p:grpSpPr>
          <a:xfrm>
            <a:off x="55517" y="-109"/>
            <a:ext cx="413999" cy="413999"/>
            <a:chOff x="75108" y="26565"/>
            <a:chExt cx="413999" cy="413999"/>
          </a:xfrm>
        </p:grpSpPr>
        <p:pic>
          <p:nvPicPr>
            <p:cNvPr id="11" name="Grafik 24">
              <a:extLst>
                <a:ext uri="{FF2B5EF4-FFF2-40B4-BE49-F238E27FC236}">
                  <a16:creationId xmlns:a16="http://schemas.microsoft.com/office/drawing/2014/main" id="{5C3753AD-FFC0-60C8-5BE4-BBC46B21714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2" name="Grafik 30">
              <a:extLst>
                <a:ext uri="{FF2B5EF4-FFF2-40B4-BE49-F238E27FC236}">
                  <a16:creationId xmlns:a16="http://schemas.microsoft.com/office/drawing/2014/main" id="{901A2C83-B2C5-E021-5A47-937C1F22BA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182961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3" presetClass="emph" presetSubtype="2" fill="hold" nodeType="withEffect">
                                  <p:stCondLst>
                                    <p:cond delay="0"/>
                                  </p:stCondLst>
                                  <p:childTnLst>
                                    <p:animClr clrSpc="rgb" dir="cw">
                                      <p:cBhvr override="childStyle">
                                        <p:cTn id="8" dur="10" fill="hold"/>
                                        <p:tgtEl>
                                          <p:spTgt spid="5">
                                            <p:txEl>
                                              <p:pRg st="0" end="0"/>
                                            </p:txEl>
                                          </p:spTgt>
                                        </p:tgtEl>
                                        <p:attrNameLst>
                                          <p:attrName>style.color</p:attrName>
                                        </p:attrNameLst>
                                      </p:cBhvr>
                                      <p:to>
                                        <a:srgbClr val="929292"/>
                                      </p:to>
                                    </p:animClr>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3" presetClass="emph" presetSubtype="2" fill="hold" nodeType="withEffect">
                                  <p:stCondLst>
                                    <p:cond delay="0"/>
                                  </p:stCondLst>
                                  <p:childTnLst>
                                    <p:animClr clrSpc="rgb" dir="cw">
                                      <p:cBhvr override="childStyle">
                                        <p:cTn id="14" dur="10" fill="hold"/>
                                        <p:tgtEl>
                                          <p:spTgt spid="5">
                                            <p:txEl>
                                              <p:pRg st="1" end="1"/>
                                            </p:txEl>
                                          </p:spTgt>
                                        </p:tgtEl>
                                        <p:attrNameLst>
                                          <p:attrName>style.color</p:attrName>
                                        </p:attrNameLst>
                                      </p:cBhvr>
                                      <p:to>
                                        <a:srgbClr val="92929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FD555-5C1F-1646-4A07-B03C144E3657}"/>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161ADE02-F264-B1AD-EBBC-AFE266F7EEE7}"/>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A6CE1FC3-06DB-EFB6-EA53-72022498761B}"/>
              </a:ext>
            </a:extLst>
          </p:cNvPr>
          <p:cNvSpPr txBox="1">
            <a:spLocks noChangeArrowheads="1"/>
          </p:cNvSpPr>
          <p:nvPr/>
        </p:nvSpPr>
        <p:spPr bwMode="auto">
          <a:xfrm>
            <a:off x="683569" y="411510"/>
            <a:ext cx="8460432"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Acknowledgments</a:t>
            </a:r>
          </a:p>
        </p:txBody>
      </p:sp>
      <p:sp>
        <p:nvSpPr>
          <p:cNvPr id="2" name="Rectangle 12" descr="Custom:  EPIDAURUS">
            <a:extLst>
              <a:ext uri="{FF2B5EF4-FFF2-40B4-BE49-F238E27FC236}">
                <a16:creationId xmlns:a16="http://schemas.microsoft.com/office/drawing/2014/main" id="{29E9992E-9306-AFC6-B0C9-EF45BCE457C4}"/>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66835135-7BD1-BFB0-42B5-F5E78E8E1703}"/>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1154" name="Textfeld 12">
            <a:extLst>
              <a:ext uri="{FF2B5EF4-FFF2-40B4-BE49-F238E27FC236}">
                <a16:creationId xmlns:a16="http://schemas.microsoft.com/office/drawing/2014/main" id="{46011D0A-2026-74BB-74DE-A9BA602A498A}"/>
              </a:ext>
            </a:extLst>
          </p:cNvPr>
          <p:cNvSpPr txBox="1"/>
          <p:nvPr/>
        </p:nvSpPr>
        <p:spPr>
          <a:xfrm>
            <a:off x="179513" y="900000"/>
            <a:ext cx="5256583" cy="3532121"/>
          </a:xfrm>
          <a:prstGeom prst="rect">
            <a:avLst/>
          </a:prstGeom>
          <a:noFill/>
        </p:spPr>
        <p:txBody>
          <a:bodyPr wrap="square" rtlCol="0">
            <a:spAutoFit/>
          </a:bodyPr>
          <a:lstStyle/>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EPIDAURUS investigators</a:t>
            </a: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Steering Committee members</a:t>
            </a:r>
            <a:endParaRPr lang="en-GB" dirty="0">
              <a:latin typeface="Calibri Light" panose="020F0302020204030204" pitchFamily="34" charset="0"/>
              <a:cs typeface="Calibri Light" panose="020F0302020204030204" pitchFamily="34" charset="0"/>
            </a:endParaRPr>
          </a:p>
          <a:p>
            <a:pPr lvl="1">
              <a:lnSpc>
                <a:spcPct val="130000"/>
              </a:lnSpc>
              <a:spcAft>
                <a:spcPts val="600"/>
              </a:spcAft>
            </a:pPr>
            <a:r>
              <a:rPr lang="en-GB" sz="1400" dirty="0">
                <a:latin typeface="Calibri Light" panose="020F0302020204030204" pitchFamily="34" charset="0"/>
                <a:cs typeface="Calibri Light" panose="020F0302020204030204" pitchFamily="34" charset="0"/>
              </a:rPr>
              <a:t>Prof. S. </a:t>
            </a:r>
            <a:r>
              <a:rPr lang="en-GB" sz="1400" dirty="0" err="1">
                <a:latin typeface="Calibri Light" panose="020F0302020204030204" pitchFamily="34" charset="0"/>
                <a:cs typeface="Calibri Light" panose="020F0302020204030204" pitchFamily="34" charset="0"/>
              </a:rPr>
              <a:t>Massberg</a:t>
            </a:r>
            <a:r>
              <a:rPr lang="en-GB" sz="1400" dirty="0">
                <a:latin typeface="Calibri Light" panose="020F0302020204030204" pitchFamily="34" charset="0"/>
                <a:cs typeface="Calibri Light" panose="020F0302020204030204" pitchFamily="34" charset="0"/>
              </a:rPr>
              <a:t>, Prof. K. Rizas, Prof. I. Eitel, Prof. T. </a:t>
            </a:r>
            <a:r>
              <a:rPr lang="en-GB" sz="1400" dirty="0" err="1">
                <a:latin typeface="Calibri Light" panose="020F0302020204030204" pitchFamily="34" charset="0"/>
                <a:cs typeface="Calibri Light" panose="020F0302020204030204" pitchFamily="34" charset="0"/>
              </a:rPr>
              <a:t>Stiermaier</a:t>
            </a:r>
            <a:r>
              <a:rPr lang="en-GB" sz="1400" dirty="0">
                <a:latin typeface="Calibri Light" panose="020F0302020204030204" pitchFamily="34" charset="0"/>
                <a:cs typeface="Calibri Light" panose="020F0302020204030204" pitchFamily="34" charset="0"/>
              </a:rPr>
              <a:t>, Prof. A. Kastrati, Prof. D. Sibbing, Prof. P. Kirchhof, Prof. C. </a:t>
            </a:r>
            <a:r>
              <a:rPr lang="en-GB" sz="1400" dirty="0" err="1">
                <a:latin typeface="Calibri Light" panose="020F0302020204030204" pitchFamily="34" charset="0"/>
                <a:cs typeface="Calibri Light" panose="020F0302020204030204" pitchFamily="34" charset="0"/>
              </a:rPr>
              <a:t>Stellbrink</a:t>
            </a:r>
            <a:r>
              <a:rPr lang="en-GB" sz="1400" dirty="0">
                <a:latin typeface="Calibri Light" panose="020F0302020204030204" pitchFamily="34" charset="0"/>
                <a:cs typeface="Calibri Light" panose="020F0302020204030204" pitchFamily="34" charset="0"/>
              </a:rPr>
              <a:t>, Prof. H. Thiele, Prof. U. Landmesser, PD M. </a:t>
            </a:r>
            <a:r>
              <a:rPr lang="en-GB" sz="1400" dirty="0" err="1">
                <a:latin typeface="Calibri Light" panose="020F0302020204030204" pitchFamily="34" charset="0"/>
                <a:cs typeface="Calibri Light" panose="020F0302020204030204" pitchFamily="34" charset="0"/>
              </a:rPr>
              <a:t>Kollum</a:t>
            </a:r>
            <a:endParaRPr lang="en-GB" dirty="0">
              <a:latin typeface="Calibri Light" panose="020F0302020204030204" pitchFamily="34" charset="0"/>
              <a:cs typeface="Calibri Light" panose="020F0302020204030204" pitchFamily="34" charset="0"/>
            </a:endParaRP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Data and Safety Monitoring Board members</a:t>
            </a:r>
          </a:p>
          <a:p>
            <a:pPr lvl="1">
              <a:lnSpc>
                <a:spcPct val="130000"/>
              </a:lnSpc>
              <a:spcAft>
                <a:spcPts val="600"/>
              </a:spcAft>
            </a:pPr>
            <a:r>
              <a:rPr lang="en-GB" sz="1400" dirty="0">
                <a:latin typeface="Calibri Light" panose="020F0302020204030204" pitchFamily="34" charset="0"/>
                <a:cs typeface="Calibri Light" panose="020F0302020204030204" pitchFamily="34" charset="0"/>
              </a:rPr>
              <a:t>Prof. N. Marx, Prof. C. Meyer-Zürn, Prof. E. Charitos</a:t>
            </a:r>
          </a:p>
          <a:p>
            <a:pPr marL="342900" indent="-342900">
              <a:lnSpc>
                <a:spcPct val="130000"/>
              </a:lnSpc>
              <a:spcAft>
                <a:spcPts val="600"/>
              </a:spcAft>
              <a:buFont typeface="Arial" panose="020B0604020202020204" pitchFamily="34" charset="0"/>
              <a:buChar char="•"/>
            </a:pPr>
            <a:r>
              <a:rPr lang="en-GB" sz="2000" dirty="0">
                <a:latin typeface="Calibri Light" panose="020F0302020204030204" pitchFamily="34" charset="0"/>
                <a:cs typeface="Calibri Light" panose="020F0302020204030204" pitchFamily="34" charset="0"/>
              </a:rPr>
              <a:t>Endpoint Adjudication Committee members</a:t>
            </a:r>
          </a:p>
          <a:p>
            <a:pPr lvl="1">
              <a:lnSpc>
                <a:spcPct val="130000"/>
              </a:lnSpc>
              <a:spcAft>
                <a:spcPts val="600"/>
              </a:spcAft>
            </a:pPr>
            <a:r>
              <a:rPr lang="en-GB" sz="1400" dirty="0">
                <a:latin typeface="Calibri Light" panose="020F0302020204030204" pitchFamily="34" charset="0"/>
                <a:cs typeface="Calibri Light" panose="020F0302020204030204" pitchFamily="34" charset="0"/>
              </a:rPr>
              <a:t>Prof. B. Krämer, Prof. B. Huber, Dr. W. Hamm</a:t>
            </a:r>
            <a:endParaRPr lang="en-GB" dirty="0">
              <a:latin typeface="Calibri Light" panose="020F0302020204030204" pitchFamily="34" charset="0"/>
              <a:cs typeface="Calibri Light" panose="020F0302020204030204" pitchFamily="34" charset="0"/>
            </a:endParaRPr>
          </a:p>
        </p:txBody>
      </p:sp>
      <p:grpSp>
        <p:nvGrpSpPr>
          <p:cNvPr id="5" name="Group 4" descr="Custom:  Group 9">
            <a:extLst>
              <a:ext uri="{FF2B5EF4-FFF2-40B4-BE49-F238E27FC236}">
                <a16:creationId xmlns:a16="http://schemas.microsoft.com/office/drawing/2014/main" id="{7C2D905F-DD2A-4282-FA90-F2199C08BDAC}"/>
              </a:ext>
            </a:extLst>
          </p:cNvPr>
          <p:cNvGrpSpPr/>
          <p:nvPr/>
        </p:nvGrpSpPr>
        <p:grpSpPr>
          <a:xfrm>
            <a:off x="55517" y="-109"/>
            <a:ext cx="413999" cy="413999"/>
            <a:chOff x="75108" y="26565"/>
            <a:chExt cx="413999" cy="413999"/>
          </a:xfrm>
        </p:grpSpPr>
        <p:pic>
          <p:nvPicPr>
            <p:cNvPr id="42" name="Grafik 24">
              <a:extLst>
                <a:ext uri="{FF2B5EF4-FFF2-40B4-BE49-F238E27FC236}">
                  <a16:creationId xmlns:a16="http://schemas.microsoft.com/office/drawing/2014/main" id="{CC6F04C7-987B-F52F-7659-D23E117D1ED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43" name="Grafik 30">
              <a:extLst>
                <a:ext uri="{FF2B5EF4-FFF2-40B4-BE49-F238E27FC236}">
                  <a16:creationId xmlns:a16="http://schemas.microsoft.com/office/drawing/2014/main" id="{91262F05-CBEE-30C4-B66E-3CF7A5CFB8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pSp>
        <p:nvGrpSpPr>
          <p:cNvPr id="1155" name="Group 1154">
            <a:extLst>
              <a:ext uri="{FF2B5EF4-FFF2-40B4-BE49-F238E27FC236}">
                <a16:creationId xmlns:a16="http://schemas.microsoft.com/office/drawing/2014/main" id="{AD4A7DA1-7D00-D350-12DD-BDA362003F16}"/>
              </a:ext>
            </a:extLst>
          </p:cNvPr>
          <p:cNvGrpSpPr/>
          <p:nvPr/>
        </p:nvGrpSpPr>
        <p:grpSpPr>
          <a:xfrm>
            <a:off x="5436096" y="915566"/>
            <a:ext cx="3463884" cy="3456000"/>
            <a:chOff x="5436096" y="915566"/>
            <a:chExt cx="3463884" cy="3456000"/>
          </a:xfrm>
        </p:grpSpPr>
        <p:sp>
          <p:nvSpPr>
            <p:cNvPr id="1156" name="Textfeld 1154">
              <a:extLst>
                <a:ext uri="{FF2B5EF4-FFF2-40B4-BE49-F238E27FC236}">
                  <a16:creationId xmlns:a16="http://schemas.microsoft.com/office/drawing/2014/main" id="{DDA980A9-B1BB-F222-D8B1-4C84988F4492}"/>
                </a:ext>
              </a:extLst>
            </p:cNvPr>
            <p:cNvSpPr txBox="1"/>
            <p:nvPr/>
          </p:nvSpPr>
          <p:spPr>
            <a:xfrm>
              <a:off x="6732240" y="3579862"/>
              <a:ext cx="57419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Dachau</a:t>
              </a:r>
              <a:endParaRPr lang="de-DE" sz="1200" dirty="0">
                <a:latin typeface="Calibri Light" panose="020F0302020204030204" pitchFamily="34" charset="0"/>
                <a:ea typeface="Apple SD Gothic Neo Light" charset="-127"/>
                <a:cs typeface="Calibri Light" panose="020F0302020204030204" pitchFamily="34" charset="0"/>
              </a:endParaRPr>
            </a:p>
          </p:txBody>
        </p:sp>
        <p:grpSp>
          <p:nvGrpSpPr>
            <p:cNvPr id="1157" name="Gruppierung 8">
              <a:extLst>
                <a:ext uri="{FF2B5EF4-FFF2-40B4-BE49-F238E27FC236}">
                  <a16:creationId xmlns:a16="http://schemas.microsoft.com/office/drawing/2014/main" id="{C4AD6DE3-638B-FFE9-DE80-F5A92AA31AE9}"/>
                </a:ext>
              </a:extLst>
            </p:cNvPr>
            <p:cNvGrpSpPr/>
            <p:nvPr/>
          </p:nvGrpSpPr>
          <p:grpSpPr>
            <a:xfrm>
              <a:off x="5878387" y="915566"/>
              <a:ext cx="2321642" cy="3146598"/>
              <a:chOff x="-3422650" y="-7461032"/>
              <a:chExt cx="17572959" cy="23817158"/>
            </a:xfrm>
          </p:grpSpPr>
          <p:sp>
            <p:nvSpPr>
              <p:cNvPr id="2255" name="Textfeld 11">
                <a:extLst>
                  <a:ext uri="{FF2B5EF4-FFF2-40B4-BE49-F238E27FC236}">
                    <a16:creationId xmlns:a16="http://schemas.microsoft.com/office/drawing/2014/main" id="{E87F16C7-40D9-04C9-F4CD-8FC7C5FF5FDF}"/>
                  </a:ext>
                </a:extLst>
              </p:cNvPr>
              <p:cNvSpPr txBox="1"/>
              <p:nvPr/>
            </p:nvSpPr>
            <p:spPr>
              <a:xfrm>
                <a:off x="146292" y="11615414"/>
                <a:ext cx="5074207"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Tübingen</a:t>
                </a:r>
              </a:p>
            </p:txBody>
          </p:sp>
          <p:sp>
            <p:nvSpPr>
              <p:cNvPr id="2256" name="Textfeld 12">
                <a:extLst>
                  <a:ext uri="{FF2B5EF4-FFF2-40B4-BE49-F238E27FC236}">
                    <a16:creationId xmlns:a16="http://schemas.microsoft.com/office/drawing/2014/main" id="{0E44CCFB-8CBE-4543-1BD5-9A736140A91B}"/>
                  </a:ext>
                </a:extLst>
              </p:cNvPr>
              <p:cNvSpPr txBox="1"/>
              <p:nvPr/>
            </p:nvSpPr>
            <p:spPr>
              <a:xfrm>
                <a:off x="8939600" y="2894753"/>
                <a:ext cx="4079266"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Leipzig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57" name="Textfeld 13">
                <a:extLst>
                  <a:ext uri="{FF2B5EF4-FFF2-40B4-BE49-F238E27FC236}">
                    <a16:creationId xmlns:a16="http://schemas.microsoft.com/office/drawing/2014/main" id="{182527B3-2F7B-0443-905A-B9514671FB9D}"/>
                  </a:ext>
                </a:extLst>
              </p:cNvPr>
              <p:cNvSpPr txBox="1"/>
              <p:nvPr/>
            </p:nvSpPr>
            <p:spPr>
              <a:xfrm>
                <a:off x="5220498" y="7255084"/>
                <a:ext cx="4249134"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Coburg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58" name="Textfeld 14">
                <a:extLst>
                  <a:ext uri="{FF2B5EF4-FFF2-40B4-BE49-F238E27FC236}">
                    <a16:creationId xmlns:a16="http://schemas.microsoft.com/office/drawing/2014/main" id="{B786FD29-AC3E-032F-4EF0-D7C9F0C3CEC4}"/>
                  </a:ext>
                </a:extLst>
              </p:cNvPr>
              <p:cNvSpPr txBox="1"/>
              <p:nvPr/>
            </p:nvSpPr>
            <p:spPr>
              <a:xfrm>
                <a:off x="1615397" y="-6370949"/>
                <a:ext cx="2805250"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Kiel</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59" name="Textfeld 15">
                <a:extLst>
                  <a:ext uri="{FF2B5EF4-FFF2-40B4-BE49-F238E27FC236}">
                    <a16:creationId xmlns:a16="http://schemas.microsoft.com/office/drawing/2014/main" id="{8F910ADD-250B-A9FA-076B-6D3575BE5F07}"/>
                  </a:ext>
                </a:extLst>
              </p:cNvPr>
              <p:cNvSpPr txBox="1"/>
              <p:nvPr/>
            </p:nvSpPr>
            <p:spPr>
              <a:xfrm>
                <a:off x="3040328" y="-4190784"/>
                <a:ext cx="4152067"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Lübeck</a:t>
                </a:r>
              </a:p>
            </p:txBody>
          </p:sp>
          <p:sp>
            <p:nvSpPr>
              <p:cNvPr id="2260" name="Textfeld 17">
                <a:extLst>
                  <a:ext uri="{FF2B5EF4-FFF2-40B4-BE49-F238E27FC236}">
                    <a16:creationId xmlns:a16="http://schemas.microsoft.com/office/drawing/2014/main" id="{B235DB52-7492-97F3-95E8-6139BDAA1987}"/>
                  </a:ext>
                </a:extLst>
              </p:cNvPr>
              <p:cNvSpPr txBox="1"/>
              <p:nvPr/>
            </p:nvSpPr>
            <p:spPr>
              <a:xfrm>
                <a:off x="10125882" y="169546"/>
                <a:ext cx="3690996"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Berlin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1" name="Textfeld 18">
                <a:extLst>
                  <a:ext uri="{FF2B5EF4-FFF2-40B4-BE49-F238E27FC236}">
                    <a16:creationId xmlns:a16="http://schemas.microsoft.com/office/drawing/2014/main" id="{FBF9B3B2-DF1E-4068-25BD-782E0B7717B3}"/>
                  </a:ext>
                </a:extLst>
              </p:cNvPr>
              <p:cNvSpPr txBox="1"/>
              <p:nvPr/>
            </p:nvSpPr>
            <p:spPr>
              <a:xfrm>
                <a:off x="315115" y="3439794"/>
                <a:ext cx="6651559"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Hagen-Haspe</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2" name="Textfeld 20">
                <a:extLst>
                  <a:ext uri="{FF2B5EF4-FFF2-40B4-BE49-F238E27FC236}">
                    <a16:creationId xmlns:a16="http://schemas.microsoft.com/office/drawing/2014/main" id="{1305CE78-B306-A3BE-CB30-ECCEB8AEFF46}"/>
                  </a:ext>
                </a:extLst>
              </p:cNvPr>
              <p:cNvSpPr txBox="1"/>
              <p:nvPr/>
            </p:nvSpPr>
            <p:spPr>
              <a:xfrm>
                <a:off x="9035797" y="12476930"/>
                <a:ext cx="3909398"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Erding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3" name="Textfeld 21">
                <a:extLst>
                  <a:ext uri="{FF2B5EF4-FFF2-40B4-BE49-F238E27FC236}">
                    <a16:creationId xmlns:a16="http://schemas.microsoft.com/office/drawing/2014/main" id="{E631A067-252A-9C8E-8A4A-6EA865368691}"/>
                  </a:ext>
                </a:extLst>
              </p:cNvPr>
              <p:cNvSpPr txBox="1"/>
              <p:nvPr/>
            </p:nvSpPr>
            <p:spPr>
              <a:xfrm>
                <a:off x="6310584" y="-6915991"/>
                <a:ext cx="4467536"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Rostock</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4" name="Textfeld 22">
                <a:extLst>
                  <a:ext uri="{FF2B5EF4-FFF2-40B4-BE49-F238E27FC236}">
                    <a16:creationId xmlns:a16="http://schemas.microsoft.com/office/drawing/2014/main" id="{42DDC843-6AEF-0605-B8DA-F0FBB52F6A49}"/>
                  </a:ext>
                </a:extLst>
              </p:cNvPr>
              <p:cNvSpPr txBox="1"/>
              <p:nvPr/>
            </p:nvSpPr>
            <p:spPr>
              <a:xfrm>
                <a:off x="1950243" y="8890207"/>
                <a:ext cx="5680878"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Mannheim</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5" name="Oval 2264">
                <a:extLst>
                  <a:ext uri="{FF2B5EF4-FFF2-40B4-BE49-F238E27FC236}">
                    <a16:creationId xmlns:a16="http://schemas.microsoft.com/office/drawing/2014/main" id="{C6402441-9233-E537-F767-522FDB40FB9A}"/>
                  </a:ext>
                </a:extLst>
              </p:cNvPr>
              <p:cNvSpPr/>
              <p:nvPr/>
            </p:nvSpPr>
            <p:spPr>
              <a:xfrm>
                <a:off x="4443624" y="-5493158"/>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6" name="Oval 2265">
                <a:extLst>
                  <a:ext uri="{FF2B5EF4-FFF2-40B4-BE49-F238E27FC236}">
                    <a16:creationId xmlns:a16="http://schemas.microsoft.com/office/drawing/2014/main" id="{21602095-020C-BA50-361B-0421215FA26B}"/>
                  </a:ext>
                </a:extLst>
              </p:cNvPr>
              <p:cNvSpPr/>
              <p:nvPr/>
            </p:nvSpPr>
            <p:spPr>
              <a:xfrm>
                <a:off x="5231024" y="-4375558"/>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7" name="Oval 2266">
                <a:extLst>
                  <a:ext uri="{FF2B5EF4-FFF2-40B4-BE49-F238E27FC236}">
                    <a16:creationId xmlns:a16="http://schemas.microsoft.com/office/drawing/2014/main" id="{C6917FC6-B6FD-18E4-09D3-0A0963203528}"/>
                  </a:ext>
                </a:extLst>
              </p:cNvPr>
              <p:cNvSpPr/>
              <p:nvPr/>
            </p:nvSpPr>
            <p:spPr>
              <a:xfrm>
                <a:off x="10486798" y="-84598"/>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8" name="Oval 2267">
                <a:extLst>
                  <a:ext uri="{FF2B5EF4-FFF2-40B4-BE49-F238E27FC236}">
                    <a16:creationId xmlns:a16="http://schemas.microsoft.com/office/drawing/2014/main" id="{8D79694D-DF7F-F29B-936A-AC1BB4C66D62}"/>
                  </a:ext>
                </a:extLst>
              </p:cNvPr>
              <p:cNvSpPr/>
              <p:nvPr/>
            </p:nvSpPr>
            <p:spPr>
              <a:xfrm>
                <a:off x="8784998" y="36492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9" name="Oval 2268">
                <a:extLst>
                  <a:ext uri="{FF2B5EF4-FFF2-40B4-BE49-F238E27FC236}">
                    <a16:creationId xmlns:a16="http://schemas.microsoft.com/office/drawing/2014/main" id="{DE07A453-0A82-E3D3-9B29-9FE00DF9B56D}"/>
                  </a:ext>
                </a:extLst>
              </p:cNvPr>
              <p:cNvSpPr/>
              <p:nvPr/>
            </p:nvSpPr>
            <p:spPr>
              <a:xfrm>
                <a:off x="8251598" y="106342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0" name="Oval 2269">
                <a:extLst>
                  <a:ext uri="{FF2B5EF4-FFF2-40B4-BE49-F238E27FC236}">
                    <a16:creationId xmlns:a16="http://schemas.microsoft.com/office/drawing/2014/main" id="{167A040E-E13F-E0B4-7F57-D149D3372635}"/>
                  </a:ext>
                </a:extLst>
              </p:cNvPr>
              <p:cNvSpPr/>
              <p:nvPr/>
            </p:nvSpPr>
            <p:spPr>
              <a:xfrm>
                <a:off x="2231798" y="115486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1" name="Oval 2270">
                <a:extLst>
                  <a:ext uri="{FF2B5EF4-FFF2-40B4-BE49-F238E27FC236}">
                    <a16:creationId xmlns:a16="http://schemas.microsoft.com/office/drawing/2014/main" id="{881BA87D-DBE2-E1AD-1077-A20829E86220}"/>
                  </a:ext>
                </a:extLst>
              </p:cNvPr>
              <p:cNvSpPr/>
              <p:nvPr/>
            </p:nvSpPr>
            <p:spPr>
              <a:xfrm>
                <a:off x="1723798" y="96690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2" name="Oval 2271">
                <a:extLst>
                  <a:ext uri="{FF2B5EF4-FFF2-40B4-BE49-F238E27FC236}">
                    <a16:creationId xmlns:a16="http://schemas.microsoft.com/office/drawing/2014/main" id="{6EDCD02C-FDCE-2BAF-941C-74D53BB97B04}"/>
                  </a:ext>
                </a:extLst>
              </p:cNvPr>
              <p:cNvSpPr/>
              <p:nvPr/>
            </p:nvSpPr>
            <p:spPr>
              <a:xfrm>
                <a:off x="-1788016" y="3439794"/>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3" name="Oval 2272">
                <a:extLst>
                  <a:ext uri="{FF2B5EF4-FFF2-40B4-BE49-F238E27FC236}">
                    <a16:creationId xmlns:a16="http://schemas.microsoft.com/office/drawing/2014/main" id="{3862D299-7DC8-F672-6854-C1D5496335CF}"/>
                  </a:ext>
                </a:extLst>
              </p:cNvPr>
              <p:cNvSpPr/>
              <p:nvPr/>
            </p:nvSpPr>
            <p:spPr>
              <a:xfrm>
                <a:off x="-229928" y="13872618"/>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4" name="Oval 2273">
                <a:extLst>
                  <a:ext uri="{FF2B5EF4-FFF2-40B4-BE49-F238E27FC236}">
                    <a16:creationId xmlns:a16="http://schemas.microsoft.com/office/drawing/2014/main" id="{0445FD14-DC14-F506-4404-374E55217905}"/>
                  </a:ext>
                </a:extLst>
              </p:cNvPr>
              <p:cNvSpPr/>
              <p:nvPr/>
            </p:nvSpPr>
            <p:spPr>
              <a:xfrm>
                <a:off x="1950243" y="10685003"/>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5" name="Oval 2274">
                <a:extLst>
                  <a:ext uri="{FF2B5EF4-FFF2-40B4-BE49-F238E27FC236}">
                    <a16:creationId xmlns:a16="http://schemas.microsoft.com/office/drawing/2014/main" id="{AB2C6099-FF1C-35DB-402C-3EC27C89E9D2}"/>
                  </a:ext>
                </a:extLst>
              </p:cNvPr>
              <p:cNvSpPr/>
              <p:nvPr/>
            </p:nvSpPr>
            <p:spPr>
              <a:xfrm>
                <a:off x="5842580" y="7332123"/>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6" name="Oval 2275">
                <a:extLst>
                  <a:ext uri="{FF2B5EF4-FFF2-40B4-BE49-F238E27FC236}">
                    <a16:creationId xmlns:a16="http://schemas.microsoft.com/office/drawing/2014/main" id="{FA638B04-A082-A36F-2B41-44B2B51CDB0A}"/>
                  </a:ext>
                </a:extLst>
              </p:cNvPr>
              <p:cNvSpPr/>
              <p:nvPr/>
            </p:nvSpPr>
            <p:spPr>
              <a:xfrm>
                <a:off x="6905398" y="13078002"/>
                <a:ext cx="691200" cy="691200"/>
              </a:xfrm>
              <a:prstGeom prst="ellipse">
                <a:avLst/>
              </a:prstGeom>
              <a:solidFill>
                <a:srgbClr val="FFC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grpSp>
            <p:nvGrpSpPr>
              <p:cNvPr id="2277" name="Gruppierung 39">
                <a:extLst>
                  <a:ext uri="{FF2B5EF4-FFF2-40B4-BE49-F238E27FC236}">
                    <a16:creationId xmlns:a16="http://schemas.microsoft.com/office/drawing/2014/main" id="{0A7021C2-B39C-7D8A-F680-FFA8E69B9D33}"/>
                  </a:ext>
                </a:extLst>
              </p:cNvPr>
              <p:cNvGrpSpPr/>
              <p:nvPr/>
            </p:nvGrpSpPr>
            <p:grpSpPr>
              <a:xfrm>
                <a:off x="-3422650" y="-7461032"/>
                <a:ext cx="17572959" cy="23817158"/>
                <a:chOff x="-3422650" y="-7461032"/>
                <a:chExt cx="17572959" cy="23817158"/>
              </a:xfrm>
            </p:grpSpPr>
            <p:grpSp>
              <p:nvGrpSpPr>
                <p:cNvPr id="2282" name="Gruppierung 42">
                  <a:extLst>
                    <a:ext uri="{FF2B5EF4-FFF2-40B4-BE49-F238E27FC236}">
                      <a16:creationId xmlns:a16="http://schemas.microsoft.com/office/drawing/2014/main" id="{0E0EB648-5F01-FBA6-0E38-B3854C9C4E55}"/>
                    </a:ext>
                  </a:extLst>
                </p:cNvPr>
                <p:cNvGrpSpPr/>
                <p:nvPr/>
              </p:nvGrpSpPr>
              <p:grpSpPr>
                <a:xfrm>
                  <a:off x="-3422650" y="-7461032"/>
                  <a:ext cx="17572959" cy="23817158"/>
                  <a:chOff x="-3422650" y="-7461032"/>
                  <a:chExt cx="17572959" cy="23817158"/>
                </a:xfrm>
              </p:grpSpPr>
              <p:sp>
                <p:nvSpPr>
                  <p:cNvPr id="2284" name="Freeform 647">
                    <a:extLst>
                      <a:ext uri="{FF2B5EF4-FFF2-40B4-BE49-F238E27FC236}">
                        <a16:creationId xmlns:a16="http://schemas.microsoft.com/office/drawing/2014/main" id="{35F886A1-E055-80B5-03C5-457290AAECB3}"/>
                      </a:ext>
                    </a:extLst>
                  </p:cNvPr>
                  <p:cNvSpPr>
                    <a:spLocks noEditPoints="1"/>
                  </p:cNvSpPr>
                  <p:nvPr/>
                </p:nvSpPr>
                <p:spPr bwMode="auto">
                  <a:xfrm>
                    <a:off x="6713026" y="-3123540"/>
                    <a:ext cx="6857472" cy="6723667"/>
                  </a:xfrm>
                  <a:custGeom>
                    <a:avLst/>
                    <a:gdLst>
                      <a:gd name="T0" fmla="*/ 387 w 615"/>
                      <a:gd name="T1" fmla="*/ 35 h 603"/>
                      <a:gd name="T2" fmla="*/ 351 w 615"/>
                      <a:gd name="T3" fmla="*/ 90 h 603"/>
                      <a:gd name="T4" fmla="*/ 304 w 615"/>
                      <a:gd name="T5" fmla="*/ 99 h 603"/>
                      <a:gd name="T6" fmla="*/ 257 w 615"/>
                      <a:gd name="T7" fmla="*/ 111 h 603"/>
                      <a:gd name="T8" fmla="*/ 188 w 615"/>
                      <a:gd name="T9" fmla="*/ 88 h 603"/>
                      <a:gd name="T10" fmla="*/ 125 w 615"/>
                      <a:gd name="T11" fmla="*/ 80 h 603"/>
                      <a:gd name="T12" fmla="*/ 64 w 615"/>
                      <a:gd name="T13" fmla="*/ 106 h 603"/>
                      <a:gd name="T14" fmla="*/ 6 w 615"/>
                      <a:gd name="T15" fmla="*/ 145 h 603"/>
                      <a:gd name="T16" fmla="*/ 73 w 615"/>
                      <a:gd name="T17" fmla="*/ 175 h 603"/>
                      <a:gd name="T18" fmla="*/ 131 w 615"/>
                      <a:gd name="T19" fmla="*/ 201 h 603"/>
                      <a:gd name="T20" fmla="*/ 163 w 615"/>
                      <a:gd name="T21" fmla="*/ 235 h 603"/>
                      <a:gd name="T22" fmla="*/ 160 w 615"/>
                      <a:gd name="T23" fmla="*/ 304 h 603"/>
                      <a:gd name="T24" fmla="*/ 184 w 615"/>
                      <a:gd name="T25" fmla="*/ 346 h 603"/>
                      <a:gd name="T26" fmla="*/ 189 w 615"/>
                      <a:gd name="T27" fmla="*/ 417 h 603"/>
                      <a:gd name="T28" fmla="*/ 253 w 615"/>
                      <a:gd name="T29" fmla="*/ 434 h 603"/>
                      <a:gd name="T30" fmla="*/ 305 w 615"/>
                      <a:gd name="T31" fmla="*/ 459 h 603"/>
                      <a:gd name="T32" fmla="*/ 341 w 615"/>
                      <a:gd name="T33" fmla="*/ 510 h 603"/>
                      <a:gd name="T34" fmla="*/ 343 w 615"/>
                      <a:gd name="T35" fmla="*/ 554 h 603"/>
                      <a:gd name="T36" fmla="*/ 365 w 615"/>
                      <a:gd name="T37" fmla="*/ 592 h 603"/>
                      <a:gd name="T38" fmla="*/ 422 w 615"/>
                      <a:gd name="T39" fmla="*/ 599 h 603"/>
                      <a:gd name="T40" fmla="*/ 492 w 615"/>
                      <a:gd name="T41" fmla="*/ 569 h 603"/>
                      <a:gd name="T42" fmla="*/ 544 w 615"/>
                      <a:gd name="T43" fmla="*/ 549 h 603"/>
                      <a:gd name="T44" fmla="*/ 600 w 615"/>
                      <a:gd name="T45" fmla="*/ 537 h 603"/>
                      <a:gd name="T46" fmla="*/ 579 w 615"/>
                      <a:gd name="T47" fmla="*/ 458 h 603"/>
                      <a:gd name="T48" fmla="*/ 587 w 615"/>
                      <a:gd name="T49" fmla="*/ 361 h 603"/>
                      <a:gd name="T50" fmla="*/ 568 w 615"/>
                      <a:gd name="T51" fmla="*/ 284 h 603"/>
                      <a:gd name="T52" fmla="*/ 494 w 615"/>
                      <a:gd name="T53" fmla="*/ 197 h 603"/>
                      <a:gd name="T54" fmla="*/ 515 w 615"/>
                      <a:gd name="T55" fmla="*/ 116 h 603"/>
                      <a:gd name="T56" fmla="*/ 487 w 615"/>
                      <a:gd name="T57" fmla="*/ 79 h 603"/>
                      <a:gd name="T58" fmla="*/ 467 w 615"/>
                      <a:gd name="T59" fmla="*/ 30 h 603"/>
                      <a:gd name="T60" fmla="*/ 413 w 615"/>
                      <a:gd name="T61" fmla="*/ 4 h 603"/>
                      <a:gd name="T62" fmla="*/ 454 w 615"/>
                      <a:gd name="T63" fmla="*/ 34 h 603"/>
                      <a:gd name="T64" fmla="*/ 471 w 615"/>
                      <a:gd name="T65" fmla="*/ 70 h 603"/>
                      <a:gd name="T66" fmla="*/ 518 w 615"/>
                      <a:gd name="T67" fmla="*/ 62 h 603"/>
                      <a:gd name="T68" fmla="*/ 486 w 615"/>
                      <a:gd name="T69" fmla="*/ 176 h 603"/>
                      <a:gd name="T70" fmla="*/ 542 w 615"/>
                      <a:gd name="T71" fmla="*/ 239 h 603"/>
                      <a:gd name="T72" fmla="*/ 560 w 615"/>
                      <a:gd name="T73" fmla="*/ 314 h 603"/>
                      <a:gd name="T74" fmla="*/ 589 w 615"/>
                      <a:gd name="T75" fmla="*/ 377 h 603"/>
                      <a:gd name="T76" fmla="*/ 605 w 615"/>
                      <a:gd name="T77" fmla="*/ 495 h 603"/>
                      <a:gd name="T78" fmla="*/ 576 w 615"/>
                      <a:gd name="T79" fmla="*/ 535 h 603"/>
                      <a:gd name="T80" fmla="*/ 536 w 615"/>
                      <a:gd name="T81" fmla="*/ 557 h 603"/>
                      <a:gd name="T82" fmla="*/ 494 w 615"/>
                      <a:gd name="T83" fmla="*/ 587 h 603"/>
                      <a:gd name="T84" fmla="*/ 406 w 615"/>
                      <a:gd name="T85" fmla="*/ 600 h 603"/>
                      <a:gd name="T86" fmla="*/ 347 w 615"/>
                      <a:gd name="T87" fmla="*/ 596 h 603"/>
                      <a:gd name="T88" fmla="*/ 334 w 615"/>
                      <a:gd name="T89" fmla="*/ 545 h 603"/>
                      <a:gd name="T90" fmla="*/ 333 w 615"/>
                      <a:gd name="T91" fmla="*/ 494 h 603"/>
                      <a:gd name="T92" fmla="*/ 290 w 615"/>
                      <a:gd name="T93" fmla="*/ 457 h 603"/>
                      <a:gd name="T94" fmla="*/ 224 w 615"/>
                      <a:gd name="T95" fmla="*/ 441 h 603"/>
                      <a:gd name="T96" fmla="*/ 169 w 615"/>
                      <a:gd name="T97" fmla="*/ 393 h 603"/>
                      <a:gd name="T98" fmla="*/ 184 w 615"/>
                      <a:gd name="T99" fmla="*/ 310 h 603"/>
                      <a:gd name="T100" fmla="*/ 157 w 615"/>
                      <a:gd name="T101" fmla="*/ 275 h 603"/>
                      <a:gd name="T102" fmla="*/ 156 w 615"/>
                      <a:gd name="T103" fmla="*/ 208 h 603"/>
                      <a:gd name="T104" fmla="*/ 95 w 615"/>
                      <a:gd name="T105" fmla="*/ 185 h 603"/>
                      <a:gd name="T106" fmla="*/ 60 w 615"/>
                      <a:gd name="T107" fmla="*/ 163 h 603"/>
                      <a:gd name="T108" fmla="*/ 23 w 615"/>
                      <a:gd name="T109" fmla="*/ 139 h 603"/>
                      <a:gd name="T110" fmla="*/ 81 w 615"/>
                      <a:gd name="T111" fmla="*/ 107 h 603"/>
                      <a:gd name="T112" fmla="*/ 128 w 615"/>
                      <a:gd name="T113" fmla="*/ 72 h 603"/>
                      <a:gd name="T114" fmla="*/ 190 w 615"/>
                      <a:gd name="T115" fmla="*/ 87 h 603"/>
                      <a:gd name="T116" fmla="*/ 250 w 615"/>
                      <a:gd name="T117" fmla="*/ 108 h 603"/>
                      <a:gd name="T118" fmla="*/ 297 w 615"/>
                      <a:gd name="T119" fmla="*/ 104 h 603"/>
                      <a:gd name="T120" fmla="*/ 345 w 615"/>
                      <a:gd name="T121" fmla="*/ 80 h 603"/>
                      <a:gd name="T122" fmla="*/ 381 w 615"/>
                      <a:gd name="T123" fmla="*/ 39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5" h="603">
                        <a:moveTo>
                          <a:pt x="63" y="157"/>
                        </a:moveTo>
                        <a:lnTo>
                          <a:pt x="63" y="159"/>
                        </a:lnTo>
                        <a:lnTo>
                          <a:pt x="62" y="160"/>
                        </a:lnTo>
                        <a:lnTo>
                          <a:pt x="63" y="159"/>
                        </a:lnTo>
                        <a:lnTo>
                          <a:pt x="63" y="157"/>
                        </a:lnTo>
                        <a:close/>
                        <a:moveTo>
                          <a:pt x="64" y="157"/>
                        </a:moveTo>
                        <a:lnTo>
                          <a:pt x="64" y="157"/>
                        </a:lnTo>
                        <a:lnTo>
                          <a:pt x="63" y="157"/>
                        </a:lnTo>
                        <a:lnTo>
                          <a:pt x="64" y="157"/>
                        </a:lnTo>
                        <a:lnTo>
                          <a:pt x="64" y="157"/>
                        </a:lnTo>
                        <a:close/>
                        <a:moveTo>
                          <a:pt x="410" y="2"/>
                        </a:moveTo>
                        <a:lnTo>
                          <a:pt x="409" y="3"/>
                        </a:lnTo>
                        <a:lnTo>
                          <a:pt x="407" y="4"/>
                        </a:lnTo>
                        <a:lnTo>
                          <a:pt x="406" y="8"/>
                        </a:lnTo>
                        <a:lnTo>
                          <a:pt x="406" y="11"/>
                        </a:lnTo>
                        <a:lnTo>
                          <a:pt x="406" y="12"/>
                        </a:lnTo>
                        <a:lnTo>
                          <a:pt x="409" y="15"/>
                        </a:lnTo>
                        <a:lnTo>
                          <a:pt x="410" y="16"/>
                        </a:lnTo>
                        <a:lnTo>
                          <a:pt x="411" y="18"/>
                        </a:lnTo>
                        <a:lnTo>
                          <a:pt x="413" y="19"/>
                        </a:lnTo>
                        <a:lnTo>
                          <a:pt x="413" y="19"/>
                        </a:lnTo>
                        <a:lnTo>
                          <a:pt x="411" y="22"/>
                        </a:lnTo>
                        <a:lnTo>
                          <a:pt x="409" y="23"/>
                        </a:lnTo>
                        <a:lnTo>
                          <a:pt x="405" y="24"/>
                        </a:lnTo>
                        <a:lnTo>
                          <a:pt x="401" y="24"/>
                        </a:lnTo>
                        <a:lnTo>
                          <a:pt x="398" y="24"/>
                        </a:lnTo>
                        <a:lnTo>
                          <a:pt x="397" y="26"/>
                        </a:lnTo>
                        <a:lnTo>
                          <a:pt x="395" y="26"/>
                        </a:lnTo>
                        <a:lnTo>
                          <a:pt x="394" y="27"/>
                        </a:lnTo>
                        <a:lnTo>
                          <a:pt x="393" y="28"/>
                        </a:lnTo>
                        <a:lnTo>
                          <a:pt x="390" y="31"/>
                        </a:lnTo>
                        <a:lnTo>
                          <a:pt x="387" y="35"/>
                        </a:lnTo>
                        <a:lnTo>
                          <a:pt x="386" y="36"/>
                        </a:lnTo>
                        <a:lnTo>
                          <a:pt x="385" y="39"/>
                        </a:lnTo>
                        <a:lnTo>
                          <a:pt x="385" y="40"/>
                        </a:lnTo>
                        <a:lnTo>
                          <a:pt x="383" y="40"/>
                        </a:lnTo>
                        <a:lnTo>
                          <a:pt x="382" y="42"/>
                        </a:lnTo>
                        <a:lnTo>
                          <a:pt x="379" y="43"/>
                        </a:lnTo>
                        <a:lnTo>
                          <a:pt x="378" y="43"/>
                        </a:lnTo>
                        <a:lnTo>
                          <a:pt x="377" y="46"/>
                        </a:lnTo>
                        <a:lnTo>
                          <a:pt x="374" y="47"/>
                        </a:lnTo>
                        <a:lnTo>
                          <a:pt x="371" y="50"/>
                        </a:lnTo>
                        <a:lnTo>
                          <a:pt x="371" y="52"/>
                        </a:lnTo>
                        <a:lnTo>
                          <a:pt x="371" y="56"/>
                        </a:lnTo>
                        <a:lnTo>
                          <a:pt x="371" y="59"/>
                        </a:lnTo>
                        <a:lnTo>
                          <a:pt x="371" y="63"/>
                        </a:lnTo>
                        <a:lnTo>
                          <a:pt x="370" y="67"/>
                        </a:lnTo>
                        <a:lnTo>
                          <a:pt x="369" y="70"/>
                        </a:lnTo>
                        <a:lnTo>
                          <a:pt x="367" y="74"/>
                        </a:lnTo>
                        <a:lnTo>
                          <a:pt x="366" y="75"/>
                        </a:lnTo>
                        <a:lnTo>
                          <a:pt x="365" y="76"/>
                        </a:lnTo>
                        <a:lnTo>
                          <a:pt x="365" y="76"/>
                        </a:lnTo>
                        <a:lnTo>
                          <a:pt x="362" y="76"/>
                        </a:lnTo>
                        <a:lnTo>
                          <a:pt x="359" y="76"/>
                        </a:lnTo>
                        <a:lnTo>
                          <a:pt x="359" y="75"/>
                        </a:lnTo>
                        <a:lnTo>
                          <a:pt x="358" y="76"/>
                        </a:lnTo>
                        <a:lnTo>
                          <a:pt x="357" y="78"/>
                        </a:lnTo>
                        <a:lnTo>
                          <a:pt x="357" y="79"/>
                        </a:lnTo>
                        <a:lnTo>
                          <a:pt x="355" y="82"/>
                        </a:lnTo>
                        <a:lnTo>
                          <a:pt x="355" y="84"/>
                        </a:lnTo>
                        <a:lnTo>
                          <a:pt x="354" y="87"/>
                        </a:lnTo>
                        <a:lnTo>
                          <a:pt x="353" y="88"/>
                        </a:lnTo>
                        <a:lnTo>
                          <a:pt x="353" y="90"/>
                        </a:lnTo>
                        <a:lnTo>
                          <a:pt x="351" y="90"/>
                        </a:lnTo>
                        <a:lnTo>
                          <a:pt x="350" y="91"/>
                        </a:lnTo>
                        <a:lnTo>
                          <a:pt x="350" y="91"/>
                        </a:lnTo>
                        <a:lnTo>
                          <a:pt x="347" y="90"/>
                        </a:lnTo>
                        <a:lnTo>
                          <a:pt x="346" y="88"/>
                        </a:lnTo>
                        <a:lnTo>
                          <a:pt x="346" y="87"/>
                        </a:lnTo>
                        <a:lnTo>
                          <a:pt x="345" y="84"/>
                        </a:lnTo>
                        <a:lnTo>
                          <a:pt x="343" y="82"/>
                        </a:lnTo>
                        <a:lnTo>
                          <a:pt x="342" y="80"/>
                        </a:lnTo>
                        <a:lnTo>
                          <a:pt x="341" y="80"/>
                        </a:lnTo>
                        <a:lnTo>
                          <a:pt x="338" y="82"/>
                        </a:lnTo>
                        <a:lnTo>
                          <a:pt x="335" y="83"/>
                        </a:lnTo>
                        <a:lnTo>
                          <a:pt x="333" y="84"/>
                        </a:lnTo>
                        <a:lnTo>
                          <a:pt x="330" y="86"/>
                        </a:lnTo>
                        <a:lnTo>
                          <a:pt x="327" y="87"/>
                        </a:lnTo>
                        <a:lnTo>
                          <a:pt x="327" y="90"/>
                        </a:lnTo>
                        <a:lnTo>
                          <a:pt x="326" y="94"/>
                        </a:lnTo>
                        <a:lnTo>
                          <a:pt x="326" y="96"/>
                        </a:lnTo>
                        <a:lnTo>
                          <a:pt x="325" y="98"/>
                        </a:lnTo>
                        <a:lnTo>
                          <a:pt x="323" y="98"/>
                        </a:lnTo>
                        <a:lnTo>
                          <a:pt x="322" y="98"/>
                        </a:lnTo>
                        <a:lnTo>
                          <a:pt x="321" y="98"/>
                        </a:lnTo>
                        <a:lnTo>
                          <a:pt x="319" y="98"/>
                        </a:lnTo>
                        <a:lnTo>
                          <a:pt x="318" y="96"/>
                        </a:lnTo>
                        <a:lnTo>
                          <a:pt x="317" y="94"/>
                        </a:lnTo>
                        <a:lnTo>
                          <a:pt x="315" y="92"/>
                        </a:lnTo>
                        <a:lnTo>
                          <a:pt x="314" y="91"/>
                        </a:lnTo>
                        <a:lnTo>
                          <a:pt x="313" y="90"/>
                        </a:lnTo>
                        <a:lnTo>
                          <a:pt x="310" y="91"/>
                        </a:lnTo>
                        <a:lnTo>
                          <a:pt x="309" y="92"/>
                        </a:lnTo>
                        <a:lnTo>
                          <a:pt x="306" y="95"/>
                        </a:lnTo>
                        <a:lnTo>
                          <a:pt x="305" y="96"/>
                        </a:lnTo>
                        <a:lnTo>
                          <a:pt x="304" y="99"/>
                        </a:lnTo>
                        <a:lnTo>
                          <a:pt x="304" y="102"/>
                        </a:lnTo>
                        <a:lnTo>
                          <a:pt x="302" y="103"/>
                        </a:lnTo>
                        <a:lnTo>
                          <a:pt x="300" y="106"/>
                        </a:lnTo>
                        <a:lnTo>
                          <a:pt x="297" y="107"/>
                        </a:lnTo>
                        <a:lnTo>
                          <a:pt x="296" y="107"/>
                        </a:lnTo>
                        <a:lnTo>
                          <a:pt x="294" y="108"/>
                        </a:lnTo>
                        <a:lnTo>
                          <a:pt x="293" y="110"/>
                        </a:lnTo>
                        <a:lnTo>
                          <a:pt x="292" y="111"/>
                        </a:lnTo>
                        <a:lnTo>
                          <a:pt x="289" y="114"/>
                        </a:lnTo>
                        <a:lnTo>
                          <a:pt x="289" y="115"/>
                        </a:lnTo>
                        <a:lnTo>
                          <a:pt x="288" y="116"/>
                        </a:lnTo>
                        <a:lnTo>
                          <a:pt x="286" y="116"/>
                        </a:lnTo>
                        <a:lnTo>
                          <a:pt x="284" y="116"/>
                        </a:lnTo>
                        <a:lnTo>
                          <a:pt x="282" y="116"/>
                        </a:lnTo>
                        <a:lnTo>
                          <a:pt x="281" y="115"/>
                        </a:lnTo>
                        <a:lnTo>
                          <a:pt x="281" y="114"/>
                        </a:lnTo>
                        <a:lnTo>
                          <a:pt x="281" y="112"/>
                        </a:lnTo>
                        <a:lnTo>
                          <a:pt x="282" y="110"/>
                        </a:lnTo>
                        <a:lnTo>
                          <a:pt x="282" y="108"/>
                        </a:lnTo>
                        <a:lnTo>
                          <a:pt x="282" y="107"/>
                        </a:lnTo>
                        <a:lnTo>
                          <a:pt x="281" y="107"/>
                        </a:lnTo>
                        <a:lnTo>
                          <a:pt x="281" y="107"/>
                        </a:lnTo>
                        <a:lnTo>
                          <a:pt x="278" y="108"/>
                        </a:lnTo>
                        <a:lnTo>
                          <a:pt x="276" y="110"/>
                        </a:lnTo>
                        <a:lnTo>
                          <a:pt x="274" y="111"/>
                        </a:lnTo>
                        <a:lnTo>
                          <a:pt x="270" y="112"/>
                        </a:lnTo>
                        <a:lnTo>
                          <a:pt x="268" y="111"/>
                        </a:lnTo>
                        <a:lnTo>
                          <a:pt x="265" y="110"/>
                        </a:lnTo>
                        <a:lnTo>
                          <a:pt x="265" y="110"/>
                        </a:lnTo>
                        <a:lnTo>
                          <a:pt x="262" y="111"/>
                        </a:lnTo>
                        <a:lnTo>
                          <a:pt x="260" y="111"/>
                        </a:lnTo>
                        <a:lnTo>
                          <a:pt x="257" y="111"/>
                        </a:lnTo>
                        <a:lnTo>
                          <a:pt x="254" y="112"/>
                        </a:lnTo>
                        <a:lnTo>
                          <a:pt x="253" y="112"/>
                        </a:lnTo>
                        <a:lnTo>
                          <a:pt x="250" y="112"/>
                        </a:lnTo>
                        <a:lnTo>
                          <a:pt x="248" y="110"/>
                        </a:lnTo>
                        <a:lnTo>
                          <a:pt x="245" y="108"/>
                        </a:lnTo>
                        <a:lnTo>
                          <a:pt x="244" y="107"/>
                        </a:lnTo>
                        <a:lnTo>
                          <a:pt x="244" y="104"/>
                        </a:lnTo>
                        <a:lnTo>
                          <a:pt x="242" y="103"/>
                        </a:lnTo>
                        <a:lnTo>
                          <a:pt x="240" y="103"/>
                        </a:lnTo>
                        <a:lnTo>
                          <a:pt x="238" y="103"/>
                        </a:lnTo>
                        <a:lnTo>
                          <a:pt x="236" y="103"/>
                        </a:lnTo>
                        <a:lnTo>
                          <a:pt x="233" y="103"/>
                        </a:lnTo>
                        <a:lnTo>
                          <a:pt x="232" y="102"/>
                        </a:lnTo>
                        <a:lnTo>
                          <a:pt x="232" y="99"/>
                        </a:lnTo>
                        <a:lnTo>
                          <a:pt x="232" y="96"/>
                        </a:lnTo>
                        <a:lnTo>
                          <a:pt x="230" y="95"/>
                        </a:lnTo>
                        <a:lnTo>
                          <a:pt x="228" y="94"/>
                        </a:lnTo>
                        <a:lnTo>
                          <a:pt x="224" y="95"/>
                        </a:lnTo>
                        <a:lnTo>
                          <a:pt x="221" y="95"/>
                        </a:lnTo>
                        <a:lnTo>
                          <a:pt x="220" y="96"/>
                        </a:lnTo>
                        <a:lnTo>
                          <a:pt x="217" y="95"/>
                        </a:lnTo>
                        <a:lnTo>
                          <a:pt x="213" y="94"/>
                        </a:lnTo>
                        <a:lnTo>
                          <a:pt x="210" y="94"/>
                        </a:lnTo>
                        <a:lnTo>
                          <a:pt x="206" y="94"/>
                        </a:lnTo>
                        <a:lnTo>
                          <a:pt x="204" y="95"/>
                        </a:lnTo>
                        <a:lnTo>
                          <a:pt x="198" y="96"/>
                        </a:lnTo>
                        <a:lnTo>
                          <a:pt x="197" y="98"/>
                        </a:lnTo>
                        <a:lnTo>
                          <a:pt x="194" y="96"/>
                        </a:lnTo>
                        <a:lnTo>
                          <a:pt x="192" y="95"/>
                        </a:lnTo>
                        <a:lnTo>
                          <a:pt x="190" y="92"/>
                        </a:lnTo>
                        <a:lnTo>
                          <a:pt x="189" y="90"/>
                        </a:lnTo>
                        <a:lnTo>
                          <a:pt x="188" y="88"/>
                        </a:lnTo>
                        <a:lnTo>
                          <a:pt x="187" y="86"/>
                        </a:lnTo>
                        <a:lnTo>
                          <a:pt x="183" y="83"/>
                        </a:lnTo>
                        <a:lnTo>
                          <a:pt x="180" y="80"/>
                        </a:lnTo>
                        <a:lnTo>
                          <a:pt x="176" y="78"/>
                        </a:lnTo>
                        <a:lnTo>
                          <a:pt x="172" y="78"/>
                        </a:lnTo>
                        <a:lnTo>
                          <a:pt x="168" y="76"/>
                        </a:lnTo>
                        <a:lnTo>
                          <a:pt x="165" y="76"/>
                        </a:lnTo>
                        <a:lnTo>
                          <a:pt x="161" y="76"/>
                        </a:lnTo>
                        <a:lnTo>
                          <a:pt x="160" y="75"/>
                        </a:lnTo>
                        <a:lnTo>
                          <a:pt x="159" y="72"/>
                        </a:lnTo>
                        <a:lnTo>
                          <a:pt x="157" y="71"/>
                        </a:lnTo>
                        <a:lnTo>
                          <a:pt x="156" y="70"/>
                        </a:lnTo>
                        <a:lnTo>
                          <a:pt x="155" y="70"/>
                        </a:lnTo>
                        <a:lnTo>
                          <a:pt x="151" y="71"/>
                        </a:lnTo>
                        <a:lnTo>
                          <a:pt x="148" y="72"/>
                        </a:lnTo>
                        <a:lnTo>
                          <a:pt x="145" y="74"/>
                        </a:lnTo>
                        <a:lnTo>
                          <a:pt x="143" y="75"/>
                        </a:lnTo>
                        <a:lnTo>
                          <a:pt x="140" y="76"/>
                        </a:lnTo>
                        <a:lnTo>
                          <a:pt x="139" y="75"/>
                        </a:lnTo>
                        <a:lnTo>
                          <a:pt x="136" y="74"/>
                        </a:lnTo>
                        <a:lnTo>
                          <a:pt x="135" y="72"/>
                        </a:lnTo>
                        <a:lnTo>
                          <a:pt x="133" y="71"/>
                        </a:lnTo>
                        <a:lnTo>
                          <a:pt x="132" y="70"/>
                        </a:lnTo>
                        <a:lnTo>
                          <a:pt x="132" y="71"/>
                        </a:lnTo>
                        <a:lnTo>
                          <a:pt x="131" y="72"/>
                        </a:lnTo>
                        <a:lnTo>
                          <a:pt x="131" y="75"/>
                        </a:lnTo>
                        <a:lnTo>
                          <a:pt x="129" y="76"/>
                        </a:lnTo>
                        <a:lnTo>
                          <a:pt x="127" y="76"/>
                        </a:lnTo>
                        <a:lnTo>
                          <a:pt x="125" y="78"/>
                        </a:lnTo>
                        <a:lnTo>
                          <a:pt x="125" y="78"/>
                        </a:lnTo>
                        <a:lnTo>
                          <a:pt x="125" y="78"/>
                        </a:lnTo>
                        <a:lnTo>
                          <a:pt x="125" y="80"/>
                        </a:lnTo>
                        <a:lnTo>
                          <a:pt x="125" y="82"/>
                        </a:lnTo>
                        <a:lnTo>
                          <a:pt x="124" y="84"/>
                        </a:lnTo>
                        <a:lnTo>
                          <a:pt x="123" y="87"/>
                        </a:lnTo>
                        <a:lnTo>
                          <a:pt x="121" y="87"/>
                        </a:lnTo>
                        <a:lnTo>
                          <a:pt x="119" y="88"/>
                        </a:lnTo>
                        <a:lnTo>
                          <a:pt x="117" y="88"/>
                        </a:lnTo>
                        <a:lnTo>
                          <a:pt x="117" y="90"/>
                        </a:lnTo>
                        <a:lnTo>
                          <a:pt x="117" y="91"/>
                        </a:lnTo>
                        <a:lnTo>
                          <a:pt x="116" y="92"/>
                        </a:lnTo>
                        <a:lnTo>
                          <a:pt x="115" y="94"/>
                        </a:lnTo>
                        <a:lnTo>
                          <a:pt x="113" y="94"/>
                        </a:lnTo>
                        <a:lnTo>
                          <a:pt x="112" y="94"/>
                        </a:lnTo>
                        <a:lnTo>
                          <a:pt x="109" y="92"/>
                        </a:lnTo>
                        <a:lnTo>
                          <a:pt x="108" y="94"/>
                        </a:lnTo>
                        <a:lnTo>
                          <a:pt x="105" y="95"/>
                        </a:lnTo>
                        <a:lnTo>
                          <a:pt x="103" y="98"/>
                        </a:lnTo>
                        <a:lnTo>
                          <a:pt x="100" y="100"/>
                        </a:lnTo>
                        <a:lnTo>
                          <a:pt x="97" y="102"/>
                        </a:lnTo>
                        <a:lnTo>
                          <a:pt x="96" y="103"/>
                        </a:lnTo>
                        <a:lnTo>
                          <a:pt x="95" y="104"/>
                        </a:lnTo>
                        <a:lnTo>
                          <a:pt x="93" y="106"/>
                        </a:lnTo>
                        <a:lnTo>
                          <a:pt x="91" y="107"/>
                        </a:lnTo>
                        <a:lnTo>
                          <a:pt x="88" y="108"/>
                        </a:lnTo>
                        <a:lnTo>
                          <a:pt x="85" y="110"/>
                        </a:lnTo>
                        <a:lnTo>
                          <a:pt x="84" y="110"/>
                        </a:lnTo>
                        <a:lnTo>
                          <a:pt x="80" y="110"/>
                        </a:lnTo>
                        <a:lnTo>
                          <a:pt x="77" y="108"/>
                        </a:lnTo>
                        <a:lnTo>
                          <a:pt x="73" y="106"/>
                        </a:lnTo>
                        <a:lnTo>
                          <a:pt x="71" y="104"/>
                        </a:lnTo>
                        <a:lnTo>
                          <a:pt x="68" y="104"/>
                        </a:lnTo>
                        <a:lnTo>
                          <a:pt x="66" y="104"/>
                        </a:lnTo>
                        <a:lnTo>
                          <a:pt x="64" y="106"/>
                        </a:lnTo>
                        <a:lnTo>
                          <a:pt x="62" y="108"/>
                        </a:lnTo>
                        <a:lnTo>
                          <a:pt x="60" y="110"/>
                        </a:lnTo>
                        <a:lnTo>
                          <a:pt x="56" y="111"/>
                        </a:lnTo>
                        <a:lnTo>
                          <a:pt x="54" y="115"/>
                        </a:lnTo>
                        <a:lnTo>
                          <a:pt x="50" y="119"/>
                        </a:lnTo>
                        <a:lnTo>
                          <a:pt x="48" y="120"/>
                        </a:lnTo>
                        <a:lnTo>
                          <a:pt x="48" y="123"/>
                        </a:lnTo>
                        <a:lnTo>
                          <a:pt x="50" y="124"/>
                        </a:lnTo>
                        <a:lnTo>
                          <a:pt x="50" y="125"/>
                        </a:lnTo>
                        <a:lnTo>
                          <a:pt x="51" y="128"/>
                        </a:lnTo>
                        <a:lnTo>
                          <a:pt x="51" y="131"/>
                        </a:lnTo>
                        <a:lnTo>
                          <a:pt x="50" y="133"/>
                        </a:lnTo>
                        <a:lnTo>
                          <a:pt x="50" y="135"/>
                        </a:lnTo>
                        <a:lnTo>
                          <a:pt x="50" y="137"/>
                        </a:lnTo>
                        <a:lnTo>
                          <a:pt x="48" y="139"/>
                        </a:lnTo>
                        <a:lnTo>
                          <a:pt x="47" y="139"/>
                        </a:lnTo>
                        <a:lnTo>
                          <a:pt x="46" y="139"/>
                        </a:lnTo>
                        <a:lnTo>
                          <a:pt x="43" y="137"/>
                        </a:lnTo>
                        <a:lnTo>
                          <a:pt x="39" y="136"/>
                        </a:lnTo>
                        <a:lnTo>
                          <a:pt x="35" y="135"/>
                        </a:lnTo>
                        <a:lnTo>
                          <a:pt x="32" y="135"/>
                        </a:lnTo>
                        <a:lnTo>
                          <a:pt x="28" y="135"/>
                        </a:lnTo>
                        <a:lnTo>
                          <a:pt x="27" y="136"/>
                        </a:lnTo>
                        <a:lnTo>
                          <a:pt x="26" y="137"/>
                        </a:lnTo>
                        <a:lnTo>
                          <a:pt x="24" y="140"/>
                        </a:lnTo>
                        <a:lnTo>
                          <a:pt x="23" y="141"/>
                        </a:lnTo>
                        <a:lnTo>
                          <a:pt x="20" y="141"/>
                        </a:lnTo>
                        <a:lnTo>
                          <a:pt x="7" y="141"/>
                        </a:lnTo>
                        <a:lnTo>
                          <a:pt x="6" y="141"/>
                        </a:lnTo>
                        <a:lnTo>
                          <a:pt x="6" y="141"/>
                        </a:lnTo>
                        <a:lnTo>
                          <a:pt x="4" y="143"/>
                        </a:lnTo>
                        <a:lnTo>
                          <a:pt x="6" y="145"/>
                        </a:lnTo>
                        <a:lnTo>
                          <a:pt x="7" y="147"/>
                        </a:lnTo>
                        <a:lnTo>
                          <a:pt x="8" y="149"/>
                        </a:lnTo>
                        <a:lnTo>
                          <a:pt x="10" y="152"/>
                        </a:lnTo>
                        <a:lnTo>
                          <a:pt x="11" y="153"/>
                        </a:lnTo>
                        <a:lnTo>
                          <a:pt x="15" y="156"/>
                        </a:lnTo>
                        <a:lnTo>
                          <a:pt x="18" y="157"/>
                        </a:lnTo>
                        <a:lnTo>
                          <a:pt x="22" y="156"/>
                        </a:lnTo>
                        <a:lnTo>
                          <a:pt x="24" y="155"/>
                        </a:lnTo>
                        <a:lnTo>
                          <a:pt x="28" y="153"/>
                        </a:lnTo>
                        <a:lnTo>
                          <a:pt x="32" y="152"/>
                        </a:lnTo>
                        <a:lnTo>
                          <a:pt x="36" y="153"/>
                        </a:lnTo>
                        <a:lnTo>
                          <a:pt x="40" y="155"/>
                        </a:lnTo>
                        <a:lnTo>
                          <a:pt x="43" y="157"/>
                        </a:lnTo>
                        <a:lnTo>
                          <a:pt x="47" y="159"/>
                        </a:lnTo>
                        <a:lnTo>
                          <a:pt x="50" y="160"/>
                        </a:lnTo>
                        <a:lnTo>
                          <a:pt x="52" y="160"/>
                        </a:lnTo>
                        <a:lnTo>
                          <a:pt x="55" y="160"/>
                        </a:lnTo>
                        <a:lnTo>
                          <a:pt x="58" y="160"/>
                        </a:lnTo>
                        <a:lnTo>
                          <a:pt x="62" y="160"/>
                        </a:lnTo>
                        <a:lnTo>
                          <a:pt x="62" y="160"/>
                        </a:lnTo>
                        <a:lnTo>
                          <a:pt x="64" y="160"/>
                        </a:lnTo>
                        <a:lnTo>
                          <a:pt x="66" y="161"/>
                        </a:lnTo>
                        <a:lnTo>
                          <a:pt x="67" y="163"/>
                        </a:lnTo>
                        <a:lnTo>
                          <a:pt x="66" y="164"/>
                        </a:lnTo>
                        <a:lnTo>
                          <a:pt x="66" y="165"/>
                        </a:lnTo>
                        <a:lnTo>
                          <a:pt x="66" y="168"/>
                        </a:lnTo>
                        <a:lnTo>
                          <a:pt x="66" y="168"/>
                        </a:lnTo>
                        <a:lnTo>
                          <a:pt x="68" y="169"/>
                        </a:lnTo>
                        <a:lnTo>
                          <a:pt x="69" y="169"/>
                        </a:lnTo>
                        <a:lnTo>
                          <a:pt x="72" y="171"/>
                        </a:lnTo>
                        <a:lnTo>
                          <a:pt x="72" y="172"/>
                        </a:lnTo>
                        <a:lnTo>
                          <a:pt x="73" y="175"/>
                        </a:lnTo>
                        <a:lnTo>
                          <a:pt x="73" y="176"/>
                        </a:lnTo>
                        <a:lnTo>
                          <a:pt x="75" y="177"/>
                        </a:lnTo>
                        <a:lnTo>
                          <a:pt x="77" y="176"/>
                        </a:lnTo>
                        <a:lnTo>
                          <a:pt x="80" y="175"/>
                        </a:lnTo>
                        <a:lnTo>
                          <a:pt x="81" y="173"/>
                        </a:lnTo>
                        <a:lnTo>
                          <a:pt x="83" y="173"/>
                        </a:lnTo>
                        <a:lnTo>
                          <a:pt x="84" y="173"/>
                        </a:lnTo>
                        <a:lnTo>
                          <a:pt x="87" y="175"/>
                        </a:lnTo>
                        <a:lnTo>
                          <a:pt x="88" y="177"/>
                        </a:lnTo>
                        <a:lnTo>
                          <a:pt x="88" y="177"/>
                        </a:lnTo>
                        <a:lnTo>
                          <a:pt x="89" y="179"/>
                        </a:lnTo>
                        <a:lnTo>
                          <a:pt x="89" y="181"/>
                        </a:lnTo>
                        <a:lnTo>
                          <a:pt x="91" y="183"/>
                        </a:lnTo>
                        <a:lnTo>
                          <a:pt x="92" y="183"/>
                        </a:lnTo>
                        <a:lnTo>
                          <a:pt x="93" y="183"/>
                        </a:lnTo>
                        <a:lnTo>
                          <a:pt x="97" y="181"/>
                        </a:lnTo>
                        <a:lnTo>
                          <a:pt x="99" y="183"/>
                        </a:lnTo>
                        <a:lnTo>
                          <a:pt x="100" y="184"/>
                        </a:lnTo>
                        <a:lnTo>
                          <a:pt x="100" y="185"/>
                        </a:lnTo>
                        <a:lnTo>
                          <a:pt x="99" y="188"/>
                        </a:lnTo>
                        <a:lnTo>
                          <a:pt x="99" y="191"/>
                        </a:lnTo>
                        <a:lnTo>
                          <a:pt x="99" y="193"/>
                        </a:lnTo>
                        <a:lnTo>
                          <a:pt x="100" y="195"/>
                        </a:lnTo>
                        <a:lnTo>
                          <a:pt x="104" y="196"/>
                        </a:lnTo>
                        <a:lnTo>
                          <a:pt x="108" y="197"/>
                        </a:lnTo>
                        <a:lnTo>
                          <a:pt x="112" y="200"/>
                        </a:lnTo>
                        <a:lnTo>
                          <a:pt x="116" y="201"/>
                        </a:lnTo>
                        <a:lnTo>
                          <a:pt x="119" y="201"/>
                        </a:lnTo>
                        <a:lnTo>
                          <a:pt x="123" y="201"/>
                        </a:lnTo>
                        <a:lnTo>
                          <a:pt x="127" y="201"/>
                        </a:lnTo>
                        <a:lnTo>
                          <a:pt x="129" y="201"/>
                        </a:lnTo>
                        <a:lnTo>
                          <a:pt x="131" y="201"/>
                        </a:lnTo>
                        <a:lnTo>
                          <a:pt x="133" y="201"/>
                        </a:lnTo>
                        <a:lnTo>
                          <a:pt x="137" y="201"/>
                        </a:lnTo>
                        <a:lnTo>
                          <a:pt x="141" y="203"/>
                        </a:lnTo>
                        <a:lnTo>
                          <a:pt x="143" y="203"/>
                        </a:lnTo>
                        <a:lnTo>
                          <a:pt x="144" y="203"/>
                        </a:lnTo>
                        <a:lnTo>
                          <a:pt x="145" y="201"/>
                        </a:lnTo>
                        <a:lnTo>
                          <a:pt x="147" y="201"/>
                        </a:lnTo>
                        <a:lnTo>
                          <a:pt x="147" y="201"/>
                        </a:lnTo>
                        <a:lnTo>
                          <a:pt x="147" y="201"/>
                        </a:lnTo>
                        <a:lnTo>
                          <a:pt x="148" y="204"/>
                        </a:lnTo>
                        <a:lnTo>
                          <a:pt x="148" y="205"/>
                        </a:lnTo>
                        <a:lnTo>
                          <a:pt x="149" y="208"/>
                        </a:lnTo>
                        <a:lnTo>
                          <a:pt x="151" y="208"/>
                        </a:lnTo>
                        <a:lnTo>
                          <a:pt x="152" y="208"/>
                        </a:lnTo>
                        <a:lnTo>
                          <a:pt x="153" y="207"/>
                        </a:lnTo>
                        <a:lnTo>
                          <a:pt x="155" y="205"/>
                        </a:lnTo>
                        <a:lnTo>
                          <a:pt x="156" y="204"/>
                        </a:lnTo>
                        <a:lnTo>
                          <a:pt x="157" y="203"/>
                        </a:lnTo>
                        <a:lnTo>
                          <a:pt x="157" y="203"/>
                        </a:lnTo>
                        <a:lnTo>
                          <a:pt x="160" y="204"/>
                        </a:lnTo>
                        <a:lnTo>
                          <a:pt x="163" y="207"/>
                        </a:lnTo>
                        <a:lnTo>
                          <a:pt x="165" y="209"/>
                        </a:lnTo>
                        <a:lnTo>
                          <a:pt x="167" y="212"/>
                        </a:lnTo>
                        <a:lnTo>
                          <a:pt x="168" y="215"/>
                        </a:lnTo>
                        <a:lnTo>
                          <a:pt x="169" y="217"/>
                        </a:lnTo>
                        <a:lnTo>
                          <a:pt x="169" y="220"/>
                        </a:lnTo>
                        <a:lnTo>
                          <a:pt x="169" y="223"/>
                        </a:lnTo>
                        <a:lnTo>
                          <a:pt x="168" y="225"/>
                        </a:lnTo>
                        <a:lnTo>
                          <a:pt x="164" y="227"/>
                        </a:lnTo>
                        <a:lnTo>
                          <a:pt x="163" y="229"/>
                        </a:lnTo>
                        <a:lnTo>
                          <a:pt x="161" y="232"/>
                        </a:lnTo>
                        <a:lnTo>
                          <a:pt x="163" y="235"/>
                        </a:lnTo>
                        <a:lnTo>
                          <a:pt x="163" y="236"/>
                        </a:lnTo>
                        <a:lnTo>
                          <a:pt x="164" y="239"/>
                        </a:lnTo>
                        <a:lnTo>
                          <a:pt x="163" y="241"/>
                        </a:lnTo>
                        <a:lnTo>
                          <a:pt x="161" y="244"/>
                        </a:lnTo>
                        <a:lnTo>
                          <a:pt x="163" y="247"/>
                        </a:lnTo>
                        <a:lnTo>
                          <a:pt x="164" y="249"/>
                        </a:lnTo>
                        <a:lnTo>
                          <a:pt x="167" y="255"/>
                        </a:lnTo>
                        <a:lnTo>
                          <a:pt x="168" y="259"/>
                        </a:lnTo>
                        <a:lnTo>
                          <a:pt x="168" y="264"/>
                        </a:lnTo>
                        <a:lnTo>
                          <a:pt x="168" y="267"/>
                        </a:lnTo>
                        <a:lnTo>
                          <a:pt x="167" y="269"/>
                        </a:lnTo>
                        <a:lnTo>
                          <a:pt x="165" y="271"/>
                        </a:lnTo>
                        <a:lnTo>
                          <a:pt x="163" y="272"/>
                        </a:lnTo>
                        <a:lnTo>
                          <a:pt x="161" y="272"/>
                        </a:lnTo>
                        <a:lnTo>
                          <a:pt x="160" y="273"/>
                        </a:lnTo>
                        <a:lnTo>
                          <a:pt x="159" y="276"/>
                        </a:lnTo>
                        <a:lnTo>
                          <a:pt x="159" y="279"/>
                        </a:lnTo>
                        <a:lnTo>
                          <a:pt x="159" y="281"/>
                        </a:lnTo>
                        <a:lnTo>
                          <a:pt x="159" y="284"/>
                        </a:lnTo>
                        <a:lnTo>
                          <a:pt x="159" y="286"/>
                        </a:lnTo>
                        <a:lnTo>
                          <a:pt x="157" y="290"/>
                        </a:lnTo>
                        <a:lnTo>
                          <a:pt x="156" y="293"/>
                        </a:lnTo>
                        <a:lnTo>
                          <a:pt x="156" y="294"/>
                        </a:lnTo>
                        <a:lnTo>
                          <a:pt x="157" y="294"/>
                        </a:lnTo>
                        <a:lnTo>
                          <a:pt x="159" y="294"/>
                        </a:lnTo>
                        <a:lnTo>
                          <a:pt x="160" y="294"/>
                        </a:lnTo>
                        <a:lnTo>
                          <a:pt x="161" y="296"/>
                        </a:lnTo>
                        <a:lnTo>
                          <a:pt x="161" y="297"/>
                        </a:lnTo>
                        <a:lnTo>
                          <a:pt x="161" y="298"/>
                        </a:lnTo>
                        <a:lnTo>
                          <a:pt x="160" y="300"/>
                        </a:lnTo>
                        <a:lnTo>
                          <a:pt x="160" y="301"/>
                        </a:lnTo>
                        <a:lnTo>
                          <a:pt x="160" y="304"/>
                        </a:lnTo>
                        <a:lnTo>
                          <a:pt x="160" y="305"/>
                        </a:lnTo>
                        <a:lnTo>
                          <a:pt x="161" y="305"/>
                        </a:lnTo>
                        <a:lnTo>
                          <a:pt x="164" y="304"/>
                        </a:lnTo>
                        <a:lnTo>
                          <a:pt x="165" y="302"/>
                        </a:lnTo>
                        <a:lnTo>
                          <a:pt x="168" y="300"/>
                        </a:lnTo>
                        <a:lnTo>
                          <a:pt x="169" y="298"/>
                        </a:lnTo>
                        <a:lnTo>
                          <a:pt x="171" y="298"/>
                        </a:lnTo>
                        <a:lnTo>
                          <a:pt x="172" y="298"/>
                        </a:lnTo>
                        <a:lnTo>
                          <a:pt x="173" y="298"/>
                        </a:lnTo>
                        <a:lnTo>
                          <a:pt x="173" y="300"/>
                        </a:lnTo>
                        <a:lnTo>
                          <a:pt x="175" y="301"/>
                        </a:lnTo>
                        <a:lnTo>
                          <a:pt x="175" y="304"/>
                        </a:lnTo>
                        <a:lnTo>
                          <a:pt x="176" y="306"/>
                        </a:lnTo>
                        <a:lnTo>
                          <a:pt x="177" y="308"/>
                        </a:lnTo>
                        <a:lnTo>
                          <a:pt x="180" y="309"/>
                        </a:lnTo>
                        <a:lnTo>
                          <a:pt x="181" y="309"/>
                        </a:lnTo>
                        <a:lnTo>
                          <a:pt x="184" y="308"/>
                        </a:lnTo>
                        <a:lnTo>
                          <a:pt x="185" y="309"/>
                        </a:lnTo>
                        <a:lnTo>
                          <a:pt x="187" y="309"/>
                        </a:lnTo>
                        <a:lnTo>
                          <a:pt x="188" y="312"/>
                        </a:lnTo>
                        <a:lnTo>
                          <a:pt x="187" y="313"/>
                        </a:lnTo>
                        <a:lnTo>
                          <a:pt x="187" y="316"/>
                        </a:lnTo>
                        <a:lnTo>
                          <a:pt x="184" y="318"/>
                        </a:lnTo>
                        <a:lnTo>
                          <a:pt x="183" y="320"/>
                        </a:lnTo>
                        <a:lnTo>
                          <a:pt x="181" y="322"/>
                        </a:lnTo>
                        <a:lnTo>
                          <a:pt x="181" y="326"/>
                        </a:lnTo>
                        <a:lnTo>
                          <a:pt x="181" y="329"/>
                        </a:lnTo>
                        <a:lnTo>
                          <a:pt x="181" y="333"/>
                        </a:lnTo>
                        <a:lnTo>
                          <a:pt x="181" y="337"/>
                        </a:lnTo>
                        <a:lnTo>
                          <a:pt x="181" y="340"/>
                        </a:lnTo>
                        <a:lnTo>
                          <a:pt x="183" y="344"/>
                        </a:lnTo>
                        <a:lnTo>
                          <a:pt x="184" y="346"/>
                        </a:lnTo>
                        <a:lnTo>
                          <a:pt x="184" y="350"/>
                        </a:lnTo>
                        <a:lnTo>
                          <a:pt x="183" y="352"/>
                        </a:lnTo>
                        <a:lnTo>
                          <a:pt x="181" y="354"/>
                        </a:lnTo>
                        <a:lnTo>
                          <a:pt x="180" y="356"/>
                        </a:lnTo>
                        <a:lnTo>
                          <a:pt x="177" y="360"/>
                        </a:lnTo>
                        <a:lnTo>
                          <a:pt x="176" y="362"/>
                        </a:lnTo>
                        <a:lnTo>
                          <a:pt x="176" y="368"/>
                        </a:lnTo>
                        <a:lnTo>
                          <a:pt x="176" y="370"/>
                        </a:lnTo>
                        <a:lnTo>
                          <a:pt x="176" y="373"/>
                        </a:lnTo>
                        <a:lnTo>
                          <a:pt x="177" y="376"/>
                        </a:lnTo>
                        <a:lnTo>
                          <a:pt x="179" y="377"/>
                        </a:lnTo>
                        <a:lnTo>
                          <a:pt x="181" y="378"/>
                        </a:lnTo>
                        <a:lnTo>
                          <a:pt x="183" y="380"/>
                        </a:lnTo>
                        <a:lnTo>
                          <a:pt x="183" y="381"/>
                        </a:lnTo>
                        <a:lnTo>
                          <a:pt x="183" y="382"/>
                        </a:lnTo>
                        <a:lnTo>
                          <a:pt x="181" y="384"/>
                        </a:lnTo>
                        <a:lnTo>
                          <a:pt x="180" y="384"/>
                        </a:lnTo>
                        <a:lnTo>
                          <a:pt x="179" y="384"/>
                        </a:lnTo>
                        <a:lnTo>
                          <a:pt x="177" y="385"/>
                        </a:lnTo>
                        <a:lnTo>
                          <a:pt x="175" y="386"/>
                        </a:lnTo>
                        <a:lnTo>
                          <a:pt x="173" y="390"/>
                        </a:lnTo>
                        <a:lnTo>
                          <a:pt x="172" y="393"/>
                        </a:lnTo>
                        <a:lnTo>
                          <a:pt x="172" y="396"/>
                        </a:lnTo>
                        <a:lnTo>
                          <a:pt x="173" y="400"/>
                        </a:lnTo>
                        <a:lnTo>
                          <a:pt x="175" y="402"/>
                        </a:lnTo>
                        <a:lnTo>
                          <a:pt x="177" y="406"/>
                        </a:lnTo>
                        <a:lnTo>
                          <a:pt x="180" y="409"/>
                        </a:lnTo>
                        <a:lnTo>
                          <a:pt x="181" y="412"/>
                        </a:lnTo>
                        <a:lnTo>
                          <a:pt x="183" y="413"/>
                        </a:lnTo>
                        <a:lnTo>
                          <a:pt x="185" y="414"/>
                        </a:lnTo>
                        <a:lnTo>
                          <a:pt x="187" y="416"/>
                        </a:lnTo>
                        <a:lnTo>
                          <a:pt x="189" y="417"/>
                        </a:lnTo>
                        <a:lnTo>
                          <a:pt x="190" y="420"/>
                        </a:lnTo>
                        <a:lnTo>
                          <a:pt x="192" y="424"/>
                        </a:lnTo>
                        <a:lnTo>
                          <a:pt x="193" y="425"/>
                        </a:lnTo>
                        <a:lnTo>
                          <a:pt x="194" y="426"/>
                        </a:lnTo>
                        <a:lnTo>
                          <a:pt x="196" y="426"/>
                        </a:lnTo>
                        <a:lnTo>
                          <a:pt x="196" y="428"/>
                        </a:lnTo>
                        <a:lnTo>
                          <a:pt x="197" y="428"/>
                        </a:lnTo>
                        <a:lnTo>
                          <a:pt x="200" y="430"/>
                        </a:lnTo>
                        <a:lnTo>
                          <a:pt x="202" y="432"/>
                        </a:lnTo>
                        <a:lnTo>
                          <a:pt x="206" y="433"/>
                        </a:lnTo>
                        <a:lnTo>
                          <a:pt x="208" y="434"/>
                        </a:lnTo>
                        <a:lnTo>
                          <a:pt x="210" y="435"/>
                        </a:lnTo>
                        <a:lnTo>
                          <a:pt x="210" y="435"/>
                        </a:lnTo>
                        <a:lnTo>
                          <a:pt x="212" y="435"/>
                        </a:lnTo>
                        <a:lnTo>
                          <a:pt x="213" y="433"/>
                        </a:lnTo>
                        <a:lnTo>
                          <a:pt x="213" y="432"/>
                        </a:lnTo>
                        <a:lnTo>
                          <a:pt x="213" y="430"/>
                        </a:lnTo>
                        <a:lnTo>
                          <a:pt x="214" y="430"/>
                        </a:lnTo>
                        <a:lnTo>
                          <a:pt x="216" y="430"/>
                        </a:lnTo>
                        <a:lnTo>
                          <a:pt x="217" y="430"/>
                        </a:lnTo>
                        <a:lnTo>
                          <a:pt x="220" y="432"/>
                        </a:lnTo>
                        <a:lnTo>
                          <a:pt x="221" y="435"/>
                        </a:lnTo>
                        <a:lnTo>
                          <a:pt x="224" y="438"/>
                        </a:lnTo>
                        <a:lnTo>
                          <a:pt x="228" y="442"/>
                        </a:lnTo>
                        <a:lnTo>
                          <a:pt x="229" y="445"/>
                        </a:lnTo>
                        <a:lnTo>
                          <a:pt x="232" y="445"/>
                        </a:lnTo>
                        <a:lnTo>
                          <a:pt x="234" y="445"/>
                        </a:lnTo>
                        <a:lnTo>
                          <a:pt x="237" y="443"/>
                        </a:lnTo>
                        <a:lnTo>
                          <a:pt x="240" y="442"/>
                        </a:lnTo>
                        <a:lnTo>
                          <a:pt x="245" y="439"/>
                        </a:lnTo>
                        <a:lnTo>
                          <a:pt x="249" y="437"/>
                        </a:lnTo>
                        <a:lnTo>
                          <a:pt x="253" y="434"/>
                        </a:lnTo>
                        <a:lnTo>
                          <a:pt x="254" y="434"/>
                        </a:lnTo>
                        <a:lnTo>
                          <a:pt x="256" y="434"/>
                        </a:lnTo>
                        <a:lnTo>
                          <a:pt x="256" y="435"/>
                        </a:lnTo>
                        <a:lnTo>
                          <a:pt x="256" y="437"/>
                        </a:lnTo>
                        <a:lnTo>
                          <a:pt x="257" y="439"/>
                        </a:lnTo>
                        <a:lnTo>
                          <a:pt x="258" y="439"/>
                        </a:lnTo>
                        <a:lnTo>
                          <a:pt x="260" y="441"/>
                        </a:lnTo>
                        <a:lnTo>
                          <a:pt x="262" y="439"/>
                        </a:lnTo>
                        <a:lnTo>
                          <a:pt x="262" y="441"/>
                        </a:lnTo>
                        <a:lnTo>
                          <a:pt x="264" y="441"/>
                        </a:lnTo>
                        <a:lnTo>
                          <a:pt x="266" y="443"/>
                        </a:lnTo>
                        <a:lnTo>
                          <a:pt x="269" y="445"/>
                        </a:lnTo>
                        <a:lnTo>
                          <a:pt x="273" y="446"/>
                        </a:lnTo>
                        <a:lnTo>
                          <a:pt x="274" y="446"/>
                        </a:lnTo>
                        <a:lnTo>
                          <a:pt x="277" y="446"/>
                        </a:lnTo>
                        <a:lnTo>
                          <a:pt x="278" y="446"/>
                        </a:lnTo>
                        <a:lnTo>
                          <a:pt x="280" y="447"/>
                        </a:lnTo>
                        <a:lnTo>
                          <a:pt x="281" y="451"/>
                        </a:lnTo>
                        <a:lnTo>
                          <a:pt x="282" y="453"/>
                        </a:lnTo>
                        <a:lnTo>
                          <a:pt x="284" y="454"/>
                        </a:lnTo>
                        <a:lnTo>
                          <a:pt x="286" y="455"/>
                        </a:lnTo>
                        <a:lnTo>
                          <a:pt x="289" y="454"/>
                        </a:lnTo>
                        <a:lnTo>
                          <a:pt x="292" y="453"/>
                        </a:lnTo>
                        <a:lnTo>
                          <a:pt x="293" y="451"/>
                        </a:lnTo>
                        <a:lnTo>
                          <a:pt x="294" y="451"/>
                        </a:lnTo>
                        <a:lnTo>
                          <a:pt x="296" y="450"/>
                        </a:lnTo>
                        <a:lnTo>
                          <a:pt x="297" y="451"/>
                        </a:lnTo>
                        <a:lnTo>
                          <a:pt x="298" y="453"/>
                        </a:lnTo>
                        <a:lnTo>
                          <a:pt x="300" y="455"/>
                        </a:lnTo>
                        <a:lnTo>
                          <a:pt x="300" y="458"/>
                        </a:lnTo>
                        <a:lnTo>
                          <a:pt x="302" y="459"/>
                        </a:lnTo>
                        <a:lnTo>
                          <a:pt x="305" y="459"/>
                        </a:lnTo>
                        <a:lnTo>
                          <a:pt x="308" y="461"/>
                        </a:lnTo>
                        <a:lnTo>
                          <a:pt x="310" y="461"/>
                        </a:lnTo>
                        <a:lnTo>
                          <a:pt x="310" y="461"/>
                        </a:lnTo>
                        <a:lnTo>
                          <a:pt x="311" y="462"/>
                        </a:lnTo>
                        <a:lnTo>
                          <a:pt x="310" y="463"/>
                        </a:lnTo>
                        <a:lnTo>
                          <a:pt x="309" y="465"/>
                        </a:lnTo>
                        <a:lnTo>
                          <a:pt x="310" y="467"/>
                        </a:lnTo>
                        <a:lnTo>
                          <a:pt x="313" y="469"/>
                        </a:lnTo>
                        <a:lnTo>
                          <a:pt x="317" y="469"/>
                        </a:lnTo>
                        <a:lnTo>
                          <a:pt x="319" y="469"/>
                        </a:lnTo>
                        <a:lnTo>
                          <a:pt x="322" y="467"/>
                        </a:lnTo>
                        <a:lnTo>
                          <a:pt x="326" y="467"/>
                        </a:lnTo>
                        <a:lnTo>
                          <a:pt x="327" y="467"/>
                        </a:lnTo>
                        <a:lnTo>
                          <a:pt x="330" y="469"/>
                        </a:lnTo>
                        <a:lnTo>
                          <a:pt x="330" y="471"/>
                        </a:lnTo>
                        <a:lnTo>
                          <a:pt x="330" y="474"/>
                        </a:lnTo>
                        <a:lnTo>
                          <a:pt x="330" y="475"/>
                        </a:lnTo>
                        <a:lnTo>
                          <a:pt x="330" y="478"/>
                        </a:lnTo>
                        <a:lnTo>
                          <a:pt x="330" y="479"/>
                        </a:lnTo>
                        <a:lnTo>
                          <a:pt x="331" y="482"/>
                        </a:lnTo>
                        <a:lnTo>
                          <a:pt x="333" y="483"/>
                        </a:lnTo>
                        <a:lnTo>
                          <a:pt x="335" y="485"/>
                        </a:lnTo>
                        <a:lnTo>
                          <a:pt x="337" y="487"/>
                        </a:lnTo>
                        <a:lnTo>
                          <a:pt x="337" y="490"/>
                        </a:lnTo>
                        <a:lnTo>
                          <a:pt x="337" y="493"/>
                        </a:lnTo>
                        <a:lnTo>
                          <a:pt x="335" y="495"/>
                        </a:lnTo>
                        <a:lnTo>
                          <a:pt x="334" y="499"/>
                        </a:lnTo>
                        <a:lnTo>
                          <a:pt x="335" y="502"/>
                        </a:lnTo>
                        <a:lnTo>
                          <a:pt x="337" y="505"/>
                        </a:lnTo>
                        <a:lnTo>
                          <a:pt x="339" y="506"/>
                        </a:lnTo>
                        <a:lnTo>
                          <a:pt x="341" y="507"/>
                        </a:lnTo>
                        <a:lnTo>
                          <a:pt x="341" y="510"/>
                        </a:lnTo>
                        <a:lnTo>
                          <a:pt x="341" y="513"/>
                        </a:lnTo>
                        <a:lnTo>
                          <a:pt x="339" y="515"/>
                        </a:lnTo>
                        <a:lnTo>
                          <a:pt x="337" y="518"/>
                        </a:lnTo>
                        <a:lnTo>
                          <a:pt x="335" y="521"/>
                        </a:lnTo>
                        <a:lnTo>
                          <a:pt x="333" y="523"/>
                        </a:lnTo>
                        <a:lnTo>
                          <a:pt x="329" y="525"/>
                        </a:lnTo>
                        <a:lnTo>
                          <a:pt x="326" y="526"/>
                        </a:lnTo>
                        <a:lnTo>
                          <a:pt x="322" y="529"/>
                        </a:lnTo>
                        <a:lnTo>
                          <a:pt x="319" y="531"/>
                        </a:lnTo>
                        <a:lnTo>
                          <a:pt x="319" y="533"/>
                        </a:lnTo>
                        <a:lnTo>
                          <a:pt x="321" y="534"/>
                        </a:lnTo>
                        <a:lnTo>
                          <a:pt x="322" y="535"/>
                        </a:lnTo>
                        <a:lnTo>
                          <a:pt x="322" y="538"/>
                        </a:lnTo>
                        <a:lnTo>
                          <a:pt x="323" y="539"/>
                        </a:lnTo>
                        <a:lnTo>
                          <a:pt x="326" y="539"/>
                        </a:lnTo>
                        <a:lnTo>
                          <a:pt x="327" y="539"/>
                        </a:lnTo>
                        <a:lnTo>
                          <a:pt x="329" y="539"/>
                        </a:lnTo>
                        <a:lnTo>
                          <a:pt x="330" y="539"/>
                        </a:lnTo>
                        <a:lnTo>
                          <a:pt x="333" y="539"/>
                        </a:lnTo>
                        <a:lnTo>
                          <a:pt x="334" y="539"/>
                        </a:lnTo>
                        <a:lnTo>
                          <a:pt x="335" y="542"/>
                        </a:lnTo>
                        <a:lnTo>
                          <a:pt x="337" y="543"/>
                        </a:lnTo>
                        <a:lnTo>
                          <a:pt x="337" y="546"/>
                        </a:lnTo>
                        <a:lnTo>
                          <a:pt x="337" y="549"/>
                        </a:lnTo>
                        <a:lnTo>
                          <a:pt x="337" y="550"/>
                        </a:lnTo>
                        <a:lnTo>
                          <a:pt x="337" y="551"/>
                        </a:lnTo>
                        <a:lnTo>
                          <a:pt x="337" y="551"/>
                        </a:lnTo>
                        <a:lnTo>
                          <a:pt x="339" y="553"/>
                        </a:lnTo>
                        <a:lnTo>
                          <a:pt x="341" y="554"/>
                        </a:lnTo>
                        <a:lnTo>
                          <a:pt x="342" y="553"/>
                        </a:lnTo>
                        <a:lnTo>
                          <a:pt x="343" y="553"/>
                        </a:lnTo>
                        <a:lnTo>
                          <a:pt x="343" y="554"/>
                        </a:lnTo>
                        <a:lnTo>
                          <a:pt x="343" y="555"/>
                        </a:lnTo>
                        <a:lnTo>
                          <a:pt x="343" y="557"/>
                        </a:lnTo>
                        <a:lnTo>
                          <a:pt x="345" y="558"/>
                        </a:lnTo>
                        <a:lnTo>
                          <a:pt x="345" y="559"/>
                        </a:lnTo>
                        <a:lnTo>
                          <a:pt x="347" y="561"/>
                        </a:lnTo>
                        <a:lnTo>
                          <a:pt x="349" y="562"/>
                        </a:lnTo>
                        <a:lnTo>
                          <a:pt x="350" y="563"/>
                        </a:lnTo>
                        <a:lnTo>
                          <a:pt x="350" y="566"/>
                        </a:lnTo>
                        <a:lnTo>
                          <a:pt x="349" y="567"/>
                        </a:lnTo>
                        <a:lnTo>
                          <a:pt x="347" y="569"/>
                        </a:lnTo>
                        <a:lnTo>
                          <a:pt x="346" y="570"/>
                        </a:lnTo>
                        <a:lnTo>
                          <a:pt x="345" y="570"/>
                        </a:lnTo>
                        <a:lnTo>
                          <a:pt x="345" y="573"/>
                        </a:lnTo>
                        <a:lnTo>
                          <a:pt x="345" y="575"/>
                        </a:lnTo>
                        <a:lnTo>
                          <a:pt x="346" y="577"/>
                        </a:lnTo>
                        <a:lnTo>
                          <a:pt x="347" y="579"/>
                        </a:lnTo>
                        <a:lnTo>
                          <a:pt x="347" y="581"/>
                        </a:lnTo>
                        <a:lnTo>
                          <a:pt x="347" y="582"/>
                        </a:lnTo>
                        <a:lnTo>
                          <a:pt x="347" y="585"/>
                        </a:lnTo>
                        <a:lnTo>
                          <a:pt x="347" y="586"/>
                        </a:lnTo>
                        <a:lnTo>
                          <a:pt x="346" y="588"/>
                        </a:lnTo>
                        <a:lnTo>
                          <a:pt x="346" y="591"/>
                        </a:lnTo>
                        <a:lnTo>
                          <a:pt x="347" y="592"/>
                        </a:lnTo>
                        <a:lnTo>
                          <a:pt x="349" y="595"/>
                        </a:lnTo>
                        <a:lnTo>
                          <a:pt x="350" y="595"/>
                        </a:lnTo>
                        <a:lnTo>
                          <a:pt x="351" y="598"/>
                        </a:lnTo>
                        <a:lnTo>
                          <a:pt x="354" y="599"/>
                        </a:lnTo>
                        <a:lnTo>
                          <a:pt x="357" y="599"/>
                        </a:lnTo>
                        <a:lnTo>
                          <a:pt x="358" y="599"/>
                        </a:lnTo>
                        <a:lnTo>
                          <a:pt x="359" y="598"/>
                        </a:lnTo>
                        <a:lnTo>
                          <a:pt x="362" y="595"/>
                        </a:lnTo>
                        <a:lnTo>
                          <a:pt x="365" y="592"/>
                        </a:lnTo>
                        <a:lnTo>
                          <a:pt x="366" y="591"/>
                        </a:lnTo>
                        <a:lnTo>
                          <a:pt x="369" y="588"/>
                        </a:lnTo>
                        <a:lnTo>
                          <a:pt x="369" y="587"/>
                        </a:lnTo>
                        <a:lnTo>
                          <a:pt x="370" y="586"/>
                        </a:lnTo>
                        <a:lnTo>
                          <a:pt x="370" y="586"/>
                        </a:lnTo>
                        <a:lnTo>
                          <a:pt x="371" y="586"/>
                        </a:lnTo>
                        <a:lnTo>
                          <a:pt x="373" y="586"/>
                        </a:lnTo>
                        <a:lnTo>
                          <a:pt x="374" y="586"/>
                        </a:lnTo>
                        <a:lnTo>
                          <a:pt x="377" y="586"/>
                        </a:lnTo>
                        <a:lnTo>
                          <a:pt x="378" y="585"/>
                        </a:lnTo>
                        <a:lnTo>
                          <a:pt x="381" y="582"/>
                        </a:lnTo>
                        <a:lnTo>
                          <a:pt x="383" y="581"/>
                        </a:lnTo>
                        <a:lnTo>
                          <a:pt x="385" y="581"/>
                        </a:lnTo>
                        <a:lnTo>
                          <a:pt x="385" y="579"/>
                        </a:lnTo>
                        <a:lnTo>
                          <a:pt x="385" y="581"/>
                        </a:lnTo>
                        <a:lnTo>
                          <a:pt x="385" y="582"/>
                        </a:lnTo>
                        <a:lnTo>
                          <a:pt x="386" y="583"/>
                        </a:lnTo>
                        <a:lnTo>
                          <a:pt x="387" y="585"/>
                        </a:lnTo>
                        <a:lnTo>
                          <a:pt x="390" y="587"/>
                        </a:lnTo>
                        <a:lnTo>
                          <a:pt x="393" y="588"/>
                        </a:lnTo>
                        <a:lnTo>
                          <a:pt x="397" y="591"/>
                        </a:lnTo>
                        <a:lnTo>
                          <a:pt x="401" y="591"/>
                        </a:lnTo>
                        <a:lnTo>
                          <a:pt x="402" y="592"/>
                        </a:lnTo>
                        <a:lnTo>
                          <a:pt x="403" y="594"/>
                        </a:lnTo>
                        <a:lnTo>
                          <a:pt x="403" y="595"/>
                        </a:lnTo>
                        <a:lnTo>
                          <a:pt x="403" y="595"/>
                        </a:lnTo>
                        <a:lnTo>
                          <a:pt x="403" y="596"/>
                        </a:lnTo>
                        <a:lnTo>
                          <a:pt x="403" y="598"/>
                        </a:lnTo>
                        <a:lnTo>
                          <a:pt x="407" y="598"/>
                        </a:lnTo>
                        <a:lnTo>
                          <a:pt x="411" y="598"/>
                        </a:lnTo>
                        <a:lnTo>
                          <a:pt x="417" y="598"/>
                        </a:lnTo>
                        <a:lnTo>
                          <a:pt x="422" y="599"/>
                        </a:lnTo>
                        <a:lnTo>
                          <a:pt x="426" y="599"/>
                        </a:lnTo>
                        <a:lnTo>
                          <a:pt x="431" y="600"/>
                        </a:lnTo>
                        <a:lnTo>
                          <a:pt x="436" y="600"/>
                        </a:lnTo>
                        <a:lnTo>
                          <a:pt x="440" y="600"/>
                        </a:lnTo>
                        <a:lnTo>
                          <a:pt x="443" y="600"/>
                        </a:lnTo>
                        <a:lnTo>
                          <a:pt x="447" y="599"/>
                        </a:lnTo>
                        <a:lnTo>
                          <a:pt x="450" y="598"/>
                        </a:lnTo>
                        <a:lnTo>
                          <a:pt x="452" y="596"/>
                        </a:lnTo>
                        <a:lnTo>
                          <a:pt x="456" y="596"/>
                        </a:lnTo>
                        <a:lnTo>
                          <a:pt x="460" y="595"/>
                        </a:lnTo>
                        <a:lnTo>
                          <a:pt x="464" y="594"/>
                        </a:lnTo>
                        <a:lnTo>
                          <a:pt x="468" y="594"/>
                        </a:lnTo>
                        <a:lnTo>
                          <a:pt x="471" y="592"/>
                        </a:lnTo>
                        <a:lnTo>
                          <a:pt x="472" y="592"/>
                        </a:lnTo>
                        <a:lnTo>
                          <a:pt x="475" y="591"/>
                        </a:lnTo>
                        <a:lnTo>
                          <a:pt x="478" y="590"/>
                        </a:lnTo>
                        <a:lnTo>
                          <a:pt x="480" y="588"/>
                        </a:lnTo>
                        <a:lnTo>
                          <a:pt x="482" y="590"/>
                        </a:lnTo>
                        <a:lnTo>
                          <a:pt x="482" y="591"/>
                        </a:lnTo>
                        <a:lnTo>
                          <a:pt x="483" y="594"/>
                        </a:lnTo>
                        <a:lnTo>
                          <a:pt x="483" y="595"/>
                        </a:lnTo>
                        <a:lnTo>
                          <a:pt x="484" y="595"/>
                        </a:lnTo>
                        <a:lnTo>
                          <a:pt x="487" y="594"/>
                        </a:lnTo>
                        <a:lnTo>
                          <a:pt x="488" y="591"/>
                        </a:lnTo>
                        <a:lnTo>
                          <a:pt x="491" y="588"/>
                        </a:lnTo>
                        <a:lnTo>
                          <a:pt x="492" y="585"/>
                        </a:lnTo>
                        <a:lnTo>
                          <a:pt x="494" y="582"/>
                        </a:lnTo>
                        <a:lnTo>
                          <a:pt x="494" y="578"/>
                        </a:lnTo>
                        <a:lnTo>
                          <a:pt x="492" y="575"/>
                        </a:lnTo>
                        <a:lnTo>
                          <a:pt x="492" y="573"/>
                        </a:lnTo>
                        <a:lnTo>
                          <a:pt x="491" y="570"/>
                        </a:lnTo>
                        <a:lnTo>
                          <a:pt x="492" y="569"/>
                        </a:lnTo>
                        <a:lnTo>
                          <a:pt x="494" y="567"/>
                        </a:lnTo>
                        <a:lnTo>
                          <a:pt x="495" y="566"/>
                        </a:lnTo>
                        <a:lnTo>
                          <a:pt x="496" y="566"/>
                        </a:lnTo>
                        <a:lnTo>
                          <a:pt x="498" y="565"/>
                        </a:lnTo>
                        <a:lnTo>
                          <a:pt x="498" y="562"/>
                        </a:lnTo>
                        <a:lnTo>
                          <a:pt x="499" y="559"/>
                        </a:lnTo>
                        <a:lnTo>
                          <a:pt x="500" y="557"/>
                        </a:lnTo>
                        <a:lnTo>
                          <a:pt x="502" y="554"/>
                        </a:lnTo>
                        <a:lnTo>
                          <a:pt x="502" y="551"/>
                        </a:lnTo>
                        <a:lnTo>
                          <a:pt x="503" y="550"/>
                        </a:lnTo>
                        <a:lnTo>
                          <a:pt x="506" y="549"/>
                        </a:lnTo>
                        <a:lnTo>
                          <a:pt x="508" y="547"/>
                        </a:lnTo>
                        <a:lnTo>
                          <a:pt x="512" y="546"/>
                        </a:lnTo>
                        <a:lnTo>
                          <a:pt x="516" y="546"/>
                        </a:lnTo>
                        <a:lnTo>
                          <a:pt x="519" y="546"/>
                        </a:lnTo>
                        <a:lnTo>
                          <a:pt x="520" y="547"/>
                        </a:lnTo>
                        <a:lnTo>
                          <a:pt x="523" y="549"/>
                        </a:lnTo>
                        <a:lnTo>
                          <a:pt x="526" y="550"/>
                        </a:lnTo>
                        <a:lnTo>
                          <a:pt x="530" y="550"/>
                        </a:lnTo>
                        <a:lnTo>
                          <a:pt x="532" y="550"/>
                        </a:lnTo>
                        <a:lnTo>
                          <a:pt x="535" y="550"/>
                        </a:lnTo>
                        <a:lnTo>
                          <a:pt x="536" y="551"/>
                        </a:lnTo>
                        <a:lnTo>
                          <a:pt x="536" y="553"/>
                        </a:lnTo>
                        <a:lnTo>
                          <a:pt x="536" y="554"/>
                        </a:lnTo>
                        <a:lnTo>
                          <a:pt x="538" y="555"/>
                        </a:lnTo>
                        <a:lnTo>
                          <a:pt x="539" y="555"/>
                        </a:lnTo>
                        <a:lnTo>
                          <a:pt x="539" y="555"/>
                        </a:lnTo>
                        <a:lnTo>
                          <a:pt x="539" y="555"/>
                        </a:lnTo>
                        <a:lnTo>
                          <a:pt x="539" y="554"/>
                        </a:lnTo>
                        <a:lnTo>
                          <a:pt x="540" y="553"/>
                        </a:lnTo>
                        <a:lnTo>
                          <a:pt x="543" y="551"/>
                        </a:lnTo>
                        <a:lnTo>
                          <a:pt x="544" y="549"/>
                        </a:lnTo>
                        <a:lnTo>
                          <a:pt x="546" y="547"/>
                        </a:lnTo>
                        <a:lnTo>
                          <a:pt x="546" y="546"/>
                        </a:lnTo>
                        <a:lnTo>
                          <a:pt x="547" y="545"/>
                        </a:lnTo>
                        <a:lnTo>
                          <a:pt x="548" y="543"/>
                        </a:lnTo>
                        <a:lnTo>
                          <a:pt x="550" y="543"/>
                        </a:lnTo>
                        <a:lnTo>
                          <a:pt x="552" y="542"/>
                        </a:lnTo>
                        <a:lnTo>
                          <a:pt x="554" y="542"/>
                        </a:lnTo>
                        <a:lnTo>
                          <a:pt x="555" y="542"/>
                        </a:lnTo>
                        <a:lnTo>
                          <a:pt x="556" y="541"/>
                        </a:lnTo>
                        <a:lnTo>
                          <a:pt x="557" y="541"/>
                        </a:lnTo>
                        <a:lnTo>
                          <a:pt x="560" y="539"/>
                        </a:lnTo>
                        <a:lnTo>
                          <a:pt x="564" y="538"/>
                        </a:lnTo>
                        <a:lnTo>
                          <a:pt x="567" y="537"/>
                        </a:lnTo>
                        <a:lnTo>
                          <a:pt x="568" y="537"/>
                        </a:lnTo>
                        <a:lnTo>
                          <a:pt x="572" y="537"/>
                        </a:lnTo>
                        <a:lnTo>
                          <a:pt x="573" y="537"/>
                        </a:lnTo>
                        <a:lnTo>
                          <a:pt x="573" y="537"/>
                        </a:lnTo>
                        <a:lnTo>
                          <a:pt x="573" y="537"/>
                        </a:lnTo>
                        <a:lnTo>
                          <a:pt x="575" y="534"/>
                        </a:lnTo>
                        <a:lnTo>
                          <a:pt x="575" y="533"/>
                        </a:lnTo>
                        <a:lnTo>
                          <a:pt x="577" y="530"/>
                        </a:lnTo>
                        <a:lnTo>
                          <a:pt x="580" y="530"/>
                        </a:lnTo>
                        <a:lnTo>
                          <a:pt x="581" y="530"/>
                        </a:lnTo>
                        <a:lnTo>
                          <a:pt x="583" y="533"/>
                        </a:lnTo>
                        <a:lnTo>
                          <a:pt x="584" y="534"/>
                        </a:lnTo>
                        <a:lnTo>
                          <a:pt x="587" y="537"/>
                        </a:lnTo>
                        <a:lnTo>
                          <a:pt x="589" y="538"/>
                        </a:lnTo>
                        <a:lnTo>
                          <a:pt x="591" y="539"/>
                        </a:lnTo>
                        <a:lnTo>
                          <a:pt x="593" y="539"/>
                        </a:lnTo>
                        <a:lnTo>
                          <a:pt x="595" y="539"/>
                        </a:lnTo>
                        <a:lnTo>
                          <a:pt x="596" y="538"/>
                        </a:lnTo>
                        <a:lnTo>
                          <a:pt x="600" y="537"/>
                        </a:lnTo>
                        <a:lnTo>
                          <a:pt x="603" y="535"/>
                        </a:lnTo>
                        <a:lnTo>
                          <a:pt x="601" y="534"/>
                        </a:lnTo>
                        <a:lnTo>
                          <a:pt x="601" y="534"/>
                        </a:lnTo>
                        <a:lnTo>
                          <a:pt x="603" y="534"/>
                        </a:lnTo>
                        <a:lnTo>
                          <a:pt x="604" y="533"/>
                        </a:lnTo>
                        <a:lnTo>
                          <a:pt x="605" y="530"/>
                        </a:lnTo>
                        <a:lnTo>
                          <a:pt x="608" y="529"/>
                        </a:lnTo>
                        <a:lnTo>
                          <a:pt x="609" y="526"/>
                        </a:lnTo>
                        <a:lnTo>
                          <a:pt x="611" y="523"/>
                        </a:lnTo>
                        <a:lnTo>
                          <a:pt x="612" y="522"/>
                        </a:lnTo>
                        <a:lnTo>
                          <a:pt x="612" y="519"/>
                        </a:lnTo>
                        <a:lnTo>
                          <a:pt x="611" y="517"/>
                        </a:lnTo>
                        <a:lnTo>
                          <a:pt x="609" y="513"/>
                        </a:lnTo>
                        <a:lnTo>
                          <a:pt x="609" y="509"/>
                        </a:lnTo>
                        <a:lnTo>
                          <a:pt x="608" y="505"/>
                        </a:lnTo>
                        <a:lnTo>
                          <a:pt x="608" y="502"/>
                        </a:lnTo>
                        <a:lnTo>
                          <a:pt x="607" y="499"/>
                        </a:lnTo>
                        <a:lnTo>
                          <a:pt x="604" y="498"/>
                        </a:lnTo>
                        <a:lnTo>
                          <a:pt x="601" y="497"/>
                        </a:lnTo>
                        <a:lnTo>
                          <a:pt x="597" y="495"/>
                        </a:lnTo>
                        <a:lnTo>
                          <a:pt x="595" y="493"/>
                        </a:lnTo>
                        <a:lnTo>
                          <a:pt x="593" y="490"/>
                        </a:lnTo>
                        <a:lnTo>
                          <a:pt x="592" y="487"/>
                        </a:lnTo>
                        <a:lnTo>
                          <a:pt x="591" y="483"/>
                        </a:lnTo>
                        <a:lnTo>
                          <a:pt x="589" y="479"/>
                        </a:lnTo>
                        <a:lnTo>
                          <a:pt x="588" y="475"/>
                        </a:lnTo>
                        <a:lnTo>
                          <a:pt x="585" y="473"/>
                        </a:lnTo>
                        <a:lnTo>
                          <a:pt x="583" y="470"/>
                        </a:lnTo>
                        <a:lnTo>
                          <a:pt x="580" y="467"/>
                        </a:lnTo>
                        <a:lnTo>
                          <a:pt x="579" y="463"/>
                        </a:lnTo>
                        <a:lnTo>
                          <a:pt x="577" y="461"/>
                        </a:lnTo>
                        <a:lnTo>
                          <a:pt x="579" y="458"/>
                        </a:lnTo>
                        <a:lnTo>
                          <a:pt x="581" y="455"/>
                        </a:lnTo>
                        <a:lnTo>
                          <a:pt x="584" y="453"/>
                        </a:lnTo>
                        <a:lnTo>
                          <a:pt x="589" y="446"/>
                        </a:lnTo>
                        <a:lnTo>
                          <a:pt x="593" y="438"/>
                        </a:lnTo>
                        <a:lnTo>
                          <a:pt x="595" y="430"/>
                        </a:lnTo>
                        <a:lnTo>
                          <a:pt x="595" y="428"/>
                        </a:lnTo>
                        <a:lnTo>
                          <a:pt x="593" y="424"/>
                        </a:lnTo>
                        <a:lnTo>
                          <a:pt x="593" y="421"/>
                        </a:lnTo>
                        <a:lnTo>
                          <a:pt x="593" y="418"/>
                        </a:lnTo>
                        <a:lnTo>
                          <a:pt x="595" y="416"/>
                        </a:lnTo>
                        <a:lnTo>
                          <a:pt x="597" y="410"/>
                        </a:lnTo>
                        <a:lnTo>
                          <a:pt x="600" y="404"/>
                        </a:lnTo>
                        <a:lnTo>
                          <a:pt x="601" y="397"/>
                        </a:lnTo>
                        <a:lnTo>
                          <a:pt x="599" y="392"/>
                        </a:lnTo>
                        <a:lnTo>
                          <a:pt x="595" y="389"/>
                        </a:lnTo>
                        <a:lnTo>
                          <a:pt x="592" y="386"/>
                        </a:lnTo>
                        <a:lnTo>
                          <a:pt x="589" y="382"/>
                        </a:lnTo>
                        <a:lnTo>
                          <a:pt x="587" y="380"/>
                        </a:lnTo>
                        <a:lnTo>
                          <a:pt x="587" y="376"/>
                        </a:lnTo>
                        <a:lnTo>
                          <a:pt x="588" y="373"/>
                        </a:lnTo>
                        <a:lnTo>
                          <a:pt x="591" y="370"/>
                        </a:lnTo>
                        <a:lnTo>
                          <a:pt x="591" y="369"/>
                        </a:lnTo>
                        <a:lnTo>
                          <a:pt x="591" y="368"/>
                        </a:lnTo>
                        <a:lnTo>
                          <a:pt x="591" y="368"/>
                        </a:lnTo>
                        <a:lnTo>
                          <a:pt x="591" y="366"/>
                        </a:lnTo>
                        <a:lnTo>
                          <a:pt x="591" y="366"/>
                        </a:lnTo>
                        <a:lnTo>
                          <a:pt x="589" y="366"/>
                        </a:lnTo>
                        <a:lnTo>
                          <a:pt x="588" y="366"/>
                        </a:lnTo>
                        <a:lnTo>
                          <a:pt x="587" y="365"/>
                        </a:lnTo>
                        <a:lnTo>
                          <a:pt x="585" y="364"/>
                        </a:lnTo>
                        <a:lnTo>
                          <a:pt x="585" y="361"/>
                        </a:lnTo>
                        <a:lnTo>
                          <a:pt x="587" y="361"/>
                        </a:lnTo>
                        <a:lnTo>
                          <a:pt x="588" y="360"/>
                        </a:lnTo>
                        <a:lnTo>
                          <a:pt x="589" y="357"/>
                        </a:lnTo>
                        <a:lnTo>
                          <a:pt x="589" y="356"/>
                        </a:lnTo>
                        <a:lnTo>
                          <a:pt x="589" y="353"/>
                        </a:lnTo>
                        <a:lnTo>
                          <a:pt x="588" y="349"/>
                        </a:lnTo>
                        <a:lnTo>
                          <a:pt x="585" y="346"/>
                        </a:lnTo>
                        <a:lnTo>
                          <a:pt x="583" y="345"/>
                        </a:lnTo>
                        <a:lnTo>
                          <a:pt x="580" y="345"/>
                        </a:lnTo>
                        <a:lnTo>
                          <a:pt x="576" y="345"/>
                        </a:lnTo>
                        <a:lnTo>
                          <a:pt x="572" y="344"/>
                        </a:lnTo>
                        <a:lnTo>
                          <a:pt x="569" y="342"/>
                        </a:lnTo>
                        <a:lnTo>
                          <a:pt x="567" y="341"/>
                        </a:lnTo>
                        <a:lnTo>
                          <a:pt x="565" y="338"/>
                        </a:lnTo>
                        <a:lnTo>
                          <a:pt x="564" y="336"/>
                        </a:lnTo>
                        <a:lnTo>
                          <a:pt x="563" y="332"/>
                        </a:lnTo>
                        <a:lnTo>
                          <a:pt x="560" y="326"/>
                        </a:lnTo>
                        <a:lnTo>
                          <a:pt x="559" y="321"/>
                        </a:lnTo>
                        <a:lnTo>
                          <a:pt x="559" y="318"/>
                        </a:lnTo>
                        <a:lnTo>
                          <a:pt x="557" y="316"/>
                        </a:lnTo>
                        <a:lnTo>
                          <a:pt x="556" y="314"/>
                        </a:lnTo>
                        <a:lnTo>
                          <a:pt x="555" y="312"/>
                        </a:lnTo>
                        <a:lnTo>
                          <a:pt x="554" y="310"/>
                        </a:lnTo>
                        <a:lnTo>
                          <a:pt x="554" y="308"/>
                        </a:lnTo>
                        <a:lnTo>
                          <a:pt x="555" y="305"/>
                        </a:lnTo>
                        <a:lnTo>
                          <a:pt x="557" y="301"/>
                        </a:lnTo>
                        <a:lnTo>
                          <a:pt x="559" y="298"/>
                        </a:lnTo>
                        <a:lnTo>
                          <a:pt x="560" y="297"/>
                        </a:lnTo>
                        <a:lnTo>
                          <a:pt x="563" y="294"/>
                        </a:lnTo>
                        <a:lnTo>
                          <a:pt x="565" y="292"/>
                        </a:lnTo>
                        <a:lnTo>
                          <a:pt x="567" y="288"/>
                        </a:lnTo>
                        <a:lnTo>
                          <a:pt x="568" y="286"/>
                        </a:lnTo>
                        <a:lnTo>
                          <a:pt x="568" y="284"/>
                        </a:lnTo>
                        <a:lnTo>
                          <a:pt x="567" y="281"/>
                        </a:lnTo>
                        <a:lnTo>
                          <a:pt x="565" y="279"/>
                        </a:lnTo>
                        <a:lnTo>
                          <a:pt x="565" y="275"/>
                        </a:lnTo>
                        <a:lnTo>
                          <a:pt x="565" y="269"/>
                        </a:lnTo>
                        <a:lnTo>
                          <a:pt x="567" y="267"/>
                        </a:lnTo>
                        <a:lnTo>
                          <a:pt x="569" y="264"/>
                        </a:lnTo>
                        <a:lnTo>
                          <a:pt x="569" y="261"/>
                        </a:lnTo>
                        <a:lnTo>
                          <a:pt x="569" y="260"/>
                        </a:lnTo>
                        <a:lnTo>
                          <a:pt x="568" y="257"/>
                        </a:lnTo>
                        <a:lnTo>
                          <a:pt x="565" y="255"/>
                        </a:lnTo>
                        <a:lnTo>
                          <a:pt x="563" y="252"/>
                        </a:lnTo>
                        <a:lnTo>
                          <a:pt x="560" y="251"/>
                        </a:lnTo>
                        <a:lnTo>
                          <a:pt x="559" y="248"/>
                        </a:lnTo>
                        <a:lnTo>
                          <a:pt x="554" y="245"/>
                        </a:lnTo>
                        <a:lnTo>
                          <a:pt x="546" y="243"/>
                        </a:lnTo>
                        <a:lnTo>
                          <a:pt x="538" y="239"/>
                        </a:lnTo>
                        <a:lnTo>
                          <a:pt x="532" y="233"/>
                        </a:lnTo>
                        <a:lnTo>
                          <a:pt x="531" y="229"/>
                        </a:lnTo>
                        <a:lnTo>
                          <a:pt x="530" y="227"/>
                        </a:lnTo>
                        <a:lnTo>
                          <a:pt x="528" y="223"/>
                        </a:lnTo>
                        <a:lnTo>
                          <a:pt x="527" y="221"/>
                        </a:lnTo>
                        <a:lnTo>
                          <a:pt x="524" y="219"/>
                        </a:lnTo>
                        <a:lnTo>
                          <a:pt x="522" y="217"/>
                        </a:lnTo>
                        <a:lnTo>
                          <a:pt x="518" y="216"/>
                        </a:lnTo>
                        <a:lnTo>
                          <a:pt x="515" y="213"/>
                        </a:lnTo>
                        <a:lnTo>
                          <a:pt x="511" y="211"/>
                        </a:lnTo>
                        <a:lnTo>
                          <a:pt x="506" y="208"/>
                        </a:lnTo>
                        <a:lnTo>
                          <a:pt x="503" y="207"/>
                        </a:lnTo>
                        <a:lnTo>
                          <a:pt x="499" y="204"/>
                        </a:lnTo>
                        <a:lnTo>
                          <a:pt x="496" y="201"/>
                        </a:lnTo>
                        <a:lnTo>
                          <a:pt x="495" y="199"/>
                        </a:lnTo>
                        <a:lnTo>
                          <a:pt x="494" y="197"/>
                        </a:lnTo>
                        <a:lnTo>
                          <a:pt x="494" y="197"/>
                        </a:lnTo>
                        <a:lnTo>
                          <a:pt x="492" y="197"/>
                        </a:lnTo>
                        <a:lnTo>
                          <a:pt x="492" y="197"/>
                        </a:lnTo>
                        <a:lnTo>
                          <a:pt x="490" y="197"/>
                        </a:lnTo>
                        <a:lnTo>
                          <a:pt x="488" y="197"/>
                        </a:lnTo>
                        <a:lnTo>
                          <a:pt x="486" y="196"/>
                        </a:lnTo>
                        <a:lnTo>
                          <a:pt x="483" y="196"/>
                        </a:lnTo>
                        <a:lnTo>
                          <a:pt x="482" y="195"/>
                        </a:lnTo>
                        <a:lnTo>
                          <a:pt x="480" y="192"/>
                        </a:lnTo>
                        <a:lnTo>
                          <a:pt x="480" y="189"/>
                        </a:lnTo>
                        <a:lnTo>
                          <a:pt x="482" y="185"/>
                        </a:lnTo>
                        <a:lnTo>
                          <a:pt x="483" y="181"/>
                        </a:lnTo>
                        <a:lnTo>
                          <a:pt x="484" y="179"/>
                        </a:lnTo>
                        <a:lnTo>
                          <a:pt x="484" y="176"/>
                        </a:lnTo>
                        <a:lnTo>
                          <a:pt x="483" y="173"/>
                        </a:lnTo>
                        <a:lnTo>
                          <a:pt x="482" y="171"/>
                        </a:lnTo>
                        <a:lnTo>
                          <a:pt x="480" y="167"/>
                        </a:lnTo>
                        <a:lnTo>
                          <a:pt x="480" y="164"/>
                        </a:lnTo>
                        <a:lnTo>
                          <a:pt x="482" y="160"/>
                        </a:lnTo>
                        <a:lnTo>
                          <a:pt x="484" y="157"/>
                        </a:lnTo>
                        <a:lnTo>
                          <a:pt x="487" y="155"/>
                        </a:lnTo>
                        <a:lnTo>
                          <a:pt x="492" y="152"/>
                        </a:lnTo>
                        <a:lnTo>
                          <a:pt x="496" y="149"/>
                        </a:lnTo>
                        <a:lnTo>
                          <a:pt x="500" y="145"/>
                        </a:lnTo>
                        <a:lnTo>
                          <a:pt x="503" y="143"/>
                        </a:lnTo>
                        <a:lnTo>
                          <a:pt x="504" y="140"/>
                        </a:lnTo>
                        <a:lnTo>
                          <a:pt x="507" y="137"/>
                        </a:lnTo>
                        <a:lnTo>
                          <a:pt x="510" y="133"/>
                        </a:lnTo>
                        <a:lnTo>
                          <a:pt x="512" y="129"/>
                        </a:lnTo>
                        <a:lnTo>
                          <a:pt x="514" y="127"/>
                        </a:lnTo>
                        <a:lnTo>
                          <a:pt x="515" y="123"/>
                        </a:lnTo>
                        <a:lnTo>
                          <a:pt x="515" y="116"/>
                        </a:lnTo>
                        <a:lnTo>
                          <a:pt x="514" y="107"/>
                        </a:lnTo>
                        <a:lnTo>
                          <a:pt x="512" y="99"/>
                        </a:lnTo>
                        <a:lnTo>
                          <a:pt x="512" y="95"/>
                        </a:lnTo>
                        <a:lnTo>
                          <a:pt x="514" y="92"/>
                        </a:lnTo>
                        <a:lnTo>
                          <a:pt x="515" y="88"/>
                        </a:lnTo>
                        <a:lnTo>
                          <a:pt x="518" y="86"/>
                        </a:lnTo>
                        <a:lnTo>
                          <a:pt x="520" y="82"/>
                        </a:lnTo>
                        <a:lnTo>
                          <a:pt x="522" y="78"/>
                        </a:lnTo>
                        <a:lnTo>
                          <a:pt x="523" y="75"/>
                        </a:lnTo>
                        <a:lnTo>
                          <a:pt x="522" y="72"/>
                        </a:lnTo>
                        <a:lnTo>
                          <a:pt x="520" y="70"/>
                        </a:lnTo>
                        <a:lnTo>
                          <a:pt x="518" y="66"/>
                        </a:lnTo>
                        <a:lnTo>
                          <a:pt x="516" y="63"/>
                        </a:lnTo>
                        <a:lnTo>
                          <a:pt x="515" y="59"/>
                        </a:lnTo>
                        <a:lnTo>
                          <a:pt x="515" y="56"/>
                        </a:lnTo>
                        <a:lnTo>
                          <a:pt x="512" y="56"/>
                        </a:lnTo>
                        <a:lnTo>
                          <a:pt x="510" y="58"/>
                        </a:lnTo>
                        <a:lnTo>
                          <a:pt x="508" y="59"/>
                        </a:lnTo>
                        <a:lnTo>
                          <a:pt x="508" y="60"/>
                        </a:lnTo>
                        <a:lnTo>
                          <a:pt x="507" y="62"/>
                        </a:lnTo>
                        <a:lnTo>
                          <a:pt x="504" y="64"/>
                        </a:lnTo>
                        <a:lnTo>
                          <a:pt x="502" y="67"/>
                        </a:lnTo>
                        <a:lnTo>
                          <a:pt x="499" y="68"/>
                        </a:lnTo>
                        <a:lnTo>
                          <a:pt x="498" y="70"/>
                        </a:lnTo>
                        <a:lnTo>
                          <a:pt x="496" y="71"/>
                        </a:lnTo>
                        <a:lnTo>
                          <a:pt x="495" y="72"/>
                        </a:lnTo>
                        <a:lnTo>
                          <a:pt x="494" y="75"/>
                        </a:lnTo>
                        <a:lnTo>
                          <a:pt x="492" y="76"/>
                        </a:lnTo>
                        <a:lnTo>
                          <a:pt x="491" y="78"/>
                        </a:lnTo>
                        <a:lnTo>
                          <a:pt x="490" y="79"/>
                        </a:lnTo>
                        <a:lnTo>
                          <a:pt x="488" y="79"/>
                        </a:lnTo>
                        <a:lnTo>
                          <a:pt x="487" y="79"/>
                        </a:lnTo>
                        <a:lnTo>
                          <a:pt x="486" y="79"/>
                        </a:lnTo>
                        <a:lnTo>
                          <a:pt x="483" y="78"/>
                        </a:lnTo>
                        <a:lnTo>
                          <a:pt x="479" y="78"/>
                        </a:lnTo>
                        <a:lnTo>
                          <a:pt x="476" y="78"/>
                        </a:lnTo>
                        <a:lnTo>
                          <a:pt x="472" y="78"/>
                        </a:lnTo>
                        <a:lnTo>
                          <a:pt x="468" y="76"/>
                        </a:lnTo>
                        <a:lnTo>
                          <a:pt x="467" y="75"/>
                        </a:lnTo>
                        <a:lnTo>
                          <a:pt x="467" y="74"/>
                        </a:lnTo>
                        <a:lnTo>
                          <a:pt x="467" y="72"/>
                        </a:lnTo>
                        <a:lnTo>
                          <a:pt x="468" y="71"/>
                        </a:lnTo>
                        <a:lnTo>
                          <a:pt x="468" y="68"/>
                        </a:lnTo>
                        <a:lnTo>
                          <a:pt x="471" y="66"/>
                        </a:lnTo>
                        <a:lnTo>
                          <a:pt x="475" y="62"/>
                        </a:lnTo>
                        <a:lnTo>
                          <a:pt x="479" y="58"/>
                        </a:lnTo>
                        <a:lnTo>
                          <a:pt x="483" y="54"/>
                        </a:lnTo>
                        <a:lnTo>
                          <a:pt x="486" y="51"/>
                        </a:lnTo>
                        <a:lnTo>
                          <a:pt x="487" y="48"/>
                        </a:lnTo>
                        <a:lnTo>
                          <a:pt x="487" y="46"/>
                        </a:lnTo>
                        <a:lnTo>
                          <a:pt x="487" y="43"/>
                        </a:lnTo>
                        <a:lnTo>
                          <a:pt x="486" y="40"/>
                        </a:lnTo>
                        <a:lnTo>
                          <a:pt x="486" y="38"/>
                        </a:lnTo>
                        <a:lnTo>
                          <a:pt x="486" y="34"/>
                        </a:lnTo>
                        <a:lnTo>
                          <a:pt x="486" y="32"/>
                        </a:lnTo>
                        <a:lnTo>
                          <a:pt x="484" y="31"/>
                        </a:lnTo>
                        <a:lnTo>
                          <a:pt x="483" y="31"/>
                        </a:lnTo>
                        <a:lnTo>
                          <a:pt x="480" y="32"/>
                        </a:lnTo>
                        <a:lnTo>
                          <a:pt x="478" y="32"/>
                        </a:lnTo>
                        <a:lnTo>
                          <a:pt x="474" y="32"/>
                        </a:lnTo>
                        <a:lnTo>
                          <a:pt x="471" y="31"/>
                        </a:lnTo>
                        <a:lnTo>
                          <a:pt x="470" y="30"/>
                        </a:lnTo>
                        <a:lnTo>
                          <a:pt x="468" y="30"/>
                        </a:lnTo>
                        <a:lnTo>
                          <a:pt x="467" y="30"/>
                        </a:lnTo>
                        <a:lnTo>
                          <a:pt x="466" y="31"/>
                        </a:lnTo>
                        <a:lnTo>
                          <a:pt x="464" y="32"/>
                        </a:lnTo>
                        <a:lnTo>
                          <a:pt x="462" y="34"/>
                        </a:lnTo>
                        <a:lnTo>
                          <a:pt x="460" y="35"/>
                        </a:lnTo>
                        <a:lnTo>
                          <a:pt x="459" y="35"/>
                        </a:lnTo>
                        <a:lnTo>
                          <a:pt x="456" y="36"/>
                        </a:lnTo>
                        <a:lnTo>
                          <a:pt x="455" y="36"/>
                        </a:lnTo>
                        <a:lnTo>
                          <a:pt x="452" y="36"/>
                        </a:lnTo>
                        <a:lnTo>
                          <a:pt x="452" y="35"/>
                        </a:lnTo>
                        <a:lnTo>
                          <a:pt x="451" y="34"/>
                        </a:lnTo>
                        <a:lnTo>
                          <a:pt x="450" y="32"/>
                        </a:lnTo>
                        <a:lnTo>
                          <a:pt x="447" y="31"/>
                        </a:lnTo>
                        <a:lnTo>
                          <a:pt x="446" y="32"/>
                        </a:lnTo>
                        <a:lnTo>
                          <a:pt x="443" y="34"/>
                        </a:lnTo>
                        <a:lnTo>
                          <a:pt x="440" y="36"/>
                        </a:lnTo>
                        <a:lnTo>
                          <a:pt x="438" y="36"/>
                        </a:lnTo>
                        <a:lnTo>
                          <a:pt x="435" y="36"/>
                        </a:lnTo>
                        <a:lnTo>
                          <a:pt x="434" y="34"/>
                        </a:lnTo>
                        <a:lnTo>
                          <a:pt x="433" y="32"/>
                        </a:lnTo>
                        <a:lnTo>
                          <a:pt x="431" y="28"/>
                        </a:lnTo>
                        <a:lnTo>
                          <a:pt x="430" y="24"/>
                        </a:lnTo>
                        <a:lnTo>
                          <a:pt x="427" y="22"/>
                        </a:lnTo>
                        <a:lnTo>
                          <a:pt x="427" y="19"/>
                        </a:lnTo>
                        <a:lnTo>
                          <a:pt x="426" y="18"/>
                        </a:lnTo>
                        <a:lnTo>
                          <a:pt x="426" y="15"/>
                        </a:lnTo>
                        <a:lnTo>
                          <a:pt x="425" y="14"/>
                        </a:lnTo>
                        <a:lnTo>
                          <a:pt x="422" y="14"/>
                        </a:lnTo>
                        <a:lnTo>
                          <a:pt x="419" y="12"/>
                        </a:lnTo>
                        <a:lnTo>
                          <a:pt x="418" y="11"/>
                        </a:lnTo>
                        <a:lnTo>
                          <a:pt x="417" y="10"/>
                        </a:lnTo>
                        <a:lnTo>
                          <a:pt x="414" y="7"/>
                        </a:lnTo>
                        <a:lnTo>
                          <a:pt x="413" y="4"/>
                        </a:lnTo>
                        <a:lnTo>
                          <a:pt x="411" y="3"/>
                        </a:lnTo>
                        <a:lnTo>
                          <a:pt x="410" y="2"/>
                        </a:lnTo>
                        <a:close/>
                        <a:moveTo>
                          <a:pt x="410" y="0"/>
                        </a:moveTo>
                        <a:lnTo>
                          <a:pt x="413" y="0"/>
                        </a:lnTo>
                        <a:lnTo>
                          <a:pt x="414" y="3"/>
                        </a:lnTo>
                        <a:lnTo>
                          <a:pt x="417" y="6"/>
                        </a:lnTo>
                        <a:lnTo>
                          <a:pt x="417" y="6"/>
                        </a:lnTo>
                        <a:lnTo>
                          <a:pt x="418" y="8"/>
                        </a:lnTo>
                        <a:lnTo>
                          <a:pt x="419" y="10"/>
                        </a:lnTo>
                        <a:lnTo>
                          <a:pt x="421" y="11"/>
                        </a:lnTo>
                        <a:lnTo>
                          <a:pt x="422" y="11"/>
                        </a:lnTo>
                        <a:lnTo>
                          <a:pt x="425" y="12"/>
                        </a:lnTo>
                        <a:lnTo>
                          <a:pt x="427" y="14"/>
                        </a:lnTo>
                        <a:lnTo>
                          <a:pt x="429" y="15"/>
                        </a:lnTo>
                        <a:lnTo>
                          <a:pt x="429" y="16"/>
                        </a:lnTo>
                        <a:lnTo>
                          <a:pt x="429" y="19"/>
                        </a:lnTo>
                        <a:lnTo>
                          <a:pt x="430" y="19"/>
                        </a:lnTo>
                        <a:lnTo>
                          <a:pt x="431" y="23"/>
                        </a:lnTo>
                        <a:lnTo>
                          <a:pt x="434" y="27"/>
                        </a:lnTo>
                        <a:lnTo>
                          <a:pt x="434" y="30"/>
                        </a:lnTo>
                        <a:lnTo>
                          <a:pt x="435" y="31"/>
                        </a:lnTo>
                        <a:lnTo>
                          <a:pt x="436" y="32"/>
                        </a:lnTo>
                        <a:lnTo>
                          <a:pt x="436" y="34"/>
                        </a:lnTo>
                        <a:lnTo>
                          <a:pt x="438" y="34"/>
                        </a:lnTo>
                        <a:lnTo>
                          <a:pt x="439" y="34"/>
                        </a:lnTo>
                        <a:lnTo>
                          <a:pt x="442" y="31"/>
                        </a:lnTo>
                        <a:lnTo>
                          <a:pt x="444" y="30"/>
                        </a:lnTo>
                        <a:lnTo>
                          <a:pt x="447" y="30"/>
                        </a:lnTo>
                        <a:lnTo>
                          <a:pt x="451" y="30"/>
                        </a:lnTo>
                        <a:lnTo>
                          <a:pt x="452" y="31"/>
                        </a:lnTo>
                        <a:lnTo>
                          <a:pt x="454" y="34"/>
                        </a:lnTo>
                        <a:lnTo>
                          <a:pt x="454" y="34"/>
                        </a:lnTo>
                        <a:lnTo>
                          <a:pt x="455" y="34"/>
                        </a:lnTo>
                        <a:lnTo>
                          <a:pt x="455" y="34"/>
                        </a:lnTo>
                        <a:lnTo>
                          <a:pt x="458" y="34"/>
                        </a:lnTo>
                        <a:lnTo>
                          <a:pt x="459" y="32"/>
                        </a:lnTo>
                        <a:lnTo>
                          <a:pt x="460" y="32"/>
                        </a:lnTo>
                        <a:lnTo>
                          <a:pt x="463" y="30"/>
                        </a:lnTo>
                        <a:lnTo>
                          <a:pt x="463" y="30"/>
                        </a:lnTo>
                        <a:lnTo>
                          <a:pt x="466" y="28"/>
                        </a:lnTo>
                        <a:lnTo>
                          <a:pt x="468" y="27"/>
                        </a:lnTo>
                        <a:lnTo>
                          <a:pt x="470" y="27"/>
                        </a:lnTo>
                        <a:lnTo>
                          <a:pt x="472" y="28"/>
                        </a:lnTo>
                        <a:lnTo>
                          <a:pt x="475" y="30"/>
                        </a:lnTo>
                        <a:lnTo>
                          <a:pt x="478" y="30"/>
                        </a:lnTo>
                        <a:lnTo>
                          <a:pt x="480" y="30"/>
                        </a:lnTo>
                        <a:lnTo>
                          <a:pt x="482" y="30"/>
                        </a:lnTo>
                        <a:lnTo>
                          <a:pt x="484" y="28"/>
                        </a:lnTo>
                        <a:lnTo>
                          <a:pt x="486" y="30"/>
                        </a:lnTo>
                        <a:lnTo>
                          <a:pt x="487" y="31"/>
                        </a:lnTo>
                        <a:lnTo>
                          <a:pt x="488" y="32"/>
                        </a:lnTo>
                        <a:lnTo>
                          <a:pt x="488" y="35"/>
                        </a:lnTo>
                        <a:lnTo>
                          <a:pt x="488" y="38"/>
                        </a:lnTo>
                        <a:lnTo>
                          <a:pt x="488" y="40"/>
                        </a:lnTo>
                        <a:lnTo>
                          <a:pt x="488" y="42"/>
                        </a:lnTo>
                        <a:lnTo>
                          <a:pt x="490" y="44"/>
                        </a:lnTo>
                        <a:lnTo>
                          <a:pt x="490" y="47"/>
                        </a:lnTo>
                        <a:lnTo>
                          <a:pt x="490" y="50"/>
                        </a:lnTo>
                        <a:lnTo>
                          <a:pt x="488" y="52"/>
                        </a:lnTo>
                        <a:lnTo>
                          <a:pt x="486" y="55"/>
                        </a:lnTo>
                        <a:lnTo>
                          <a:pt x="480" y="59"/>
                        </a:lnTo>
                        <a:lnTo>
                          <a:pt x="476" y="63"/>
                        </a:lnTo>
                        <a:lnTo>
                          <a:pt x="474" y="67"/>
                        </a:lnTo>
                        <a:lnTo>
                          <a:pt x="471" y="70"/>
                        </a:lnTo>
                        <a:lnTo>
                          <a:pt x="470" y="72"/>
                        </a:lnTo>
                        <a:lnTo>
                          <a:pt x="470" y="74"/>
                        </a:lnTo>
                        <a:lnTo>
                          <a:pt x="470" y="74"/>
                        </a:lnTo>
                        <a:lnTo>
                          <a:pt x="470" y="74"/>
                        </a:lnTo>
                        <a:lnTo>
                          <a:pt x="471" y="75"/>
                        </a:lnTo>
                        <a:lnTo>
                          <a:pt x="472" y="75"/>
                        </a:lnTo>
                        <a:lnTo>
                          <a:pt x="475" y="75"/>
                        </a:lnTo>
                        <a:lnTo>
                          <a:pt x="478" y="75"/>
                        </a:lnTo>
                        <a:lnTo>
                          <a:pt x="480" y="75"/>
                        </a:lnTo>
                        <a:lnTo>
                          <a:pt x="483" y="75"/>
                        </a:lnTo>
                        <a:lnTo>
                          <a:pt x="487" y="76"/>
                        </a:lnTo>
                        <a:lnTo>
                          <a:pt x="487" y="76"/>
                        </a:lnTo>
                        <a:lnTo>
                          <a:pt x="488" y="76"/>
                        </a:lnTo>
                        <a:lnTo>
                          <a:pt x="490" y="76"/>
                        </a:lnTo>
                        <a:lnTo>
                          <a:pt x="490" y="75"/>
                        </a:lnTo>
                        <a:lnTo>
                          <a:pt x="491" y="72"/>
                        </a:lnTo>
                        <a:lnTo>
                          <a:pt x="494" y="71"/>
                        </a:lnTo>
                        <a:lnTo>
                          <a:pt x="495" y="68"/>
                        </a:lnTo>
                        <a:lnTo>
                          <a:pt x="496" y="67"/>
                        </a:lnTo>
                        <a:lnTo>
                          <a:pt x="498" y="66"/>
                        </a:lnTo>
                        <a:lnTo>
                          <a:pt x="500" y="64"/>
                        </a:lnTo>
                        <a:lnTo>
                          <a:pt x="503" y="63"/>
                        </a:lnTo>
                        <a:lnTo>
                          <a:pt x="504" y="60"/>
                        </a:lnTo>
                        <a:lnTo>
                          <a:pt x="506" y="58"/>
                        </a:lnTo>
                        <a:lnTo>
                          <a:pt x="507" y="56"/>
                        </a:lnTo>
                        <a:lnTo>
                          <a:pt x="510" y="55"/>
                        </a:lnTo>
                        <a:lnTo>
                          <a:pt x="511" y="54"/>
                        </a:lnTo>
                        <a:lnTo>
                          <a:pt x="515" y="54"/>
                        </a:lnTo>
                        <a:lnTo>
                          <a:pt x="518" y="54"/>
                        </a:lnTo>
                        <a:lnTo>
                          <a:pt x="518" y="56"/>
                        </a:lnTo>
                        <a:lnTo>
                          <a:pt x="518" y="59"/>
                        </a:lnTo>
                        <a:lnTo>
                          <a:pt x="518" y="62"/>
                        </a:lnTo>
                        <a:lnTo>
                          <a:pt x="519" y="64"/>
                        </a:lnTo>
                        <a:lnTo>
                          <a:pt x="522" y="67"/>
                        </a:lnTo>
                        <a:lnTo>
                          <a:pt x="524" y="70"/>
                        </a:lnTo>
                        <a:lnTo>
                          <a:pt x="526" y="74"/>
                        </a:lnTo>
                        <a:lnTo>
                          <a:pt x="524" y="76"/>
                        </a:lnTo>
                        <a:lnTo>
                          <a:pt x="523" y="80"/>
                        </a:lnTo>
                        <a:lnTo>
                          <a:pt x="522" y="84"/>
                        </a:lnTo>
                        <a:lnTo>
                          <a:pt x="519" y="87"/>
                        </a:lnTo>
                        <a:lnTo>
                          <a:pt x="518" y="90"/>
                        </a:lnTo>
                        <a:lnTo>
                          <a:pt x="516" y="92"/>
                        </a:lnTo>
                        <a:lnTo>
                          <a:pt x="515" y="94"/>
                        </a:lnTo>
                        <a:lnTo>
                          <a:pt x="515" y="96"/>
                        </a:lnTo>
                        <a:lnTo>
                          <a:pt x="515" y="99"/>
                        </a:lnTo>
                        <a:lnTo>
                          <a:pt x="516" y="107"/>
                        </a:lnTo>
                        <a:lnTo>
                          <a:pt x="516" y="116"/>
                        </a:lnTo>
                        <a:lnTo>
                          <a:pt x="518" y="123"/>
                        </a:lnTo>
                        <a:lnTo>
                          <a:pt x="516" y="128"/>
                        </a:lnTo>
                        <a:lnTo>
                          <a:pt x="514" y="132"/>
                        </a:lnTo>
                        <a:lnTo>
                          <a:pt x="511" y="137"/>
                        </a:lnTo>
                        <a:lnTo>
                          <a:pt x="506" y="143"/>
                        </a:lnTo>
                        <a:lnTo>
                          <a:pt x="504" y="144"/>
                        </a:lnTo>
                        <a:lnTo>
                          <a:pt x="502" y="148"/>
                        </a:lnTo>
                        <a:lnTo>
                          <a:pt x="498" y="151"/>
                        </a:lnTo>
                        <a:lnTo>
                          <a:pt x="492" y="155"/>
                        </a:lnTo>
                        <a:lnTo>
                          <a:pt x="486" y="160"/>
                        </a:lnTo>
                        <a:lnTo>
                          <a:pt x="484" y="161"/>
                        </a:lnTo>
                        <a:lnTo>
                          <a:pt x="483" y="161"/>
                        </a:lnTo>
                        <a:lnTo>
                          <a:pt x="483" y="164"/>
                        </a:lnTo>
                        <a:lnTo>
                          <a:pt x="483" y="165"/>
                        </a:lnTo>
                        <a:lnTo>
                          <a:pt x="483" y="169"/>
                        </a:lnTo>
                        <a:lnTo>
                          <a:pt x="486" y="172"/>
                        </a:lnTo>
                        <a:lnTo>
                          <a:pt x="486" y="176"/>
                        </a:lnTo>
                        <a:lnTo>
                          <a:pt x="487" y="179"/>
                        </a:lnTo>
                        <a:lnTo>
                          <a:pt x="486" y="181"/>
                        </a:lnTo>
                        <a:lnTo>
                          <a:pt x="484" y="184"/>
                        </a:lnTo>
                        <a:lnTo>
                          <a:pt x="483" y="187"/>
                        </a:lnTo>
                        <a:lnTo>
                          <a:pt x="483" y="191"/>
                        </a:lnTo>
                        <a:lnTo>
                          <a:pt x="483" y="192"/>
                        </a:lnTo>
                        <a:lnTo>
                          <a:pt x="483" y="192"/>
                        </a:lnTo>
                        <a:lnTo>
                          <a:pt x="484" y="193"/>
                        </a:lnTo>
                        <a:lnTo>
                          <a:pt x="488" y="195"/>
                        </a:lnTo>
                        <a:lnTo>
                          <a:pt x="492" y="195"/>
                        </a:lnTo>
                        <a:lnTo>
                          <a:pt x="494" y="195"/>
                        </a:lnTo>
                        <a:lnTo>
                          <a:pt x="495" y="195"/>
                        </a:lnTo>
                        <a:lnTo>
                          <a:pt x="495" y="196"/>
                        </a:lnTo>
                        <a:lnTo>
                          <a:pt x="496" y="196"/>
                        </a:lnTo>
                        <a:lnTo>
                          <a:pt x="496" y="197"/>
                        </a:lnTo>
                        <a:lnTo>
                          <a:pt x="499" y="200"/>
                        </a:lnTo>
                        <a:lnTo>
                          <a:pt x="502" y="201"/>
                        </a:lnTo>
                        <a:lnTo>
                          <a:pt x="504" y="204"/>
                        </a:lnTo>
                        <a:lnTo>
                          <a:pt x="507" y="207"/>
                        </a:lnTo>
                        <a:lnTo>
                          <a:pt x="512" y="208"/>
                        </a:lnTo>
                        <a:lnTo>
                          <a:pt x="515" y="211"/>
                        </a:lnTo>
                        <a:lnTo>
                          <a:pt x="518" y="213"/>
                        </a:lnTo>
                        <a:lnTo>
                          <a:pt x="520" y="215"/>
                        </a:lnTo>
                        <a:lnTo>
                          <a:pt x="523" y="215"/>
                        </a:lnTo>
                        <a:lnTo>
                          <a:pt x="527" y="217"/>
                        </a:lnTo>
                        <a:lnTo>
                          <a:pt x="528" y="219"/>
                        </a:lnTo>
                        <a:lnTo>
                          <a:pt x="530" y="221"/>
                        </a:lnTo>
                        <a:lnTo>
                          <a:pt x="531" y="225"/>
                        </a:lnTo>
                        <a:lnTo>
                          <a:pt x="532" y="228"/>
                        </a:lnTo>
                        <a:lnTo>
                          <a:pt x="535" y="232"/>
                        </a:lnTo>
                        <a:lnTo>
                          <a:pt x="538" y="236"/>
                        </a:lnTo>
                        <a:lnTo>
                          <a:pt x="542" y="239"/>
                        </a:lnTo>
                        <a:lnTo>
                          <a:pt x="547" y="240"/>
                        </a:lnTo>
                        <a:lnTo>
                          <a:pt x="551" y="243"/>
                        </a:lnTo>
                        <a:lnTo>
                          <a:pt x="556" y="244"/>
                        </a:lnTo>
                        <a:lnTo>
                          <a:pt x="560" y="247"/>
                        </a:lnTo>
                        <a:lnTo>
                          <a:pt x="564" y="249"/>
                        </a:lnTo>
                        <a:lnTo>
                          <a:pt x="567" y="252"/>
                        </a:lnTo>
                        <a:lnTo>
                          <a:pt x="569" y="256"/>
                        </a:lnTo>
                        <a:lnTo>
                          <a:pt x="572" y="259"/>
                        </a:lnTo>
                        <a:lnTo>
                          <a:pt x="572" y="261"/>
                        </a:lnTo>
                        <a:lnTo>
                          <a:pt x="572" y="264"/>
                        </a:lnTo>
                        <a:lnTo>
                          <a:pt x="571" y="265"/>
                        </a:lnTo>
                        <a:lnTo>
                          <a:pt x="568" y="268"/>
                        </a:lnTo>
                        <a:lnTo>
                          <a:pt x="568" y="271"/>
                        </a:lnTo>
                        <a:lnTo>
                          <a:pt x="568" y="273"/>
                        </a:lnTo>
                        <a:lnTo>
                          <a:pt x="568" y="277"/>
                        </a:lnTo>
                        <a:lnTo>
                          <a:pt x="569" y="280"/>
                        </a:lnTo>
                        <a:lnTo>
                          <a:pt x="569" y="282"/>
                        </a:lnTo>
                        <a:lnTo>
                          <a:pt x="571" y="285"/>
                        </a:lnTo>
                        <a:lnTo>
                          <a:pt x="571" y="288"/>
                        </a:lnTo>
                        <a:lnTo>
                          <a:pt x="569" y="290"/>
                        </a:lnTo>
                        <a:lnTo>
                          <a:pt x="567" y="293"/>
                        </a:lnTo>
                        <a:lnTo>
                          <a:pt x="565" y="294"/>
                        </a:lnTo>
                        <a:lnTo>
                          <a:pt x="564" y="297"/>
                        </a:lnTo>
                        <a:lnTo>
                          <a:pt x="561" y="298"/>
                        </a:lnTo>
                        <a:lnTo>
                          <a:pt x="560" y="301"/>
                        </a:lnTo>
                        <a:lnTo>
                          <a:pt x="559" y="304"/>
                        </a:lnTo>
                        <a:lnTo>
                          <a:pt x="557" y="306"/>
                        </a:lnTo>
                        <a:lnTo>
                          <a:pt x="556" y="308"/>
                        </a:lnTo>
                        <a:lnTo>
                          <a:pt x="556" y="310"/>
                        </a:lnTo>
                        <a:lnTo>
                          <a:pt x="557" y="312"/>
                        </a:lnTo>
                        <a:lnTo>
                          <a:pt x="559" y="313"/>
                        </a:lnTo>
                        <a:lnTo>
                          <a:pt x="560" y="314"/>
                        </a:lnTo>
                        <a:lnTo>
                          <a:pt x="561" y="317"/>
                        </a:lnTo>
                        <a:lnTo>
                          <a:pt x="561" y="321"/>
                        </a:lnTo>
                        <a:lnTo>
                          <a:pt x="563" y="326"/>
                        </a:lnTo>
                        <a:lnTo>
                          <a:pt x="565" y="332"/>
                        </a:lnTo>
                        <a:lnTo>
                          <a:pt x="567" y="336"/>
                        </a:lnTo>
                        <a:lnTo>
                          <a:pt x="568" y="338"/>
                        </a:lnTo>
                        <a:lnTo>
                          <a:pt x="568" y="340"/>
                        </a:lnTo>
                        <a:lnTo>
                          <a:pt x="571" y="341"/>
                        </a:lnTo>
                        <a:lnTo>
                          <a:pt x="575" y="341"/>
                        </a:lnTo>
                        <a:lnTo>
                          <a:pt x="577" y="342"/>
                        </a:lnTo>
                        <a:lnTo>
                          <a:pt x="580" y="342"/>
                        </a:lnTo>
                        <a:lnTo>
                          <a:pt x="583" y="342"/>
                        </a:lnTo>
                        <a:lnTo>
                          <a:pt x="587" y="344"/>
                        </a:lnTo>
                        <a:lnTo>
                          <a:pt x="589" y="346"/>
                        </a:lnTo>
                        <a:lnTo>
                          <a:pt x="591" y="350"/>
                        </a:lnTo>
                        <a:lnTo>
                          <a:pt x="592" y="353"/>
                        </a:lnTo>
                        <a:lnTo>
                          <a:pt x="592" y="356"/>
                        </a:lnTo>
                        <a:lnTo>
                          <a:pt x="592" y="360"/>
                        </a:lnTo>
                        <a:lnTo>
                          <a:pt x="589" y="361"/>
                        </a:lnTo>
                        <a:lnTo>
                          <a:pt x="588" y="362"/>
                        </a:lnTo>
                        <a:lnTo>
                          <a:pt x="588" y="362"/>
                        </a:lnTo>
                        <a:lnTo>
                          <a:pt x="588" y="362"/>
                        </a:lnTo>
                        <a:lnTo>
                          <a:pt x="589" y="364"/>
                        </a:lnTo>
                        <a:lnTo>
                          <a:pt x="591" y="365"/>
                        </a:lnTo>
                        <a:lnTo>
                          <a:pt x="591" y="365"/>
                        </a:lnTo>
                        <a:lnTo>
                          <a:pt x="592" y="365"/>
                        </a:lnTo>
                        <a:lnTo>
                          <a:pt x="593" y="366"/>
                        </a:lnTo>
                        <a:lnTo>
                          <a:pt x="593" y="368"/>
                        </a:lnTo>
                        <a:lnTo>
                          <a:pt x="593" y="369"/>
                        </a:lnTo>
                        <a:lnTo>
                          <a:pt x="592" y="372"/>
                        </a:lnTo>
                        <a:lnTo>
                          <a:pt x="591" y="374"/>
                        </a:lnTo>
                        <a:lnTo>
                          <a:pt x="589" y="377"/>
                        </a:lnTo>
                        <a:lnTo>
                          <a:pt x="589" y="380"/>
                        </a:lnTo>
                        <a:lnTo>
                          <a:pt x="592" y="382"/>
                        </a:lnTo>
                        <a:lnTo>
                          <a:pt x="595" y="386"/>
                        </a:lnTo>
                        <a:lnTo>
                          <a:pt x="600" y="390"/>
                        </a:lnTo>
                        <a:lnTo>
                          <a:pt x="604" y="396"/>
                        </a:lnTo>
                        <a:lnTo>
                          <a:pt x="604" y="402"/>
                        </a:lnTo>
                        <a:lnTo>
                          <a:pt x="601" y="409"/>
                        </a:lnTo>
                        <a:lnTo>
                          <a:pt x="599" y="414"/>
                        </a:lnTo>
                        <a:lnTo>
                          <a:pt x="597" y="417"/>
                        </a:lnTo>
                        <a:lnTo>
                          <a:pt x="596" y="420"/>
                        </a:lnTo>
                        <a:lnTo>
                          <a:pt x="596" y="422"/>
                        </a:lnTo>
                        <a:lnTo>
                          <a:pt x="596" y="426"/>
                        </a:lnTo>
                        <a:lnTo>
                          <a:pt x="597" y="430"/>
                        </a:lnTo>
                        <a:lnTo>
                          <a:pt x="596" y="439"/>
                        </a:lnTo>
                        <a:lnTo>
                          <a:pt x="591" y="447"/>
                        </a:lnTo>
                        <a:lnTo>
                          <a:pt x="585" y="454"/>
                        </a:lnTo>
                        <a:lnTo>
                          <a:pt x="583" y="457"/>
                        </a:lnTo>
                        <a:lnTo>
                          <a:pt x="581" y="459"/>
                        </a:lnTo>
                        <a:lnTo>
                          <a:pt x="580" y="461"/>
                        </a:lnTo>
                        <a:lnTo>
                          <a:pt x="581" y="463"/>
                        </a:lnTo>
                        <a:lnTo>
                          <a:pt x="583" y="466"/>
                        </a:lnTo>
                        <a:lnTo>
                          <a:pt x="584" y="469"/>
                        </a:lnTo>
                        <a:lnTo>
                          <a:pt x="587" y="471"/>
                        </a:lnTo>
                        <a:lnTo>
                          <a:pt x="589" y="474"/>
                        </a:lnTo>
                        <a:lnTo>
                          <a:pt x="592" y="478"/>
                        </a:lnTo>
                        <a:lnTo>
                          <a:pt x="593" y="482"/>
                        </a:lnTo>
                        <a:lnTo>
                          <a:pt x="593" y="482"/>
                        </a:lnTo>
                        <a:lnTo>
                          <a:pt x="595" y="487"/>
                        </a:lnTo>
                        <a:lnTo>
                          <a:pt x="596" y="490"/>
                        </a:lnTo>
                        <a:lnTo>
                          <a:pt x="599" y="493"/>
                        </a:lnTo>
                        <a:lnTo>
                          <a:pt x="603" y="494"/>
                        </a:lnTo>
                        <a:lnTo>
                          <a:pt x="605" y="495"/>
                        </a:lnTo>
                        <a:lnTo>
                          <a:pt x="608" y="498"/>
                        </a:lnTo>
                        <a:lnTo>
                          <a:pt x="609" y="499"/>
                        </a:lnTo>
                        <a:lnTo>
                          <a:pt x="611" y="502"/>
                        </a:lnTo>
                        <a:lnTo>
                          <a:pt x="611" y="506"/>
                        </a:lnTo>
                        <a:lnTo>
                          <a:pt x="611" y="509"/>
                        </a:lnTo>
                        <a:lnTo>
                          <a:pt x="612" y="511"/>
                        </a:lnTo>
                        <a:lnTo>
                          <a:pt x="613" y="517"/>
                        </a:lnTo>
                        <a:lnTo>
                          <a:pt x="615" y="519"/>
                        </a:lnTo>
                        <a:lnTo>
                          <a:pt x="615" y="522"/>
                        </a:lnTo>
                        <a:lnTo>
                          <a:pt x="613" y="525"/>
                        </a:lnTo>
                        <a:lnTo>
                          <a:pt x="612" y="527"/>
                        </a:lnTo>
                        <a:lnTo>
                          <a:pt x="609" y="530"/>
                        </a:lnTo>
                        <a:lnTo>
                          <a:pt x="608" y="533"/>
                        </a:lnTo>
                        <a:lnTo>
                          <a:pt x="605" y="534"/>
                        </a:lnTo>
                        <a:lnTo>
                          <a:pt x="608" y="537"/>
                        </a:lnTo>
                        <a:lnTo>
                          <a:pt x="604" y="538"/>
                        </a:lnTo>
                        <a:lnTo>
                          <a:pt x="600" y="539"/>
                        </a:lnTo>
                        <a:lnTo>
                          <a:pt x="599" y="541"/>
                        </a:lnTo>
                        <a:lnTo>
                          <a:pt x="596" y="541"/>
                        </a:lnTo>
                        <a:lnTo>
                          <a:pt x="596" y="541"/>
                        </a:lnTo>
                        <a:lnTo>
                          <a:pt x="596" y="542"/>
                        </a:lnTo>
                        <a:lnTo>
                          <a:pt x="593" y="542"/>
                        </a:lnTo>
                        <a:lnTo>
                          <a:pt x="591" y="542"/>
                        </a:lnTo>
                        <a:lnTo>
                          <a:pt x="588" y="541"/>
                        </a:lnTo>
                        <a:lnTo>
                          <a:pt x="584" y="538"/>
                        </a:lnTo>
                        <a:lnTo>
                          <a:pt x="583" y="535"/>
                        </a:lnTo>
                        <a:lnTo>
                          <a:pt x="580" y="533"/>
                        </a:lnTo>
                        <a:lnTo>
                          <a:pt x="580" y="533"/>
                        </a:lnTo>
                        <a:lnTo>
                          <a:pt x="580" y="531"/>
                        </a:lnTo>
                        <a:lnTo>
                          <a:pt x="579" y="533"/>
                        </a:lnTo>
                        <a:lnTo>
                          <a:pt x="577" y="534"/>
                        </a:lnTo>
                        <a:lnTo>
                          <a:pt x="576" y="535"/>
                        </a:lnTo>
                        <a:lnTo>
                          <a:pt x="576" y="537"/>
                        </a:lnTo>
                        <a:lnTo>
                          <a:pt x="576" y="538"/>
                        </a:lnTo>
                        <a:lnTo>
                          <a:pt x="575" y="539"/>
                        </a:lnTo>
                        <a:lnTo>
                          <a:pt x="573" y="539"/>
                        </a:lnTo>
                        <a:lnTo>
                          <a:pt x="573" y="539"/>
                        </a:lnTo>
                        <a:lnTo>
                          <a:pt x="571" y="539"/>
                        </a:lnTo>
                        <a:lnTo>
                          <a:pt x="568" y="539"/>
                        </a:lnTo>
                        <a:lnTo>
                          <a:pt x="567" y="539"/>
                        </a:lnTo>
                        <a:lnTo>
                          <a:pt x="564" y="541"/>
                        </a:lnTo>
                        <a:lnTo>
                          <a:pt x="561" y="542"/>
                        </a:lnTo>
                        <a:lnTo>
                          <a:pt x="559" y="542"/>
                        </a:lnTo>
                        <a:lnTo>
                          <a:pt x="557" y="543"/>
                        </a:lnTo>
                        <a:lnTo>
                          <a:pt x="556" y="543"/>
                        </a:lnTo>
                        <a:lnTo>
                          <a:pt x="556" y="543"/>
                        </a:lnTo>
                        <a:lnTo>
                          <a:pt x="555" y="545"/>
                        </a:lnTo>
                        <a:lnTo>
                          <a:pt x="554" y="545"/>
                        </a:lnTo>
                        <a:lnTo>
                          <a:pt x="551" y="545"/>
                        </a:lnTo>
                        <a:lnTo>
                          <a:pt x="550" y="546"/>
                        </a:lnTo>
                        <a:lnTo>
                          <a:pt x="548" y="546"/>
                        </a:lnTo>
                        <a:lnTo>
                          <a:pt x="548" y="547"/>
                        </a:lnTo>
                        <a:lnTo>
                          <a:pt x="547" y="549"/>
                        </a:lnTo>
                        <a:lnTo>
                          <a:pt x="546" y="551"/>
                        </a:lnTo>
                        <a:lnTo>
                          <a:pt x="544" y="553"/>
                        </a:lnTo>
                        <a:lnTo>
                          <a:pt x="543" y="554"/>
                        </a:lnTo>
                        <a:lnTo>
                          <a:pt x="542" y="555"/>
                        </a:lnTo>
                        <a:lnTo>
                          <a:pt x="542" y="557"/>
                        </a:lnTo>
                        <a:lnTo>
                          <a:pt x="540" y="557"/>
                        </a:lnTo>
                        <a:lnTo>
                          <a:pt x="540" y="558"/>
                        </a:lnTo>
                        <a:lnTo>
                          <a:pt x="539" y="558"/>
                        </a:lnTo>
                        <a:lnTo>
                          <a:pt x="538" y="558"/>
                        </a:lnTo>
                        <a:lnTo>
                          <a:pt x="536" y="557"/>
                        </a:lnTo>
                        <a:lnTo>
                          <a:pt x="536" y="557"/>
                        </a:lnTo>
                        <a:lnTo>
                          <a:pt x="535" y="555"/>
                        </a:lnTo>
                        <a:lnTo>
                          <a:pt x="534" y="553"/>
                        </a:lnTo>
                        <a:lnTo>
                          <a:pt x="534" y="553"/>
                        </a:lnTo>
                        <a:lnTo>
                          <a:pt x="534" y="553"/>
                        </a:lnTo>
                        <a:lnTo>
                          <a:pt x="532" y="553"/>
                        </a:lnTo>
                        <a:lnTo>
                          <a:pt x="530" y="553"/>
                        </a:lnTo>
                        <a:lnTo>
                          <a:pt x="526" y="551"/>
                        </a:lnTo>
                        <a:lnTo>
                          <a:pt x="522" y="551"/>
                        </a:lnTo>
                        <a:lnTo>
                          <a:pt x="519" y="549"/>
                        </a:lnTo>
                        <a:lnTo>
                          <a:pt x="519" y="549"/>
                        </a:lnTo>
                        <a:lnTo>
                          <a:pt x="516" y="549"/>
                        </a:lnTo>
                        <a:lnTo>
                          <a:pt x="514" y="549"/>
                        </a:lnTo>
                        <a:lnTo>
                          <a:pt x="510" y="550"/>
                        </a:lnTo>
                        <a:lnTo>
                          <a:pt x="506" y="551"/>
                        </a:lnTo>
                        <a:lnTo>
                          <a:pt x="506" y="551"/>
                        </a:lnTo>
                        <a:lnTo>
                          <a:pt x="504" y="553"/>
                        </a:lnTo>
                        <a:lnTo>
                          <a:pt x="503" y="555"/>
                        </a:lnTo>
                        <a:lnTo>
                          <a:pt x="503" y="558"/>
                        </a:lnTo>
                        <a:lnTo>
                          <a:pt x="502" y="561"/>
                        </a:lnTo>
                        <a:lnTo>
                          <a:pt x="500" y="563"/>
                        </a:lnTo>
                        <a:lnTo>
                          <a:pt x="500" y="565"/>
                        </a:lnTo>
                        <a:lnTo>
                          <a:pt x="499" y="567"/>
                        </a:lnTo>
                        <a:lnTo>
                          <a:pt x="498" y="569"/>
                        </a:lnTo>
                        <a:lnTo>
                          <a:pt x="494" y="570"/>
                        </a:lnTo>
                        <a:lnTo>
                          <a:pt x="494" y="570"/>
                        </a:lnTo>
                        <a:lnTo>
                          <a:pt x="494" y="571"/>
                        </a:lnTo>
                        <a:lnTo>
                          <a:pt x="495" y="573"/>
                        </a:lnTo>
                        <a:lnTo>
                          <a:pt x="495" y="575"/>
                        </a:lnTo>
                        <a:lnTo>
                          <a:pt x="496" y="578"/>
                        </a:lnTo>
                        <a:lnTo>
                          <a:pt x="496" y="582"/>
                        </a:lnTo>
                        <a:lnTo>
                          <a:pt x="495" y="585"/>
                        </a:lnTo>
                        <a:lnTo>
                          <a:pt x="494" y="587"/>
                        </a:lnTo>
                        <a:lnTo>
                          <a:pt x="492" y="588"/>
                        </a:lnTo>
                        <a:lnTo>
                          <a:pt x="491" y="592"/>
                        </a:lnTo>
                        <a:lnTo>
                          <a:pt x="490" y="595"/>
                        </a:lnTo>
                        <a:lnTo>
                          <a:pt x="487" y="596"/>
                        </a:lnTo>
                        <a:lnTo>
                          <a:pt x="486" y="598"/>
                        </a:lnTo>
                        <a:lnTo>
                          <a:pt x="484" y="598"/>
                        </a:lnTo>
                        <a:lnTo>
                          <a:pt x="482" y="596"/>
                        </a:lnTo>
                        <a:lnTo>
                          <a:pt x="480" y="595"/>
                        </a:lnTo>
                        <a:lnTo>
                          <a:pt x="480" y="591"/>
                        </a:lnTo>
                        <a:lnTo>
                          <a:pt x="480" y="591"/>
                        </a:lnTo>
                        <a:lnTo>
                          <a:pt x="479" y="592"/>
                        </a:lnTo>
                        <a:lnTo>
                          <a:pt x="476" y="592"/>
                        </a:lnTo>
                        <a:lnTo>
                          <a:pt x="474" y="595"/>
                        </a:lnTo>
                        <a:lnTo>
                          <a:pt x="471" y="595"/>
                        </a:lnTo>
                        <a:lnTo>
                          <a:pt x="468" y="596"/>
                        </a:lnTo>
                        <a:lnTo>
                          <a:pt x="464" y="596"/>
                        </a:lnTo>
                        <a:lnTo>
                          <a:pt x="462" y="598"/>
                        </a:lnTo>
                        <a:lnTo>
                          <a:pt x="458" y="598"/>
                        </a:lnTo>
                        <a:lnTo>
                          <a:pt x="455" y="599"/>
                        </a:lnTo>
                        <a:lnTo>
                          <a:pt x="452" y="599"/>
                        </a:lnTo>
                        <a:lnTo>
                          <a:pt x="450" y="600"/>
                        </a:lnTo>
                        <a:lnTo>
                          <a:pt x="447" y="602"/>
                        </a:lnTo>
                        <a:lnTo>
                          <a:pt x="444" y="602"/>
                        </a:lnTo>
                        <a:lnTo>
                          <a:pt x="440" y="603"/>
                        </a:lnTo>
                        <a:lnTo>
                          <a:pt x="436" y="603"/>
                        </a:lnTo>
                        <a:lnTo>
                          <a:pt x="430" y="603"/>
                        </a:lnTo>
                        <a:lnTo>
                          <a:pt x="423" y="602"/>
                        </a:lnTo>
                        <a:lnTo>
                          <a:pt x="419" y="600"/>
                        </a:lnTo>
                        <a:lnTo>
                          <a:pt x="417" y="600"/>
                        </a:lnTo>
                        <a:lnTo>
                          <a:pt x="413" y="600"/>
                        </a:lnTo>
                        <a:lnTo>
                          <a:pt x="410" y="600"/>
                        </a:lnTo>
                        <a:lnTo>
                          <a:pt x="406" y="600"/>
                        </a:lnTo>
                        <a:lnTo>
                          <a:pt x="403" y="599"/>
                        </a:lnTo>
                        <a:lnTo>
                          <a:pt x="402" y="599"/>
                        </a:lnTo>
                        <a:lnTo>
                          <a:pt x="401" y="598"/>
                        </a:lnTo>
                        <a:lnTo>
                          <a:pt x="401" y="596"/>
                        </a:lnTo>
                        <a:lnTo>
                          <a:pt x="401" y="595"/>
                        </a:lnTo>
                        <a:lnTo>
                          <a:pt x="401" y="594"/>
                        </a:lnTo>
                        <a:lnTo>
                          <a:pt x="401" y="594"/>
                        </a:lnTo>
                        <a:lnTo>
                          <a:pt x="397" y="594"/>
                        </a:lnTo>
                        <a:lnTo>
                          <a:pt x="393" y="591"/>
                        </a:lnTo>
                        <a:lnTo>
                          <a:pt x="390" y="590"/>
                        </a:lnTo>
                        <a:lnTo>
                          <a:pt x="386" y="587"/>
                        </a:lnTo>
                        <a:lnTo>
                          <a:pt x="383" y="586"/>
                        </a:lnTo>
                        <a:lnTo>
                          <a:pt x="383" y="583"/>
                        </a:lnTo>
                        <a:lnTo>
                          <a:pt x="382" y="585"/>
                        </a:lnTo>
                        <a:lnTo>
                          <a:pt x="379" y="586"/>
                        </a:lnTo>
                        <a:lnTo>
                          <a:pt x="378" y="587"/>
                        </a:lnTo>
                        <a:lnTo>
                          <a:pt x="374" y="588"/>
                        </a:lnTo>
                        <a:lnTo>
                          <a:pt x="373" y="588"/>
                        </a:lnTo>
                        <a:lnTo>
                          <a:pt x="371" y="588"/>
                        </a:lnTo>
                        <a:lnTo>
                          <a:pt x="371" y="588"/>
                        </a:lnTo>
                        <a:lnTo>
                          <a:pt x="370" y="590"/>
                        </a:lnTo>
                        <a:lnTo>
                          <a:pt x="367" y="592"/>
                        </a:lnTo>
                        <a:lnTo>
                          <a:pt x="366" y="595"/>
                        </a:lnTo>
                        <a:lnTo>
                          <a:pt x="363" y="596"/>
                        </a:lnTo>
                        <a:lnTo>
                          <a:pt x="361" y="599"/>
                        </a:lnTo>
                        <a:lnTo>
                          <a:pt x="358" y="602"/>
                        </a:lnTo>
                        <a:lnTo>
                          <a:pt x="357" y="602"/>
                        </a:lnTo>
                        <a:lnTo>
                          <a:pt x="354" y="602"/>
                        </a:lnTo>
                        <a:lnTo>
                          <a:pt x="351" y="600"/>
                        </a:lnTo>
                        <a:lnTo>
                          <a:pt x="349" y="598"/>
                        </a:lnTo>
                        <a:lnTo>
                          <a:pt x="349" y="598"/>
                        </a:lnTo>
                        <a:lnTo>
                          <a:pt x="347" y="596"/>
                        </a:lnTo>
                        <a:lnTo>
                          <a:pt x="345" y="595"/>
                        </a:lnTo>
                        <a:lnTo>
                          <a:pt x="343" y="592"/>
                        </a:lnTo>
                        <a:lnTo>
                          <a:pt x="343" y="588"/>
                        </a:lnTo>
                        <a:lnTo>
                          <a:pt x="345" y="586"/>
                        </a:lnTo>
                        <a:lnTo>
                          <a:pt x="346" y="583"/>
                        </a:lnTo>
                        <a:lnTo>
                          <a:pt x="346" y="582"/>
                        </a:lnTo>
                        <a:lnTo>
                          <a:pt x="345" y="581"/>
                        </a:lnTo>
                        <a:lnTo>
                          <a:pt x="345" y="579"/>
                        </a:lnTo>
                        <a:lnTo>
                          <a:pt x="343" y="578"/>
                        </a:lnTo>
                        <a:lnTo>
                          <a:pt x="342" y="575"/>
                        </a:lnTo>
                        <a:lnTo>
                          <a:pt x="342" y="573"/>
                        </a:lnTo>
                        <a:lnTo>
                          <a:pt x="342" y="570"/>
                        </a:lnTo>
                        <a:lnTo>
                          <a:pt x="343" y="569"/>
                        </a:lnTo>
                        <a:lnTo>
                          <a:pt x="345" y="567"/>
                        </a:lnTo>
                        <a:lnTo>
                          <a:pt x="346" y="567"/>
                        </a:lnTo>
                        <a:lnTo>
                          <a:pt x="347" y="566"/>
                        </a:lnTo>
                        <a:lnTo>
                          <a:pt x="347" y="565"/>
                        </a:lnTo>
                        <a:lnTo>
                          <a:pt x="346" y="562"/>
                        </a:lnTo>
                        <a:lnTo>
                          <a:pt x="343" y="561"/>
                        </a:lnTo>
                        <a:lnTo>
                          <a:pt x="342" y="559"/>
                        </a:lnTo>
                        <a:lnTo>
                          <a:pt x="342" y="558"/>
                        </a:lnTo>
                        <a:lnTo>
                          <a:pt x="342" y="555"/>
                        </a:lnTo>
                        <a:lnTo>
                          <a:pt x="341" y="555"/>
                        </a:lnTo>
                        <a:lnTo>
                          <a:pt x="338" y="555"/>
                        </a:lnTo>
                        <a:lnTo>
                          <a:pt x="337" y="554"/>
                        </a:lnTo>
                        <a:lnTo>
                          <a:pt x="335" y="553"/>
                        </a:lnTo>
                        <a:lnTo>
                          <a:pt x="334" y="553"/>
                        </a:lnTo>
                        <a:lnTo>
                          <a:pt x="334" y="551"/>
                        </a:lnTo>
                        <a:lnTo>
                          <a:pt x="334" y="551"/>
                        </a:lnTo>
                        <a:lnTo>
                          <a:pt x="334" y="549"/>
                        </a:lnTo>
                        <a:lnTo>
                          <a:pt x="334" y="547"/>
                        </a:lnTo>
                        <a:lnTo>
                          <a:pt x="334" y="545"/>
                        </a:lnTo>
                        <a:lnTo>
                          <a:pt x="334" y="543"/>
                        </a:lnTo>
                        <a:lnTo>
                          <a:pt x="333" y="542"/>
                        </a:lnTo>
                        <a:lnTo>
                          <a:pt x="331" y="542"/>
                        </a:lnTo>
                        <a:lnTo>
                          <a:pt x="330" y="542"/>
                        </a:lnTo>
                        <a:lnTo>
                          <a:pt x="329" y="542"/>
                        </a:lnTo>
                        <a:lnTo>
                          <a:pt x="327" y="542"/>
                        </a:lnTo>
                        <a:lnTo>
                          <a:pt x="326" y="542"/>
                        </a:lnTo>
                        <a:lnTo>
                          <a:pt x="323" y="541"/>
                        </a:lnTo>
                        <a:lnTo>
                          <a:pt x="321" y="539"/>
                        </a:lnTo>
                        <a:lnTo>
                          <a:pt x="319" y="538"/>
                        </a:lnTo>
                        <a:lnTo>
                          <a:pt x="319" y="537"/>
                        </a:lnTo>
                        <a:lnTo>
                          <a:pt x="318" y="535"/>
                        </a:lnTo>
                        <a:lnTo>
                          <a:pt x="318" y="534"/>
                        </a:lnTo>
                        <a:lnTo>
                          <a:pt x="318" y="534"/>
                        </a:lnTo>
                        <a:lnTo>
                          <a:pt x="318" y="534"/>
                        </a:lnTo>
                        <a:lnTo>
                          <a:pt x="315" y="531"/>
                        </a:lnTo>
                        <a:lnTo>
                          <a:pt x="318" y="530"/>
                        </a:lnTo>
                        <a:lnTo>
                          <a:pt x="321" y="527"/>
                        </a:lnTo>
                        <a:lnTo>
                          <a:pt x="325" y="525"/>
                        </a:lnTo>
                        <a:lnTo>
                          <a:pt x="326" y="523"/>
                        </a:lnTo>
                        <a:lnTo>
                          <a:pt x="329" y="522"/>
                        </a:lnTo>
                        <a:lnTo>
                          <a:pt x="331" y="521"/>
                        </a:lnTo>
                        <a:lnTo>
                          <a:pt x="334" y="519"/>
                        </a:lnTo>
                        <a:lnTo>
                          <a:pt x="335" y="517"/>
                        </a:lnTo>
                        <a:lnTo>
                          <a:pt x="337" y="514"/>
                        </a:lnTo>
                        <a:lnTo>
                          <a:pt x="338" y="511"/>
                        </a:lnTo>
                        <a:lnTo>
                          <a:pt x="338" y="509"/>
                        </a:lnTo>
                        <a:lnTo>
                          <a:pt x="338" y="509"/>
                        </a:lnTo>
                        <a:lnTo>
                          <a:pt x="334" y="506"/>
                        </a:lnTo>
                        <a:lnTo>
                          <a:pt x="333" y="502"/>
                        </a:lnTo>
                        <a:lnTo>
                          <a:pt x="331" y="499"/>
                        </a:lnTo>
                        <a:lnTo>
                          <a:pt x="333" y="494"/>
                        </a:lnTo>
                        <a:lnTo>
                          <a:pt x="334" y="493"/>
                        </a:lnTo>
                        <a:lnTo>
                          <a:pt x="334" y="491"/>
                        </a:lnTo>
                        <a:lnTo>
                          <a:pt x="334" y="489"/>
                        </a:lnTo>
                        <a:lnTo>
                          <a:pt x="334" y="487"/>
                        </a:lnTo>
                        <a:lnTo>
                          <a:pt x="333" y="486"/>
                        </a:lnTo>
                        <a:lnTo>
                          <a:pt x="330" y="485"/>
                        </a:lnTo>
                        <a:lnTo>
                          <a:pt x="329" y="483"/>
                        </a:lnTo>
                        <a:lnTo>
                          <a:pt x="327" y="481"/>
                        </a:lnTo>
                        <a:lnTo>
                          <a:pt x="327" y="477"/>
                        </a:lnTo>
                        <a:lnTo>
                          <a:pt x="327" y="474"/>
                        </a:lnTo>
                        <a:lnTo>
                          <a:pt x="327" y="471"/>
                        </a:lnTo>
                        <a:lnTo>
                          <a:pt x="327" y="471"/>
                        </a:lnTo>
                        <a:lnTo>
                          <a:pt x="327" y="470"/>
                        </a:lnTo>
                        <a:lnTo>
                          <a:pt x="326" y="470"/>
                        </a:lnTo>
                        <a:lnTo>
                          <a:pt x="326" y="470"/>
                        </a:lnTo>
                        <a:lnTo>
                          <a:pt x="323" y="470"/>
                        </a:lnTo>
                        <a:lnTo>
                          <a:pt x="317" y="471"/>
                        </a:lnTo>
                        <a:lnTo>
                          <a:pt x="313" y="470"/>
                        </a:lnTo>
                        <a:lnTo>
                          <a:pt x="309" y="469"/>
                        </a:lnTo>
                        <a:lnTo>
                          <a:pt x="308" y="466"/>
                        </a:lnTo>
                        <a:lnTo>
                          <a:pt x="308" y="465"/>
                        </a:lnTo>
                        <a:lnTo>
                          <a:pt x="308" y="462"/>
                        </a:lnTo>
                        <a:lnTo>
                          <a:pt x="305" y="462"/>
                        </a:lnTo>
                        <a:lnTo>
                          <a:pt x="302" y="462"/>
                        </a:lnTo>
                        <a:lnTo>
                          <a:pt x="300" y="461"/>
                        </a:lnTo>
                        <a:lnTo>
                          <a:pt x="298" y="459"/>
                        </a:lnTo>
                        <a:lnTo>
                          <a:pt x="297" y="457"/>
                        </a:lnTo>
                        <a:lnTo>
                          <a:pt x="296" y="454"/>
                        </a:lnTo>
                        <a:lnTo>
                          <a:pt x="296" y="453"/>
                        </a:lnTo>
                        <a:lnTo>
                          <a:pt x="296" y="454"/>
                        </a:lnTo>
                        <a:lnTo>
                          <a:pt x="293" y="455"/>
                        </a:lnTo>
                        <a:lnTo>
                          <a:pt x="290" y="457"/>
                        </a:lnTo>
                        <a:lnTo>
                          <a:pt x="286" y="457"/>
                        </a:lnTo>
                        <a:lnTo>
                          <a:pt x="285" y="457"/>
                        </a:lnTo>
                        <a:lnTo>
                          <a:pt x="282" y="457"/>
                        </a:lnTo>
                        <a:lnTo>
                          <a:pt x="281" y="454"/>
                        </a:lnTo>
                        <a:lnTo>
                          <a:pt x="280" y="451"/>
                        </a:lnTo>
                        <a:lnTo>
                          <a:pt x="278" y="450"/>
                        </a:lnTo>
                        <a:lnTo>
                          <a:pt x="277" y="449"/>
                        </a:lnTo>
                        <a:lnTo>
                          <a:pt x="277" y="449"/>
                        </a:lnTo>
                        <a:lnTo>
                          <a:pt x="277" y="449"/>
                        </a:lnTo>
                        <a:lnTo>
                          <a:pt x="274" y="449"/>
                        </a:lnTo>
                        <a:lnTo>
                          <a:pt x="274" y="449"/>
                        </a:lnTo>
                        <a:lnTo>
                          <a:pt x="273" y="449"/>
                        </a:lnTo>
                        <a:lnTo>
                          <a:pt x="269" y="447"/>
                        </a:lnTo>
                        <a:lnTo>
                          <a:pt x="265" y="446"/>
                        </a:lnTo>
                        <a:lnTo>
                          <a:pt x="262" y="442"/>
                        </a:lnTo>
                        <a:lnTo>
                          <a:pt x="262" y="442"/>
                        </a:lnTo>
                        <a:lnTo>
                          <a:pt x="261" y="442"/>
                        </a:lnTo>
                        <a:lnTo>
                          <a:pt x="260" y="442"/>
                        </a:lnTo>
                        <a:lnTo>
                          <a:pt x="257" y="442"/>
                        </a:lnTo>
                        <a:lnTo>
                          <a:pt x="254" y="441"/>
                        </a:lnTo>
                        <a:lnTo>
                          <a:pt x="254" y="438"/>
                        </a:lnTo>
                        <a:lnTo>
                          <a:pt x="253" y="437"/>
                        </a:lnTo>
                        <a:lnTo>
                          <a:pt x="250" y="438"/>
                        </a:lnTo>
                        <a:lnTo>
                          <a:pt x="248" y="439"/>
                        </a:lnTo>
                        <a:lnTo>
                          <a:pt x="245" y="442"/>
                        </a:lnTo>
                        <a:lnTo>
                          <a:pt x="241" y="443"/>
                        </a:lnTo>
                        <a:lnTo>
                          <a:pt x="240" y="445"/>
                        </a:lnTo>
                        <a:lnTo>
                          <a:pt x="236" y="447"/>
                        </a:lnTo>
                        <a:lnTo>
                          <a:pt x="232" y="447"/>
                        </a:lnTo>
                        <a:lnTo>
                          <a:pt x="229" y="447"/>
                        </a:lnTo>
                        <a:lnTo>
                          <a:pt x="225" y="443"/>
                        </a:lnTo>
                        <a:lnTo>
                          <a:pt x="224" y="441"/>
                        </a:lnTo>
                        <a:lnTo>
                          <a:pt x="221" y="438"/>
                        </a:lnTo>
                        <a:lnTo>
                          <a:pt x="218" y="435"/>
                        </a:lnTo>
                        <a:lnTo>
                          <a:pt x="217" y="433"/>
                        </a:lnTo>
                        <a:lnTo>
                          <a:pt x="217" y="433"/>
                        </a:lnTo>
                        <a:lnTo>
                          <a:pt x="216" y="433"/>
                        </a:lnTo>
                        <a:lnTo>
                          <a:pt x="216" y="433"/>
                        </a:lnTo>
                        <a:lnTo>
                          <a:pt x="216" y="434"/>
                        </a:lnTo>
                        <a:lnTo>
                          <a:pt x="214" y="437"/>
                        </a:lnTo>
                        <a:lnTo>
                          <a:pt x="213" y="438"/>
                        </a:lnTo>
                        <a:lnTo>
                          <a:pt x="210" y="438"/>
                        </a:lnTo>
                        <a:lnTo>
                          <a:pt x="209" y="438"/>
                        </a:lnTo>
                        <a:lnTo>
                          <a:pt x="206" y="437"/>
                        </a:lnTo>
                        <a:lnTo>
                          <a:pt x="204" y="435"/>
                        </a:lnTo>
                        <a:lnTo>
                          <a:pt x="201" y="433"/>
                        </a:lnTo>
                        <a:lnTo>
                          <a:pt x="198" y="432"/>
                        </a:lnTo>
                        <a:lnTo>
                          <a:pt x="196" y="430"/>
                        </a:lnTo>
                        <a:lnTo>
                          <a:pt x="194" y="429"/>
                        </a:lnTo>
                        <a:lnTo>
                          <a:pt x="193" y="428"/>
                        </a:lnTo>
                        <a:lnTo>
                          <a:pt x="192" y="426"/>
                        </a:lnTo>
                        <a:lnTo>
                          <a:pt x="189" y="425"/>
                        </a:lnTo>
                        <a:lnTo>
                          <a:pt x="188" y="421"/>
                        </a:lnTo>
                        <a:lnTo>
                          <a:pt x="187" y="418"/>
                        </a:lnTo>
                        <a:lnTo>
                          <a:pt x="185" y="417"/>
                        </a:lnTo>
                        <a:lnTo>
                          <a:pt x="183" y="416"/>
                        </a:lnTo>
                        <a:lnTo>
                          <a:pt x="181" y="414"/>
                        </a:lnTo>
                        <a:lnTo>
                          <a:pt x="180" y="413"/>
                        </a:lnTo>
                        <a:lnTo>
                          <a:pt x="177" y="410"/>
                        </a:lnTo>
                        <a:lnTo>
                          <a:pt x="175" y="408"/>
                        </a:lnTo>
                        <a:lnTo>
                          <a:pt x="172" y="404"/>
                        </a:lnTo>
                        <a:lnTo>
                          <a:pt x="171" y="400"/>
                        </a:lnTo>
                        <a:lnTo>
                          <a:pt x="169" y="396"/>
                        </a:lnTo>
                        <a:lnTo>
                          <a:pt x="169" y="393"/>
                        </a:lnTo>
                        <a:lnTo>
                          <a:pt x="171" y="389"/>
                        </a:lnTo>
                        <a:lnTo>
                          <a:pt x="173" y="385"/>
                        </a:lnTo>
                        <a:lnTo>
                          <a:pt x="176" y="382"/>
                        </a:lnTo>
                        <a:lnTo>
                          <a:pt x="177" y="381"/>
                        </a:lnTo>
                        <a:lnTo>
                          <a:pt x="179" y="381"/>
                        </a:lnTo>
                        <a:lnTo>
                          <a:pt x="180" y="381"/>
                        </a:lnTo>
                        <a:lnTo>
                          <a:pt x="179" y="380"/>
                        </a:lnTo>
                        <a:lnTo>
                          <a:pt x="176" y="377"/>
                        </a:lnTo>
                        <a:lnTo>
                          <a:pt x="173" y="374"/>
                        </a:lnTo>
                        <a:lnTo>
                          <a:pt x="173" y="372"/>
                        </a:lnTo>
                        <a:lnTo>
                          <a:pt x="173" y="368"/>
                        </a:lnTo>
                        <a:lnTo>
                          <a:pt x="175" y="362"/>
                        </a:lnTo>
                        <a:lnTo>
                          <a:pt x="175" y="362"/>
                        </a:lnTo>
                        <a:lnTo>
                          <a:pt x="176" y="358"/>
                        </a:lnTo>
                        <a:lnTo>
                          <a:pt x="177" y="356"/>
                        </a:lnTo>
                        <a:lnTo>
                          <a:pt x="179" y="353"/>
                        </a:lnTo>
                        <a:lnTo>
                          <a:pt x="180" y="352"/>
                        </a:lnTo>
                        <a:lnTo>
                          <a:pt x="181" y="349"/>
                        </a:lnTo>
                        <a:lnTo>
                          <a:pt x="181" y="348"/>
                        </a:lnTo>
                        <a:lnTo>
                          <a:pt x="180" y="345"/>
                        </a:lnTo>
                        <a:lnTo>
                          <a:pt x="180" y="342"/>
                        </a:lnTo>
                        <a:lnTo>
                          <a:pt x="179" y="340"/>
                        </a:lnTo>
                        <a:lnTo>
                          <a:pt x="179" y="337"/>
                        </a:lnTo>
                        <a:lnTo>
                          <a:pt x="179" y="332"/>
                        </a:lnTo>
                        <a:lnTo>
                          <a:pt x="179" y="324"/>
                        </a:lnTo>
                        <a:lnTo>
                          <a:pt x="181" y="318"/>
                        </a:lnTo>
                        <a:lnTo>
                          <a:pt x="181" y="318"/>
                        </a:lnTo>
                        <a:lnTo>
                          <a:pt x="183" y="316"/>
                        </a:lnTo>
                        <a:lnTo>
                          <a:pt x="184" y="314"/>
                        </a:lnTo>
                        <a:lnTo>
                          <a:pt x="185" y="313"/>
                        </a:lnTo>
                        <a:lnTo>
                          <a:pt x="184" y="312"/>
                        </a:lnTo>
                        <a:lnTo>
                          <a:pt x="184" y="310"/>
                        </a:lnTo>
                        <a:lnTo>
                          <a:pt x="183" y="310"/>
                        </a:lnTo>
                        <a:lnTo>
                          <a:pt x="180" y="312"/>
                        </a:lnTo>
                        <a:lnTo>
                          <a:pt x="177" y="310"/>
                        </a:lnTo>
                        <a:lnTo>
                          <a:pt x="176" y="310"/>
                        </a:lnTo>
                        <a:lnTo>
                          <a:pt x="175" y="309"/>
                        </a:lnTo>
                        <a:lnTo>
                          <a:pt x="173" y="306"/>
                        </a:lnTo>
                        <a:lnTo>
                          <a:pt x="172" y="305"/>
                        </a:lnTo>
                        <a:lnTo>
                          <a:pt x="172" y="302"/>
                        </a:lnTo>
                        <a:lnTo>
                          <a:pt x="172" y="301"/>
                        </a:lnTo>
                        <a:lnTo>
                          <a:pt x="172" y="301"/>
                        </a:lnTo>
                        <a:lnTo>
                          <a:pt x="171" y="301"/>
                        </a:lnTo>
                        <a:lnTo>
                          <a:pt x="169" y="302"/>
                        </a:lnTo>
                        <a:lnTo>
                          <a:pt x="167" y="305"/>
                        </a:lnTo>
                        <a:lnTo>
                          <a:pt x="164" y="306"/>
                        </a:lnTo>
                        <a:lnTo>
                          <a:pt x="163" y="308"/>
                        </a:lnTo>
                        <a:lnTo>
                          <a:pt x="161" y="308"/>
                        </a:lnTo>
                        <a:lnTo>
                          <a:pt x="160" y="308"/>
                        </a:lnTo>
                        <a:lnTo>
                          <a:pt x="159" y="306"/>
                        </a:lnTo>
                        <a:lnTo>
                          <a:pt x="157" y="304"/>
                        </a:lnTo>
                        <a:lnTo>
                          <a:pt x="157" y="301"/>
                        </a:lnTo>
                        <a:lnTo>
                          <a:pt x="157" y="298"/>
                        </a:lnTo>
                        <a:lnTo>
                          <a:pt x="159" y="297"/>
                        </a:lnTo>
                        <a:lnTo>
                          <a:pt x="156" y="297"/>
                        </a:lnTo>
                        <a:lnTo>
                          <a:pt x="153" y="296"/>
                        </a:lnTo>
                        <a:lnTo>
                          <a:pt x="153" y="293"/>
                        </a:lnTo>
                        <a:lnTo>
                          <a:pt x="155" y="293"/>
                        </a:lnTo>
                        <a:lnTo>
                          <a:pt x="155" y="290"/>
                        </a:lnTo>
                        <a:lnTo>
                          <a:pt x="156" y="286"/>
                        </a:lnTo>
                        <a:lnTo>
                          <a:pt x="156" y="284"/>
                        </a:lnTo>
                        <a:lnTo>
                          <a:pt x="156" y="280"/>
                        </a:lnTo>
                        <a:lnTo>
                          <a:pt x="156" y="277"/>
                        </a:lnTo>
                        <a:lnTo>
                          <a:pt x="157" y="275"/>
                        </a:lnTo>
                        <a:lnTo>
                          <a:pt x="157" y="272"/>
                        </a:lnTo>
                        <a:lnTo>
                          <a:pt x="160" y="271"/>
                        </a:lnTo>
                        <a:lnTo>
                          <a:pt x="163" y="269"/>
                        </a:lnTo>
                        <a:lnTo>
                          <a:pt x="164" y="268"/>
                        </a:lnTo>
                        <a:lnTo>
                          <a:pt x="165" y="268"/>
                        </a:lnTo>
                        <a:lnTo>
                          <a:pt x="165" y="265"/>
                        </a:lnTo>
                        <a:lnTo>
                          <a:pt x="167" y="263"/>
                        </a:lnTo>
                        <a:lnTo>
                          <a:pt x="165" y="260"/>
                        </a:lnTo>
                        <a:lnTo>
                          <a:pt x="164" y="256"/>
                        </a:lnTo>
                        <a:lnTo>
                          <a:pt x="163" y="251"/>
                        </a:lnTo>
                        <a:lnTo>
                          <a:pt x="160" y="248"/>
                        </a:lnTo>
                        <a:lnTo>
                          <a:pt x="160" y="245"/>
                        </a:lnTo>
                        <a:lnTo>
                          <a:pt x="160" y="243"/>
                        </a:lnTo>
                        <a:lnTo>
                          <a:pt x="160" y="240"/>
                        </a:lnTo>
                        <a:lnTo>
                          <a:pt x="161" y="239"/>
                        </a:lnTo>
                        <a:lnTo>
                          <a:pt x="161" y="237"/>
                        </a:lnTo>
                        <a:lnTo>
                          <a:pt x="160" y="236"/>
                        </a:lnTo>
                        <a:lnTo>
                          <a:pt x="160" y="233"/>
                        </a:lnTo>
                        <a:lnTo>
                          <a:pt x="160" y="229"/>
                        </a:lnTo>
                        <a:lnTo>
                          <a:pt x="161" y="227"/>
                        </a:lnTo>
                        <a:lnTo>
                          <a:pt x="167" y="223"/>
                        </a:lnTo>
                        <a:lnTo>
                          <a:pt x="167" y="223"/>
                        </a:lnTo>
                        <a:lnTo>
                          <a:pt x="167" y="221"/>
                        </a:lnTo>
                        <a:lnTo>
                          <a:pt x="167" y="219"/>
                        </a:lnTo>
                        <a:lnTo>
                          <a:pt x="165" y="216"/>
                        </a:lnTo>
                        <a:lnTo>
                          <a:pt x="164" y="213"/>
                        </a:lnTo>
                        <a:lnTo>
                          <a:pt x="163" y="211"/>
                        </a:lnTo>
                        <a:lnTo>
                          <a:pt x="161" y="209"/>
                        </a:lnTo>
                        <a:lnTo>
                          <a:pt x="159" y="207"/>
                        </a:lnTo>
                        <a:lnTo>
                          <a:pt x="157" y="205"/>
                        </a:lnTo>
                        <a:lnTo>
                          <a:pt x="156" y="207"/>
                        </a:lnTo>
                        <a:lnTo>
                          <a:pt x="156" y="208"/>
                        </a:lnTo>
                        <a:lnTo>
                          <a:pt x="155" y="209"/>
                        </a:lnTo>
                        <a:lnTo>
                          <a:pt x="152" y="211"/>
                        </a:lnTo>
                        <a:lnTo>
                          <a:pt x="151" y="211"/>
                        </a:lnTo>
                        <a:lnTo>
                          <a:pt x="148" y="211"/>
                        </a:lnTo>
                        <a:lnTo>
                          <a:pt x="147" y="209"/>
                        </a:lnTo>
                        <a:lnTo>
                          <a:pt x="145" y="207"/>
                        </a:lnTo>
                        <a:lnTo>
                          <a:pt x="145" y="205"/>
                        </a:lnTo>
                        <a:lnTo>
                          <a:pt x="145" y="204"/>
                        </a:lnTo>
                        <a:lnTo>
                          <a:pt x="144" y="205"/>
                        </a:lnTo>
                        <a:lnTo>
                          <a:pt x="143" y="205"/>
                        </a:lnTo>
                        <a:lnTo>
                          <a:pt x="141" y="205"/>
                        </a:lnTo>
                        <a:lnTo>
                          <a:pt x="139" y="204"/>
                        </a:lnTo>
                        <a:lnTo>
                          <a:pt x="136" y="204"/>
                        </a:lnTo>
                        <a:lnTo>
                          <a:pt x="133" y="204"/>
                        </a:lnTo>
                        <a:lnTo>
                          <a:pt x="131" y="203"/>
                        </a:lnTo>
                        <a:lnTo>
                          <a:pt x="129" y="204"/>
                        </a:lnTo>
                        <a:lnTo>
                          <a:pt x="129" y="204"/>
                        </a:lnTo>
                        <a:lnTo>
                          <a:pt x="127" y="204"/>
                        </a:lnTo>
                        <a:lnTo>
                          <a:pt x="123" y="204"/>
                        </a:lnTo>
                        <a:lnTo>
                          <a:pt x="119" y="204"/>
                        </a:lnTo>
                        <a:lnTo>
                          <a:pt x="115" y="203"/>
                        </a:lnTo>
                        <a:lnTo>
                          <a:pt x="111" y="201"/>
                        </a:lnTo>
                        <a:lnTo>
                          <a:pt x="104" y="199"/>
                        </a:lnTo>
                        <a:lnTo>
                          <a:pt x="101" y="197"/>
                        </a:lnTo>
                        <a:lnTo>
                          <a:pt x="99" y="196"/>
                        </a:lnTo>
                        <a:lnTo>
                          <a:pt x="96" y="195"/>
                        </a:lnTo>
                        <a:lnTo>
                          <a:pt x="96" y="192"/>
                        </a:lnTo>
                        <a:lnTo>
                          <a:pt x="96" y="189"/>
                        </a:lnTo>
                        <a:lnTo>
                          <a:pt x="96" y="187"/>
                        </a:lnTo>
                        <a:lnTo>
                          <a:pt x="97" y="184"/>
                        </a:lnTo>
                        <a:lnTo>
                          <a:pt x="97" y="184"/>
                        </a:lnTo>
                        <a:lnTo>
                          <a:pt x="95" y="185"/>
                        </a:lnTo>
                        <a:lnTo>
                          <a:pt x="92" y="185"/>
                        </a:lnTo>
                        <a:lnTo>
                          <a:pt x="89" y="185"/>
                        </a:lnTo>
                        <a:lnTo>
                          <a:pt x="88" y="183"/>
                        </a:lnTo>
                        <a:lnTo>
                          <a:pt x="87" y="180"/>
                        </a:lnTo>
                        <a:lnTo>
                          <a:pt x="85" y="179"/>
                        </a:lnTo>
                        <a:lnTo>
                          <a:pt x="85" y="177"/>
                        </a:lnTo>
                        <a:lnTo>
                          <a:pt x="84" y="176"/>
                        </a:lnTo>
                        <a:lnTo>
                          <a:pt x="83" y="176"/>
                        </a:lnTo>
                        <a:lnTo>
                          <a:pt x="83" y="176"/>
                        </a:lnTo>
                        <a:lnTo>
                          <a:pt x="81" y="176"/>
                        </a:lnTo>
                        <a:lnTo>
                          <a:pt x="80" y="177"/>
                        </a:lnTo>
                        <a:lnTo>
                          <a:pt x="77" y="179"/>
                        </a:lnTo>
                        <a:lnTo>
                          <a:pt x="75" y="179"/>
                        </a:lnTo>
                        <a:lnTo>
                          <a:pt x="73" y="179"/>
                        </a:lnTo>
                        <a:lnTo>
                          <a:pt x="72" y="179"/>
                        </a:lnTo>
                        <a:lnTo>
                          <a:pt x="71" y="177"/>
                        </a:lnTo>
                        <a:lnTo>
                          <a:pt x="71" y="175"/>
                        </a:lnTo>
                        <a:lnTo>
                          <a:pt x="69" y="173"/>
                        </a:lnTo>
                        <a:lnTo>
                          <a:pt x="69" y="172"/>
                        </a:lnTo>
                        <a:lnTo>
                          <a:pt x="69" y="172"/>
                        </a:lnTo>
                        <a:lnTo>
                          <a:pt x="68" y="172"/>
                        </a:lnTo>
                        <a:lnTo>
                          <a:pt x="68" y="172"/>
                        </a:lnTo>
                        <a:lnTo>
                          <a:pt x="64" y="171"/>
                        </a:lnTo>
                        <a:lnTo>
                          <a:pt x="63" y="169"/>
                        </a:lnTo>
                        <a:lnTo>
                          <a:pt x="63" y="167"/>
                        </a:lnTo>
                        <a:lnTo>
                          <a:pt x="63" y="164"/>
                        </a:lnTo>
                        <a:lnTo>
                          <a:pt x="64" y="163"/>
                        </a:lnTo>
                        <a:lnTo>
                          <a:pt x="64" y="163"/>
                        </a:lnTo>
                        <a:lnTo>
                          <a:pt x="63" y="163"/>
                        </a:lnTo>
                        <a:lnTo>
                          <a:pt x="62" y="163"/>
                        </a:lnTo>
                        <a:lnTo>
                          <a:pt x="62" y="163"/>
                        </a:lnTo>
                        <a:lnTo>
                          <a:pt x="60" y="163"/>
                        </a:lnTo>
                        <a:lnTo>
                          <a:pt x="58" y="163"/>
                        </a:lnTo>
                        <a:lnTo>
                          <a:pt x="55" y="163"/>
                        </a:lnTo>
                        <a:lnTo>
                          <a:pt x="52" y="163"/>
                        </a:lnTo>
                        <a:lnTo>
                          <a:pt x="50" y="163"/>
                        </a:lnTo>
                        <a:lnTo>
                          <a:pt x="47" y="161"/>
                        </a:lnTo>
                        <a:lnTo>
                          <a:pt x="43" y="160"/>
                        </a:lnTo>
                        <a:lnTo>
                          <a:pt x="42" y="159"/>
                        </a:lnTo>
                        <a:lnTo>
                          <a:pt x="38" y="157"/>
                        </a:lnTo>
                        <a:lnTo>
                          <a:pt x="35" y="156"/>
                        </a:lnTo>
                        <a:lnTo>
                          <a:pt x="32" y="155"/>
                        </a:lnTo>
                        <a:lnTo>
                          <a:pt x="28" y="156"/>
                        </a:lnTo>
                        <a:lnTo>
                          <a:pt x="26" y="157"/>
                        </a:lnTo>
                        <a:lnTo>
                          <a:pt x="23" y="159"/>
                        </a:lnTo>
                        <a:lnTo>
                          <a:pt x="20" y="159"/>
                        </a:lnTo>
                        <a:lnTo>
                          <a:pt x="18" y="160"/>
                        </a:lnTo>
                        <a:lnTo>
                          <a:pt x="15" y="159"/>
                        </a:lnTo>
                        <a:lnTo>
                          <a:pt x="12" y="157"/>
                        </a:lnTo>
                        <a:lnTo>
                          <a:pt x="10" y="155"/>
                        </a:lnTo>
                        <a:lnTo>
                          <a:pt x="6" y="151"/>
                        </a:lnTo>
                        <a:lnTo>
                          <a:pt x="4" y="148"/>
                        </a:lnTo>
                        <a:lnTo>
                          <a:pt x="3" y="145"/>
                        </a:lnTo>
                        <a:lnTo>
                          <a:pt x="3" y="144"/>
                        </a:lnTo>
                        <a:lnTo>
                          <a:pt x="3" y="143"/>
                        </a:lnTo>
                        <a:lnTo>
                          <a:pt x="3" y="141"/>
                        </a:lnTo>
                        <a:lnTo>
                          <a:pt x="0" y="140"/>
                        </a:lnTo>
                        <a:lnTo>
                          <a:pt x="6" y="139"/>
                        </a:lnTo>
                        <a:lnTo>
                          <a:pt x="6" y="139"/>
                        </a:lnTo>
                        <a:lnTo>
                          <a:pt x="7" y="139"/>
                        </a:lnTo>
                        <a:lnTo>
                          <a:pt x="7" y="139"/>
                        </a:lnTo>
                        <a:lnTo>
                          <a:pt x="20" y="139"/>
                        </a:lnTo>
                        <a:lnTo>
                          <a:pt x="22" y="139"/>
                        </a:lnTo>
                        <a:lnTo>
                          <a:pt x="23" y="139"/>
                        </a:lnTo>
                        <a:lnTo>
                          <a:pt x="23" y="137"/>
                        </a:lnTo>
                        <a:lnTo>
                          <a:pt x="23" y="136"/>
                        </a:lnTo>
                        <a:lnTo>
                          <a:pt x="24" y="135"/>
                        </a:lnTo>
                        <a:lnTo>
                          <a:pt x="26" y="133"/>
                        </a:lnTo>
                        <a:lnTo>
                          <a:pt x="28" y="132"/>
                        </a:lnTo>
                        <a:lnTo>
                          <a:pt x="32" y="132"/>
                        </a:lnTo>
                        <a:lnTo>
                          <a:pt x="35" y="132"/>
                        </a:lnTo>
                        <a:lnTo>
                          <a:pt x="40" y="133"/>
                        </a:lnTo>
                        <a:lnTo>
                          <a:pt x="44" y="136"/>
                        </a:lnTo>
                        <a:lnTo>
                          <a:pt x="46" y="136"/>
                        </a:lnTo>
                        <a:lnTo>
                          <a:pt x="47" y="136"/>
                        </a:lnTo>
                        <a:lnTo>
                          <a:pt x="47" y="135"/>
                        </a:lnTo>
                        <a:lnTo>
                          <a:pt x="47" y="133"/>
                        </a:lnTo>
                        <a:lnTo>
                          <a:pt x="48" y="131"/>
                        </a:lnTo>
                        <a:lnTo>
                          <a:pt x="48" y="129"/>
                        </a:lnTo>
                        <a:lnTo>
                          <a:pt x="48" y="128"/>
                        </a:lnTo>
                        <a:lnTo>
                          <a:pt x="47" y="127"/>
                        </a:lnTo>
                        <a:lnTo>
                          <a:pt x="47" y="124"/>
                        </a:lnTo>
                        <a:lnTo>
                          <a:pt x="46" y="123"/>
                        </a:lnTo>
                        <a:lnTo>
                          <a:pt x="47" y="120"/>
                        </a:lnTo>
                        <a:lnTo>
                          <a:pt x="48" y="118"/>
                        </a:lnTo>
                        <a:lnTo>
                          <a:pt x="51" y="112"/>
                        </a:lnTo>
                        <a:lnTo>
                          <a:pt x="55" y="110"/>
                        </a:lnTo>
                        <a:lnTo>
                          <a:pt x="59" y="107"/>
                        </a:lnTo>
                        <a:lnTo>
                          <a:pt x="60" y="106"/>
                        </a:lnTo>
                        <a:lnTo>
                          <a:pt x="63" y="103"/>
                        </a:lnTo>
                        <a:lnTo>
                          <a:pt x="66" y="102"/>
                        </a:lnTo>
                        <a:lnTo>
                          <a:pt x="68" y="102"/>
                        </a:lnTo>
                        <a:lnTo>
                          <a:pt x="72" y="102"/>
                        </a:lnTo>
                        <a:lnTo>
                          <a:pt x="76" y="104"/>
                        </a:lnTo>
                        <a:lnTo>
                          <a:pt x="79" y="106"/>
                        </a:lnTo>
                        <a:lnTo>
                          <a:pt x="81" y="107"/>
                        </a:lnTo>
                        <a:lnTo>
                          <a:pt x="84" y="107"/>
                        </a:lnTo>
                        <a:lnTo>
                          <a:pt x="84" y="107"/>
                        </a:lnTo>
                        <a:lnTo>
                          <a:pt x="89" y="106"/>
                        </a:lnTo>
                        <a:lnTo>
                          <a:pt x="91" y="104"/>
                        </a:lnTo>
                        <a:lnTo>
                          <a:pt x="92" y="103"/>
                        </a:lnTo>
                        <a:lnTo>
                          <a:pt x="95" y="100"/>
                        </a:lnTo>
                        <a:lnTo>
                          <a:pt x="97" y="98"/>
                        </a:lnTo>
                        <a:lnTo>
                          <a:pt x="99" y="98"/>
                        </a:lnTo>
                        <a:lnTo>
                          <a:pt x="100" y="95"/>
                        </a:lnTo>
                        <a:lnTo>
                          <a:pt x="103" y="94"/>
                        </a:lnTo>
                        <a:lnTo>
                          <a:pt x="105" y="92"/>
                        </a:lnTo>
                        <a:lnTo>
                          <a:pt x="107" y="91"/>
                        </a:lnTo>
                        <a:lnTo>
                          <a:pt x="109" y="90"/>
                        </a:lnTo>
                        <a:lnTo>
                          <a:pt x="111" y="91"/>
                        </a:lnTo>
                        <a:lnTo>
                          <a:pt x="113" y="91"/>
                        </a:lnTo>
                        <a:lnTo>
                          <a:pt x="113" y="91"/>
                        </a:lnTo>
                        <a:lnTo>
                          <a:pt x="115" y="91"/>
                        </a:lnTo>
                        <a:lnTo>
                          <a:pt x="115" y="91"/>
                        </a:lnTo>
                        <a:lnTo>
                          <a:pt x="115" y="90"/>
                        </a:lnTo>
                        <a:lnTo>
                          <a:pt x="116" y="87"/>
                        </a:lnTo>
                        <a:lnTo>
                          <a:pt x="117" y="86"/>
                        </a:lnTo>
                        <a:lnTo>
                          <a:pt x="121" y="86"/>
                        </a:lnTo>
                        <a:lnTo>
                          <a:pt x="121" y="84"/>
                        </a:lnTo>
                        <a:lnTo>
                          <a:pt x="123" y="83"/>
                        </a:lnTo>
                        <a:lnTo>
                          <a:pt x="123" y="80"/>
                        </a:lnTo>
                        <a:lnTo>
                          <a:pt x="123" y="78"/>
                        </a:lnTo>
                        <a:lnTo>
                          <a:pt x="123" y="75"/>
                        </a:lnTo>
                        <a:lnTo>
                          <a:pt x="125" y="75"/>
                        </a:lnTo>
                        <a:lnTo>
                          <a:pt x="125" y="75"/>
                        </a:lnTo>
                        <a:lnTo>
                          <a:pt x="127" y="74"/>
                        </a:lnTo>
                        <a:lnTo>
                          <a:pt x="128" y="74"/>
                        </a:lnTo>
                        <a:lnTo>
                          <a:pt x="128" y="72"/>
                        </a:lnTo>
                        <a:lnTo>
                          <a:pt x="129" y="71"/>
                        </a:lnTo>
                        <a:lnTo>
                          <a:pt x="129" y="70"/>
                        </a:lnTo>
                        <a:lnTo>
                          <a:pt x="131" y="68"/>
                        </a:lnTo>
                        <a:lnTo>
                          <a:pt x="132" y="67"/>
                        </a:lnTo>
                        <a:lnTo>
                          <a:pt x="135" y="68"/>
                        </a:lnTo>
                        <a:lnTo>
                          <a:pt x="136" y="70"/>
                        </a:lnTo>
                        <a:lnTo>
                          <a:pt x="137" y="72"/>
                        </a:lnTo>
                        <a:lnTo>
                          <a:pt x="139" y="72"/>
                        </a:lnTo>
                        <a:lnTo>
                          <a:pt x="140" y="74"/>
                        </a:lnTo>
                        <a:lnTo>
                          <a:pt x="140" y="74"/>
                        </a:lnTo>
                        <a:lnTo>
                          <a:pt x="141" y="72"/>
                        </a:lnTo>
                        <a:lnTo>
                          <a:pt x="144" y="71"/>
                        </a:lnTo>
                        <a:lnTo>
                          <a:pt x="145" y="71"/>
                        </a:lnTo>
                        <a:lnTo>
                          <a:pt x="148" y="70"/>
                        </a:lnTo>
                        <a:lnTo>
                          <a:pt x="151" y="68"/>
                        </a:lnTo>
                        <a:lnTo>
                          <a:pt x="155" y="67"/>
                        </a:lnTo>
                        <a:lnTo>
                          <a:pt x="156" y="68"/>
                        </a:lnTo>
                        <a:lnTo>
                          <a:pt x="159" y="68"/>
                        </a:lnTo>
                        <a:lnTo>
                          <a:pt x="160" y="70"/>
                        </a:lnTo>
                        <a:lnTo>
                          <a:pt x="161" y="72"/>
                        </a:lnTo>
                        <a:lnTo>
                          <a:pt x="163" y="72"/>
                        </a:lnTo>
                        <a:lnTo>
                          <a:pt x="163" y="74"/>
                        </a:lnTo>
                        <a:lnTo>
                          <a:pt x="165" y="74"/>
                        </a:lnTo>
                        <a:lnTo>
                          <a:pt x="168" y="74"/>
                        </a:lnTo>
                        <a:lnTo>
                          <a:pt x="169" y="75"/>
                        </a:lnTo>
                        <a:lnTo>
                          <a:pt x="173" y="75"/>
                        </a:lnTo>
                        <a:lnTo>
                          <a:pt x="176" y="76"/>
                        </a:lnTo>
                        <a:lnTo>
                          <a:pt x="180" y="78"/>
                        </a:lnTo>
                        <a:lnTo>
                          <a:pt x="183" y="80"/>
                        </a:lnTo>
                        <a:lnTo>
                          <a:pt x="187" y="83"/>
                        </a:lnTo>
                        <a:lnTo>
                          <a:pt x="189" y="86"/>
                        </a:lnTo>
                        <a:lnTo>
                          <a:pt x="190" y="87"/>
                        </a:lnTo>
                        <a:lnTo>
                          <a:pt x="192" y="88"/>
                        </a:lnTo>
                        <a:lnTo>
                          <a:pt x="193" y="91"/>
                        </a:lnTo>
                        <a:lnTo>
                          <a:pt x="194" y="92"/>
                        </a:lnTo>
                        <a:lnTo>
                          <a:pt x="196" y="94"/>
                        </a:lnTo>
                        <a:lnTo>
                          <a:pt x="197" y="95"/>
                        </a:lnTo>
                        <a:lnTo>
                          <a:pt x="198" y="95"/>
                        </a:lnTo>
                        <a:lnTo>
                          <a:pt x="202" y="92"/>
                        </a:lnTo>
                        <a:lnTo>
                          <a:pt x="206" y="91"/>
                        </a:lnTo>
                        <a:lnTo>
                          <a:pt x="210" y="91"/>
                        </a:lnTo>
                        <a:lnTo>
                          <a:pt x="213" y="91"/>
                        </a:lnTo>
                        <a:lnTo>
                          <a:pt x="216" y="92"/>
                        </a:lnTo>
                        <a:lnTo>
                          <a:pt x="218" y="94"/>
                        </a:lnTo>
                        <a:lnTo>
                          <a:pt x="220" y="94"/>
                        </a:lnTo>
                        <a:lnTo>
                          <a:pt x="221" y="94"/>
                        </a:lnTo>
                        <a:lnTo>
                          <a:pt x="222" y="92"/>
                        </a:lnTo>
                        <a:lnTo>
                          <a:pt x="228" y="91"/>
                        </a:lnTo>
                        <a:lnTo>
                          <a:pt x="230" y="92"/>
                        </a:lnTo>
                        <a:lnTo>
                          <a:pt x="233" y="94"/>
                        </a:lnTo>
                        <a:lnTo>
                          <a:pt x="234" y="96"/>
                        </a:lnTo>
                        <a:lnTo>
                          <a:pt x="234" y="99"/>
                        </a:lnTo>
                        <a:lnTo>
                          <a:pt x="234" y="100"/>
                        </a:lnTo>
                        <a:lnTo>
                          <a:pt x="234" y="100"/>
                        </a:lnTo>
                        <a:lnTo>
                          <a:pt x="236" y="102"/>
                        </a:lnTo>
                        <a:lnTo>
                          <a:pt x="238" y="100"/>
                        </a:lnTo>
                        <a:lnTo>
                          <a:pt x="240" y="100"/>
                        </a:lnTo>
                        <a:lnTo>
                          <a:pt x="242" y="100"/>
                        </a:lnTo>
                        <a:lnTo>
                          <a:pt x="244" y="102"/>
                        </a:lnTo>
                        <a:lnTo>
                          <a:pt x="245" y="103"/>
                        </a:lnTo>
                        <a:lnTo>
                          <a:pt x="246" y="106"/>
                        </a:lnTo>
                        <a:lnTo>
                          <a:pt x="248" y="107"/>
                        </a:lnTo>
                        <a:lnTo>
                          <a:pt x="249" y="108"/>
                        </a:lnTo>
                        <a:lnTo>
                          <a:pt x="250" y="108"/>
                        </a:lnTo>
                        <a:lnTo>
                          <a:pt x="252" y="110"/>
                        </a:lnTo>
                        <a:lnTo>
                          <a:pt x="253" y="110"/>
                        </a:lnTo>
                        <a:lnTo>
                          <a:pt x="254" y="110"/>
                        </a:lnTo>
                        <a:lnTo>
                          <a:pt x="256" y="110"/>
                        </a:lnTo>
                        <a:lnTo>
                          <a:pt x="258" y="108"/>
                        </a:lnTo>
                        <a:lnTo>
                          <a:pt x="262" y="108"/>
                        </a:lnTo>
                        <a:lnTo>
                          <a:pt x="264" y="108"/>
                        </a:lnTo>
                        <a:lnTo>
                          <a:pt x="265" y="107"/>
                        </a:lnTo>
                        <a:lnTo>
                          <a:pt x="266" y="107"/>
                        </a:lnTo>
                        <a:lnTo>
                          <a:pt x="266" y="108"/>
                        </a:lnTo>
                        <a:lnTo>
                          <a:pt x="269" y="110"/>
                        </a:lnTo>
                        <a:lnTo>
                          <a:pt x="270" y="110"/>
                        </a:lnTo>
                        <a:lnTo>
                          <a:pt x="273" y="110"/>
                        </a:lnTo>
                        <a:lnTo>
                          <a:pt x="276" y="108"/>
                        </a:lnTo>
                        <a:lnTo>
                          <a:pt x="277" y="107"/>
                        </a:lnTo>
                        <a:lnTo>
                          <a:pt x="280" y="104"/>
                        </a:lnTo>
                        <a:lnTo>
                          <a:pt x="281" y="104"/>
                        </a:lnTo>
                        <a:lnTo>
                          <a:pt x="284" y="104"/>
                        </a:lnTo>
                        <a:lnTo>
                          <a:pt x="285" y="107"/>
                        </a:lnTo>
                        <a:lnTo>
                          <a:pt x="285" y="108"/>
                        </a:lnTo>
                        <a:lnTo>
                          <a:pt x="284" y="111"/>
                        </a:lnTo>
                        <a:lnTo>
                          <a:pt x="284" y="112"/>
                        </a:lnTo>
                        <a:lnTo>
                          <a:pt x="284" y="114"/>
                        </a:lnTo>
                        <a:lnTo>
                          <a:pt x="286" y="114"/>
                        </a:lnTo>
                        <a:lnTo>
                          <a:pt x="286" y="114"/>
                        </a:lnTo>
                        <a:lnTo>
                          <a:pt x="288" y="112"/>
                        </a:lnTo>
                        <a:lnTo>
                          <a:pt x="289" y="110"/>
                        </a:lnTo>
                        <a:lnTo>
                          <a:pt x="292" y="108"/>
                        </a:lnTo>
                        <a:lnTo>
                          <a:pt x="293" y="107"/>
                        </a:lnTo>
                        <a:lnTo>
                          <a:pt x="294" y="106"/>
                        </a:lnTo>
                        <a:lnTo>
                          <a:pt x="296" y="104"/>
                        </a:lnTo>
                        <a:lnTo>
                          <a:pt x="297" y="104"/>
                        </a:lnTo>
                        <a:lnTo>
                          <a:pt x="298" y="103"/>
                        </a:lnTo>
                        <a:lnTo>
                          <a:pt x="300" y="102"/>
                        </a:lnTo>
                        <a:lnTo>
                          <a:pt x="301" y="100"/>
                        </a:lnTo>
                        <a:lnTo>
                          <a:pt x="301" y="99"/>
                        </a:lnTo>
                        <a:lnTo>
                          <a:pt x="302" y="98"/>
                        </a:lnTo>
                        <a:lnTo>
                          <a:pt x="304" y="95"/>
                        </a:lnTo>
                        <a:lnTo>
                          <a:pt x="304" y="94"/>
                        </a:lnTo>
                        <a:lnTo>
                          <a:pt x="306" y="92"/>
                        </a:lnTo>
                        <a:lnTo>
                          <a:pt x="308" y="90"/>
                        </a:lnTo>
                        <a:lnTo>
                          <a:pt x="310" y="88"/>
                        </a:lnTo>
                        <a:lnTo>
                          <a:pt x="313" y="87"/>
                        </a:lnTo>
                        <a:lnTo>
                          <a:pt x="314" y="88"/>
                        </a:lnTo>
                        <a:lnTo>
                          <a:pt x="315" y="88"/>
                        </a:lnTo>
                        <a:lnTo>
                          <a:pt x="318" y="91"/>
                        </a:lnTo>
                        <a:lnTo>
                          <a:pt x="319" y="94"/>
                        </a:lnTo>
                        <a:lnTo>
                          <a:pt x="319" y="95"/>
                        </a:lnTo>
                        <a:lnTo>
                          <a:pt x="321" y="96"/>
                        </a:lnTo>
                        <a:lnTo>
                          <a:pt x="322" y="96"/>
                        </a:lnTo>
                        <a:lnTo>
                          <a:pt x="322" y="96"/>
                        </a:lnTo>
                        <a:lnTo>
                          <a:pt x="323" y="96"/>
                        </a:lnTo>
                        <a:lnTo>
                          <a:pt x="323" y="96"/>
                        </a:lnTo>
                        <a:lnTo>
                          <a:pt x="323" y="95"/>
                        </a:lnTo>
                        <a:lnTo>
                          <a:pt x="323" y="92"/>
                        </a:lnTo>
                        <a:lnTo>
                          <a:pt x="325" y="88"/>
                        </a:lnTo>
                        <a:lnTo>
                          <a:pt x="326" y="86"/>
                        </a:lnTo>
                        <a:lnTo>
                          <a:pt x="327" y="84"/>
                        </a:lnTo>
                        <a:lnTo>
                          <a:pt x="331" y="82"/>
                        </a:lnTo>
                        <a:lnTo>
                          <a:pt x="335" y="80"/>
                        </a:lnTo>
                        <a:lnTo>
                          <a:pt x="338" y="79"/>
                        </a:lnTo>
                        <a:lnTo>
                          <a:pt x="341" y="78"/>
                        </a:lnTo>
                        <a:lnTo>
                          <a:pt x="343" y="79"/>
                        </a:lnTo>
                        <a:lnTo>
                          <a:pt x="345" y="80"/>
                        </a:lnTo>
                        <a:lnTo>
                          <a:pt x="346" y="83"/>
                        </a:lnTo>
                        <a:lnTo>
                          <a:pt x="347" y="86"/>
                        </a:lnTo>
                        <a:lnTo>
                          <a:pt x="349" y="86"/>
                        </a:lnTo>
                        <a:lnTo>
                          <a:pt x="349" y="87"/>
                        </a:lnTo>
                        <a:lnTo>
                          <a:pt x="350" y="88"/>
                        </a:lnTo>
                        <a:lnTo>
                          <a:pt x="350" y="88"/>
                        </a:lnTo>
                        <a:lnTo>
                          <a:pt x="351" y="87"/>
                        </a:lnTo>
                        <a:lnTo>
                          <a:pt x="351" y="86"/>
                        </a:lnTo>
                        <a:lnTo>
                          <a:pt x="353" y="83"/>
                        </a:lnTo>
                        <a:lnTo>
                          <a:pt x="354" y="80"/>
                        </a:lnTo>
                        <a:lnTo>
                          <a:pt x="354" y="78"/>
                        </a:lnTo>
                        <a:lnTo>
                          <a:pt x="354" y="76"/>
                        </a:lnTo>
                        <a:lnTo>
                          <a:pt x="355" y="75"/>
                        </a:lnTo>
                        <a:lnTo>
                          <a:pt x="357" y="74"/>
                        </a:lnTo>
                        <a:lnTo>
                          <a:pt x="359" y="74"/>
                        </a:lnTo>
                        <a:lnTo>
                          <a:pt x="361" y="74"/>
                        </a:lnTo>
                        <a:lnTo>
                          <a:pt x="363" y="74"/>
                        </a:lnTo>
                        <a:lnTo>
                          <a:pt x="363" y="74"/>
                        </a:lnTo>
                        <a:lnTo>
                          <a:pt x="365" y="74"/>
                        </a:lnTo>
                        <a:lnTo>
                          <a:pt x="365" y="72"/>
                        </a:lnTo>
                        <a:lnTo>
                          <a:pt x="366" y="68"/>
                        </a:lnTo>
                        <a:lnTo>
                          <a:pt x="367" y="66"/>
                        </a:lnTo>
                        <a:lnTo>
                          <a:pt x="369" y="63"/>
                        </a:lnTo>
                        <a:lnTo>
                          <a:pt x="369" y="60"/>
                        </a:lnTo>
                        <a:lnTo>
                          <a:pt x="369" y="58"/>
                        </a:lnTo>
                        <a:lnTo>
                          <a:pt x="369" y="54"/>
                        </a:lnTo>
                        <a:lnTo>
                          <a:pt x="369" y="51"/>
                        </a:lnTo>
                        <a:lnTo>
                          <a:pt x="370" y="48"/>
                        </a:lnTo>
                        <a:lnTo>
                          <a:pt x="373" y="46"/>
                        </a:lnTo>
                        <a:lnTo>
                          <a:pt x="375" y="43"/>
                        </a:lnTo>
                        <a:lnTo>
                          <a:pt x="377" y="40"/>
                        </a:lnTo>
                        <a:lnTo>
                          <a:pt x="381" y="39"/>
                        </a:lnTo>
                        <a:lnTo>
                          <a:pt x="382" y="39"/>
                        </a:lnTo>
                        <a:lnTo>
                          <a:pt x="382" y="38"/>
                        </a:lnTo>
                        <a:lnTo>
                          <a:pt x="383" y="36"/>
                        </a:lnTo>
                        <a:lnTo>
                          <a:pt x="385" y="35"/>
                        </a:lnTo>
                        <a:lnTo>
                          <a:pt x="386" y="32"/>
                        </a:lnTo>
                        <a:lnTo>
                          <a:pt x="387" y="30"/>
                        </a:lnTo>
                        <a:lnTo>
                          <a:pt x="390" y="27"/>
                        </a:lnTo>
                        <a:lnTo>
                          <a:pt x="393" y="24"/>
                        </a:lnTo>
                        <a:lnTo>
                          <a:pt x="394" y="23"/>
                        </a:lnTo>
                        <a:lnTo>
                          <a:pt x="397" y="23"/>
                        </a:lnTo>
                        <a:lnTo>
                          <a:pt x="399" y="22"/>
                        </a:lnTo>
                        <a:lnTo>
                          <a:pt x="401" y="22"/>
                        </a:lnTo>
                        <a:lnTo>
                          <a:pt x="402" y="22"/>
                        </a:lnTo>
                        <a:lnTo>
                          <a:pt x="406" y="22"/>
                        </a:lnTo>
                        <a:lnTo>
                          <a:pt x="409" y="20"/>
                        </a:lnTo>
                        <a:lnTo>
                          <a:pt x="410" y="19"/>
                        </a:lnTo>
                        <a:lnTo>
                          <a:pt x="409" y="19"/>
                        </a:lnTo>
                        <a:lnTo>
                          <a:pt x="406" y="16"/>
                        </a:lnTo>
                        <a:lnTo>
                          <a:pt x="405" y="14"/>
                        </a:lnTo>
                        <a:lnTo>
                          <a:pt x="403" y="11"/>
                        </a:lnTo>
                        <a:lnTo>
                          <a:pt x="403" y="7"/>
                        </a:lnTo>
                        <a:lnTo>
                          <a:pt x="405" y="4"/>
                        </a:lnTo>
                        <a:lnTo>
                          <a:pt x="406" y="2"/>
                        </a:lnTo>
                        <a:lnTo>
                          <a:pt x="407" y="0"/>
                        </a:lnTo>
                        <a:lnTo>
                          <a:pt x="410"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5" name="Freeform 631">
                    <a:extLst>
                      <a:ext uri="{FF2B5EF4-FFF2-40B4-BE49-F238E27FC236}">
                        <a16:creationId xmlns:a16="http://schemas.microsoft.com/office/drawing/2014/main" id="{6C03A284-142D-16E9-1CBF-7F9E5EFB12D7}"/>
                      </a:ext>
                    </a:extLst>
                  </p:cNvPr>
                  <p:cNvSpPr>
                    <a:spLocks noEditPoints="1"/>
                  </p:cNvSpPr>
                  <p:nvPr/>
                </p:nvSpPr>
                <p:spPr bwMode="auto">
                  <a:xfrm>
                    <a:off x="-490103" y="8628934"/>
                    <a:ext cx="6110394" cy="7058178"/>
                  </a:xfrm>
                  <a:custGeom>
                    <a:avLst/>
                    <a:gdLst>
                      <a:gd name="T0" fmla="*/ 363 w 548"/>
                      <a:gd name="T1" fmla="*/ 4 h 633"/>
                      <a:gd name="T2" fmla="*/ 350 w 548"/>
                      <a:gd name="T3" fmla="*/ 28 h 633"/>
                      <a:gd name="T4" fmla="*/ 295 w 548"/>
                      <a:gd name="T5" fmla="*/ 64 h 633"/>
                      <a:gd name="T6" fmla="*/ 265 w 548"/>
                      <a:gd name="T7" fmla="*/ 96 h 633"/>
                      <a:gd name="T8" fmla="*/ 245 w 548"/>
                      <a:gd name="T9" fmla="*/ 77 h 633"/>
                      <a:gd name="T10" fmla="*/ 202 w 548"/>
                      <a:gd name="T11" fmla="*/ 76 h 633"/>
                      <a:gd name="T12" fmla="*/ 182 w 548"/>
                      <a:gd name="T13" fmla="*/ 100 h 633"/>
                      <a:gd name="T14" fmla="*/ 169 w 548"/>
                      <a:gd name="T15" fmla="*/ 154 h 633"/>
                      <a:gd name="T16" fmla="*/ 124 w 548"/>
                      <a:gd name="T17" fmla="*/ 244 h 633"/>
                      <a:gd name="T18" fmla="*/ 49 w 548"/>
                      <a:gd name="T19" fmla="*/ 370 h 633"/>
                      <a:gd name="T20" fmla="*/ 20 w 548"/>
                      <a:gd name="T21" fmla="*/ 506 h 633"/>
                      <a:gd name="T22" fmla="*/ 9 w 548"/>
                      <a:gd name="T23" fmla="*/ 590 h 633"/>
                      <a:gd name="T24" fmla="*/ 56 w 548"/>
                      <a:gd name="T25" fmla="*/ 608 h 633"/>
                      <a:gd name="T26" fmla="*/ 176 w 548"/>
                      <a:gd name="T27" fmla="*/ 608 h 633"/>
                      <a:gd name="T28" fmla="*/ 194 w 548"/>
                      <a:gd name="T29" fmla="*/ 580 h 633"/>
                      <a:gd name="T30" fmla="*/ 201 w 548"/>
                      <a:gd name="T31" fmla="*/ 548 h 633"/>
                      <a:gd name="T32" fmla="*/ 224 w 548"/>
                      <a:gd name="T33" fmla="*/ 578 h 633"/>
                      <a:gd name="T34" fmla="*/ 263 w 548"/>
                      <a:gd name="T35" fmla="*/ 587 h 633"/>
                      <a:gd name="T36" fmla="*/ 400 w 548"/>
                      <a:gd name="T37" fmla="*/ 624 h 633"/>
                      <a:gd name="T38" fmla="*/ 427 w 548"/>
                      <a:gd name="T39" fmla="*/ 587 h 633"/>
                      <a:gd name="T40" fmla="*/ 477 w 548"/>
                      <a:gd name="T41" fmla="*/ 546 h 633"/>
                      <a:gd name="T42" fmla="*/ 475 w 548"/>
                      <a:gd name="T43" fmla="*/ 442 h 633"/>
                      <a:gd name="T44" fmla="*/ 481 w 548"/>
                      <a:gd name="T45" fmla="*/ 365 h 633"/>
                      <a:gd name="T46" fmla="*/ 511 w 548"/>
                      <a:gd name="T47" fmla="*/ 326 h 633"/>
                      <a:gd name="T48" fmla="*/ 537 w 548"/>
                      <a:gd name="T49" fmla="*/ 307 h 633"/>
                      <a:gd name="T50" fmla="*/ 539 w 548"/>
                      <a:gd name="T51" fmla="*/ 248 h 633"/>
                      <a:gd name="T52" fmla="*/ 488 w 548"/>
                      <a:gd name="T53" fmla="*/ 169 h 633"/>
                      <a:gd name="T54" fmla="*/ 476 w 548"/>
                      <a:gd name="T55" fmla="*/ 97 h 633"/>
                      <a:gd name="T56" fmla="*/ 440 w 548"/>
                      <a:gd name="T57" fmla="*/ 69 h 633"/>
                      <a:gd name="T58" fmla="*/ 423 w 548"/>
                      <a:gd name="T59" fmla="*/ 28 h 633"/>
                      <a:gd name="T60" fmla="*/ 390 w 548"/>
                      <a:gd name="T61" fmla="*/ 9 h 633"/>
                      <a:gd name="T62" fmla="*/ 412 w 548"/>
                      <a:gd name="T63" fmla="*/ 20 h 633"/>
                      <a:gd name="T64" fmla="*/ 438 w 548"/>
                      <a:gd name="T65" fmla="*/ 55 h 633"/>
                      <a:gd name="T66" fmla="*/ 473 w 548"/>
                      <a:gd name="T67" fmla="*/ 77 h 633"/>
                      <a:gd name="T68" fmla="*/ 483 w 548"/>
                      <a:gd name="T69" fmla="*/ 141 h 633"/>
                      <a:gd name="T70" fmla="*/ 507 w 548"/>
                      <a:gd name="T71" fmla="*/ 204 h 633"/>
                      <a:gd name="T72" fmla="*/ 539 w 548"/>
                      <a:gd name="T73" fmla="*/ 310 h 633"/>
                      <a:gd name="T74" fmla="*/ 513 w 548"/>
                      <a:gd name="T75" fmla="*/ 326 h 633"/>
                      <a:gd name="T76" fmla="*/ 485 w 548"/>
                      <a:gd name="T77" fmla="*/ 369 h 633"/>
                      <a:gd name="T78" fmla="*/ 477 w 548"/>
                      <a:gd name="T79" fmla="*/ 442 h 633"/>
                      <a:gd name="T80" fmla="*/ 483 w 548"/>
                      <a:gd name="T81" fmla="*/ 546 h 633"/>
                      <a:gd name="T82" fmla="*/ 444 w 548"/>
                      <a:gd name="T83" fmla="*/ 588 h 633"/>
                      <a:gd name="T84" fmla="*/ 412 w 548"/>
                      <a:gd name="T85" fmla="*/ 628 h 633"/>
                      <a:gd name="T86" fmla="*/ 287 w 548"/>
                      <a:gd name="T87" fmla="*/ 584 h 633"/>
                      <a:gd name="T88" fmla="*/ 224 w 548"/>
                      <a:gd name="T89" fmla="*/ 580 h 633"/>
                      <a:gd name="T90" fmla="*/ 197 w 548"/>
                      <a:gd name="T91" fmla="*/ 552 h 633"/>
                      <a:gd name="T92" fmla="*/ 197 w 548"/>
                      <a:gd name="T93" fmla="*/ 578 h 633"/>
                      <a:gd name="T94" fmla="*/ 178 w 548"/>
                      <a:gd name="T95" fmla="*/ 611 h 633"/>
                      <a:gd name="T96" fmla="*/ 69 w 548"/>
                      <a:gd name="T97" fmla="*/ 607 h 633"/>
                      <a:gd name="T98" fmla="*/ 17 w 548"/>
                      <a:gd name="T99" fmla="*/ 610 h 633"/>
                      <a:gd name="T100" fmla="*/ 15 w 548"/>
                      <a:gd name="T101" fmla="*/ 508 h 633"/>
                      <a:gd name="T102" fmla="*/ 45 w 548"/>
                      <a:gd name="T103" fmla="*/ 391 h 633"/>
                      <a:gd name="T104" fmla="*/ 100 w 548"/>
                      <a:gd name="T105" fmla="*/ 276 h 633"/>
                      <a:gd name="T106" fmla="*/ 157 w 548"/>
                      <a:gd name="T107" fmla="*/ 194 h 633"/>
                      <a:gd name="T108" fmla="*/ 177 w 548"/>
                      <a:gd name="T109" fmla="*/ 127 h 633"/>
                      <a:gd name="T110" fmla="*/ 172 w 548"/>
                      <a:gd name="T111" fmla="*/ 57 h 633"/>
                      <a:gd name="T112" fmla="*/ 222 w 548"/>
                      <a:gd name="T113" fmla="*/ 55 h 633"/>
                      <a:gd name="T114" fmla="*/ 250 w 548"/>
                      <a:gd name="T115" fmla="*/ 92 h 633"/>
                      <a:gd name="T116" fmla="*/ 281 w 548"/>
                      <a:gd name="T117" fmla="*/ 81 h 633"/>
                      <a:gd name="T118" fmla="*/ 331 w 548"/>
                      <a:gd name="T119" fmla="*/ 40 h 633"/>
                      <a:gd name="T120" fmla="*/ 333 w 548"/>
                      <a:gd name="T121" fmla="*/ 9 h 633"/>
                      <a:gd name="T122" fmla="*/ 386 w 548"/>
                      <a:gd name="T1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8" h="633">
                        <a:moveTo>
                          <a:pt x="295" y="67"/>
                        </a:moveTo>
                        <a:lnTo>
                          <a:pt x="295" y="68"/>
                        </a:lnTo>
                        <a:lnTo>
                          <a:pt x="295" y="68"/>
                        </a:lnTo>
                        <a:lnTo>
                          <a:pt x="295" y="68"/>
                        </a:lnTo>
                        <a:lnTo>
                          <a:pt x="295" y="67"/>
                        </a:lnTo>
                        <a:close/>
                        <a:moveTo>
                          <a:pt x="295" y="65"/>
                        </a:moveTo>
                        <a:lnTo>
                          <a:pt x="295" y="67"/>
                        </a:lnTo>
                        <a:lnTo>
                          <a:pt x="295" y="67"/>
                        </a:lnTo>
                        <a:lnTo>
                          <a:pt x="295" y="67"/>
                        </a:lnTo>
                        <a:lnTo>
                          <a:pt x="295" y="65"/>
                        </a:lnTo>
                        <a:close/>
                        <a:moveTo>
                          <a:pt x="174" y="60"/>
                        </a:moveTo>
                        <a:lnTo>
                          <a:pt x="174" y="61"/>
                        </a:lnTo>
                        <a:lnTo>
                          <a:pt x="176" y="61"/>
                        </a:lnTo>
                        <a:lnTo>
                          <a:pt x="174" y="61"/>
                        </a:lnTo>
                        <a:lnTo>
                          <a:pt x="174" y="60"/>
                        </a:lnTo>
                        <a:close/>
                        <a:moveTo>
                          <a:pt x="386" y="3"/>
                        </a:moveTo>
                        <a:lnTo>
                          <a:pt x="384" y="3"/>
                        </a:lnTo>
                        <a:lnTo>
                          <a:pt x="383" y="4"/>
                        </a:lnTo>
                        <a:lnTo>
                          <a:pt x="379" y="5"/>
                        </a:lnTo>
                        <a:lnTo>
                          <a:pt x="376" y="8"/>
                        </a:lnTo>
                        <a:lnTo>
                          <a:pt x="374" y="9"/>
                        </a:lnTo>
                        <a:lnTo>
                          <a:pt x="371" y="11"/>
                        </a:lnTo>
                        <a:lnTo>
                          <a:pt x="370" y="11"/>
                        </a:lnTo>
                        <a:lnTo>
                          <a:pt x="368" y="8"/>
                        </a:lnTo>
                        <a:lnTo>
                          <a:pt x="367" y="7"/>
                        </a:lnTo>
                        <a:lnTo>
                          <a:pt x="366" y="5"/>
                        </a:lnTo>
                        <a:lnTo>
                          <a:pt x="364" y="4"/>
                        </a:lnTo>
                        <a:lnTo>
                          <a:pt x="363" y="4"/>
                        </a:lnTo>
                        <a:lnTo>
                          <a:pt x="362" y="4"/>
                        </a:lnTo>
                        <a:lnTo>
                          <a:pt x="359" y="5"/>
                        </a:lnTo>
                        <a:lnTo>
                          <a:pt x="358" y="8"/>
                        </a:lnTo>
                        <a:lnTo>
                          <a:pt x="356" y="8"/>
                        </a:lnTo>
                        <a:lnTo>
                          <a:pt x="355" y="7"/>
                        </a:lnTo>
                        <a:lnTo>
                          <a:pt x="354" y="7"/>
                        </a:lnTo>
                        <a:lnTo>
                          <a:pt x="352" y="5"/>
                        </a:lnTo>
                        <a:lnTo>
                          <a:pt x="350" y="4"/>
                        </a:lnTo>
                        <a:lnTo>
                          <a:pt x="348" y="4"/>
                        </a:lnTo>
                        <a:lnTo>
                          <a:pt x="345" y="5"/>
                        </a:lnTo>
                        <a:lnTo>
                          <a:pt x="341" y="7"/>
                        </a:lnTo>
                        <a:lnTo>
                          <a:pt x="337" y="9"/>
                        </a:lnTo>
                        <a:lnTo>
                          <a:pt x="334" y="11"/>
                        </a:lnTo>
                        <a:lnTo>
                          <a:pt x="333" y="13"/>
                        </a:lnTo>
                        <a:lnTo>
                          <a:pt x="331" y="16"/>
                        </a:lnTo>
                        <a:lnTo>
                          <a:pt x="330" y="17"/>
                        </a:lnTo>
                        <a:lnTo>
                          <a:pt x="330" y="17"/>
                        </a:lnTo>
                        <a:lnTo>
                          <a:pt x="330" y="19"/>
                        </a:lnTo>
                        <a:lnTo>
                          <a:pt x="331" y="19"/>
                        </a:lnTo>
                        <a:lnTo>
                          <a:pt x="333" y="20"/>
                        </a:lnTo>
                        <a:lnTo>
                          <a:pt x="335" y="20"/>
                        </a:lnTo>
                        <a:lnTo>
                          <a:pt x="337" y="21"/>
                        </a:lnTo>
                        <a:lnTo>
                          <a:pt x="339" y="20"/>
                        </a:lnTo>
                        <a:lnTo>
                          <a:pt x="342" y="20"/>
                        </a:lnTo>
                        <a:lnTo>
                          <a:pt x="345" y="21"/>
                        </a:lnTo>
                        <a:lnTo>
                          <a:pt x="347" y="23"/>
                        </a:lnTo>
                        <a:lnTo>
                          <a:pt x="350" y="25"/>
                        </a:lnTo>
                        <a:lnTo>
                          <a:pt x="350" y="28"/>
                        </a:lnTo>
                        <a:lnTo>
                          <a:pt x="350" y="32"/>
                        </a:lnTo>
                        <a:lnTo>
                          <a:pt x="348" y="35"/>
                        </a:lnTo>
                        <a:lnTo>
                          <a:pt x="348" y="36"/>
                        </a:lnTo>
                        <a:lnTo>
                          <a:pt x="348" y="37"/>
                        </a:lnTo>
                        <a:lnTo>
                          <a:pt x="348" y="40"/>
                        </a:lnTo>
                        <a:lnTo>
                          <a:pt x="348" y="40"/>
                        </a:lnTo>
                        <a:lnTo>
                          <a:pt x="346" y="41"/>
                        </a:lnTo>
                        <a:lnTo>
                          <a:pt x="342" y="43"/>
                        </a:lnTo>
                        <a:lnTo>
                          <a:pt x="338" y="43"/>
                        </a:lnTo>
                        <a:lnTo>
                          <a:pt x="335" y="43"/>
                        </a:lnTo>
                        <a:lnTo>
                          <a:pt x="331" y="43"/>
                        </a:lnTo>
                        <a:lnTo>
                          <a:pt x="329" y="44"/>
                        </a:lnTo>
                        <a:lnTo>
                          <a:pt x="326" y="45"/>
                        </a:lnTo>
                        <a:lnTo>
                          <a:pt x="325" y="48"/>
                        </a:lnTo>
                        <a:lnTo>
                          <a:pt x="323" y="52"/>
                        </a:lnTo>
                        <a:lnTo>
                          <a:pt x="323" y="55"/>
                        </a:lnTo>
                        <a:lnTo>
                          <a:pt x="322" y="57"/>
                        </a:lnTo>
                        <a:lnTo>
                          <a:pt x="321" y="60"/>
                        </a:lnTo>
                        <a:lnTo>
                          <a:pt x="318" y="60"/>
                        </a:lnTo>
                        <a:lnTo>
                          <a:pt x="315" y="61"/>
                        </a:lnTo>
                        <a:lnTo>
                          <a:pt x="313" y="63"/>
                        </a:lnTo>
                        <a:lnTo>
                          <a:pt x="311" y="63"/>
                        </a:lnTo>
                        <a:lnTo>
                          <a:pt x="309" y="64"/>
                        </a:lnTo>
                        <a:lnTo>
                          <a:pt x="303" y="63"/>
                        </a:lnTo>
                        <a:lnTo>
                          <a:pt x="299" y="63"/>
                        </a:lnTo>
                        <a:lnTo>
                          <a:pt x="297" y="63"/>
                        </a:lnTo>
                        <a:lnTo>
                          <a:pt x="295" y="64"/>
                        </a:lnTo>
                        <a:lnTo>
                          <a:pt x="295" y="64"/>
                        </a:lnTo>
                        <a:lnTo>
                          <a:pt x="293" y="65"/>
                        </a:lnTo>
                        <a:lnTo>
                          <a:pt x="291" y="67"/>
                        </a:lnTo>
                        <a:lnTo>
                          <a:pt x="290" y="67"/>
                        </a:lnTo>
                        <a:lnTo>
                          <a:pt x="290" y="67"/>
                        </a:lnTo>
                        <a:lnTo>
                          <a:pt x="290" y="67"/>
                        </a:lnTo>
                        <a:lnTo>
                          <a:pt x="298" y="79"/>
                        </a:lnTo>
                        <a:lnTo>
                          <a:pt x="297" y="79"/>
                        </a:lnTo>
                        <a:lnTo>
                          <a:pt x="295" y="77"/>
                        </a:lnTo>
                        <a:lnTo>
                          <a:pt x="294" y="76"/>
                        </a:lnTo>
                        <a:lnTo>
                          <a:pt x="291" y="75"/>
                        </a:lnTo>
                        <a:lnTo>
                          <a:pt x="289" y="75"/>
                        </a:lnTo>
                        <a:lnTo>
                          <a:pt x="287" y="76"/>
                        </a:lnTo>
                        <a:lnTo>
                          <a:pt x="286" y="76"/>
                        </a:lnTo>
                        <a:lnTo>
                          <a:pt x="285" y="80"/>
                        </a:lnTo>
                        <a:lnTo>
                          <a:pt x="283" y="83"/>
                        </a:lnTo>
                        <a:lnTo>
                          <a:pt x="282" y="84"/>
                        </a:lnTo>
                        <a:lnTo>
                          <a:pt x="279" y="85"/>
                        </a:lnTo>
                        <a:lnTo>
                          <a:pt x="278" y="84"/>
                        </a:lnTo>
                        <a:lnTo>
                          <a:pt x="277" y="83"/>
                        </a:lnTo>
                        <a:lnTo>
                          <a:pt x="273" y="81"/>
                        </a:lnTo>
                        <a:lnTo>
                          <a:pt x="271" y="81"/>
                        </a:lnTo>
                        <a:lnTo>
                          <a:pt x="269" y="81"/>
                        </a:lnTo>
                        <a:lnTo>
                          <a:pt x="267" y="83"/>
                        </a:lnTo>
                        <a:lnTo>
                          <a:pt x="267" y="85"/>
                        </a:lnTo>
                        <a:lnTo>
                          <a:pt x="266" y="88"/>
                        </a:lnTo>
                        <a:lnTo>
                          <a:pt x="265" y="91"/>
                        </a:lnTo>
                        <a:lnTo>
                          <a:pt x="265" y="93"/>
                        </a:lnTo>
                        <a:lnTo>
                          <a:pt x="265" y="96"/>
                        </a:lnTo>
                        <a:lnTo>
                          <a:pt x="263" y="97"/>
                        </a:lnTo>
                        <a:lnTo>
                          <a:pt x="262" y="99"/>
                        </a:lnTo>
                        <a:lnTo>
                          <a:pt x="261" y="100"/>
                        </a:lnTo>
                        <a:lnTo>
                          <a:pt x="258" y="101"/>
                        </a:lnTo>
                        <a:lnTo>
                          <a:pt x="255" y="104"/>
                        </a:lnTo>
                        <a:lnTo>
                          <a:pt x="253" y="107"/>
                        </a:lnTo>
                        <a:lnTo>
                          <a:pt x="250" y="108"/>
                        </a:lnTo>
                        <a:lnTo>
                          <a:pt x="249" y="108"/>
                        </a:lnTo>
                        <a:lnTo>
                          <a:pt x="247" y="108"/>
                        </a:lnTo>
                        <a:lnTo>
                          <a:pt x="246" y="107"/>
                        </a:lnTo>
                        <a:lnTo>
                          <a:pt x="246" y="103"/>
                        </a:lnTo>
                        <a:lnTo>
                          <a:pt x="246" y="97"/>
                        </a:lnTo>
                        <a:lnTo>
                          <a:pt x="247" y="95"/>
                        </a:lnTo>
                        <a:lnTo>
                          <a:pt x="247" y="92"/>
                        </a:lnTo>
                        <a:lnTo>
                          <a:pt x="247" y="91"/>
                        </a:lnTo>
                        <a:lnTo>
                          <a:pt x="249" y="91"/>
                        </a:lnTo>
                        <a:lnTo>
                          <a:pt x="250" y="91"/>
                        </a:lnTo>
                        <a:lnTo>
                          <a:pt x="251" y="89"/>
                        </a:lnTo>
                        <a:lnTo>
                          <a:pt x="254" y="89"/>
                        </a:lnTo>
                        <a:lnTo>
                          <a:pt x="257" y="88"/>
                        </a:lnTo>
                        <a:lnTo>
                          <a:pt x="258" y="85"/>
                        </a:lnTo>
                        <a:lnTo>
                          <a:pt x="258" y="84"/>
                        </a:lnTo>
                        <a:lnTo>
                          <a:pt x="258" y="83"/>
                        </a:lnTo>
                        <a:lnTo>
                          <a:pt x="257" y="81"/>
                        </a:lnTo>
                        <a:lnTo>
                          <a:pt x="254" y="80"/>
                        </a:lnTo>
                        <a:lnTo>
                          <a:pt x="250" y="80"/>
                        </a:lnTo>
                        <a:lnTo>
                          <a:pt x="247" y="79"/>
                        </a:lnTo>
                        <a:lnTo>
                          <a:pt x="245" y="77"/>
                        </a:lnTo>
                        <a:lnTo>
                          <a:pt x="245" y="75"/>
                        </a:lnTo>
                        <a:lnTo>
                          <a:pt x="243" y="75"/>
                        </a:lnTo>
                        <a:lnTo>
                          <a:pt x="242" y="76"/>
                        </a:lnTo>
                        <a:lnTo>
                          <a:pt x="239" y="77"/>
                        </a:lnTo>
                        <a:lnTo>
                          <a:pt x="237" y="77"/>
                        </a:lnTo>
                        <a:lnTo>
                          <a:pt x="233" y="77"/>
                        </a:lnTo>
                        <a:lnTo>
                          <a:pt x="230" y="77"/>
                        </a:lnTo>
                        <a:lnTo>
                          <a:pt x="227" y="76"/>
                        </a:lnTo>
                        <a:lnTo>
                          <a:pt x="225" y="75"/>
                        </a:lnTo>
                        <a:lnTo>
                          <a:pt x="224" y="72"/>
                        </a:lnTo>
                        <a:lnTo>
                          <a:pt x="222" y="68"/>
                        </a:lnTo>
                        <a:lnTo>
                          <a:pt x="221" y="61"/>
                        </a:lnTo>
                        <a:lnTo>
                          <a:pt x="221" y="56"/>
                        </a:lnTo>
                        <a:lnTo>
                          <a:pt x="220" y="52"/>
                        </a:lnTo>
                        <a:lnTo>
                          <a:pt x="218" y="51"/>
                        </a:lnTo>
                        <a:lnTo>
                          <a:pt x="217" y="49"/>
                        </a:lnTo>
                        <a:lnTo>
                          <a:pt x="214" y="48"/>
                        </a:lnTo>
                        <a:lnTo>
                          <a:pt x="213" y="48"/>
                        </a:lnTo>
                        <a:lnTo>
                          <a:pt x="209" y="49"/>
                        </a:lnTo>
                        <a:lnTo>
                          <a:pt x="208" y="51"/>
                        </a:lnTo>
                        <a:lnTo>
                          <a:pt x="205" y="53"/>
                        </a:lnTo>
                        <a:lnTo>
                          <a:pt x="205" y="56"/>
                        </a:lnTo>
                        <a:lnTo>
                          <a:pt x="205" y="60"/>
                        </a:lnTo>
                        <a:lnTo>
                          <a:pt x="205" y="64"/>
                        </a:lnTo>
                        <a:lnTo>
                          <a:pt x="206" y="67"/>
                        </a:lnTo>
                        <a:lnTo>
                          <a:pt x="205" y="71"/>
                        </a:lnTo>
                        <a:lnTo>
                          <a:pt x="204" y="73"/>
                        </a:lnTo>
                        <a:lnTo>
                          <a:pt x="202" y="76"/>
                        </a:lnTo>
                        <a:lnTo>
                          <a:pt x="200" y="76"/>
                        </a:lnTo>
                        <a:lnTo>
                          <a:pt x="197" y="76"/>
                        </a:lnTo>
                        <a:lnTo>
                          <a:pt x="194" y="73"/>
                        </a:lnTo>
                        <a:lnTo>
                          <a:pt x="192" y="71"/>
                        </a:lnTo>
                        <a:lnTo>
                          <a:pt x="189" y="67"/>
                        </a:lnTo>
                        <a:lnTo>
                          <a:pt x="186" y="63"/>
                        </a:lnTo>
                        <a:lnTo>
                          <a:pt x="184" y="60"/>
                        </a:lnTo>
                        <a:lnTo>
                          <a:pt x="181" y="57"/>
                        </a:lnTo>
                        <a:lnTo>
                          <a:pt x="178" y="57"/>
                        </a:lnTo>
                        <a:lnTo>
                          <a:pt x="178" y="57"/>
                        </a:lnTo>
                        <a:lnTo>
                          <a:pt x="176" y="59"/>
                        </a:lnTo>
                        <a:lnTo>
                          <a:pt x="174" y="59"/>
                        </a:lnTo>
                        <a:lnTo>
                          <a:pt x="174" y="59"/>
                        </a:lnTo>
                        <a:lnTo>
                          <a:pt x="173" y="59"/>
                        </a:lnTo>
                        <a:lnTo>
                          <a:pt x="173" y="61"/>
                        </a:lnTo>
                        <a:lnTo>
                          <a:pt x="173" y="68"/>
                        </a:lnTo>
                        <a:lnTo>
                          <a:pt x="173" y="75"/>
                        </a:lnTo>
                        <a:lnTo>
                          <a:pt x="174" y="80"/>
                        </a:lnTo>
                        <a:lnTo>
                          <a:pt x="177" y="83"/>
                        </a:lnTo>
                        <a:lnTo>
                          <a:pt x="178" y="85"/>
                        </a:lnTo>
                        <a:lnTo>
                          <a:pt x="180" y="87"/>
                        </a:lnTo>
                        <a:lnTo>
                          <a:pt x="181" y="88"/>
                        </a:lnTo>
                        <a:lnTo>
                          <a:pt x="181" y="91"/>
                        </a:lnTo>
                        <a:lnTo>
                          <a:pt x="180" y="92"/>
                        </a:lnTo>
                        <a:lnTo>
                          <a:pt x="178" y="95"/>
                        </a:lnTo>
                        <a:lnTo>
                          <a:pt x="178" y="97"/>
                        </a:lnTo>
                        <a:lnTo>
                          <a:pt x="180" y="99"/>
                        </a:lnTo>
                        <a:lnTo>
                          <a:pt x="182" y="100"/>
                        </a:lnTo>
                        <a:lnTo>
                          <a:pt x="184" y="100"/>
                        </a:lnTo>
                        <a:lnTo>
                          <a:pt x="186" y="100"/>
                        </a:lnTo>
                        <a:lnTo>
                          <a:pt x="186" y="100"/>
                        </a:lnTo>
                        <a:lnTo>
                          <a:pt x="188" y="101"/>
                        </a:lnTo>
                        <a:lnTo>
                          <a:pt x="188" y="103"/>
                        </a:lnTo>
                        <a:lnTo>
                          <a:pt x="188" y="105"/>
                        </a:lnTo>
                        <a:lnTo>
                          <a:pt x="188" y="108"/>
                        </a:lnTo>
                        <a:lnTo>
                          <a:pt x="186" y="112"/>
                        </a:lnTo>
                        <a:lnTo>
                          <a:pt x="186" y="115"/>
                        </a:lnTo>
                        <a:lnTo>
                          <a:pt x="186" y="117"/>
                        </a:lnTo>
                        <a:lnTo>
                          <a:pt x="185" y="119"/>
                        </a:lnTo>
                        <a:lnTo>
                          <a:pt x="184" y="121"/>
                        </a:lnTo>
                        <a:lnTo>
                          <a:pt x="182" y="123"/>
                        </a:lnTo>
                        <a:lnTo>
                          <a:pt x="181" y="125"/>
                        </a:lnTo>
                        <a:lnTo>
                          <a:pt x="180" y="128"/>
                        </a:lnTo>
                        <a:lnTo>
                          <a:pt x="178" y="131"/>
                        </a:lnTo>
                        <a:lnTo>
                          <a:pt x="180" y="132"/>
                        </a:lnTo>
                        <a:lnTo>
                          <a:pt x="180" y="132"/>
                        </a:lnTo>
                        <a:lnTo>
                          <a:pt x="181" y="133"/>
                        </a:lnTo>
                        <a:lnTo>
                          <a:pt x="181" y="136"/>
                        </a:lnTo>
                        <a:lnTo>
                          <a:pt x="182" y="139"/>
                        </a:lnTo>
                        <a:lnTo>
                          <a:pt x="182" y="141"/>
                        </a:lnTo>
                        <a:lnTo>
                          <a:pt x="181" y="144"/>
                        </a:lnTo>
                        <a:lnTo>
                          <a:pt x="180" y="145"/>
                        </a:lnTo>
                        <a:lnTo>
                          <a:pt x="177" y="147"/>
                        </a:lnTo>
                        <a:lnTo>
                          <a:pt x="174" y="149"/>
                        </a:lnTo>
                        <a:lnTo>
                          <a:pt x="170" y="152"/>
                        </a:lnTo>
                        <a:lnTo>
                          <a:pt x="169" y="154"/>
                        </a:lnTo>
                        <a:lnTo>
                          <a:pt x="168" y="158"/>
                        </a:lnTo>
                        <a:lnTo>
                          <a:pt x="168" y="162"/>
                        </a:lnTo>
                        <a:lnTo>
                          <a:pt x="168" y="165"/>
                        </a:lnTo>
                        <a:lnTo>
                          <a:pt x="168" y="168"/>
                        </a:lnTo>
                        <a:lnTo>
                          <a:pt x="165" y="170"/>
                        </a:lnTo>
                        <a:lnTo>
                          <a:pt x="164" y="172"/>
                        </a:lnTo>
                        <a:lnTo>
                          <a:pt x="162" y="173"/>
                        </a:lnTo>
                        <a:lnTo>
                          <a:pt x="161" y="176"/>
                        </a:lnTo>
                        <a:lnTo>
                          <a:pt x="161" y="180"/>
                        </a:lnTo>
                        <a:lnTo>
                          <a:pt x="162" y="184"/>
                        </a:lnTo>
                        <a:lnTo>
                          <a:pt x="161" y="189"/>
                        </a:lnTo>
                        <a:lnTo>
                          <a:pt x="158" y="196"/>
                        </a:lnTo>
                        <a:lnTo>
                          <a:pt x="153" y="204"/>
                        </a:lnTo>
                        <a:lnTo>
                          <a:pt x="148" y="216"/>
                        </a:lnTo>
                        <a:lnTo>
                          <a:pt x="145" y="221"/>
                        </a:lnTo>
                        <a:lnTo>
                          <a:pt x="142" y="224"/>
                        </a:lnTo>
                        <a:lnTo>
                          <a:pt x="141" y="226"/>
                        </a:lnTo>
                        <a:lnTo>
                          <a:pt x="138" y="228"/>
                        </a:lnTo>
                        <a:lnTo>
                          <a:pt x="137" y="228"/>
                        </a:lnTo>
                        <a:lnTo>
                          <a:pt x="137" y="228"/>
                        </a:lnTo>
                        <a:lnTo>
                          <a:pt x="137" y="228"/>
                        </a:lnTo>
                        <a:lnTo>
                          <a:pt x="133" y="230"/>
                        </a:lnTo>
                        <a:lnTo>
                          <a:pt x="134" y="230"/>
                        </a:lnTo>
                        <a:lnTo>
                          <a:pt x="134" y="230"/>
                        </a:lnTo>
                        <a:lnTo>
                          <a:pt x="132" y="234"/>
                        </a:lnTo>
                        <a:lnTo>
                          <a:pt x="129" y="237"/>
                        </a:lnTo>
                        <a:lnTo>
                          <a:pt x="126" y="240"/>
                        </a:lnTo>
                        <a:lnTo>
                          <a:pt x="124" y="244"/>
                        </a:lnTo>
                        <a:lnTo>
                          <a:pt x="120" y="248"/>
                        </a:lnTo>
                        <a:lnTo>
                          <a:pt x="118" y="252"/>
                        </a:lnTo>
                        <a:lnTo>
                          <a:pt x="117" y="258"/>
                        </a:lnTo>
                        <a:lnTo>
                          <a:pt x="114" y="265"/>
                        </a:lnTo>
                        <a:lnTo>
                          <a:pt x="112" y="272"/>
                        </a:lnTo>
                        <a:lnTo>
                          <a:pt x="108" y="274"/>
                        </a:lnTo>
                        <a:lnTo>
                          <a:pt x="103" y="277"/>
                        </a:lnTo>
                        <a:lnTo>
                          <a:pt x="99" y="280"/>
                        </a:lnTo>
                        <a:lnTo>
                          <a:pt x="95" y="284"/>
                        </a:lnTo>
                        <a:lnTo>
                          <a:pt x="93" y="286"/>
                        </a:lnTo>
                        <a:lnTo>
                          <a:pt x="91" y="290"/>
                        </a:lnTo>
                        <a:lnTo>
                          <a:pt x="89" y="293"/>
                        </a:lnTo>
                        <a:lnTo>
                          <a:pt x="87" y="297"/>
                        </a:lnTo>
                        <a:lnTo>
                          <a:pt x="85" y="298"/>
                        </a:lnTo>
                        <a:lnTo>
                          <a:pt x="84" y="301"/>
                        </a:lnTo>
                        <a:lnTo>
                          <a:pt x="81" y="304"/>
                        </a:lnTo>
                        <a:lnTo>
                          <a:pt x="79" y="306"/>
                        </a:lnTo>
                        <a:lnTo>
                          <a:pt x="76" y="309"/>
                        </a:lnTo>
                        <a:lnTo>
                          <a:pt x="73" y="311"/>
                        </a:lnTo>
                        <a:lnTo>
                          <a:pt x="68" y="318"/>
                        </a:lnTo>
                        <a:lnTo>
                          <a:pt x="63" y="326"/>
                        </a:lnTo>
                        <a:lnTo>
                          <a:pt x="61" y="337"/>
                        </a:lnTo>
                        <a:lnTo>
                          <a:pt x="59" y="349"/>
                        </a:lnTo>
                        <a:lnTo>
                          <a:pt x="52" y="358"/>
                        </a:lnTo>
                        <a:lnTo>
                          <a:pt x="49" y="361"/>
                        </a:lnTo>
                        <a:lnTo>
                          <a:pt x="49" y="363"/>
                        </a:lnTo>
                        <a:lnTo>
                          <a:pt x="49" y="367"/>
                        </a:lnTo>
                        <a:lnTo>
                          <a:pt x="49" y="370"/>
                        </a:lnTo>
                        <a:lnTo>
                          <a:pt x="48" y="374"/>
                        </a:lnTo>
                        <a:lnTo>
                          <a:pt x="48" y="382"/>
                        </a:lnTo>
                        <a:lnTo>
                          <a:pt x="48" y="391"/>
                        </a:lnTo>
                        <a:lnTo>
                          <a:pt x="47" y="401"/>
                        </a:lnTo>
                        <a:lnTo>
                          <a:pt x="45" y="405"/>
                        </a:lnTo>
                        <a:lnTo>
                          <a:pt x="43" y="407"/>
                        </a:lnTo>
                        <a:lnTo>
                          <a:pt x="40" y="410"/>
                        </a:lnTo>
                        <a:lnTo>
                          <a:pt x="37" y="413"/>
                        </a:lnTo>
                        <a:lnTo>
                          <a:pt x="36" y="418"/>
                        </a:lnTo>
                        <a:lnTo>
                          <a:pt x="35" y="422"/>
                        </a:lnTo>
                        <a:lnTo>
                          <a:pt x="32" y="427"/>
                        </a:lnTo>
                        <a:lnTo>
                          <a:pt x="29" y="431"/>
                        </a:lnTo>
                        <a:lnTo>
                          <a:pt x="27" y="437"/>
                        </a:lnTo>
                        <a:lnTo>
                          <a:pt x="23" y="443"/>
                        </a:lnTo>
                        <a:lnTo>
                          <a:pt x="21" y="447"/>
                        </a:lnTo>
                        <a:lnTo>
                          <a:pt x="20" y="451"/>
                        </a:lnTo>
                        <a:lnTo>
                          <a:pt x="17" y="455"/>
                        </a:lnTo>
                        <a:lnTo>
                          <a:pt x="16" y="458"/>
                        </a:lnTo>
                        <a:lnTo>
                          <a:pt x="15" y="463"/>
                        </a:lnTo>
                        <a:lnTo>
                          <a:pt x="13" y="468"/>
                        </a:lnTo>
                        <a:lnTo>
                          <a:pt x="13" y="475"/>
                        </a:lnTo>
                        <a:lnTo>
                          <a:pt x="16" y="482"/>
                        </a:lnTo>
                        <a:lnTo>
                          <a:pt x="19" y="486"/>
                        </a:lnTo>
                        <a:lnTo>
                          <a:pt x="20" y="491"/>
                        </a:lnTo>
                        <a:lnTo>
                          <a:pt x="23" y="494"/>
                        </a:lnTo>
                        <a:lnTo>
                          <a:pt x="23" y="498"/>
                        </a:lnTo>
                        <a:lnTo>
                          <a:pt x="23" y="502"/>
                        </a:lnTo>
                        <a:lnTo>
                          <a:pt x="20" y="506"/>
                        </a:lnTo>
                        <a:lnTo>
                          <a:pt x="17" y="510"/>
                        </a:lnTo>
                        <a:lnTo>
                          <a:pt x="16" y="512"/>
                        </a:lnTo>
                        <a:lnTo>
                          <a:pt x="15" y="516"/>
                        </a:lnTo>
                        <a:lnTo>
                          <a:pt x="15" y="519"/>
                        </a:lnTo>
                        <a:lnTo>
                          <a:pt x="15" y="519"/>
                        </a:lnTo>
                        <a:lnTo>
                          <a:pt x="13" y="522"/>
                        </a:lnTo>
                        <a:lnTo>
                          <a:pt x="12" y="523"/>
                        </a:lnTo>
                        <a:lnTo>
                          <a:pt x="11" y="526"/>
                        </a:lnTo>
                        <a:lnTo>
                          <a:pt x="11" y="528"/>
                        </a:lnTo>
                        <a:lnTo>
                          <a:pt x="11" y="532"/>
                        </a:lnTo>
                        <a:lnTo>
                          <a:pt x="12" y="535"/>
                        </a:lnTo>
                        <a:lnTo>
                          <a:pt x="12" y="538"/>
                        </a:lnTo>
                        <a:lnTo>
                          <a:pt x="12" y="539"/>
                        </a:lnTo>
                        <a:lnTo>
                          <a:pt x="11" y="542"/>
                        </a:lnTo>
                        <a:lnTo>
                          <a:pt x="8" y="544"/>
                        </a:lnTo>
                        <a:lnTo>
                          <a:pt x="7" y="548"/>
                        </a:lnTo>
                        <a:lnTo>
                          <a:pt x="5" y="552"/>
                        </a:lnTo>
                        <a:lnTo>
                          <a:pt x="5" y="556"/>
                        </a:lnTo>
                        <a:lnTo>
                          <a:pt x="7" y="559"/>
                        </a:lnTo>
                        <a:lnTo>
                          <a:pt x="7" y="562"/>
                        </a:lnTo>
                        <a:lnTo>
                          <a:pt x="7" y="564"/>
                        </a:lnTo>
                        <a:lnTo>
                          <a:pt x="7" y="566"/>
                        </a:lnTo>
                        <a:lnTo>
                          <a:pt x="5" y="568"/>
                        </a:lnTo>
                        <a:lnTo>
                          <a:pt x="4" y="571"/>
                        </a:lnTo>
                        <a:lnTo>
                          <a:pt x="3" y="575"/>
                        </a:lnTo>
                        <a:lnTo>
                          <a:pt x="3" y="579"/>
                        </a:lnTo>
                        <a:lnTo>
                          <a:pt x="5" y="584"/>
                        </a:lnTo>
                        <a:lnTo>
                          <a:pt x="9" y="590"/>
                        </a:lnTo>
                        <a:lnTo>
                          <a:pt x="13" y="594"/>
                        </a:lnTo>
                        <a:lnTo>
                          <a:pt x="15" y="596"/>
                        </a:lnTo>
                        <a:lnTo>
                          <a:pt x="15" y="599"/>
                        </a:lnTo>
                        <a:lnTo>
                          <a:pt x="16" y="602"/>
                        </a:lnTo>
                        <a:lnTo>
                          <a:pt x="16" y="604"/>
                        </a:lnTo>
                        <a:lnTo>
                          <a:pt x="17" y="606"/>
                        </a:lnTo>
                        <a:lnTo>
                          <a:pt x="19" y="607"/>
                        </a:lnTo>
                        <a:lnTo>
                          <a:pt x="21" y="607"/>
                        </a:lnTo>
                        <a:lnTo>
                          <a:pt x="23" y="607"/>
                        </a:lnTo>
                        <a:lnTo>
                          <a:pt x="24" y="606"/>
                        </a:lnTo>
                        <a:lnTo>
                          <a:pt x="27" y="604"/>
                        </a:lnTo>
                        <a:lnTo>
                          <a:pt x="28" y="602"/>
                        </a:lnTo>
                        <a:lnTo>
                          <a:pt x="29" y="600"/>
                        </a:lnTo>
                        <a:lnTo>
                          <a:pt x="32" y="599"/>
                        </a:lnTo>
                        <a:lnTo>
                          <a:pt x="33" y="600"/>
                        </a:lnTo>
                        <a:lnTo>
                          <a:pt x="33" y="602"/>
                        </a:lnTo>
                        <a:lnTo>
                          <a:pt x="33" y="604"/>
                        </a:lnTo>
                        <a:lnTo>
                          <a:pt x="32" y="606"/>
                        </a:lnTo>
                        <a:lnTo>
                          <a:pt x="29" y="608"/>
                        </a:lnTo>
                        <a:lnTo>
                          <a:pt x="28" y="612"/>
                        </a:lnTo>
                        <a:lnTo>
                          <a:pt x="28" y="614"/>
                        </a:lnTo>
                        <a:lnTo>
                          <a:pt x="29" y="616"/>
                        </a:lnTo>
                        <a:lnTo>
                          <a:pt x="31" y="617"/>
                        </a:lnTo>
                        <a:lnTo>
                          <a:pt x="35" y="619"/>
                        </a:lnTo>
                        <a:lnTo>
                          <a:pt x="37" y="617"/>
                        </a:lnTo>
                        <a:lnTo>
                          <a:pt x="40" y="617"/>
                        </a:lnTo>
                        <a:lnTo>
                          <a:pt x="48" y="614"/>
                        </a:lnTo>
                        <a:lnTo>
                          <a:pt x="56" y="608"/>
                        </a:lnTo>
                        <a:lnTo>
                          <a:pt x="63" y="604"/>
                        </a:lnTo>
                        <a:lnTo>
                          <a:pt x="68" y="603"/>
                        </a:lnTo>
                        <a:lnTo>
                          <a:pt x="69" y="604"/>
                        </a:lnTo>
                        <a:lnTo>
                          <a:pt x="71" y="606"/>
                        </a:lnTo>
                        <a:lnTo>
                          <a:pt x="72" y="608"/>
                        </a:lnTo>
                        <a:lnTo>
                          <a:pt x="72" y="610"/>
                        </a:lnTo>
                        <a:lnTo>
                          <a:pt x="73" y="612"/>
                        </a:lnTo>
                        <a:lnTo>
                          <a:pt x="75" y="615"/>
                        </a:lnTo>
                        <a:lnTo>
                          <a:pt x="76" y="615"/>
                        </a:lnTo>
                        <a:lnTo>
                          <a:pt x="79" y="616"/>
                        </a:lnTo>
                        <a:lnTo>
                          <a:pt x="83" y="616"/>
                        </a:lnTo>
                        <a:lnTo>
                          <a:pt x="92" y="615"/>
                        </a:lnTo>
                        <a:lnTo>
                          <a:pt x="103" y="614"/>
                        </a:lnTo>
                        <a:lnTo>
                          <a:pt x="110" y="608"/>
                        </a:lnTo>
                        <a:lnTo>
                          <a:pt x="118" y="603"/>
                        </a:lnTo>
                        <a:lnTo>
                          <a:pt x="128" y="599"/>
                        </a:lnTo>
                        <a:lnTo>
                          <a:pt x="138" y="598"/>
                        </a:lnTo>
                        <a:lnTo>
                          <a:pt x="141" y="598"/>
                        </a:lnTo>
                        <a:lnTo>
                          <a:pt x="144" y="599"/>
                        </a:lnTo>
                        <a:lnTo>
                          <a:pt x="145" y="600"/>
                        </a:lnTo>
                        <a:lnTo>
                          <a:pt x="146" y="604"/>
                        </a:lnTo>
                        <a:lnTo>
                          <a:pt x="149" y="607"/>
                        </a:lnTo>
                        <a:lnTo>
                          <a:pt x="153" y="610"/>
                        </a:lnTo>
                        <a:lnTo>
                          <a:pt x="157" y="610"/>
                        </a:lnTo>
                        <a:lnTo>
                          <a:pt x="161" y="611"/>
                        </a:lnTo>
                        <a:lnTo>
                          <a:pt x="168" y="610"/>
                        </a:lnTo>
                        <a:lnTo>
                          <a:pt x="176" y="608"/>
                        </a:lnTo>
                        <a:lnTo>
                          <a:pt x="176" y="608"/>
                        </a:lnTo>
                        <a:lnTo>
                          <a:pt x="176" y="607"/>
                        </a:lnTo>
                        <a:lnTo>
                          <a:pt x="176" y="604"/>
                        </a:lnTo>
                        <a:lnTo>
                          <a:pt x="177" y="602"/>
                        </a:lnTo>
                        <a:lnTo>
                          <a:pt x="178" y="599"/>
                        </a:lnTo>
                        <a:lnTo>
                          <a:pt x="182" y="596"/>
                        </a:lnTo>
                        <a:lnTo>
                          <a:pt x="185" y="596"/>
                        </a:lnTo>
                        <a:lnTo>
                          <a:pt x="188" y="595"/>
                        </a:lnTo>
                        <a:lnTo>
                          <a:pt x="190" y="596"/>
                        </a:lnTo>
                        <a:lnTo>
                          <a:pt x="193" y="598"/>
                        </a:lnTo>
                        <a:lnTo>
                          <a:pt x="196" y="599"/>
                        </a:lnTo>
                        <a:lnTo>
                          <a:pt x="197" y="600"/>
                        </a:lnTo>
                        <a:lnTo>
                          <a:pt x="198" y="602"/>
                        </a:lnTo>
                        <a:lnTo>
                          <a:pt x="198" y="602"/>
                        </a:lnTo>
                        <a:lnTo>
                          <a:pt x="200" y="602"/>
                        </a:lnTo>
                        <a:lnTo>
                          <a:pt x="201" y="600"/>
                        </a:lnTo>
                        <a:lnTo>
                          <a:pt x="202" y="599"/>
                        </a:lnTo>
                        <a:lnTo>
                          <a:pt x="204" y="598"/>
                        </a:lnTo>
                        <a:lnTo>
                          <a:pt x="205" y="595"/>
                        </a:lnTo>
                        <a:lnTo>
                          <a:pt x="205" y="592"/>
                        </a:lnTo>
                        <a:lnTo>
                          <a:pt x="206" y="590"/>
                        </a:lnTo>
                        <a:lnTo>
                          <a:pt x="208" y="588"/>
                        </a:lnTo>
                        <a:lnTo>
                          <a:pt x="208" y="587"/>
                        </a:lnTo>
                        <a:lnTo>
                          <a:pt x="208" y="586"/>
                        </a:lnTo>
                        <a:lnTo>
                          <a:pt x="206" y="583"/>
                        </a:lnTo>
                        <a:lnTo>
                          <a:pt x="202" y="582"/>
                        </a:lnTo>
                        <a:lnTo>
                          <a:pt x="200" y="580"/>
                        </a:lnTo>
                        <a:lnTo>
                          <a:pt x="197" y="580"/>
                        </a:lnTo>
                        <a:lnTo>
                          <a:pt x="194" y="580"/>
                        </a:lnTo>
                        <a:lnTo>
                          <a:pt x="193" y="582"/>
                        </a:lnTo>
                        <a:lnTo>
                          <a:pt x="192" y="583"/>
                        </a:lnTo>
                        <a:lnTo>
                          <a:pt x="190" y="586"/>
                        </a:lnTo>
                        <a:lnTo>
                          <a:pt x="189" y="587"/>
                        </a:lnTo>
                        <a:lnTo>
                          <a:pt x="185" y="588"/>
                        </a:lnTo>
                        <a:lnTo>
                          <a:pt x="180" y="588"/>
                        </a:lnTo>
                        <a:lnTo>
                          <a:pt x="177" y="588"/>
                        </a:lnTo>
                        <a:lnTo>
                          <a:pt x="173" y="587"/>
                        </a:lnTo>
                        <a:lnTo>
                          <a:pt x="170" y="584"/>
                        </a:lnTo>
                        <a:lnTo>
                          <a:pt x="169" y="582"/>
                        </a:lnTo>
                        <a:lnTo>
                          <a:pt x="169" y="578"/>
                        </a:lnTo>
                        <a:lnTo>
                          <a:pt x="169" y="575"/>
                        </a:lnTo>
                        <a:lnTo>
                          <a:pt x="170" y="572"/>
                        </a:lnTo>
                        <a:lnTo>
                          <a:pt x="172" y="570"/>
                        </a:lnTo>
                        <a:lnTo>
                          <a:pt x="173" y="568"/>
                        </a:lnTo>
                        <a:lnTo>
                          <a:pt x="176" y="566"/>
                        </a:lnTo>
                        <a:lnTo>
                          <a:pt x="177" y="564"/>
                        </a:lnTo>
                        <a:lnTo>
                          <a:pt x="178" y="562"/>
                        </a:lnTo>
                        <a:lnTo>
                          <a:pt x="178" y="559"/>
                        </a:lnTo>
                        <a:lnTo>
                          <a:pt x="180" y="556"/>
                        </a:lnTo>
                        <a:lnTo>
                          <a:pt x="181" y="555"/>
                        </a:lnTo>
                        <a:lnTo>
                          <a:pt x="182" y="554"/>
                        </a:lnTo>
                        <a:lnTo>
                          <a:pt x="186" y="554"/>
                        </a:lnTo>
                        <a:lnTo>
                          <a:pt x="189" y="552"/>
                        </a:lnTo>
                        <a:lnTo>
                          <a:pt x="193" y="551"/>
                        </a:lnTo>
                        <a:lnTo>
                          <a:pt x="196" y="550"/>
                        </a:lnTo>
                        <a:lnTo>
                          <a:pt x="198" y="548"/>
                        </a:lnTo>
                        <a:lnTo>
                          <a:pt x="201" y="548"/>
                        </a:lnTo>
                        <a:lnTo>
                          <a:pt x="204" y="548"/>
                        </a:lnTo>
                        <a:lnTo>
                          <a:pt x="205" y="551"/>
                        </a:lnTo>
                        <a:lnTo>
                          <a:pt x="206" y="555"/>
                        </a:lnTo>
                        <a:lnTo>
                          <a:pt x="206" y="556"/>
                        </a:lnTo>
                        <a:lnTo>
                          <a:pt x="208" y="558"/>
                        </a:lnTo>
                        <a:lnTo>
                          <a:pt x="209" y="558"/>
                        </a:lnTo>
                        <a:lnTo>
                          <a:pt x="210" y="558"/>
                        </a:lnTo>
                        <a:lnTo>
                          <a:pt x="212" y="556"/>
                        </a:lnTo>
                        <a:lnTo>
                          <a:pt x="213" y="554"/>
                        </a:lnTo>
                        <a:lnTo>
                          <a:pt x="214" y="550"/>
                        </a:lnTo>
                        <a:lnTo>
                          <a:pt x="214" y="550"/>
                        </a:lnTo>
                        <a:lnTo>
                          <a:pt x="217" y="551"/>
                        </a:lnTo>
                        <a:lnTo>
                          <a:pt x="220" y="552"/>
                        </a:lnTo>
                        <a:lnTo>
                          <a:pt x="224" y="554"/>
                        </a:lnTo>
                        <a:lnTo>
                          <a:pt x="226" y="556"/>
                        </a:lnTo>
                        <a:lnTo>
                          <a:pt x="229" y="558"/>
                        </a:lnTo>
                        <a:lnTo>
                          <a:pt x="230" y="560"/>
                        </a:lnTo>
                        <a:lnTo>
                          <a:pt x="230" y="562"/>
                        </a:lnTo>
                        <a:lnTo>
                          <a:pt x="227" y="564"/>
                        </a:lnTo>
                        <a:lnTo>
                          <a:pt x="225" y="566"/>
                        </a:lnTo>
                        <a:lnTo>
                          <a:pt x="222" y="567"/>
                        </a:lnTo>
                        <a:lnTo>
                          <a:pt x="221" y="568"/>
                        </a:lnTo>
                        <a:lnTo>
                          <a:pt x="218" y="570"/>
                        </a:lnTo>
                        <a:lnTo>
                          <a:pt x="217" y="572"/>
                        </a:lnTo>
                        <a:lnTo>
                          <a:pt x="217" y="575"/>
                        </a:lnTo>
                        <a:lnTo>
                          <a:pt x="218" y="576"/>
                        </a:lnTo>
                        <a:lnTo>
                          <a:pt x="221" y="578"/>
                        </a:lnTo>
                        <a:lnTo>
                          <a:pt x="224" y="578"/>
                        </a:lnTo>
                        <a:lnTo>
                          <a:pt x="226" y="579"/>
                        </a:lnTo>
                        <a:lnTo>
                          <a:pt x="229" y="578"/>
                        </a:lnTo>
                        <a:lnTo>
                          <a:pt x="230" y="578"/>
                        </a:lnTo>
                        <a:lnTo>
                          <a:pt x="231" y="579"/>
                        </a:lnTo>
                        <a:lnTo>
                          <a:pt x="234" y="580"/>
                        </a:lnTo>
                        <a:lnTo>
                          <a:pt x="237" y="582"/>
                        </a:lnTo>
                        <a:lnTo>
                          <a:pt x="239" y="582"/>
                        </a:lnTo>
                        <a:lnTo>
                          <a:pt x="241" y="582"/>
                        </a:lnTo>
                        <a:lnTo>
                          <a:pt x="241" y="580"/>
                        </a:lnTo>
                        <a:lnTo>
                          <a:pt x="241" y="578"/>
                        </a:lnTo>
                        <a:lnTo>
                          <a:pt x="239" y="576"/>
                        </a:lnTo>
                        <a:lnTo>
                          <a:pt x="238" y="574"/>
                        </a:lnTo>
                        <a:lnTo>
                          <a:pt x="237" y="572"/>
                        </a:lnTo>
                        <a:lnTo>
                          <a:pt x="237" y="571"/>
                        </a:lnTo>
                        <a:lnTo>
                          <a:pt x="237" y="570"/>
                        </a:lnTo>
                        <a:lnTo>
                          <a:pt x="238" y="570"/>
                        </a:lnTo>
                        <a:lnTo>
                          <a:pt x="241" y="570"/>
                        </a:lnTo>
                        <a:lnTo>
                          <a:pt x="245" y="571"/>
                        </a:lnTo>
                        <a:lnTo>
                          <a:pt x="249" y="574"/>
                        </a:lnTo>
                        <a:lnTo>
                          <a:pt x="250" y="576"/>
                        </a:lnTo>
                        <a:lnTo>
                          <a:pt x="251" y="579"/>
                        </a:lnTo>
                        <a:lnTo>
                          <a:pt x="253" y="582"/>
                        </a:lnTo>
                        <a:lnTo>
                          <a:pt x="251" y="584"/>
                        </a:lnTo>
                        <a:lnTo>
                          <a:pt x="253" y="587"/>
                        </a:lnTo>
                        <a:lnTo>
                          <a:pt x="254" y="590"/>
                        </a:lnTo>
                        <a:lnTo>
                          <a:pt x="257" y="590"/>
                        </a:lnTo>
                        <a:lnTo>
                          <a:pt x="261" y="590"/>
                        </a:lnTo>
                        <a:lnTo>
                          <a:pt x="263" y="587"/>
                        </a:lnTo>
                        <a:lnTo>
                          <a:pt x="270" y="584"/>
                        </a:lnTo>
                        <a:lnTo>
                          <a:pt x="277" y="582"/>
                        </a:lnTo>
                        <a:lnTo>
                          <a:pt x="283" y="582"/>
                        </a:lnTo>
                        <a:lnTo>
                          <a:pt x="289" y="582"/>
                        </a:lnTo>
                        <a:lnTo>
                          <a:pt x="298" y="584"/>
                        </a:lnTo>
                        <a:lnTo>
                          <a:pt x="307" y="588"/>
                        </a:lnTo>
                        <a:lnTo>
                          <a:pt x="314" y="591"/>
                        </a:lnTo>
                        <a:lnTo>
                          <a:pt x="322" y="594"/>
                        </a:lnTo>
                        <a:lnTo>
                          <a:pt x="331" y="598"/>
                        </a:lnTo>
                        <a:lnTo>
                          <a:pt x="342" y="602"/>
                        </a:lnTo>
                        <a:lnTo>
                          <a:pt x="347" y="606"/>
                        </a:lnTo>
                        <a:lnTo>
                          <a:pt x="350" y="612"/>
                        </a:lnTo>
                        <a:lnTo>
                          <a:pt x="354" y="620"/>
                        </a:lnTo>
                        <a:lnTo>
                          <a:pt x="359" y="627"/>
                        </a:lnTo>
                        <a:lnTo>
                          <a:pt x="364" y="631"/>
                        </a:lnTo>
                        <a:lnTo>
                          <a:pt x="366" y="631"/>
                        </a:lnTo>
                        <a:lnTo>
                          <a:pt x="371" y="629"/>
                        </a:lnTo>
                        <a:lnTo>
                          <a:pt x="376" y="628"/>
                        </a:lnTo>
                        <a:lnTo>
                          <a:pt x="380" y="624"/>
                        </a:lnTo>
                        <a:lnTo>
                          <a:pt x="382" y="624"/>
                        </a:lnTo>
                        <a:lnTo>
                          <a:pt x="384" y="624"/>
                        </a:lnTo>
                        <a:lnTo>
                          <a:pt x="387" y="624"/>
                        </a:lnTo>
                        <a:lnTo>
                          <a:pt x="390" y="625"/>
                        </a:lnTo>
                        <a:lnTo>
                          <a:pt x="391" y="627"/>
                        </a:lnTo>
                        <a:lnTo>
                          <a:pt x="392" y="628"/>
                        </a:lnTo>
                        <a:lnTo>
                          <a:pt x="392" y="628"/>
                        </a:lnTo>
                        <a:lnTo>
                          <a:pt x="400" y="624"/>
                        </a:lnTo>
                        <a:lnTo>
                          <a:pt x="400" y="624"/>
                        </a:lnTo>
                        <a:lnTo>
                          <a:pt x="403" y="624"/>
                        </a:lnTo>
                        <a:lnTo>
                          <a:pt x="404" y="625"/>
                        </a:lnTo>
                        <a:lnTo>
                          <a:pt x="407" y="625"/>
                        </a:lnTo>
                        <a:lnTo>
                          <a:pt x="410" y="625"/>
                        </a:lnTo>
                        <a:lnTo>
                          <a:pt x="411" y="625"/>
                        </a:lnTo>
                        <a:lnTo>
                          <a:pt x="412" y="624"/>
                        </a:lnTo>
                        <a:lnTo>
                          <a:pt x="414" y="623"/>
                        </a:lnTo>
                        <a:lnTo>
                          <a:pt x="414" y="620"/>
                        </a:lnTo>
                        <a:lnTo>
                          <a:pt x="414" y="617"/>
                        </a:lnTo>
                        <a:lnTo>
                          <a:pt x="410" y="617"/>
                        </a:lnTo>
                        <a:lnTo>
                          <a:pt x="406" y="616"/>
                        </a:lnTo>
                        <a:lnTo>
                          <a:pt x="400" y="615"/>
                        </a:lnTo>
                        <a:lnTo>
                          <a:pt x="398" y="614"/>
                        </a:lnTo>
                        <a:lnTo>
                          <a:pt x="395" y="612"/>
                        </a:lnTo>
                        <a:lnTo>
                          <a:pt x="392" y="611"/>
                        </a:lnTo>
                        <a:lnTo>
                          <a:pt x="391" y="610"/>
                        </a:lnTo>
                        <a:lnTo>
                          <a:pt x="390" y="608"/>
                        </a:lnTo>
                        <a:lnTo>
                          <a:pt x="390" y="607"/>
                        </a:lnTo>
                        <a:lnTo>
                          <a:pt x="391" y="606"/>
                        </a:lnTo>
                        <a:lnTo>
                          <a:pt x="394" y="603"/>
                        </a:lnTo>
                        <a:lnTo>
                          <a:pt x="398" y="602"/>
                        </a:lnTo>
                        <a:lnTo>
                          <a:pt x="402" y="600"/>
                        </a:lnTo>
                        <a:lnTo>
                          <a:pt x="406" y="600"/>
                        </a:lnTo>
                        <a:lnTo>
                          <a:pt x="410" y="599"/>
                        </a:lnTo>
                        <a:lnTo>
                          <a:pt x="415" y="598"/>
                        </a:lnTo>
                        <a:lnTo>
                          <a:pt x="420" y="595"/>
                        </a:lnTo>
                        <a:lnTo>
                          <a:pt x="426" y="590"/>
                        </a:lnTo>
                        <a:lnTo>
                          <a:pt x="427" y="587"/>
                        </a:lnTo>
                        <a:lnTo>
                          <a:pt x="430" y="586"/>
                        </a:lnTo>
                        <a:lnTo>
                          <a:pt x="432" y="583"/>
                        </a:lnTo>
                        <a:lnTo>
                          <a:pt x="435" y="583"/>
                        </a:lnTo>
                        <a:lnTo>
                          <a:pt x="438" y="583"/>
                        </a:lnTo>
                        <a:lnTo>
                          <a:pt x="442" y="584"/>
                        </a:lnTo>
                        <a:lnTo>
                          <a:pt x="446" y="586"/>
                        </a:lnTo>
                        <a:lnTo>
                          <a:pt x="450" y="587"/>
                        </a:lnTo>
                        <a:lnTo>
                          <a:pt x="454" y="586"/>
                        </a:lnTo>
                        <a:lnTo>
                          <a:pt x="458" y="584"/>
                        </a:lnTo>
                        <a:lnTo>
                          <a:pt x="462" y="580"/>
                        </a:lnTo>
                        <a:lnTo>
                          <a:pt x="464" y="579"/>
                        </a:lnTo>
                        <a:lnTo>
                          <a:pt x="468" y="579"/>
                        </a:lnTo>
                        <a:lnTo>
                          <a:pt x="471" y="579"/>
                        </a:lnTo>
                        <a:lnTo>
                          <a:pt x="473" y="582"/>
                        </a:lnTo>
                        <a:lnTo>
                          <a:pt x="476" y="584"/>
                        </a:lnTo>
                        <a:lnTo>
                          <a:pt x="477" y="584"/>
                        </a:lnTo>
                        <a:lnTo>
                          <a:pt x="479" y="583"/>
                        </a:lnTo>
                        <a:lnTo>
                          <a:pt x="481" y="582"/>
                        </a:lnTo>
                        <a:lnTo>
                          <a:pt x="483" y="578"/>
                        </a:lnTo>
                        <a:lnTo>
                          <a:pt x="484" y="574"/>
                        </a:lnTo>
                        <a:lnTo>
                          <a:pt x="484" y="570"/>
                        </a:lnTo>
                        <a:lnTo>
                          <a:pt x="483" y="564"/>
                        </a:lnTo>
                        <a:lnTo>
                          <a:pt x="481" y="560"/>
                        </a:lnTo>
                        <a:lnTo>
                          <a:pt x="479" y="556"/>
                        </a:lnTo>
                        <a:lnTo>
                          <a:pt x="476" y="552"/>
                        </a:lnTo>
                        <a:lnTo>
                          <a:pt x="476" y="550"/>
                        </a:lnTo>
                        <a:lnTo>
                          <a:pt x="476" y="547"/>
                        </a:lnTo>
                        <a:lnTo>
                          <a:pt x="477" y="546"/>
                        </a:lnTo>
                        <a:lnTo>
                          <a:pt x="480" y="544"/>
                        </a:lnTo>
                        <a:lnTo>
                          <a:pt x="481" y="543"/>
                        </a:lnTo>
                        <a:lnTo>
                          <a:pt x="484" y="543"/>
                        </a:lnTo>
                        <a:lnTo>
                          <a:pt x="485" y="542"/>
                        </a:lnTo>
                        <a:lnTo>
                          <a:pt x="485" y="540"/>
                        </a:lnTo>
                        <a:lnTo>
                          <a:pt x="485" y="539"/>
                        </a:lnTo>
                        <a:lnTo>
                          <a:pt x="484" y="538"/>
                        </a:lnTo>
                        <a:lnTo>
                          <a:pt x="481" y="535"/>
                        </a:lnTo>
                        <a:lnTo>
                          <a:pt x="479" y="532"/>
                        </a:lnTo>
                        <a:lnTo>
                          <a:pt x="476" y="530"/>
                        </a:lnTo>
                        <a:lnTo>
                          <a:pt x="476" y="527"/>
                        </a:lnTo>
                        <a:lnTo>
                          <a:pt x="476" y="526"/>
                        </a:lnTo>
                        <a:lnTo>
                          <a:pt x="476" y="523"/>
                        </a:lnTo>
                        <a:lnTo>
                          <a:pt x="477" y="520"/>
                        </a:lnTo>
                        <a:lnTo>
                          <a:pt x="479" y="516"/>
                        </a:lnTo>
                        <a:lnTo>
                          <a:pt x="479" y="512"/>
                        </a:lnTo>
                        <a:lnTo>
                          <a:pt x="479" y="510"/>
                        </a:lnTo>
                        <a:lnTo>
                          <a:pt x="477" y="507"/>
                        </a:lnTo>
                        <a:lnTo>
                          <a:pt x="475" y="504"/>
                        </a:lnTo>
                        <a:lnTo>
                          <a:pt x="475" y="503"/>
                        </a:lnTo>
                        <a:lnTo>
                          <a:pt x="475" y="500"/>
                        </a:lnTo>
                        <a:lnTo>
                          <a:pt x="476" y="499"/>
                        </a:lnTo>
                        <a:lnTo>
                          <a:pt x="481" y="491"/>
                        </a:lnTo>
                        <a:lnTo>
                          <a:pt x="485" y="482"/>
                        </a:lnTo>
                        <a:lnTo>
                          <a:pt x="487" y="471"/>
                        </a:lnTo>
                        <a:lnTo>
                          <a:pt x="485" y="463"/>
                        </a:lnTo>
                        <a:lnTo>
                          <a:pt x="480" y="454"/>
                        </a:lnTo>
                        <a:lnTo>
                          <a:pt x="475" y="442"/>
                        </a:lnTo>
                        <a:lnTo>
                          <a:pt x="472" y="431"/>
                        </a:lnTo>
                        <a:lnTo>
                          <a:pt x="472" y="426"/>
                        </a:lnTo>
                        <a:lnTo>
                          <a:pt x="472" y="421"/>
                        </a:lnTo>
                        <a:lnTo>
                          <a:pt x="472" y="418"/>
                        </a:lnTo>
                        <a:lnTo>
                          <a:pt x="472" y="417"/>
                        </a:lnTo>
                        <a:lnTo>
                          <a:pt x="472" y="415"/>
                        </a:lnTo>
                        <a:lnTo>
                          <a:pt x="472" y="414"/>
                        </a:lnTo>
                        <a:lnTo>
                          <a:pt x="471" y="413"/>
                        </a:lnTo>
                        <a:lnTo>
                          <a:pt x="468" y="409"/>
                        </a:lnTo>
                        <a:lnTo>
                          <a:pt x="464" y="402"/>
                        </a:lnTo>
                        <a:lnTo>
                          <a:pt x="459" y="397"/>
                        </a:lnTo>
                        <a:lnTo>
                          <a:pt x="455" y="393"/>
                        </a:lnTo>
                        <a:lnTo>
                          <a:pt x="454" y="391"/>
                        </a:lnTo>
                        <a:lnTo>
                          <a:pt x="454" y="391"/>
                        </a:lnTo>
                        <a:lnTo>
                          <a:pt x="454" y="390"/>
                        </a:lnTo>
                        <a:lnTo>
                          <a:pt x="455" y="389"/>
                        </a:lnTo>
                        <a:lnTo>
                          <a:pt x="456" y="386"/>
                        </a:lnTo>
                        <a:lnTo>
                          <a:pt x="459" y="383"/>
                        </a:lnTo>
                        <a:lnTo>
                          <a:pt x="462" y="381"/>
                        </a:lnTo>
                        <a:lnTo>
                          <a:pt x="463" y="375"/>
                        </a:lnTo>
                        <a:lnTo>
                          <a:pt x="466" y="371"/>
                        </a:lnTo>
                        <a:lnTo>
                          <a:pt x="470" y="367"/>
                        </a:lnTo>
                        <a:lnTo>
                          <a:pt x="472" y="363"/>
                        </a:lnTo>
                        <a:lnTo>
                          <a:pt x="475" y="362"/>
                        </a:lnTo>
                        <a:lnTo>
                          <a:pt x="476" y="361"/>
                        </a:lnTo>
                        <a:lnTo>
                          <a:pt x="477" y="362"/>
                        </a:lnTo>
                        <a:lnTo>
                          <a:pt x="480" y="362"/>
                        </a:lnTo>
                        <a:lnTo>
                          <a:pt x="481" y="365"/>
                        </a:lnTo>
                        <a:lnTo>
                          <a:pt x="484" y="366"/>
                        </a:lnTo>
                        <a:lnTo>
                          <a:pt x="485" y="366"/>
                        </a:lnTo>
                        <a:lnTo>
                          <a:pt x="488" y="366"/>
                        </a:lnTo>
                        <a:lnTo>
                          <a:pt x="489" y="365"/>
                        </a:lnTo>
                        <a:lnTo>
                          <a:pt x="495" y="361"/>
                        </a:lnTo>
                        <a:lnTo>
                          <a:pt x="500" y="358"/>
                        </a:lnTo>
                        <a:lnTo>
                          <a:pt x="504" y="357"/>
                        </a:lnTo>
                        <a:lnTo>
                          <a:pt x="505" y="357"/>
                        </a:lnTo>
                        <a:lnTo>
                          <a:pt x="505" y="355"/>
                        </a:lnTo>
                        <a:lnTo>
                          <a:pt x="504" y="354"/>
                        </a:lnTo>
                        <a:lnTo>
                          <a:pt x="503" y="353"/>
                        </a:lnTo>
                        <a:lnTo>
                          <a:pt x="501" y="351"/>
                        </a:lnTo>
                        <a:lnTo>
                          <a:pt x="501" y="350"/>
                        </a:lnTo>
                        <a:lnTo>
                          <a:pt x="503" y="349"/>
                        </a:lnTo>
                        <a:lnTo>
                          <a:pt x="504" y="347"/>
                        </a:lnTo>
                        <a:lnTo>
                          <a:pt x="505" y="347"/>
                        </a:lnTo>
                        <a:lnTo>
                          <a:pt x="508" y="349"/>
                        </a:lnTo>
                        <a:lnTo>
                          <a:pt x="511" y="350"/>
                        </a:lnTo>
                        <a:lnTo>
                          <a:pt x="511" y="350"/>
                        </a:lnTo>
                        <a:lnTo>
                          <a:pt x="512" y="350"/>
                        </a:lnTo>
                        <a:lnTo>
                          <a:pt x="513" y="347"/>
                        </a:lnTo>
                        <a:lnTo>
                          <a:pt x="515" y="345"/>
                        </a:lnTo>
                        <a:lnTo>
                          <a:pt x="516" y="341"/>
                        </a:lnTo>
                        <a:lnTo>
                          <a:pt x="516" y="337"/>
                        </a:lnTo>
                        <a:lnTo>
                          <a:pt x="515" y="334"/>
                        </a:lnTo>
                        <a:lnTo>
                          <a:pt x="513" y="330"/>
                        </a:lnTo>
                        <a:lnTo>
                          <a:pt x="511" y="327"/>
                        </a:lnTo>
                        <a:lnTo>
                          <a:pt x="511" y="326"/>
                        </a:lnTo>
                        <a:lnTo>
                          <a:pt x="511" y="323"/>
                        </a:lnTo>
                        <a:lnTo>
                          <a:pt x="512" y="323"/>
                        </a:lnTo>
                        <a:lnTo>
                          <a:pt x="513" y="323"/>
                        </a:lnTo>
                        <a:lnTo>
                          <a:pt x="516" y="323"/>
                        </a:lnTo>
                        <a:lnTo>
                          <a:pt x="515" y="322"/>
                        </a:lnTo>
                        <a:lnTo>
                          <a:pt x="513" y="322"/>
                        </a:lnTo>
                        <a:lnTo>
                          <a:pt x="511" y="321"/>
                        </a:lnTo>
                        <a:lnTo>
                          <a:pt x="509" y="318"/>
                        </a:lnTo>
                        <a:lnTo>
                          <a:pt x="507" y="317"/>
                        </a:lnTo>
                        <a:lnTo>
                          <a:pt x="504" y="314"/>
                        </a:lnTo>
                        <a:lnTo>
                          <a:pt x="503" y="311"/>
                        </a:lnTo>
                        <a:lnTo>
                          <a:pt x="503" y="307"/>
                        </a:lnTo>
                        <a:lnTo>
                          <a:pt x="504" y="305"/>
                        </a:lnTo>
                        <a:lnTo>
                          <a:pt x="505" y="302"/>
                        </a:lnTo>
                        <a:lnTo>
                          <a:pt x="507" y="301"/>
                        </a:lnTo>
                        <a:lnTo>
                          <a:pt x="508" y="301"/>
                        </a:lnTo>
                        <a:lnTo>
                          <a:pt x="511" y="301"/>
                        </a:lnTo>
                        <a:lnTo>
                          <a:pt x="515" y="302"/>
                        </a:lnTo>
                        <a:lnTo>
                          <a:pt x="517" y="304"/>
                        </a:lnTo>
                        <a:lnTo>
                          <a:pt x="521" y="305"/>
                        </a:lnTo>
                        <a:lnTo>
                          <a:pt x="524" y="307"/>
                        </a:lnTo>
                        <a:lnTo>
                          <a:pt x="525" y="309"/>
                        </a:lnTo>
                        <a:lnTo>
                          <a:pt x="527" y="310"/>
                        </a:lnTo>
                        <a:lnTo>
                          <a:pt x="528" y="309"/>
                        </a:lnTo>
                        <a:lnTo>
                          <a:pt x="531" y="307"/>
                        </a:lnTo>
                        <a:lnTo>
                          <a:pt x="532" y="307"/>
                        </a:lnTo>
                        <a:lnTo>
                          <a:pt x="535" y="307"/>
                        </a:lnTo>
                        <a:lnTo>
                          <a:pt x="537" y="307"/>
                        </a:lnTo>
                        <a:lnTo>
                          <a:pt x="539" y="307"/>
                        </a:lnTo>
                        <a:lnTo>
                          <a:pt x="541" y="307"/>
                        </a:lnTo>
                        <a:lnTo>
                          <a:pt x="543" y="306"/>
                        </a:lnTo>
                        <a:lnTo>
                          <a:pt x="544" y="304"/>
                        </a:lnTo>
                        <a:lnTo>
                          <a:pt x="545" y="302"/>
                        </a:lnTo>
                        <a:lnTo>
                          <a:pt x="545" y="300"/>
                        </a:lnTo>
                        <a:lnTo>
                          <a:pt x="544" y="296"/>
                        </a:lnTo>
                        <a:lnTo>
                          <a:pt x="543" y="294"/>
                        </a:lnTo>
                        <a:lnTo>
                          <a:pt x="540" y="293"/>
                        </a:lnTo>
                        <a:lnTo>
                          <a:pt x="539" y="292"/>
                        </a:lnTo>
                        <a:lnTo>
                          <a:pt x="537" y="292"/>
                        </a:lnTo>
                        <a:lnTo>
                          <a:pt x="535" y="290"/>
                        </a:lnTo>
                        <a:lnTo>
                          <a:pt x="533" y="289"/>
                        </a:lnTo>
                        <a:lnTo>
                          <a:pt x="532" y="284"/>
                        </a:lnTo>
                        <a:lnTo>
                          <a:pt x="532" y="280"/>
                        </a:lnTo>
                        <a:lnTo>
                          <a:pt x="532" y="276"/>
                        </a:lnTo>
                        <a:lnTo>
                          <a:pt x="535" y="270"/>
                        </a:lnTo>
                        <a:lnTo>
                          <a:pt x="536" y="266"/>
                        </a:lnTo>
                        <a:lnTo>
                          <a:pt x="537" y="264"/>
                        </a:lnTo>
                        <a:lnTo>
                          <a:pt x="536" y="260"/>
                        </a:lnTo>
                        <a:lnTo>
                          <a:pt x="535" y="258"/>
                        </a:lnTo>
                        <a:lnTo>
                          <a:pt x="535" y="257"/>
                        </a:lnTo>
                        <a:lnTo>
                          <a:pt x="535" y="256"/>
                        </a:lnTo>
                        <a:lnTo>
                          <a:pt x="536" y="256"/>
                        </a:lnTo>
                        <a:lnTo>
                          <a:pt x="536" y="256"/>
                        </a:lnTo>
                        <a:lnTo>
                          <a:pt x="537" y="254"/>
                        </a:lnTo>
                        <a:lnTo>
                          <a:pt x="539" y="253"/>
                        </a:lnTo>
                        <a:lnTo>
                          <a:pt x="539" y="248"/>
                        </a:lnTo>
                        <a:lnTo>
                          <a:pt x="537" y="240"/>
                        </a:lnTo>
                        <a:lnTo>
                          <a:pt x="535" y="230"/>
                        </a:lnTo>
                        <a:lnTo>
                          <a:pt x="528" y="221"/>
                        </a:lnTo>
                        <a:lnTo>
                          <a:pt x="519" y="213"/>
                        </a:lnTo>
                        <a:lnTo>
                          <a:pt x="512" y="209"/>
                        </a:lnTo>
                        <a:lnTo>
                          <a:pt x="505" y="206"/>
                        </a:lnTo>
                        <a:lnTo>
                          <a:pt x="503" y="205"/>
                        </a:lnTo>
                        <a:lnTo>
                          <a:pt x="501" y="204"/>
                        </a:lnTo>
                        <a:lnTo>
                          <a:pt x="501" y="202"/>
                        </a:lnTo>
                        <a:lnTo>
                          <a:pt x="501" y="201"/>
                        </a:lnTo>
                        <a:lnTo>
                          <a:pt x="501" y="198"/>
                        </a:lnTo>
                        <a:lnTo>
                          <a:pt x="501" y="197"/>
                        </a:lnTo>
                        <a:lnTo>
                          <a:pt x="500" y="196"/>
                        </a:lnTo>
                        <a:lnTo>
                          <a:pt x="499" y="194"/>
                        </a:lnTo>
                        <a:lnTo>
                          <a:pt x="496" y="193"/>
                        </a:lnTo>
                        <a:lnTo>
                          <a:pt x="495" y="193"/>
                        </a:lnTo>
                        <a:lnTo>
                          <a:pt x="493" y="192"/>
                        </a:lnTo>
                        <a:lnTo>
                          <a:pt x="493" y="189"/>
                        </a:lnTo>
                        <a:lnTo>
                          <a:pt x="493" y="188"/>
                        </a:lnTo>
                        <a:lnTo>
                          <a:pt x="496" y="185"/>
                        </a:lnTo>
                        <a:lnTo>
                          <a:pt x="499" y="182"/>
                        </a:lnTo>
                        <a:lnTo>
                          <a:pt x="500" y="181"/>
                        </a:lnTo>
                        <a:lnTo>
                          <a:pt x="500" y="180"/>
                        </a:lnTo>
                        <a:lnTo>
                          <a:pt x="500" y="177"/>
                        </a:lnTo>
                        <a:lnTo>
                          <a:pt x="499" y="176"/>
                        </a:lnTo>
                        <a:lnTo>
                          <a:pt x="496" y="173"/>
                        </a:lnTo>
                        <a:lnTo>
                          <a:pt x="492" y="172"/>
                        </a:lnTo>
                        <a:lnTo>
                          <a:pt x="488" y="169"/>
                        </a:lnTo>
                        <a:lnTo>
                          <a:pt x="484" y="165"/>
                        </a:lnTo>
                        <a:lnTo>
                          <a:pt x="481" y="161"/>
                        </a:lnTo>
                        <a:lnTo>
                          <a:pt x="479" y="157"/>
                        </a:lnTo>
                        <a:lnTo>
                          <a:pt x="477" y="153"/>
                        </a:lnTo>
                        <a:lnTo>
                          <a:pt x="477" y="149"/>
                        </a:lnTo>
                        <a:lnTo>
                          <a:pt x="479" y="145"/>
                        </a:lnTo>
                        <a:lnTo>
                          <a:pt x="480" y="143"/>
                        </a:lnTo>
                        <a:lnTo>
                          <a:pt x="480" y="139"/>
                        </a:lnTo>
                        <a:lnTo>
                          <a:pt x="480" y="137"/>
                        </a:lnTo>
                        <a:lnTo>
                          <a:pt x="480" y="135"/>
                        </a:lnTo>
                        <a:lnTo>
                          <a:pt x="477" y="132"/>
                        </a:lnTo>
                        <a:lnTo>
                          <a:pt x="476" y="129"/>
                        </a:lnTo>
                        <a:lnTo>
                          <a:pt x="475" y="125"/>
                        </a:lnTo>
                        <a:lnTo>
                          <a:pt x="473" y="121"/>
                        </a:lnTo>
                        <a:lnTo>
                          <a:pt x="473" y="119"/>
                        </a:lnTo>
                        <a:lnTo>
                          <a:pt x="475" y="115"/>
                        </a:lnTo>
                        <a:lnTo>
                          <a:pt x="476" y="112"/>
                        </a:lnTo>
                        <a:lnTo>
                          <a:pt x="479" y="111"/>
                        </a:lnTo>
                        <a:lnTo>
                          <a:pt x="480" y="111"/>
                        </a:lnTo>
                        <a:lnTo>
                          <a:pt x="483" y="111"/>
                        </a:lnTo>
                        <a:lnTo>
                          <a:pt x="483" y="111"/>
                        </a:lnTo>
                        <a:lnTo>
                          <a:pt x="483" y="109"/>
                        </a:lnTo>
                        <a:lnTo>
                          <a:pt x="483" y="108"/>
                        </a:lnTo>
                        <a:lnTo>
                          <a:pt x="483" y="105"/>
                        </a:lnTo>
                        <a:lnTo>
                          <a:pt x="481" y="103"/>
                        </a:lnTo>
                        <a:lnTo>
                          <a:pt x="480" y="100"/>
                        </a:lnTo>
                        <a:lnTo>
                          <a:pt x="479" y="99"/>
                        </a:lnTo>
                        <a:lnTo>
                          <a:pt x="476" y="97"/>
                        </a:lnTo>
                        <a:lnTo>
                          <a:pt x="475" y="96"/>
                        </a:lnTo>
                        <a:lnTo>
                          <a:pt x="473" y="95"/>
                        </a:lnTo>
                        <a:lnTo>
                          <a:pt x="473" y="92"/>
                        </a:lnTo>
                        <a:lnTo>
                          <a:pt x="473" y="89"/>
                        </a:lnTo>
                        <a:lnTo>
                          <a:pt x="473" y="85"/>
                        </a:lnTo>
                        <a:lnTo>
                          <a:pt x="472" y="83"/>
                        </a:lnTo>
                        <a:lnTo>
                          <a:pt x="472" y="80"/>
                        </a:lnTo>
                        <a:lnTo>
                          <a:pt x="471" y="77"/>
                        </a:lnTo>
                        <a:lnTo>
                          <a:pt x="471" y="73"/>
                        </a:lnTo>
                        <a:lnTo>
                          <a:pt x="470" y="71"/>
                        </a:lnTo>
                        <a:lnTo>
                          <a:pt x="468" y="69"/>
                        </a:lnTo>
                        <a:lnTo>
                          <a:pt x="467" y="69"/>
                        </a:lnTo>
                        <a:lnTo>
                          <a:pt x="466" y="69"/>
                        </a:lnTo>
                        <a:lnTo>
                          <a:pt x="463" y="72"/>
                        </a:lnTo>
                        <a:lnTo>
                          <a:pt x="462" y="75"/>
                        </a:lnTo>
                        <a:lnTo>
                          <a:pt x="460" y="77"/>
                        </a:lnTo>
                        <a:lnTo>
                          <a:pt x="459" y="79"/>
                        </a:lnTo>
                        <a:lnTo>
                          <a:pt x="459" y="81"/>
                        </a:lnTo>
                        <a:lnTo>
                          <a:pt x="458" y="83"/>
                        </a:lnTo>
                        <a:lnTo>
                          <a:pt x="455" y="83"/>
                        </a:lnTo>
                        <a:lnTo>
                          <a:pt x="452" y="84"/>
                        </a:lnTo>
                        <a:lnTo>
                          <a:pt x="448" y="84"/>
                        </a:lnTo>
                        <a:lnTo>
                          <a:pt x="446" y="84"/>
                        </a:lnTo>
                        <a:lnTo>
                          <a:pt x="443" y="83"/>
                        </a:lnTo>
                        <a:lnTo>
                          <a:pt x="442" y="80"/>
                        </a:lnTo>
                        <a:lnTo>
                          <a:pt x="440" y="76"/>
                        </a:lnTo>
                        <a:lnTo>
                          <a:pt x="440" y="73"/>
                        </a:lnTo>
                        <a:lnTo>
                          <a:pt x="440" y="69"/>
                        </a:lnTo>
                        <a:lnTo>
                          <a:pt x="439" y="65"/>
                        </a:lnTo>
                        <a:lnTo>
                          <a:pt x="438" y="61"/>
                        </a:lnTo>
                        <a:lnTo>
                          <a:pt x="436" y="59"/>
                        </a:lnTo>
                        <a:lnTo>
                          <a:pt x="435" y="57"/>
                        </a:lnTo>
                        <a:lnTo>
                          <a:pt x="434" y="57"/>
                        </a:lnTo>
                        <a:lnTo>
                          <a:pt x="432" y="60"/>
                        </a:lnTo>
                        <a:lnTo>
                          <a:pt x="431" y="63"/>
                        </a:lnTo>
                        <a:lnTo>
                          <a:pt x="428" y="64"/>
                        </a:lnTo>
                        <a:lnTo>
                          <a:pt x="427" y="65"/>
                        </a:lnTo>
                        <a:lnTo>
                          <a:pt x="426" y="67"/>
                        </a:lnTo>
                        <a:lnTo>
                          <a:pt x="424" y="67"/>
                        </a:lnTo>
                        <a:lnTo>
                          <a:pt x="424" y="64"/>
                        </a:lnTo>
                        <a:lnTo>
                          <a:pt x="426" y="61"/>
                        </a:lnTo>
                        <a:lnTo>
                          <a:pt x="427" y="57"/>
                        </a:lnTo>
                        <a:lnTo>
                          <a:pt x="428" y="52"/>
                        </a:lnTo>
                        <a:lnTo>
                          <a:pt x="430" y="48"/>
                        </a:lnTo>
                        <a:lnTo>
                          <a:pt x="431" y="45"/>
                        </a:lnTo>
                        <a:lnTo>
                          <a:pt x="431" y="44"/>
                        </a:lnTo>
                        <a:lnTo>
                          <a:pt x="431" y="44"/>
                        </a:lnTo>
                        <a:lnTo>
                          <a:pt x="431" y="43"/>
                        </a:lnTo>
                        <a:lnTo>
                          <a:pt x="430" y="43"/>
                        </a:lnTo>
                        <a:lnTo>
                          <a:pt x="428" y="43"/>
                        </a:lnTo>
                        <a:lnTo>
                          <a:pt x="426" y="40"/>
                        </a:lnTo>
                        <a:lnTo>
                          <a:pt x="424" y="39"/>
                        </a:lnTo>
                        <a:lnTo>
                          <a:pt x="423" y="36"/>
                        </a:lnTo>
                        <a:lnTo>
                          <a:pt x="423" y="33"/>
                        </a:lnTo>
                        <a:lnTo>
                          <a:pt x="424" y="32"/>
                        </a:lnTo>
                        <a:lnTo>
                          <a:pt x="423" y="28"/>
                        </a:lnTo>
                        <a:lnTo>
                          <a:pt x="423" y="25"/>
                        </a:lnTo>
                        <a:lnTo>
                          <a:pt x="422" y="23"/>
                        </a:lnTo>
                        <a:lnTo>
                          <a:pt x="419" y="21"/>
                        </a:lnTo>
                        <a:lnTo>
                          <a:pt x="418" y="20"/>
                        </a:lnTo>
                        <a:lnTo>
                          <a:pt x="416" y="20"/>
                        </a:lnTo>
                        <a:lnTo>
                          <a:pt x="414" y="21"/>
                        </a:lnTo>
                        <a:lnTo>
                          <a:pt x="412" y="24"/>
                        </a:lnTo>
                        <a:lnTo>
                          <a:pt x="410" y="27"/>
                        </a:lnTo>
                        <a:lnTo>
                          <a:pt x="408" y="28"/>
                        </a:lnTo>
                        <a:lnTo>
                          <a:pt x="406" y="29"/>
                        </a:lnTo>
                        <a:lnTo>
                          <a:pt x="404" y="28"/>
                        </a:lnTo>
                        <a:lnTo>
                          <a:pt x="402" y="27"/>
                        </a:lnTo>
                        <a:lnTo>
                          <a:pt x="400" y="25"/>
                        </a:lnTo>
                        <a:lnTo>
                          <a:pt x="398" y="24"/>
                        </a:lnTo>
                        <a:lnTo>
                          <a:pt x="398" y="23"/>
                        </a:lnTo>
                        <a:lnTo>
                          <a:pt x="396" y="24"/>
                        </a:lnTo>
                        <a:lnTo>
                          <a:pt x="395" y="25"/>
                        </a:lnTo>
                        <a:lnTo>
                          <a:pt x="392" y="29"/>
                        </a:lnTo>
                        <a:lnTo>
                          <a:pt x="391" y="31"/>
                        </a:lnTo>
                        <a:lnTo>
                          <a:pt x="390" y="32"/>
                        </a:lnTo>
                        <a:lnTo>
                          <a:pt x="390" y="31"/>
                        </a:lnTo>
                        <a:lnTo>
                          <a:pt x="388" y="29"/>
                        </a:lnTo>
                        <a:lnTo>
                          <a:pt x="388" y="27"/>
                        </a:lnTo>
                        <a:lnTo>
                          <a:pt x="388" y="24"/>
                        </a:lnTo>
                        <a:lnTo>
                          <a:pt x="388" y="20"/>
                        </a:lnTo>
                        <a:lnTo>
                          <a:pt x="390" y="16"/>
                        </a:lnTo>
                        <a:lnTo>
                          <a:pt x="390" y="13"/>
                        </a:lnTo>
                        <a:lnTo>
                          <a:pt x="390" y="9"/>
                        </a:lnTo>
                        <a:lnTo>
                          <a:pt x="390" y="7"/>
                        </a:lnTo>
                        <a:lnTo>
                          <a:pt x="390" y="4"/>
                        </a:lnTo>
                        <a:lnTo>
                          <a:pt x="388" y="3"/>
                        </a:lnTo>
                        <a:lnTo>
                          <a:pt x="386" y="3"/>
                        </a:lnTo>
                        <a:close/>
                        <a:moveTo>
                          <a:pt x="386" y="0"/>
                        </a:moveTo>
                        <a:lnTo>
                          <a:pt x="388" y="0"/>
                        </a:lnTo>
                        <a:lnTo>
                          <a:pt x="391" y="1"/>
                        </a:lnTo>
                        <a:lnTo>
                          <a:pt x="392" y="4"/>
                        </a:lnTo>
                        <a:lnTo>
                          <a:pt x="392" y="9"/>
                        </a:lnTo>
                        <a:lnTo>
                          <a:pt x="392" y="15"/>
                        </a:lnTo>
                        <a:lnTo>
                          <a:pt x="391" y="21"/>
                        </a:lnTo>
                        <a:lnTo>
                          <a:pt x="391" y="24"/>
                        </a:lnTo>
                        <a:lnTo>
                          <a:pt x="391" y="27"/>
                        </a:lnTo>
                        <a:lnTo>
                          <a:pt x="392" y="24"/>
                        </a:lnTo>
                        <a:lnTo>
                          <a:pt x="394" y="23"/>
                        </a:lnTo>
                        <a:lnTo>
                          <a:pt x="395" y="21"/>
                        </a:lnTo>
                        <a:lnTo>
                          <a:pt x="398" y="20"/>
                        </a:lnTo>
                        <a:lnTo>
                          <a:pt x="399" y="21"/>
                        </a:lnTo>
                        <a:lnTo>
                          <a:pt x="400" y="21"/>
                        </a:lnTo>
                        <a:lnTo>
                          <a:pt x="402" y="23"/>
                        </a:lnTo>
                        <a:lnTo>
                          <a:pt x="404" y="25"/>
                        </a:lnTo>
                        <a:lnTo>
                          <a:pt x="406" y="27"/>
                        </a:lnTo>
                        <a:lnTo>
                          <a:pt x="406" y="27"/>
                        </a:lnTo>
                        <a:lnTo>
                          <a:pt x="407" y="27"/>
                        </a:lnTo>
                        <a:lnTo>
                          <a:pt x="408" y="25"/>
                        </a:lnTo>
                        <a:lnTo>
                          <a:pt x="410" y="24"/>
                        </a:lnTo>
                        <a:lnTo>
                          <a:pt x="411" y="21"/>
                        </a:lnTo>
                        <a:lnTo>
                          <a:pt x="412" y="20"/>
                        </a:lnTo>
                        <a:lnTo>
                          <a:pt x="415" y="19"/>
                        </a:lnTo>
                        <a:lnTo>
                          <a:pt x="418" y="17"/>
                        </a:lnTo>
                        <a:lnTo>
                          <a:pt x="419" y="19"/>
                        </a:lnTo>
                        <a:lnTo>
                          <a:pt x="420" y="19"/>
                        </a:lnTo>
                        <a:lnTo>
                          <a:pt x="423" y="21"/>
                        </a:lnTo>
                        <a:lnTo>
                          <a:pt x="424" y="24"/>
                        </a:lnTo>
                        <a:lnTo>
                          <a:pt x="426" y="28"/>
                        </a:lnTo>
                        <a:lnTo>
                          <a:pt x="426" y="31"/>
                        </a:lnTo>
                        <a:lnTo>
                          <a:pt x="426" y="35"/>
                        </a:lnTo>
                        <a:lnTo>
                          <a:pt x="426" y="36"/>
                        </a:lnTo>
                        <a:lnTo>
                          <a:pt x="427" y="39"/>
                        </a:lnTo>
                        <a:lnTo>
                          <a:pt x="430" y="40"/>
                        </a:lnTo>
                        <a:lnTo>
                          <a:pt x="431" y="40"/>
                        </a:lnTo>
                        <a:lnTo>
                          <a:pt x="432" y="41"/>
                        </a:lnTo>
                        <a:lnTo>
                          <a:pt x="434" y="43"/>
                        </a:lnTo>
                        <a:lnTo>
                          <a:pt x="434" y="44"/>
                        </a:lnTo>
                        <a:lnTo>
                          <a:pt x="434" y="45"/>
                        </a:lnTo>
                        <a:lnTo>
                          <a:pt x="432" y="49"/>
                        </a:lnTo>
                        <a:lnTo>
                          <a:pt x="431" y="52"/>
                        </a:lnTo>
                        <a:lnTo>
                          <a:pt x="430" y="55"/>
                        </a:lnTo>
                        <a:lnTo>
                          <a:pt x="428" y="59"/>
                        </a:lnTo>
                        <a:lnTo>
                          <a:pt x="428" y="61"/>
                        </a:lnTo>
                        <a:lnTo>
                          <a:pt x="430" y="59"/>
                        </a:lnTo>
                        <a:lnTo>
                          <a:pt x="432" y="56"/>
                        </a:lnTo>
                        <a:lnTo>
                          <a:pt x="432" y="55"/>
                        </a:lnTo>
                        <a:lnTo>
                          <a:pt x="434" y="55"/>
                        </a:lnTo>
                        <a:lnTo>
                          <a:pt x="435" y="55"/>
                        </a:lnTo>
                        <a:lnTo>
                          <a:pt x="438" y="55"/>
                        </a:lnTo>
                        <a:lnTo>
                          <a:pt x="439" y="57"/>
                        </a:lnTo>
                        <a:lnTo>
                          <a:pt x="440" y="60"/>
                        </a:lnTo>
                        <a:lnTo>
                          <a:pt x="442" y="64"/>
                        </a:lnTo>
                        <a:lnTo>
                          <a:pt x="443" y="68"/>
                        </a:lnTo>
                        <a:lnTo>
                          <a:pt x="443" y="71"/>
                        </a:lnTo>
                        <a:lnTo>
                          <a:pt x="443" y="73"/>
                        </a:lnTo>
                        <a:lnTo>
                          <a:pt x="443" y="77"/>
                        </a:lnTo>
                        <a:lnTo>
                          <a:pt x="444" y="79"/>
                        </a:lnTo>
                        <a:lnTo>
                          <a:pt x="446" y="81"/>
                        </a:lnTo>
                        <a:lnTo>
                          <a:pt x="447" y="81"/>
                        </a:lnTo>
                        <a:lnTo>
                          <a:pt x="447" y="81"/>
                        </a:lnTo>
                        <a:lnTo>
                          <a:pt x="448" y="81"/>
                        </a:lnTo>
                        <a:lnTo>
                          <a:pt x="451" y="81"/>
                        </a:lnTo>
                        <a:lnTo>
                          <a:pt x="454" y="81"/>
                        </a:lnTo>
                        <a:lnTo>
                          <a:pt x="456" y="80"/>
                        </a:lnTo>
                        <a:lnTo>
                          <a:pt x="456" y="79"/>
                        </a:lnTo>
                        <a:lnTo>
                          <a:pt x="458" y="77"/>
                        </a:lnTo>
                        <a:lnTo>
                          <a:pt x="458" y="76"/>
                        </a:lnTo>
                        <a:lnTo>
                          <a:pt x="459" y="73"/>
                        </a:lnTo>
                        <a:lnTo>
                          <a:pt x="462" y="71"/>
                        </a:lnTo>
                        <a:lnTo>
                          <a:pt x="464" y="68"/>
                        </a:lnTo>
                        <a:lnTo>
                          <a:pt x="467" y="67"/>
                        </a:lnTo>
                        <a:lnTo>
                          <a:pt x="468" y="67"/>
                        </a:lnTo>
                        <a:lnTo>
                          <a:pt x="470" y="68"/>
                        </a:lnTo>
                        <a:lnTo>
                          <a:pt x="471" y="68"/>
                        </a:lnTo>
                        <a:lnTo>
                          <a:pt x="472" y="71"/>
                        </a:lnTo>
                        <a:lnTo>
                          <a:pt x="472" y="73"/>
                        </a:lnTo>
                        <a:lnTo>
                          <a:pt x="473" y="77"/>
                        </a:lnTo>
                        <a:lnTo>
                          <a:pt x="475" y="80"/>
                        </a:lnTo>
                        <a:lnTo>
                          <a:pt x="475" y="83"/>
                        </a:lnTo>
                        <a:lnTo>
                          <a:pt x="476" y="85"/>
                        </a:lnTo>
                        <a:lnTo>
                          <a:pt x="476" y="89"/>
                        </a:lnTo>
                        <a:lnTo>
                          <a:pt x="475" y="92"/>
                        </a:lnTo>
                        <a:lnTo>
                          <a:pt x="476" y="93"/>
                        </a:lnTo>
                        <a:lnTo>
                          <a:pt x="477" y="95"/>
                        </a:lnTo>
                        <a:lnTo>
                          <a:pt x="479" y="96"/>
                        </a:lnTo>
                        <a:lnTo>
                          <a:pt x="480" y="96"/>
                        </a:lnTo>
                        <a:lnTo>
                          <a:pt x="481" y="99"/>
                        </a:lnTo>
                        <a:lnTo>
                          <a:pt x="484" y="101"/>
                        </a:lnTo>
                        <a:lnTo>
                          <a:pt x="485" y="104"/>
                        </a:lnTo>
                        <a:lnTo>
                          <a:pt x="485" y="108"/>
                        </a:lnTo>
                        <a:lnTo>
                          <a:pt x="485" y="111"/>
                        </a:lnTo>
                        <a:lnTo>
                          <a:pt x="485" y="113"/>
                        </a:lnTo>
                        <a:lnTo>
                          <a:pt x="483" y="113"/>
                        </a:lnTo>
                        <a:lnTo>
                          <a:pt x="483" y="113"/>
                        </a:lnTo>
                        <a:lnTo>
                          <a:pt x="480" y="113"/>
                        </a:lnTo>
                        <a:lnTo>
                          <a:pt x="479" y="115"/>
                        </a:lnTo>
                        <a:lnTo>
                          <a:pt x="477" y="116"/>
                        </a:lnTo>
                        <a:lnTo>
                          <a:pt x="476" y="119"/>
                        </a:lnTo>
                        <a:lnTo>
                          <a:pt x="476" y="123"/>
                        </a:lnTo>
                        <a:lnTo>
                          <a:pt x="477" y="127"/>
                        </a:lnTo>
                        <a:lnTo>
                          <a:pt x="479" y="131"/>
                        </a:lnTo>
                        <a:lnTo>
                          <a:pt x="481" y="133"/>
                        </a:lnTo>
                        <a:lnTo>
                          <a:pt x="483" y="136"/>
                        </a:lnTo>
                        <a:lnTo>
                          <a:pt x="483" y="139"/>
                        </a:lnTo>
                        <a:lnTo>
                          <a:pt x="483" y="141"/>
                        </a:lnTo>
                        <a:lnTo>
                          <a:pt x="481" y="144"/>
                        </a:lnTo>
                        <a:lnTo>
                          <a:pt x="480" y="149"/>
                        </a:lnTo>
                        <a:lnTo>
                          <a:pt x="480" y="153"/>
                        </a:lnTo>
                        <a:lnTo>
                          <a:pt x="481" y="157"/>
                        </a:lnTo>
                        <a:lnTo>
                          <a:pt x="483" y="160"/>
                        </a:lnTo>
                        <a:lnTo>
                          <a:pt x="485" y="164"/>
                        </a:lnTo>
                        <a:lnTo>
                          <a:pt x="489" y="166"/>
                        </a:lnTo>
                        <a:lnTo>
                          <a:pt x="493" y="169"/>
                        </a:lnTo>
                        <a:lnTo>
                          <a:pt x="496" y="172"/>
                        </a:lnTo>
                        <a:lnTo>
                          <a:pt x="500" y="173"/>
                        </a:lnTo>
                        <a:lnTo>
                          <a:pt x="503" y="176"/>
                        </a:lnTo>
                        <a:lnTo>
                          <a:pt x="503" y="178"/>
                        </a:lnTo>
                        <a:lnTo>
                          <a:pt x="503" y="182"/>
                        </a:lnTo>
                        <a:lnTo>
                          <a:pt x="500" y="185"/>
                        </a:lnTo>
                        <a:lnTo>
                          <a:pt x="497" y="188"/>
                        </a:lnTo>
                        <a:lnTo>
                          <a:pt x="496" y="189"/>
                        </a:lnTo>
                        <a:lnTo>
                          <a:pt x="496" y="190"/>
                        </a:lnTo>
                        <a:lnTo>
                          <a:pt x="496" y="190"/>
                        </a:lnTo>
                        <a:lnTo>
                          <a:pt x="497" y="192"/>
                        </a:lnTo>
                        <a:lnTo>
                          <a:pt x="500" y="192"/>
                        </a:lnTo>
                        <a:lnTo>
                          <a:pt x="501" y="193"/>
                        </a:lnTo>
                        <a:lnTo>
                          <a:pt x="503" y="194"/>
                        </a:lnTo>
                        <a:lnTo>
                          <a:pt x="504" y="197"/>
                        </a:lnTo>
                        <a:lnTo>
                          <a:pt x="504" y="198"/>
                        </a:lnTo>
                        <a:lnTo>
                          <a:pt x="504" y="200"/>
                        </a:lnTo>
                        <a:lnTo>
                          <a:pt x="504" y="202"/>
                        </a:lnTo>
                        <a:lnTo>
                          <a:pt x="504" y="204"/>
                        </a:lnTo>
                        <a:lnTo>
                          <a:pt x="507" y="204"/>
                        </a:lnTo>
                        <a:lnTo>
                          <a:pt x="513" y="206"/>
                        </a:lnTo>
                        <a:lnTo>
                          <a:pt x="521" y="212"/>
                        </a:lnTo>
                        <a:lnTo>
                          <a:pt x="529" y="220"/>
                        </a:lnTo>
                        <a:lnTo>
                          <a:pt x="536" y="229"/>
                        </a:lnTo>
                        <a:lnTo>
                          <a:pt x="540" y="240"/>
                        </a:lnTo>
                        <a:lnTo>
                          <a:pt x="541" y="248"/>
                        </a:lnTo>
                        <a:lnTo>
                          <a:pt x="541" y="254"/>
                        </a:lnTo>
                        <a:lnTo>
                          <a:pt x="540" y="256"/>
                        </a:lnTo>
                        <a:lnTo>
                          <a:pt x="539" y="257"/>
                        </a:lnTo>
                        <a:lnTo>
                          <a:pt x="537" y="258"/>
                        </a:lnTo>
                        <a:lnTo>
                          <a:pt x="539" y="262"/>
                        </a:lnTo>
                        <a:lnTo>
                          <a:pt x="539" y="268"/>
                        </a:lnTo>
                        <a:lnTo>
                          <a:pt x="537" y="272"/>
                        </a:lnTo>
                        <a:lnTo>
                          <a:pt x="535" y="277"/>
                        </a:lnTo>
                        <a:lnTo>
                          <a:pt x="535" y="282"/>
                        </a:lnTo>
                        <a:lnTo>
                          <a:pt x="536" y="288"/>
                        </a:lnTo>
                        <a:lnTo>
                          <a:pt x="537" y="289"/>
                        </a:lnTo>
                        <a:lnTo>
                          <a:pt x="539" y="289"/>
                        </a:lnTo>
                        <a:lnTo>
                          <a:pt x="540" y="290"/>
                        </a:lnTo>
                        <a:lnTo>
                          <a:pt x="543" y="290"/>
                        </a:lnTo>
                        <a:lnTo>
                          <a:pt x="544" y="292"/>
                        </a:lnTo>
                        <a:lnTo>
                          <a:pt x="547" y="294"/>
                        </a:lnTo>
                        <a:lnTo>
                          <a:pt x="548" y="298"/>
                        </a:lnTo>
                        <a:lnTo>
                          <a:pt x="548" y="302"/>
                        </a:lnTo>
                        <a:lnTo>
                          <a:pt x="547" y="305"/>
                        </a:lnTo>
                        <a:lnTo>
                          <a:pt x="544" y="307"/>
                        </a:lnTo>
                        <a:lnTo>
                          <a:pt x="541" y="309"/>
                        </a:lnTo>
                        <a:lnTo>
                          <a:pt x="539" y="310"/>
                        </a:lnTo>
                        <a:lnTo>
                          <a:pt x="537" y="310"/>
                        </a:lnTo>
                        <a:lnTo>
                          <a:pt x="535" y="310"/>
                        </a:lnTo>
                        <a:lnTo>
                          <a:pt x="532" y="310"/>
                        </a:lnTo>
                        <a:lnTo>
                          <a:pt x="529" y="311"/>
                        </a:lnTo>
                        <a:lnTo>
                          <a:pt x="528" y="311"/>
                        </a:lnTo>
                        <a:lnTo>
                          <a:pt x="527" y="313"/>
                        </a:lnTo>
                        <a:lnTo>
                          <a:pt x="525" y="311"/>
                        </a:lnTo>
                        <a:lnTo>
                          <a:pt x="523" y="310"/>
                        </a:lnTo>
                        <a:lnTo>
                          <a:pt x="521" y="309"/>
                        </a:lnTo>
                        <a:lnTo>
                          <a:pt x="520" y="307"/>
                        </a:lnTo>
                        <a:lnTo>
                          <a:pt x="517" y="305"/>
                        </a:lnTo>
                        <a:lnTo>
                          <a:pt x="513" y="304"/>
                        </a:lnTo>
                        <a:lnTo>
                          <a:pt x="511" y="304"/>
                        </a:lnTo>
                        <a:lnTo>
                          <a:pt x="508" y="304"/>
                        </a:lnTo>
                        <a:lnTo>
                          <a:pt x="508" y="304"/>
                        </a:lnTo>
                        <a:lnTo>
                          <a:pt x="507" y="304"/>
                        </a:lnTo>
                        <a:lnTo>
                          <a:pt x="507" y="306"/>
                        </a:lnTo>
                        <a:lnTo>
                          <a:pt x="505" y="309"/>
                        </a:lnTo>
                        <a:lnTo>
                          <a:pt x="505" y="311"/>
                        </a:lnTo>
                        <a:lnTo>
                          <a:pt x="507" y="313"/>
                        </a:lnTo>
                        <a:lnTo>
                          <a:pt x="509" y="315"/>
                        </a:lnTo>
                        <a:lnTo>
                          <a:pt x="512" y="318"/>
                        </a:lnTo>
                        <a:lnTo>
                          <a:pt x="515" y="319"/>
                        </a:lnTo>
                        <a:lnTo>
                          <a:pt x="517" y="321"/>
                        </a:lnTo>
                        <a:lnTo>
                          <a:pt x="516" y="326"/>
                        </a:lnTo>
                        <a:lnTo>
                          <a:pt x="513" y="325"/>
                        </a:lnTo>
                        <a:lnTo>
                          <a:pt x="513" y="325"/>
                        </a:lnTo>
                        <a:lnTo>
                          <a:pt x="513" y="326"/>
                        </a:lnTo>
                        <a:lnTo>
                          <a:pt x="513" y="327"/>
                        </a:lnTo>
                        <a:lnTo>
                          <a:pt x="515" y="329"/>
                        </a:lnTo>
                        <a:lnTo>
                          <a:pt x="517" y="333"/>
                        </a:lnTo>
                        <a:lnTo>
                          <a:pt x="517" y="337"/>
                        </a:lnTo>
                        <a:lnTo>
                          <a:pt x="517" y="341"/>
                        </a:lnTo>
                        <a:lnTo>
                          <a:pt x="517" y="345"/>
                        </a:lnTo>
                        <a:lnTo>
                          <a:pt x="516" y="349"/>
                        </a:lnTo>
                        <a:lnTo>
                          <a:pt x="513" y="351"/>
                        </a:lnTo>
                        <a:lnTo>
                          <a:pt x="511" y="353"/>
                        </a:lnTo>
                        <a:lnTo>
                          <a:pt x="509" y="353"/>
                        </a:lnTo>
                        <a:lnTo>
                          <a:pt x="508" y="351"/>
                        </a:lnTo>
                        <a:lnTo>
                          <a:pt x="507" y="350"/>
                        </a:lnTo>
                        <a:lnTo>
                          <a:pt x="505" y="350"/>
                        </a:lnTo>
                        <a:lnTo>
                          <a:pt x="504" y="350"/>
                        </a:lnTo>
                        <a:lnTo>
                          <a:pt x="504" y="351"/>
                        </a:lnTo>
                        <a:lnTo>
                          <a:pt x="504" y="351"/>
                        </a:lnTo>
                        <a:lnTo>
                          <a:pt x="505" y="353"/>
                        </a:lnTo>
                        <a:lnTo>
                          <a:pt x="507" y="354"/>
                        </a:lnTo>
                        <a:lnTo>
                          <a:pt x="507" y="355"/>
                        </a:lnTo>
                        <a:lnTo>
                          <a:pt x="507" y="357"/>
                        </a:lnTo>
                        <a:lnTo>
                          <a:pt x="507" y="358"/>
                        </a:lnTo>
                        <a:lnTo>
                          <a:pt x="504" y="359"/>
                        </a:lnTo>
                        <a:lnTo>
                          <a:pt x="501" y="359"/>
                        </a:lnTo>
                        <a:lnTo>
                          <a:pt x="499" y="361"/>
                        </a:lnTo>
                        <a:lnTo>
                          <a:pt x="496" y="363"/>
                        </a:lnTo>
                        <a:lnTo>
                          <a:pt x="491" y="366"/>
                        </a:lnTo>
                        <a:lnTo>
                          <a:pt x="488" y="367"/>
                        </a:lnTo>
                        <a:lnTo>
                          <a:pt x="485" y="369"/>
                        </a:lnTo>
                        <a:lnTo>
                          <a:pt x="483" y="367"/>
                        </a:lnTo>
                        <a:lnTo>
                          <a:pt x="481" y="367"/>
                        </a:lnTo>
                        <a:lnTo>
                          <a:pt x="479" y="365"/>
                        </a:lnTo>
                        <a:lnTo>
                          <a:pt x="477" y="365"/>
                        </a:lnTo>
                        <a:lnTo>
                          <a:pt x="476" y="363"/>
                        </a:lnTo>
                        <a:lnTo>
                          <a:pt x="475" y="365"/>
                        </a:lnTo>
                        <a:lnTo>
                          <a:pt x="473" y="366"/>
                        </a:lnTo>
                        <a:lnTo>
                          <a:pt x="471" y="369"/>
                        </a:lnTo>
                        <a:lnTo>
                          <a:pt x="468" y="371"/>
                        </a:lnTo>
                        <a:lnTo>
                          <a:pt x="466" y="377"/>
                        </a:lnTo>
                        <a:lnTo>
                          <a:pt x="463" y="381"/>
                        </a:lnTo>
                        <a:lnTo>
                          <a:pt x="460" y="385"/>
                        </a:lnTo>
                        <a:lnTo>
                          <a:pt x="459" y="389"/>
                        </a:lnTo>
                        <a:lnTo>
                          <a:pt x="456" y="390"/>
                        </a:lnTo>
                        <a:lnTo>
                          <a:pt x="456" y="391"/>
                        </a:lnTo>
                        <a:lnTo>
                          <a:pt x="456" y="391"/>
                        </a:lnTo>
                        <a:lnTo>
                          <a:pt x="462" y="395"/>
                        </a:lnTo>
                        <a:lnTo>
                          <a:pt x="467" y="403"/>
                        </a:lnTo>
                        <a:lnTo>
                          <a:pt x="472" y="410"/>
                        </a:lnTo>
                        <a:lnTo>
                          <a:pt x="475" y="413"/>
                        </a:lnTo>
                        <a:lnTo>
                          <a:pt x="475" y="414"/>
                        </a:lnTo>
                        <a:lnTo>
                          <a:pt x="475" y="415"/>
                        </a:lnTo>
                        <a:lnTo>
                          <a:pt x="475" y="415"/>
                        </a:lnTo>
                        <a:lnTo>
                          <a:pt x="475" y="418"/>
                        </a:lnTo>
                        <a:lnTo>
                          <a:pt x="475" y="421"/>
                        </a:lnTo>
                        <a:lnTo>
                          <a:pt x="475" y="425"/>
                        </a:lnTo>
                        <a:lnTo>
                          <a:pt x="475" y="431"/>
                        </a:lnTo>
                        <a:lnTo>
                          <a:pt x="477" y="442"/>
                        </a:lnTo>
                        <a:lnTo>
                          <a:pt x="483" y="454"/>
                        </a:lnTo>
                        <a:lnTo>
                          <a:pt x="485" y="459"/>
                        </a:lnTo>
                        <a:lnTo>
                          <a:pt x="488" y="463"/>
                        </a:lnTo>
                        <a:lnTo>
                          <a:pt x="489" y="468"/>
                        </a:lnTo>
                        <a:lnTo>
                          <a:pt x="489" y="471"/>
                        </a:lnTo>
                        <a:lnTo>
                          <a:pt x="488" y="482"/>
                        </a:lnTo>
                        <a:lnTo>
                          <a:pt x="484" y="492"/>
                        </a:lnTo>
                        <a:lnTo>
                          <a:pt x="477" y="500"/>
                        </a:lnTo>
                        <a:lnTo>
                          <a:pt x="477" y="500"/>
                        </a:lnTo>
                        <a:lnTo>
                          <a:pt x="476" y="502"/>
                        </a:lnTo>
                        <a:lnTo>
                          <a:pt x="477" y="503"/>
                        </a:lnTo>
                        <a:lnTo>
                          <a:pt x="479" y="504"/>
                        </a:lnTo>
                        <a:lnTo>
                          <a:pt x="480" y="507"/>
                        </a:lnTo>
                        <a:lnTo>
                          <a:pt x="481" y="510"/>
                        </a:lnTo>
                        <a:lnTo>
                          <a:pt x="481" y="512"/>
                        </a:lnTo>
                        <a:lnTo>
                          <a:pt x="481" y="518"/>
                        </a:lnTo>
                        <a:lnTo>
                          <a:pt x="480" y="522"/>
                        </a:lnTo>
                        <a:lnTo>
                          <a:pt x="479" y="524"/>
                        </a:lnTo>
                        <a:lnTo>
                          <a:pt x="479" y="527"/>
                        </a:lnTo>
                        <a:lnTo>
                          <a:pt x="479" y="528"/>
                        </a:lnTo>
                        <a:lnTo>
                          <a:pt x="480" y="531"/>
                        </a:lnTo>
                        <a:lnTo>
                          <a:pt x="483" y="534"/>
                        </a:lnTo>
                        <a:lnTo>
                          <a:pt x="485" y="535"/>
                        </a:lnTo>
                        <a:lnTo>
                          <a:pt x="488" y="539"/>
                        </a:lnTo>
                        <a:lnTo>
                          <a:pt x="488" y="540"/>
                        </a:lnTo>
                        <a:lnTo>
                          <a:pt x="487" y="543"/>
                        </a:lnTo>
                        <a:lnTo>
                          <a:pt x="485" y="544"/>
                        </a:lnTo>
                        <a:lnTo>
                          <a:pt x="483" y="546"/>
                        </a:lnTo>
                        <a:lnTo>
                          <a:pt x="479" y="547"/>
                        </a:lnTo>
                        <a:lnTo>
                          <a:pt x="479" y="548"/>
                        </a:lnTo>
                        <a:lnTo>
                          <a:pt x="477" y="548"/>
                        </a:lnTo>
                        <a:lnTo>
                          <a:pt x="479" y="550"/>
                        </a:lnTo>
                        <a:lnTo>
                          <a:pt x="479" y="551"/>
                        </a:lnTo>
                        <a:lnTo>
                          <a:pt x="480" y="555"/>
                        </a:lnTo>
                        <a:lnTo>
                          <a:pt x="483" y="559"/>
                        </a:lnTo>
                        <a:lnTo>
                          <a:pt x="485" y="564"/>
                        </a:lnTo>
                        <a:lnTo>
                          <a:pt x="487" y="568"/>
                        </a:lnTo>
                        <a:lnTo>
                          <a:pt x="487" y="574"/>
                        </a:lnTo>
                        <a:lnTo>
                          <a:pt x="485" y="578"/>
                        </a:lnTo>
                        <a:lnTo>
                          <a:pt x="484" y="580"/>
                        </a:lnTo>
                        <a:lnTo>
                          <a:pt x="484" y="582"/>
                        </a:lnTo>
                        <a:lnTo>
                          <a:pt x="483" y="584"/>
                        </a:lnTo>
                        <a:lnTo>
                          <a:pt x="480" y="586"/>
                        </a:lnTo>
                        <a:lnTo>
                          <a:pt x="477" y="587"/>
                        </a:lnTo>
                        <a:lnTo>
                          <a:pt x="475" y="587"/>
                        </a:lnTo>
                        <a:lnTo>
                          <a:pt x="473" y="584"/>
                        </a:lnTo>
                        <a:lnTo>
                          <a:pt x="472" y="583"/>
                        </a:lnTo>
                        <a:lnTo>
                          <a:pt x="470" y="582"/>
                        </a:lnTo>
                        <a:lnTo>
                          <a:pt x="468" y="582"/>
                        </a:lnTo>
                        <a:lnTo>
                          <a:pt x="466" y="582"/>
                        </a:lnTo>
                        <a:lnTo>
                          <a:pt x="463" y="583"/>
                        </a:lnTo>
                        <a:lnTo>
                          <a:pt x="460" y="586"/>
                        </a:lnTo>
                        <a:lnTo>
                          <a:pt x="458" y="587"/>
                        </a:lnTo>
                        <a:lnTo>
                          <a:pt x="454" y="588"/>
                        </a:lnTo>
                        <a:lnTo>
                          <a:pt x="450" y="590"/>
                        </a:lnTo>
                        <a:lnTo>
                          <a:pt x="444" y="588"/>
                        </a:lnTo>
                        <a:lnTo>
                          <a:pt x="440" y="587"/>
                        </a:lnTo>
                        <a:lnTo>
                          <a:pt x="438" y="586"/>
                        </a:lnTo>
                        <a:lnTo>
                          <a:pt x="435" y="586"/>
                        </a:lnTo>
                        <a:lnTo>
                          <a:pt x="432" y="586"/>
                        </a:lnTo>
                        <a:lnTo>
                          <a:pt x="431" y="588"/>
                        </a:lnTo>
                        <a:lnTo>
                          <a:pt x="428" y="591"/>
                        </a:lnTo>
                        <a:lnTo>
                          <a:pt x="427" y="592"/>
                        </a:lnTo>
                        <a:lnTo>
                          <a:pt x="423" y="596"/>
                        </a:lnTo>
                        <a:lnTo>
                          <a:pt x="416" y="600"/>
                        </a:lnTo>
                        <a:lnTo>
                          <a:pt x="410" y="602"/>
                        </a:lnTo>
                        <a:lnTo>
                          <a:pt x="407" y="603"/>
                        </a:lnTo>
                        <a:lnTo>
                          <a:pt x="403" y="603"/>
                        </a:lnTo>
                        <a:lnTo>
                          <a:pt x="399" y="604"/>
                        </a:lnTo>
                        <a:lnTo>
                          <a:pt x="395" y="606"/>
                        </a:lnTo>
                        <a:lnTo>
                          <a:pt x="392" y="607"/>
                        </a:lnTo>
                        <a:lnTo>
                          <a:pt x="392" y="607"/>
                        </a:lnTo>
                        <a:lnTo>
                          <a:pt x="394" y="608"/>
                        </a:lnTo>
                        <a:lnTo>
                          <a:pt x="395" y="610"/>
                        </a:lnTo>
                        <a:lnTo>
                          <a:pt x="399" y="611"/>
                        </a:lnTo>
                        <a:lnTo>
                          <a:pt x="402" y="614"/>
                        </a:lnTo>
                        <a:lnTo>
                          <a:pt x="407" y="615"/>
                        </a:lnTo>
                        <a:lnTo>
                          <a:pt x="414" y="615"/>
                        </a:lnTo>
                        <a:lnTo>
                          <a:pt x="415" y="616"/>
                        </a:lnTo>
                        <a:lnTo>
                          <a:pt x="416" y="617"/>
                        </a:lnTo>
                        <a:lnTo>
                          <a:pt x="416" y="620"/>
                        </a:lnTo>
                        <a:lnTo>
                          <a:pt x="416" y="623"/>
                        </a:lnTo>
                        <a:lnTo>
                          <a:pt x="415" y="625"/>
                        </a:lnTo>
                        <a:lnTo>
                          <a:pt x="412" y="628"/>
                        </a:lnTo>
                        <a:lnTo>
                          <a:pt x="410" y="628"/>
                        </a:lnTo>
                        <a:lnTo>
                          <a:pt x="406" y="628"/>
                        </a:lnTo>
                        <a:lnTo>
                          <a:pt x="403" y="627"/>
                        </a:lnTo>
                        <a:lnTo>
                          <a:pt x="400" y="627"/>
                        </a:lnTo>
                        <a:lnTo>
                          <a:pt x="394" y="631"/>
                        </a:lnTo>
                        <a:lnTo>
                          <a:pt x="392" y="632"/>
                        </a:lnTo>
                        <a:lnTo>
                          <a:pt x="391" y="629"/>
                        </a:lnTo>
                        <a:lnTo>
                          <a:pt x="390" y="629"/>
                        </a:lnTo>
                        <a:lnTo>
                          <a:pt x="388" y="628"/>
                        </a:lnTo>
                        <a:lnTo>
                          <a:pt x="386" y="627"/>
                        </a:lnTo>
                        <a:lnTo>
                          <a:pt x="384" y="625"/>
                        </a:lnTo>
                        <a:lnTo>
                          <a:pt x="382" y="627"/>
                        </a:lnTo>
                        <a:lnTo>
                          <a:pt x="378" y="629"/>
                        </a:lnTo>
                        <a:lnTo>
                          <a:pt x="375" y="631"/>
                        </a:lnTo>
                        <a:lnTo>
                          <a:pt x="371" y="632"/>
                        </a:lnTo>
                        <a:lnTo>
                          <a:pt x="366" y="633"/>
                        </a:lnTo>
                        <a:lnTo>
                          <a:pt x="363" y="632"/>
                        </a:lnTo>
                        <a:lnTo>
                          <a:pt x="358" y="629"/>
                        </a:lnTo>
                        <a:lnTo>
                          <a:pt x="351" y="621"/>
                        </a:lnTo>
                        <a:lnTo>
                          <a:pt x="345" y="607"/>
                        </a:lnTo>
                        <a:lnTo>
                          <a:pt x="341" y="603"/>
                        </a:lnTo>
                        <a:lnTo>
                          <a:pt x="331" y="599"/>
                        </a:lnTo>
                        <a:lnTo>
                          <a:pt x="322" y="596"/>
                        </a:lnTo>
                        <a:lnTo>
                          <a:pt x="317" y="595"/>
                        </a:lnTo>
                        <a:lnTo>
                          <a:pt x="314" y="594"/>
                        </a:lnTo>
                        <a:lnTo>
                          <a:pt x="306" y="590"/>
                        </a:lnTo>
                        <a:lnTo>
                          <a:pt x="297" y="587"/>
                        </a:lnTo>
                        <a:lnTo>
                          <a:pt x="287" y="584"/>
                        </a:lnTo>
                        <a:lnTo>
                          <a:pt x="283" y="584"/>
                        </a:lnTo>
                        <a:lnTo>
                          <a:pt x="277" y="584"/>
                        </a:lnTo>
                        <a:lnTo>
                          <a:pt x="271" y="586"/>
                        </a:lnTo>
                        <a:lnTo>
                          <a:pt x="265" y="590"/>
                        </a:lnTo>
                        <a:lnTo>
                          <a:pt x="261" y="591"/>
                        </a:lnTo>
                        <a:lnTo>
                          <a:pt x="257" y="592"/>
                        </a:lnTo>
                        <a:lnTo>
                          <a:pt x="253" y="591"/>
                        </a:lnTo>
                        <a:lnTo>
                          <a:pt x="250" y="590"/>
                        </a:lnTo>
                        <a:lnTo>
                          <a:pt x="250" y="587"/>
                        </a:lnTo>
                        <a:lnTo>
                          <a:pt x="250" y="584"/>
                        </a:lnTo>
                        <a:lnTo>
                          <a:pt x="250" y="582"/>
                        </a:lnTo>
                        <a:lnTo>
                          <a:pt x="250" y="580"/>
                        </a:lnTo>
                        <a:lnTo>
                          <a:pt x="249" y="578"/>
                        </a:lnTo>
                        <a:lnTo>
                          <a:pt x="246" y="576"/>
                        </a:lnTo>
                        <a:lnTo>
                          <a:pt x="243" y="574"/>
                        </a:lnTo>
                        <a:lnTo>
                          <a:pt x="239" y="572"/>
                        </a:lnTo>
                        <a:lnTo>
                          <a:pt x="242" y="575"/>
                        </a:lnTo>
                        <a:lnTo>
                          <a:pt x="243" y="579"/>
                        </a:lnTo>
                        <a:lnTo>
                          <a:pt x="243" y="582"/>
                        </a:lnTo>
                        <a:lnTo>
                          <a:pt x="241" y="583"/>
                        </a:lnTo>
                        <a:lnTo>
                          <a:pt x="239" y="584"/>
                        </a:lnTo>
                        <a:lnTo>
                          <a:pt x="235" y="583"/>
                        </a:lnTo>
                        <a:lnTo>
                          <a:pt x="234" y="582"/>
                        </a:lnTo>
                        <a:lnTo>
                          <a:pt x="231" y="582"/>
                        </a:lnTo>
                        <a:lnTo>
                          <a:pt x="230" y="580"/>
                        </a:lnTo>
                        <a:lnTo>
                          <a:pt x="229" y="580"/>
                        </a:lnTo>
                        <a:lnTo>
                          <a:pt x="226" y="580"/>
                        </a:lnTo>
                        <a:lnTo>
                          <a:pt x="224" y="580"/>
                        </a:lnTo>
                        <a:lnTo>
                          <a:pt x="221" y="580"/>
                        </a:lnTo>
                        <a:lnTo>
                          <a:pt x="218" y="579"/>
                        </a:lnTo>
                        <a:lnTo>
                          <a:pt x="216" y="578"/>
                        </a:lnTo>
                        <a:lnTo>
                          <a:pt x="216" y="576"/>
                        </a:lnTo>
                        <a:lnTo>
                          <a:pt x="214" y="574"/>
                        </a:lnTo>
                        <a:lnTo>
                          <a:pt x="216" y="571"/>
                        </a:lnTo>
                        <a:lnTo>
                          <a:pt x="217" y="570"/>
                        </a:lnTo>
                        <a:lnTo>
                          <a:pt x="218" y="567"/>
                        </a:lnTo>
                        <a:lnTo>
                          <a:pt x="220" y="566"/>
                        </a:lnTo>
                        <a:lnTo>
                          <a:pt x="222" y="564"/>
                        </a:lnTo>
                        <a:lnTo>
                          <a:pt x="225" y="563"/>
                        </a:lnTo>
                        <a:lnTo>
                          <a:pt x="227" y="560"/>
                        </a:lnTo>
                        <a:lnTo>
                          <a:pt x="226" y="559"/>
                        </a:lnTo>
                        <a:lnTo>
                          <a:pt x="224" y="558"/>
                        </a:lnTo>
                        <a:lnTo>
                          <a:pt x="221" y="555"/>
                        </a:lnTo>
                        <a:lnTo>
                          <a:pt x="216" y="554"/>
                        </a:lnTo>
                        <a:lnTo>
                          <a:pt x="214" y="558"/>
                        </a:lnTo>
                        <a:lnTo>
                          <a:pt x="212" y="560"/>
                        </a:lnTo>
                        <a:lnTo>
                          <a:pt x="209" y="560"/>
                        </a:lnTo>
                        <a:lnTo>
                          <a:pt x="208" y="560"/>
                        </a:lnTo>
                        <a:lnTo>
                          <a:pt x="206" y="559"/>
                        </a:lnTo>
                        <a:lnTo>
                          <a:pt x="205" y="558"/>
                        </a:lnTo>
                        <a:lnTo>
                          <a:pt x="204" y="555"/>
                        </a:lnTo>
                        <a:lnTo>
                          <a:pt x="204" y="552"/>
                        </a:lnTo>
                        <a:lnTo>
                          <a:pt x="202" y="551"/>
                        </a:lnTo>
                        <a:lnTo>
                          <a:pt x="201" y="551"/>
                        </a:lnTo>
                        <a:lnTo>
                          <a:pt x="200" y="551"/>
                        </a:lnTo>
                        <a:lnTo>
                          <a:pt x="197" y="552"/>
                        </a:lnTo>
                        <a:lnTo>
                          <a:pt x="194" y="554"/>
                        </a:lnTo>
                        <a:lnTo>
                          <a:pt x="190" y="555"/>
                        </a:lnTo>
                        <a:lnTo>
                          <a:pt x="188" y="555"/>
                        </a:lnTo>
                        <a:lnTo>
                          <a:pt x="185" y="556"/>
                        </a:lnTo>
                        <a:lnTo>
                          <a:pt x="182" y="556"/>
                        </a:lnTo>
                        <a:lnTo>
                          <a:pt x="181" y="558"/>
                        </a:lnTo>
                        <a:lnTo>
                          <a:pt x="181" y="559"/>
                        </a:lnTo>
                        <a:lnTo>
                          <a:pt x="181" y="562"/>
                        </a:lnTo>
                        <a:lnTo>
                          <a:pt x="180" y="564"/>
                        </a:lnTo>
                        <a:lnTo>
                          <a:pt x="178" y="567"/>
                        </a:lnTo>
                        <a:lnTo>
                          <a:pt x="177" y="568"/>
                        </a:lnTo>
                        <a:lnTo>
                          <a:pt x="174" y="570"/>
                        </a:lnTo>
                        <a:lnTo>
                          <a:pt x="173" y="572"/>
                        </a:lnTo>
                        <a:lnTo>
                          <a:pt x="172" y="575"/>
                        </a:lnTo>
                        <a:lnTo>
                          <a:pt x="170" y="578"/>
                        </a:lnTo>
                        <a:lnTo>
                          <a:pt x="172" y="580"/>
                        </a:lnTo>
                        <a:lnTo>
                          <a:pt x="173" y="583"/>
                        </a:lnTo>
                        <a:lnTo>
                          <a:pt x="176" y="586"/>
                        </a:lnTo>
                        <a:lnTo>
                          <a:pt x="178" y="586"/>
                        </a:lnTo>
                        <a:lnTo>
                          <a:pt x="180" y="586"/>
                        </a:lnTo>
                        <a:lnTo>
                          <a:pt x="184" y="586"/>
                        </a:lnTo>
                        <a:lnTo>
                          <a:pt x="188" y="584"/>
                        </a:lnTo>
                        <a:lnTo>
                          <a:pt x="189" y="583"/>
                        </a:lnTo>
                        <a:lnTo>
                          <a:pt x="189" y="582"/>
                        </a:lnTo>
                        <a:lnTo>
                          <a:pt x="190" y="580"/>
                        </a:lnTo>
                        <a:lnTo>
                          <a:pt x="192" y="579"/>
                        </a:lnTo>
                        <a:lnTo>
                          <a:pt x="194" y="578"/>
                        </a:lnTo>
                        <a:lnTo>
                          <a:pt x="197" y="578"/>
                        </a:lnTo>
                        <a:lnTo>
                          <a:pt x="200" y="578"/>
                        </a:lnTo>
                        <a:lnTo>
                          <a:pt x="204" y="579"/>
                        </a:lnTo>
                        <a:lnTo>
                          <a:pt x="206" y="582"/>
                        </a:lnTo>
                        <a:lnTo>
                          <a:pt x="209" y="583"/>
                        </a:lnTo>
                        <a:lnTo>
                          <a:pt x="210" y="586"/>
                        </a:lnTo>
                        <a:lnTo>
                          <a:pt x="210" y="587"/>
                        </a:lnTo>
                        <a:lnTo>
                          <a:pt x="210" y="590"/>
                        </a:lnTo>
                        <a:lnTo>
                          <a:pt x="209" y="591"/>
                        </a:lnTo>
                        <a:lnTo>
                          <a:pt x="208" y="594"/>
                        </a:lnTo>
                        <a:lnTo>
                          <a:pt x="206" y="595"/>
                        </a:lnTo>
                        <a:lnTo>
                          <a:pt x="206" y="599"/>
                        </a:lnTo>
                        <a:lnTo>
                          <a:pt x="204" y="602"/>
                        </a:lnTo>
                        <a:lnTo>
                          <a:pt x="202" y="603"/>
                        </a:lnTo>
                        <a:lnTo>
                          <a:pt x="200" y="604"/>
                        </a:lnTo>
                        <a:lnTo>
                          <a:pt x="198" y="604"/>
                        </a:lnTo>
                        <a:lnTo>
                          <a:pt x="196" y="604"/>
                        </a:lnTo>
                        <a:lnTo>
                          <a:pt x="196" y="602"/>
                        </a:lnTo>
                        <a:lnTo>
                          <a:pt x="194" y="600"/>
                        </a:lnTo>
                        <a:lnTo>
                          <a:pt x="193" y="599"/>
                        </a:lnTo>
                        <a:lnTo>
                          <a:pt x="190" y="599"/>
                        </a:lnTo>
                        <a:lnTo>
                          <a:pt x="188" y="598"/>
                        </a:lnTo>
                        <a:lnTo>
                          <a:pt x="182" y="599"/>
                        </a:lnTo>
                        <a:lnTo>
                          <a:pt x="180" y="602"/>
                        </a:lnTo>
                        <a:lnTo>
                          <a:pt x="178" y="603"/>
                        </a:lnTo>
                        <a:lnTo>
                          <a:pt x="178" y="606"/>
                        </a:lnTo>
                        <a:lnTo>
                          <a:pt x="178" y="607"/>
                        </a:lnTo>
                        <a:lnTo>
                          <a:pt x="178" y="608"/>
                        </a:lnTo>
                        <a:lnTo>
                          <a:pt x="178" y="611"/>
                        </a:lnTo>
                        <a:lnTo>
                          <a:pt x="176" y="611"/>
                        </a:lnTo>
                        <a:lnTo>
                          <a:pt x="170" y="612"/>
                        </a:lnTo>
                        <a:lnTo>
                          <a:pt x="165" y="612"/>
                        </a:lnTo>
                        <a:lnTo>
                          <a:pt x="161" y="612"/>
                        </a:lnTo>
                        <a:lnTo>
                          <a:pt x="158" y="612"/>
                        </a:lnTo>
                        <a:lnTo>
                          <a:pt x="154" y="612"/>
                        </a:lnTo>
                        <a:lnTo>
                          <a:pt x="152" y="611"/>
                        </a:lnTo>
                        <a:lnTo>
                          <a:pt x="148" y="610"/>
                        </a:lnTo>
                        <a:lnTo>
                          <a:pt x="145" y="606"/>
                        </a:lnTo>
                        <a:lnTo>
                          <a:pt x="142" y="602"/>
                        </a:lnTo>
                        <a:lnTo>
                          <a:pt x="141" y="600"/>
                        </a:lnTo>
                        <a:lnTo>
                          <a:pt x="138" y="599"/>
                        </a:lnTo>
                        <a:lnTo>
                          <a:pt x="129" y="602"/>
                        </a:lnTo>
                        <a:lnTo>
                          <a:pt x="120" y="606"/>
                        </a:lnTo>
                        <a:lnTo>
                          <a:pt x="113" y="611"/>
                        </a:lnTo>
                        <a:lnTo>
                          <a:pt x="105" y="615"/>
                        </a:lnTo>
                        <a:lnTo>
                          <a:pt x="96" y="617"/>
                        </a:lnTo>
                        <a:lnTo>
                          <a:pt x="88" y="617"/>
                        </a:lnTo>
                        <a:lnTo>
                          <a:pt x="83" y="619"/>
                        </a:lnTo>
                        <a:lnTo>
                          <a:pt x="80" y="619"/>
                        </a:lnTo>
                        <a:lnTo>
                          <a:pt x="77" y="617"/>
                        </a:lnTo>
                        <a:lnTo>
                          <a:pt x="75" y="617"/>
                        </a:lnTo>
                        <a:lnTo>
                          <a:pt x="73" y="616"/>
                        </a:lnTo>
                        <a:lnTo>
                          <a:pt x="72" y="615"/>
                        </a:lnTo>
                        <a:lnTo>
                          <a:pt x="71" y="612"/>
                        </a:lnTo>
                        <a:lnTo>
                          <a:pt x="71" y="611"/>
                        </a:lnTo>
                        <a:lnTo>
                          <a:pt x="69" y="608"/>
                        </a:lnTo>
                        <a:lnTo>
                          <a:pt x="69" y="607"/>
                        </a:lnTo>
                        <a:lnTo>
                          <a:pt x="68" y="606"/>
                        </a:lnTo>
                        <a:lnTo>
                          <a:pt x="67" y="606"/>
                        </a:lnTo>
                        <a:lnTo>
                          <a:pt x="64" y="607"/>
                        </a:lnTo>
                        <a:lnTo>
                          <a:pt x="60" y="610"/>
                        </a:lnTo>
                        <a:lnTo>
                          <a:pt x="56" y="611"/>
                        </a:lnTo>
                        <a:lnTo>
                          <a:pt x="53" y="614"/>
                        </a:lnTo>
                        <a:lnTo>
                          <a:pt x="49" y="615"/>
                        </a:lnTo>
                        <a:lnTo>
                          <a:pt x="45" y="617"/>
                        </a:lnTo>
                        <a:lnTo>
                          <a:pt x="41" y="619"/>
                        </a:lnTo>
                        <a:lnTo>
                          <a:pt x="37" y="620"/>
                        </a:lnTo>
                        <a:lnTo>
                          <a:pt x="35" y="621"/>
                        </a:lnTo>
                        <a:lnTo>
                          <a:pt x="31" y="620"/>
                        </a:lnTo>
                        <a:lnTo>
                          <a:pt x="28" y="619"/>
                        </a:lnTo>
                        <a:lnTo>
                          <a:pt x="27" y="616"/>
                        </a:lnTo>
                        <a:lnTo>
                          <a:pt x="25" y="614"/>
                        </a:lnTo>
                        <a:lnTo>
                          <a:pt x="25" y="611"/>
                        </a:lnTo>
                        <a:lnTo>
                          <a:pt x="27" y="608"/>
                        </a:lnTo>
                        <a:lnTo>
                          <a:pt x="29" y="606"/>
                        </a:lnTo>
                        <a:lnTo>
                          <a:pt x="29" y="604"/>
                        </a:lnTo>
                        <a:lnTo>
                          <a:pt x="31" y="603"/>
                        </a:lnTo>
                        <a:lnTo>
                          <a:pt x="31" y="602"/>
                        </a:lnTo>
                        <a:lnTo>
                          <a:pt x="31" y="603"/>
                        </a:lnTo>
                        <a:lnTo>
                          <a:pt x="29" y="604"/>
                        </a:lnTo>
                        <a:lnTo>
                          <a:pt x="28" y="606"/>
                        </a:lnTo>
                        <a:lnTo>
                          <a:pt x="27" y="608"/>
                        </a:lnTo>
                        <a:lnTo>
                          <a:pt x="24" y="610"/>
                        </a:lnTo>
                        <a:lnTo>
                          <a:pt x="21" y="610"/>
                        </a:lnTo>
                        <a:lnTo>
                          <a:pt x="17" y="610"/>
                        </a:lnTo>
                        <a:lnTo>
                          <a:pt x="15" y="607"/>
                        </a:lnTo>
                        <a:lnTo>
                          <a:pt x="13" y="606"/>
                        </a:lnTo>
                        <a:lnTo>
                          <a:pt x="13" y="602"/>
                        </a:lnTo>
                        <a:lnTo>
                          <a:pt x="13" y="599"/>
                        </a:lnTo>
                        <a:lnTo>
                          <a:pt x="12" y="598"/>
                        </a:lnTo>
                        <a:lnTo>
                          <a:pt x="11" y="594"/>
                        </a:lnTo>
                        <a:lnTo>
                          <a:pt x="8" y="591"/>
                        </a:lnTo>
                        <a:lnTo>
                          <a:pt x="1" y="583"/>
                        </a:lnTo>
                        <a:lnTo>
                          <a:pt x="0" y="575"/>
                        </a:lnTo>
                        <a:lnTo>
                          <a:pt x="1" y="570"/>
                        </a:lnTo>
                        <a:lnTo>
                          <a:pt x="3" y="566"/>
                        </a:lnTo>
                        <a:lnTo>
                          <a:pt x="4" y="564"/>
                        </a:lnTo>
                        <a:lnTo>
                          <a:pt x="4" y="562"/>
                        </a:lnTo>
                        <a:lnTo>
                          <a:pt x="4" y="560"/>
                        </a:lnTo>
                        <a:lnTo>
                          <a:pt x="3" y="555"/>
                        </a:lnTo>
                        <a:lnTo>
                          <a:pt x="4" y="548"/>
                        </a:lnTo>
                        <a:lnTo>
                          <a:pt x="7" y="543"/>
                        </a:lnTo>
                        <a:lnTo>
                          <a:pt x="8" y="542"/>
                        </a:lnTo>
                        <a:lnTo>
                          <a:pt x="9" y="539"/>
                        </a:lnTo>
                        <a:lnTo>
                          <a:pt x="9" y="538"/>
                        </a:lnTo>
                        <a:lnTo>
                          <a:pt x="9" y="535"/>
                        </a:lnTo>
                        <a:lnTo>
                          <a:pt x="9" y="532"/>
                        </a:lnTo>
                        <a:lnTo>
                          <a:pt x="8" y="528"/>
                        </a:lnTo>
                        <a:lnTo>
                          <a:pt x="9" y="524"/>
                        </a:lnTo>
                        <a:lnTo>
                          <a:pt x="11" y="520"/>
                        </a:lnTo>
                        <a:lnTo>
                          <a:pt x="12" y="519"/>
                        </a:lnTo>
                        <a:lnTo>
                          <a:pt x="12" y="514"/>
                        </a:lnTo>
                        <a:lnTo>
                          <a:pt x="15" y="508"/>
                        </a:lnTo>
                        <a:lnTo>
                          <a:pt x="17" y="504"/>
                        </a:lnTo>
                        <a:lnTo>
                          <a:pt x="20" y="502"/>
                        </a:lnTo>
                        <a:lnTo>
                          <a:pt x="21" y="498"/>
                        </a:lnTo>
                        <a:lnTo>
                          <a:pt x="20" y="495"/>
                        </a:lnTo>
                        <a:lnTo>
                          <a:pt x="19" y="492"/>
                        </a:lnTo>
                        <a:lnTo>
                          <a:pt x="16" y="487"/>
                        </a:lnTo>
                        <a:lnTo>
                          <a:pt x="13" y="482"/>
                        </a:lnTo>
                        <a:lnTo>
                          <a:pt x="12" y="476"/>
                        </a:lnTo>
                        <a:lnTo>
                          <a:pt x="12" y="463"/>
                        </a:lnTo>
                        <a:lnTo>
                          <a:pt x="16" y="454"/>
                        </a:lnTo>
                        <a:lnTo>
                          <a:pt x="17" y="450"/>
                        </a:lnTo>
                        <a:lnTo>
                          <a:pt x="19" y="447"/>
                        </a:lnTo>
                        <a:lnTo>
                          <a:pt x="21" y="442"/>
                        </a:lnTo>
                        <a:lnTo>
                          <a:pt x="24" y="435"/>
                        </a:lnTo>
                        <a:lnTo>
                          <a:pt x="27" y="433"/>
                        </a:lnTo>
                        <a:lnTo>
                          <a:pt x="28" y="429"/>
                        </a:lnTo>
                        <a:lnTo>
                          <a:pt x="31" y="425"/>
                        </a:lnTo>
                        <a:lnTo>
                          <a:pt x="32" y="421"/>
                        </a:lnTo>
                        <a:lnTo>
                          <a:pt x="33" y="417"/>
                        </a:lnTo>
                        <a:lnTo>
                          <a:pt x="36" y="411"/>
                        </a:lnTo>
                        <a:lnTo>
                          <a:pt x="37" y="409"/>
                        </a:lnTo>
                        <a:lnTo>
                          <a:pt x="40" y="406"/>
                        </a:lnTo>
                        <a:lnTo>
                          <a:pt x="43" y="403"/>
                        </a:lnTo>
                        <a:lnTo>
                          <a:pt x="43" y="403"/>
                        </a:lnTo>
                        <a:lnTo>
                          <a:pt x="44" y="402"/>
                        </a:lnTo>
                        <a:lnTo>
                          <a:pt x="44" y="398"/>
                        </a:lnTo>
                        <a:lnTo>
                          <a:pt x="44" y="395"/>
                        </a:lnTo>
                        <a:lnTo>
                          <a:pt x="45" y="391"/>
                        </a:lnTo>
                        <a:lnTo>
                          <a:pt x="45" y="387"/>
                        </a:lnTo>
                        <a:lnTo>
                          <a:pt x="45" y="382"/>
                        </a:lnTo>
                        <a:lnTo>
                          <a:pt x="45" y="378"/>
                        </a:lnTo>
                        <a:lnTo>
                          <a:pt x="47" y="374"/>
                        </a:lnTo>
                        <a:lnTo>
                          <a:pt x="47" y="370"/>
                        </a:lnTo>
                        <a:lnTo>
                          <a:pt x="47" y="367"/>
                        </a:lnTo>
                        <a:lnTo>
                          <a:pt x="47" y="365"/>
                        </a:lnTo>
                        <a:lnTo>
                          <a:pt x="47" y="362"/>
                        </a:lnTo>
                        <a:lnTo>
                          <a:pt x="48" y="358"/>
                        </a:lnTo>
                        <a:lnTo>
                          <a:pt x="51" y="355"/>
                        </a:lnTo>
                        <a:lnTo>
                          <a:pt x="55" y="353"/>
                        </a:lnTo>
                        <a:lnTo>
                          <a:pt x="56" y="347"/>
                        </a:lnTo>
                        <a:lnTo>
                          <a:pt x="57" y="342"/>
                        </a:lnTo>
                        <a:lnTo>
                          <a:pt x="59" y="337"/>
                        </a:lnTo>
                        <a:lnTo>
                          <a:pt x="60" y="326"/>
                        </a:lnTo>
                        <a:lnTo>
                          <a:pt x="65" y="317"/>
                        </a:lnTo>
                        <a:lnTo>
                          <a:pt x="71" y="310"/>
                        </a:lnTo>
                        <a:lnTo>
                          <a:pt x="75" y="307"/>
                        </a:lnTo>
                        <a:lnTo>
                          <a:pt x="77" y="305"/>
                        </a:lnTo>
                        <a:lnTo>
                          <a:pt x="80" y="302"/>
                        </a:lnTo>
                        <a:lnTo>
                          <a:pt x="83" y="300"/>
                        </a:lnTo>
                        <a:lnTo>
                          <a:pt x="84" y="297"/>
                        </a:lnTo>
                        <a:lnTo>
                          <a:pt x="85" y="296"/>
                        </a:lnTo>
                        <a:lnTo>
                          <a:pt x="87" y="293"/>
                        </a:lnTo>
                        <a:lnTo>
                          <a:pt x="89" y="288"/>
                        </a:lnTo>
                        <a:lnTo>
                          <a:pt x="93" y="281"/>
                        </a:lnTo>
                        <a:lnTo>
                          <a:pt x="96" y="278"/>
                        </a:lnTo>
                        <a:lnTo>
                          <a:pt x="100" y="276"/>
                        </a:lnTo>
                        <a:lnTo>
                          <a:pt x="103" y="274"/>
                        </a:lnTo>
                        <a:lnTo>
                          <a:pt x="108" y="272"/>
                        </a:lnTo>
                        <a:lnTo>
                          <a:pt x="109" y="272"/>
                        </a:lnTo>
                        <a:lnTo>
                          <a:pt x="110" y="269"/>
                        </a:lnTo>
                        <a:lnTo>
                          <a:pt x="112" y="265"/>
                        </a:lnTo>
                        <a:lnTo>
                          <a:pt x="113" y="262"/>
                        </a:lnTo>
                        <a:lnTo>
                          <a:pt x="114" y="258"/>
                        </a:lnTo>
                        <a:lnTo>
                          <a:pt x="114" y="254"/>
                        </a:lnTo>
                        <a:lnTo>
                          <a:pt x="116" y="252"/>
                        </a:lnTo>
                        <a:lnTo>
                          <a:pt x="118" y="246"/>
                        </a:lnTo>
                        <a:lnTo>
                          <a:pt x="122" y="241"/>
                        </a:lnTo>
                        <a:lnTo>
                          <a:pt x="126" y="237"/>
                        </a:lnTo>
                        <a:lnTo>
                          <a:pt x="130" y="232"/>
                        </a:lnTo>
                        <a:lnTo>
                          <a:pt x="130" y="230"/>
                        </a:lnTo>
                        <a:lnTo>
                          <a:pt x="129" y="229"/>
                        </a:lnTo>
                        <a:lnTo>
                          <a:pt x="132" y="228"/>
                        </a:lnTo>
                        <a:lnTo>
                          <a:pt x="136" y="225"/>
                        </a:lnTo>
                        <a:lnTo>
                          <a:pt x="136" y="225"/>
                        </a:lnTo>
                        <a:lnTo>
                          <a:pt x="137" y="225"/>
                        </a:lnTo>
                        <a:lnTo>
                          <a:pt x="137" y="225"/>
                        </a:lnTo>
                        <a:lnTo>
                          <a:pt x="138" y="225"/>
                        </a:lnTo>
                        <a:lnTo>
                          <a:pt x="141" y="222"/>
                        </a:lnTo>
                        <a:lnTo>
                          <a:pt x="142" y="220"/>
                        </a:lnTo>
                        <a:lnTo>
                          <a:pt x="145" y="214"/>
                        </a:lnTo>
                        <a:lnTo>
                          <a:pt x="148" y="208"/>
                        </a:lnTo>
                        <a:lnTo>
                          <a:pt x="152" y="202"/>
                        </a:lnTo>
                        <a:lnTo>
                          <a:pt x="154" y="198"/>
                        </a:lnTo>
                        <a:lnTo>
                          <a:pt x="157" y="194"/>
                        </a:lnTo>
                        <a:lnTo>
                          <a:pt x="158" y="192"/>
                        </a:lnTo>
                        <a:lnTo>
                          <a:pt x="158" y="188"/>
                        </a:lnTo>
                        <a:lnTo>
                          <a:pt x="160" y="185"/>
                        </a:lnTo>
                        <a:lnTo>
                          <a:pt x="160" y="181"/>
                        </a:lnTo>
                        <a:lnTo>
                          <a:pt x="158" y="177"/>
                        </a:lnTo>
                        <a:lnTo>
                          <a:pt x="160" y="174"/>
                        </a:lnTo>
                        <a:lnTo>
                          <a:pt x="160" y="172"/>
                        </a:lnTo>
                        <a:lnTo>
                          <a:pt x="162" y="169"/>
                        </a:lnTo>
                        <a:lnTo>
                          <a:pt x="165" y="168"/>
                        </a:lnTo>
                        <a:lnTo>
                          <a:pt x="166" y="165"/>
                        </a:lnTo>
                        <a:lnTo>
                          <a:pt x="165" y="164"/>
                        </a:lnTo>
                        <a:lnTo>
                          <a:pt x="165" y="160"/>
                        </a:lnTo>
                        <a:lnTo>
                          <a:pt x="165" y="157"/>
                        </a:lnTo>
                        <a:lnTo>
                          <a:pt x="166" y="153"/>
                        </a:lnTo>
                        <a:lnTo>
                          <a:pt x="169" y="151"/>
                        </a:lnTo>
                        <a:lnTo>
                          <a:pt x="173" y="147"/>
                        </a:lnTo>
                        <a:lnTo>
                          <a:pt x="176" y="144"/>
                        </a:lnTo>
                        <a:lnTo>
                          <a:pt x="178" y="144"/>
                        </a:lnTo>
                        <a:lnTo>
                          <a:pt x="178" y="143"/>
                        </a:lnTo>
                        <a:lnTo>
                          <a:pt x="180" y="141"/>
                        </a:lnTo>
                        <a:lnTo>
                          <a:pt x="180" y="139"/>
                        </a:lnTo>
                        <a:lnTo>
                          <a:pt x="180" y="136"/>
                        </a:lnTo>
                        <a:lnTo>
                          <a:pt x="178" y="135"/>
                        </a:lnTo>
                        <a:lnTo>
                          <a:pt x="178" y="135"/>
                        </a:lnTo>
                        <a:lnTo>
                          <a:pt x="177" y="133"/>
                        </a:lnTo>
                        <a:lnTo>
                          <a:pt x="177" y="132"/>
                        </a:lnTo>
                        <a:lnTo>
                          <a:pt x="176" y="129"/>
                        </a:lnTo>
                        <a:lnTo>
                          <a:pt x="177" y="127"/>
                        </a:lnTo>
                        <a:lnTo>
                          <a:pt x="178" y="124"/>
                        </a:lnTo>
                        <a:lnTo>
                          <a:pt x="180" y="123"/>
                        </a:lnTo>
                        <a:lnTo>
                          <a:pt x="181" y="121"/>
                        </a:lnTo>
                        <a:lnTo>
                          <a:pt x="182" y="119"/>
                        </a:lnTo>
                        <a:lnTo>
                          <a:pt x="184" y="117"/>
                        </a:lnTo>
                        <a:lnTo>
                          <a:pt x="184" y="113"/>
                        </a:lnTo>
                        <a:lnTo>
                          <a:pt x="184" y="111"/>
                        </a:lnTo>
                        <a:lnTo>
                          <a:pt x="185" y="108"/>
                        </a:lnTo>
                        <a:lnTo>
                          <a:pt x="185" y="105"/>
                        </a:lnTo>
                        <a:lnTo>
                          <a:pt x="185" y="103"/>
                        </a:lnTo>
                        <a:lnTo>
                          <a:pt x="184" y="103"/>
                        </a:lnTo>
                        <a:lnTo>
                          <a:pt x="181" y="103"/>
                        </a:lnTo>
                        <a:lnTo>
                          <a:pt x="178" y="100"/>
                        </a:lnTo>
                        <a:lnTo>
                          <a:pt x="176" y="99"/>
                        </a:lnTo>
                        <a:lnTo>
                          <a:pt x="176" y="96"/>
                        </a:lnTo>
                        <a:lnTo>
                          <a:pt x="176" y="93"/>
                        </a:lnTo>
                        <a:lnTo>
                          <a:pt x="177" y="91"/>
                        </a:lnTo>
                        <a:lnTo>
                          <a:pt x="178" y="89"/>
                        </a:lnTo>
                        <a:lnTo>
                          <a:pt x="178" y="89"/>
                        </a:lnTo>
                        <a:lnTo>
                          <a:pt x="177" y="88"/>
                        </a:lnTo>
                        <a:lnTo>
                          <a:pt x="176" y="87"/>
                        </a:lnTo>
                        <a:lnTo>
                          <a:pt x="173" y="81"/>
                        </a:lnTo>
                        <a:lnTo>
                          <a:pt x="170" y="73"/>
                        </a:lnTo>
                        <a:lnTo>
                          <a:pt x="170" y="65"/>
                        </a:lnTo>
                        <a:lnTo>
                          <a:pt x="170" y="59"/>
                        </a:lnTo>
                        <a:lnTo>
                          <a:pt x="170" y="57"/>
                        </a:lnTo>
                        <a:lnTo>
                          <a:pt x="172" y="57"/>
                        </a:lnTo>
                        <a:lnTo>
                          <a:pt x="172" y="57"/>
                        </a:lnTo>
                        <a:lnTo>
                          <a:pt x="173" y="56"/>
                        </a:lnTo>
                        <a:lnTo>
                          <a:pt x="173" y="56"/>
                        </a:lnTo>
                        <a:lnTo>
                          <a:pt x="177" y="55"/>
                        </a:lnTo>
                        <a:lnTo>
                          <a:pt x="178" y="55"/>
                        </a:lnTo>
                        <a:lnTo>
                          <a:pt x="182" y="55"/>
                        </a:lnTo>
                        <a:lnTo>
                          <a:pt x="185" y="57"/>
                        </a:lnTo>
                        <a:lnTo>
                          <a:pt x="188" y="60"/>
                        </a:lnTo>
                        <a:lnTo>
                          <a:pt x="190" y="64"/>
                        </a:lnTo>
                        <a:lnTo>
                          <a:pt x="193" y="68"/>
                        </a:lnTo>
                        <a:lnTo>
                          <a:pt x="196" y="72"/>
                        </a:lnTo>
                        <a:lnTo>
                          <a:pt x="198" y="73"/>
                        </a:lnTo>
                        <a:lnTo>
                          <a:pt x="200" y="75"/>
                        </a:lnTo>
                        <a:lnTo>
                          <a:pt x="201" y="73"/>
                        </a:lnTo>
                        <a:lnTo>
                          <a:pt x="202" y="73"/>
                        </a:lnTo>
                        <a:lnTo>
                          <a:pt x="202" y="71"/>
                        </a:lnTo>
                        <a:lnTo>
                          <a:pt x="204" y="68"/>
                        </a:lnTo>
                        <a:lnTo>
                          <a:pt x="202" y="64"/>
                        </a:lnTo>
                        <a:lnTo>
                          <a:pt x="202" y="59"/>
                        </a:lnTo>
                        <a:lnTo>
                          <a:pt x="202" y="55"/>
                        </a:lnTo>
                        <a:lnTo>
                          <a:pt x="204" y="51"/>
                        </a:lnTo>
                        <a:lnTo>
                          <a:pt x="206" y="48"/>
                        </a:lnTo>
                        <a:lnTo>
                          <a:pt x="209" y="47"/>
                        </a:lnTo>
                        <a:lnTo>
                          <a:pt x="213" y="47"/>
                        </a:lnTo>
                        <a:lnTo>
                          <a:pt x="214" y="45"/>
                        </a:lnTo>
                        <a:lnTo>
                          <a:pt x="218" y="47"/>
                        </a:lnTo>
                        <a:lnTo>
                          <a:pt x="220" y="48"/>
                        </a:lnTo>
                        <a:lnTo>
                          <a:pt x="222" y="51"/>
                        </a:lnTo>
                        <a:lnTo>
                          <a:pt x="222" y="55"/>
                        </a:lnTo>
                        <a:lnTo>
                          <a:pt x="224" y="60"/>
                        </a:lnTo>
                        <a:lnTo>
                          <a:pt x="224" y="64"/>
                        </a:lnTo>
                        <a:lnTo>
                          <a:pt x="225" y="68"/>
                        </a:lnTo>
                        <a:lnTo>
                          <a:pt x="225" y="71"/>
                        </a:lnTo>
                        <a:lnTo>
                          <a:pt x="227" y="73"/>
                        </a:lnTo>
                        <a:lnTo>
                          <a:pt x="230" y="75"/>
                        </a:lnTo>
                        <a:lnTo>
                          <a:pt x="233" y="76"/>
                        </a:lnTo>
                        <a:lnTo>
                          <a:pt x="235" y="75"/>
                        </a:lnTo>
                        <a:lnTo>
                          <a:pt x="238" y="75"/>
                        </a:lnTo>
                        <a:lnTo>
                          <a:pt x="241" y="73"/>
                        </a:lnTo>
                        <a:lnTo>
                          <a:pt x="242" y="73"/>
                        </a:lnTo>
                        <a:lnTo>
                          <a:pt x="243" y="72"/>
                        </a:lnTo>
                        <a:lnTo>
                          <a:pt x="246" y="71"/>
                        </a:lnTo>
                        <a:lnTo>
                          <a:pt x="247" y="75"/>
                        </a:lnTo>
                        <a:lnTo>
                          <a:pt x="247" y="76"/>
                        </a:lnTo>
                        <a:lnTo>
                          <a:pt x="247" y="77"/>
                        </a:lnTo>
                        <a:lnTo>
                          <a:pt x="249" y="77"/>
                        </a:lnTo>
                        <a:lnTo>
                          <a:pt x="251" y="77"/>
                        </a:lnTo>
                        <a:lnTo>
                          <a:pt x="254" y="77"/>
                        </a:lnTo>
                        <a:lnTo>
                          <a:pt x="258" y="79"/>
                        </a:lnTo>
                        <a:lnTo>
                          <a:pt x="259" y="80"/>
                        </a:lnTo>
                        <a:lnTo>
                          <a:pt x="261" y="81"/>
                        </a:lnTo>
                        <a:lnTo>
                          <a:pt x="261" y="83"/>
                        </a:lnTo>
                        <a:lnTo>
                          <a:pt x="261" y="85"/>
                        </a:lnTo>
                        <a:lnTo>
                          <a:pt x="258" y="88"/>
                        </a:lnTo>
                        <a:lnTo>
                          <a:pt x="255" y="91"/>
                        </a:lnTo>
                        <a:lnTo>
                          <a:pt x="253" y="92"/>
                        </a:lnTo>
                        <a:lnTo>
                          <a:pt x="250" y="92"/>
                        </a:lnTo>
                        <a:lnTo>
                          <a:pt x="250" y="92"/>
                        </a:lnTo>
                        <a:lnTo>
                          <a:pt x="249" y="95"/>
                        </a:lnTo>
                        <a:lnTo>
                          <a:pt x="249" y="99"/>
                        </a:lnTo>
                        <a:lnTo>
                          <a:pt x="249" y="103"/>
                        </a:lnTo>
                        <a:lnTo>
                          <a:pt x="249" y="105"/>
                        </a:lnTo>
                        <a:lnTo>
                          <a:pt x="249" y="105"/>
                        </a:lnTo>
                        <a:lnTo>
                          <a:pt x="250" y="105"/>
                        </a:lnTo>
                        <a:lnTo>
                          <a:pt x="253" y="103"/>
                        </a:lnTo>
                        <a:lnTo>
                          <a:pt x="254" y="101"/>
                        </a:lnTo>
                        <a:lnTo>
                          <a:pt x="255" y="100"/>
                        </a:lnTo>
                        <a:lnTo>
                          <a:pt x="259" y="97"/>
                        </a:lnTo>
                        <a:lnTo>
                          <a:pt x="261" y="96"/>
                        </a:lnTo>
                        <a:lnTo>
                          <a:pt x="262" y="96"/>
                        </a:lnTo>
                        <a:lnTo>
                          <a:pt x="262" y="95"/>
                        </a:lnTo>
                        <a:lnTo>
                          <a:pt x="262" y="93"/>
                        </a:lnTo>
                        <a:lnTo>
                          <a:pt x="262" y="91"/>
                        </a:lnTo>
                        <a:lnTo>
                          <a:pt x="263" y="87"/>
                        </a:lnTo>
                        <a:lnTo>
                          <a:pt x="265" y="85"/>
                        </a:lnTo>
                        <a:lnTo>
                          <a:pt x="265" y="83"/>
                        </a:lnTo>
                        <a:lnTo>
                          <a:pt x="266" y="80"/>
                        </a:lnTo>
                        <a:lnTo>
                          <a:pt x="269" y="79"/>
                        </a:lnTo>
                        <a:lnTo>
                          <a:pt x="271" y="79"/>
                        </a:lnTo>
                        <a:lnTo>
                          <a:pt x="274" y="79"/>
                        </a:lnTo>
                        <a:lnTo>
                          <a:pt x="278" y="81"/>
                        </a:lnTo>
                        <a:lnTo>
                          <a:pt x="279" y="81"/>
                        </a:lnTo>
                        <a:lnTo>
                          <a:pt x="279" y="83"/>
                        </a:lnTo>
                        <a:lnTo>
                          <a:pt x="279" y="83"/>
                        </a:lnTo>
                        <a:lnTo>
                          <a:pt x="281" y="81"/>
                        </a:lnTo>
                        <a:lnTo>
                          <a:pt x="281" y="80"/>
                        </a:lnTo>
                        <a:lnTo>
                          <a:pt x="282" y="79"/>
                        </a:lnTo>
                        <a:lnTo>
                          <a:pt x="283" y="76"/>
                        </a:lnTo>
                        <a:lnTo>
                          <a:pt x="286" y="73"/>
                        </a:lnTo>
                        <a:lnTo>
                          <a:pt x="289" y="72"/>
                        </a:lnTo>
                        <a:lnTo>
                          <a:pt x="291" y="72"/>
                        </a:lnTo>
                        <a:lnTo>
                          <a:pt x="289" y="68"/>
                        </a:lnTo>
                        <a:lnTo>
                          <a:pt x="287" y="67"/>
                        </a:lnTo>
                        <a:lnTo>
                          <a:pt x="289" y="65"/>
                        </a:lnTo>
                        <a:lnTo>
                          <a:pt x="293" y="63"/>
                        </a:lnTo>
                        <a:lnTo>
                          <a:pt x="293" y="63"/>
                        </a:lnTo>
                        <a:lnTo>
                          <a:pt x="294" y="61"/>
                        </a:lnTo>
                        <a:lnTo>
                          <a:pt x="297" y="59"/>
                        </a:lnTo>
                        <a:lnTo>
                          <a:pt x="298" y="60"/>
                        </a:lnTo>
                        <a:lnTo>
                          <a:pt x="299" y="60"/>
                        </a:lnTo>
                        <a:lnTo>
                          <a:pt x="305" y="60"/>
                        </a:lnTo>
                        <a:lnTo>
                          <a:pt x="309" y="61"/>
                        </a:lnTo>
                        <a:lnTo>
                          <a:pt x="311" y="60"/>
                        </a:lnTo>
                        <a:lnTo>
                          <a:pt x="315" y="59"/>
                        </a:lnTo>
                        <a:lnTo>
                          <a:pt x="318" y="57"/>
                        </a:lnTo>
                        <a:lnTo>
                          <a:pt x="319" y="56"/>
                        </a:lnTo>
                        <a:lnTo>
                          <a:pt x="321" y="55"/>
                        </a:lnTo>
                        <a:lnTo>
                          <a:pt x="322" y="52"/>
                        </a:lnTo>
                        <a:lnTo>
                          <a:pt x="322" y="48"/>
                        </a:lnTo>
                        <a:lnTo>
                          <a:pt x="323" y="45"/>
                        </a:lnTo>
                        <a:lnTo>
                          <a:pt x="326" y="43"/>
                        </a:lnTo>
                        <a:lnTo>
                          <a:pt x="329" y="41"/>
                        </a:lnTo>
                        <a:lnTo>
                          <a:pt x="331" y="40"/>
                        </a:lnTo>
                        <a:lnTo>
                          <a:pt x="335" y="40"/>
                        </a:lnTo>
                        <a:lnTo>
                          <a:pt x="338" y="40"/>
                        </a:lnTo>
                        <a:lnTo>
                          <a:pt x="342" y="40"/>
                        </a:lnTo>
                        <a:lnTo>
                          <a:pt x="345" y="39"/>
                        </a:lnTo>
                        <a:lnTo>
                          <a:pt x="346" y="39"/>
                        </a:lnTo>
                        <a:lnTo>
                          <a:pt x="346" y="39"/>
                        </a:lnTo>
                        <a:lnTo>
                          <a:pt x="346" y="36"/>
                        </a:lnTo>
                        <a:lnTo>
                          <a:pt x="347" y="33"/>
                        </a:lnTo>
                        <a:lnTo>
                          <a:pt x="347" y="32"/>
                        </a:lnTo>
                        <a:lnTo>
                          <a:pt x="347" y="29"/>
                        </a:lnTo>
                        <a:lnTo>
                          <a:pt x="347" y="27"/>
                        </a:lnTo>
                        <a:lnTo>
                          <a:pt x="346" y="24"/>
                        </a:lnTo>
                        <a:lnTo>
                          <a:pt x="343" y="23"/>
                        </a:lnTo>
                        <a:lnTo>
                          <a:pt x="342" y="23"/>
                        </a:lnTo>
                        <a:lnTo>
                          <a:pt x="341" y="23"/>
                        </a:lnTo>
                        <a:lnTo>
                          <a:pt x="337" y="23"/>
                        </a:lnTo>
                        <a:lnTo>
                          <a:pt x="334" y="23"/>
                        </a:lnTo>
                        <a:lnTo>
                          <a:pt x="331" y="23"/>
                        </a:lnTo>
                        <a:lnTo>
                          <a:pt x="330" y="21"/>
                        </a:lnTo>
                        <a:lnTo>
                          <a:pt x="329" y="20"/>
                        </a:lnTo>
                        <a:lnTo>
                          <a:pt x="327" y="19"/>
                        </a:lnTo>
                        <a:lnTo>
                          <a:pt x="327" y="17"/>
                        </a:lnTo>
                        <a:lnTo>
                          <a:pt x="327" y="17"/>
                        </a:lnTo>
                        <a:lnTo>
                          <a:pt x="329" y="17"/>
                        </a:lnTo>
                        <a:lnTo>
                          <a:pt x="329" y="16"/>
                        </a:lnTo>
                        <a:lnTo>
                          <a:pt x="329" y="15"/>
                        </a:lnTo>
                        <a:lnTo>
                          <a:pt x="330" y="12"/>
                        </a:lnTo>
                        <a:lnTo>
                          <a:pt x="333" y="9"/>
                        </a:lnTo>
                        <a:lnTo>
                          <a:pt x="334" y="7"/>
                        </a:lnTo>
                        <a:lnTo>
                          <a:pt x="339" y="5"/>
                        </a:lnTo>
                        <a:lnTo>
                          <a:pt x="343" y="3"/>
                        </a:lnTo>
                        <a:lnTo>
                          <a:pt x="348" y="3"/>
                        </a:lnTo>
                        <a:lnTo>
                          <a:pt x="350" y="1"/>
                        </a:lnTo>
                        <a:lnTo>
                          <a:pt x="352" y="3"/>
                        </a:lnTo>
                        <a:lnTo>
                          <a:pt x="354" y="4"/>
                        </a:lnTo>
                        <a:lnTo>
                          <a:pt x="355" y="4"/>
                        </a:lnTo>
                        <a:lnTo>
                          <a:pt x="356" y="5"/>
                        </a:lnTo>
                        <a:lnTo>
                          <a:pt x="356" y="5"/>
                        </a:lnTo>
                        <a:lnTo>
                          <a:pt x="358" y="4"/>
                        </a:lnTo>
                        <a:lnTo>
                          <a:pt x="359" y="3"/>
                        </a:lnTo>
                        <a:lnTo>
                          <a:pt x="359" y="3"/>
                        </a:lnTo>
                        <a:lnTo>
                          <a:pt x="360" y="1"/>
                        </a:lnTo>
                        <a:lnTo>
                          <a:pt x="363" y="1"/>
                        </a:lnTo>
                        <a:lnTo>
                          <a:pt x="364" y="1"/>
                        </a:lnTo>
                        <a:lnTo>
                          <a:pt x="367" y="3"/>
                        </a:lnTo>
                        <a:lnTo>
                          <a:pt x="368" y="4"/>
                        </a:lnTo>
                        <a:lnTo>
                          <a:pt x="368" y="5"/>
                        </a:lnTo>
                        <a:lnTo>
                          <a:pt x="370" y="7"/>
                        </a:lnTo>
                        <a:lnTo>
                          <a:pt x="371" y="8"/>
                        </a:lnTo>
                        <a:lnTo>
                          <a:pt x="372" y="8"/>
                        </a:lnTo>
                        <a:lnTo>
                          <a:pt x="374" y="7"/>
                        </a:lnTo>
                        <a:lnTo>
                          <a:pt x="375" y="7"/>
                        </a:lnTo>
                        <a:lnTo>
                          <a:pt x="379" y="4"/>
                        </a:lnTo>
                        <a:lnTo>
                          <a:pt x="380" y="3"/>
                        </a:lnTo>
                        <a:lnTo>
                          <a:pt x="383" y="0"/>
                        </a:lnTo>
                        <a:lnTo>
                          <a:pt x="386"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6" name="Freeform 633">
                    <a:extLst>
                      <a:ext uri="{FF2B5EF4-FFF2-40B4-BE49-F238E27FC236}">
                        <a16:creationId xmlns:a16="http://schemas.microsoft.com/office/drawing/2014/main" id="{229AE89F-1BF4-D1A7-A9B5-4312F144FBDE}"/>
                      </a:ext>
                    </a:extLst>
                  </p:cNvPr>
                  <p:cNvSpPr>
                    <a:spLocks noEditPoints="1"/>
                  </p:cNvSpPr>
                  <p:nvPr/>
                </p:nvSpPr>
                <p:spPr bwMode="auto">
                  <a:xfrm>
                    <a:off x="2531639" y="6298506"/>
                    <a:ext cx="9845767" cy="10057620"/>
                  </a:xfrm>
                  <a:custGeom>
                    <a:avLst/>
                    <a:gdLst>
                      <a:gd name="T0" fmla="*/ 132 w 883"/>
                      <a:gd name="T1" fmla="*/ 73 h 902"/>
                      <a:gd name="T2" fmla="*/ 83 w 883"/>
                      <a:gd name="T3" fmla="*/ 131 h 902"/>
                      <a:gd name="T4" fmla="*/ 10 w 883"/>
                      <a:gd name="T5" fmla="*/ 160 h 902"/>
                      <a:gd name="T6" fmla="*/ 42 w 883"/>
                      <a:gd name="T7" fmla="*/ 272 h 902"/>
                      <a:gd name="T8" fmla="*/ 87 w 883"/>
                      <a:gd name="T9" fmla="*/ 217 h 902"/>
                      <a:gd name="T10" fmla="*/ 152 w 883"/>
                      <a:gd name="T11" fmla="*/ 234 h 902"/>
                      <a:gd name="T12" fmla="*/ 197 w 883"/>
                      <a:gd name="T13" fmla="*/ 278 h 902"/>
                      <a:gd name="T14" fmla="*/ 228 w 883"/>
                      <a:gd name="T15" fmla="*/ 391 h 902"/>
                      <a:gd name="T16" fmla="*/ 272 w 883"/>
                      <a:gd name="T17" fmla="*/ 515 h 902"/>
                      <a:gd name="T18" fmla="*/ 230 w 883"/>
                      <a:gd name="T19" fmla="*/ 559 h 902"/>
                      <a:gd name="T20" fmla="*/ 210 w 883"/>
                      <a:gd name="T21" fmla="*/ 700 h 902"/>
                      <a:gd name="T22" fmla="*/ 171 w 883"/>
                      <a:gd name="T23" fmla="*/ 793 h 902"/>
                      <a:gd name="T24" fmla="*/ 180 w 883"/>
                      <a:gd name="T25" fmla="*/ 826 h 902"/>
                      <a:gd name="T26" fmla="*/ 237 w 883"/>
                      <a:gd name="T27" fmla="*/ 897 h 902"/>
                      <a:gd name="T28" fmla="*/ 312 w 883"/>
                      <a:gd name="T29" fmla="*/ 819 h 902"/>
                      <a:gd name="T30" fmla="*/ 422 w 883"/>
                      <a:gd name="T31" fmla="*/ 861 h 902"/>
                      <a:gd name="T32" fmla="*/ 515 w 883"/>
                      <a:gd name="T33" fmla="*/ 808 h 902"/>
                      <a:gd name="T34" fmla="*/ 629 w 883"/>
                      <a:gd name="T35" fmla="*/ 769 h 902"/>
                      <a:gd name="T36" fmla="*/ 737 w 883"/>
                      <a:gd name="T37" fmla="*/ 825 h 902"/>
                      <a:gd name="T38" fmla="*/ 728 w 883"/>
                      <a:gd name="T39" fmla="*/ 748 h 902"/>
                      <a:gd name="T40" fmla="*/ 748 w 883"/>
                      <a:gd name="T41" fmla="*/ 608 h 902"/>
                      <a:gd name="T42" fmla="*/ 853 w 883"/>
                      <a:gd name="T43" fmla="*/ 528 h 902"/>
                      <a:gd name="T44" fmla="*/ 846 w 883"/>
                      <a:gd name="T45" fmla="*/ 433 h 902"/>
                      <a:gd name="T46" fmla="*/ 753 w 883"/>
                      <a:gd name="T47" fmla="*/ 365 h 902"/>
                      <a:gd name="T48" fmla="*/ 628 w 883"/>
                      <a:gd name="T49" fmla="*/ 237 h 902"/>
                      <a:gd name="T50" fmla="*/ 607 w 883"/>
                      <a:gd name="T51" fmla="*/ 143 h 902"/>
                      <a:gd name="T52" fmla="*/ 536 w 883"/>
                      <a:gd name="T53" fmla="*/ 52 h 902"/>
                      <a:gd name="T54" fmla="*/ 438 w 883"/>
                      <a:gd name="T55" fmla="*/ 32 h 902"/>
                      <a:gd name="T56" fmla="*/ 387 w 883"/>
                      <a:gd name="T57" fmla="*/ 75 h 902"/>
                      <a:gd name="T58" fmla="*/ 314 w 883"/>
                      <a:gd name="T59" fmla="*/ 50 h 902"/>
                      <a:gd name="T60" fmla="*/ 285 w 883"/>
                      <a:gd name="T61" fmla="*/ 79 h 902"/>
                      <a:gd name="T62" fmla="*/ 213 w 883"/>
                      <a:gd name="T63" fmla="*/ 0 h 902"/>
                      <a:gd name="T64" fmla="*/ 286 w 883"/>
                      <a:gd name="T65" fmla="*/ 68 h 902"/>
                      <a:gd name="T66" fmla="*/ 305 w 883"/>
                      <a:gd name="T67" fmla="*/ 61 h 902"/>
                      <a:gd name="T68" fmla="*/ 382 w 883"/>
                      <a:gd name="T69" fmla="*/ 67 h 902"/>
                      <a:gd name="T70" fmla="*/ 427 w 883"/>
                      <a:gd name="T71" fmla="*/ 4 h 902"/>
                      <a:gd name="T72" fmla="*/ 516 w 883"/>
                      <a:gd name="T73" fmla="*/ 30 h 902"/>
                      <a:gd name="T74" fmla="*/ 568 w 883"/>
                      <a:gd name="T75" fmla="*/ 107 h 902"/>
                      <a:gd name="T76" fmla="*/ 623 w 883"/>
                      <a:gd name="T77" fmla="*/ 200 h 902"/>
                      <a:gd name="T78" fmla="*/ 683 w 883"/>
                      <a:gd name="T79" fmla="*/ 316 h 902"/>
                      <a:gd name="T80" fmla="*/ 814 w 883"/>
                      <a:gd name="T81" fmla="*/ 417 h 902"/>
                      <a:gd name="T82" fmla="*/ 878 w 883"/>
                      <a:gd name="T83" fmla="*/ 514 h 902"/>
                      <a:gd name="T84" fmla="*/ 811 w 883"/>
                      <a:gd name="T85" fmla="*/ 566 h 902"/>
                      <a:gd name="T86" fmla="*/ 714 w 883"/>
                      <a:gd name="T87" fmla="*/ 677 h 902"/>
                      <a:gd name="T88" fmla="*/ 758 w 883"/>
                      <a:gd name="T89" fmla="*/ 793 h 902"/>
                      <a:gd name="T90" fmla="*/ 694 w 883"/>
                      <a:gd name="T91" fmla="*/ 776 h 902"/>
                      <a:gd name="T92" fmla="*/ 592 w 883"/>
                      <a:gd name="T93" fmla="*/ 780 h 902"/>
                      <a:gd name="T94" fmla="*/ 466 w 883"/>
                      <a:gd name="T95" fmla="*/ 832 h 902"/>
                      <a:gd name="T96" fmla="*/ 363 w 883"/>
                      <a:gd name="T97" fmla="*/ 842 h 902"/>
                      <a:gd name="T98" fmla="*/ 277 w 883"/>
                      <a:gd name="T99" fmla="*/ 836 h 902"/>
                      <a:gd name="T100" fmla="*/ 205 w 883"/>
                      <a:gd name="T101" fmla="*/ 873 h 902"/>
                      <a:gd name="T102" fmla="*/ 143 w 883"/>
                      <a:gd name="T103" fmla="*/ 829 h 902"/>
                      <a:gd name="T104" fmla="*/ 202 w 883"/>
                      <a:gd name="T105" fmla="*/ 760 h 902"/>
                      <a:gd name="T106" fmla="*/ 180 w 883"/>
                      <a:gd name="T107" fmla="*/ 599 h 902"/>
                      <a:gd name="T108" fmla="*/ 234 w 883"/>
                      <a:gd name="T109" fmla="*/ 507 h 902"/>
                      <a:gd name="T110" fmla="*/ 229 w 883"/>
                      <a:gd name="T111" fmla="*/ 415 h 902"/>
                      <a:gd name="T112" fmla="*/ 197 w 883"/>
                      <a:gd name="T113" fmla="*/ 288 h 902"/>
                      <a:gd name="T114" fmla="*/ 147 w 883"/>
                      <a:gd name="T115" fmla="*/ 232 h 902"/>
                      <a:gd name="T116" fmla="*/ 85 w 883"/>
                      <a:gd name="T117" fmla="*/ 220 h 902"/>
                      <a:gd name="T118" fmla="*/ 30 w 883"/>
                      <a:gd name="T119" fmla="*/ 274 h 902"/>
                      <a:gd name="T120" fmla="*/ 7 w 883"/>
                      <a:gd name="T121" fmla="*/ 183 h 902"/>
                      <a:gd name="T122" fmla="*/ 91 w 883"/>
                      <a:gd name="T123" fmla="*/ 124 h 902"/>
                      <a:gd name="T124" fmla="*/ 132 w 883"/>
                      <a:gd name="T125" fmla="*/ 57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83" h="902">
                        <a:moveTo>
                          <a:pt x="213" y="2"/>
                        </a:moveTo>
                        <a:lnTo>
                          <a:pt x="212" y="3"/>
                        </a:lnTo>
                        <a:lnTo>
                          <a:pt x="210" y="3"/>
                        </a:lnTo>
                        <a:lnTo>
                          <a:pt x="208" y="4"/>
                        </a:lnTo>
                        <a:lnTo>
                          <a:pt x="205" y="4"/>
                        </a:lnTo>
                        <a:lnTo>
                          <a:pt x="204" y="4"/>
                        </a:lnTo>
                        <a:lnTo>
                          <a:pt x="202" y="4"/>
                        </a:lnTo>
                        <a:lnTo>
                          <a:pt x="201" y="3"/>
                        </a:lnTo>
                        <a:lnTo>
                          <a:pt x="201" y="3"/>
                        </a:lnTo>
                        <a:lnTo>
                          <a:pt x="200" y="3"/>
                        </a:lnTo>
                        <a:lnTo>
                          <a:pt x="200" y="3"/>
                        </a:lnTo>
                        <a:lnTo>
                          <a:pt x="197" y="4"/>
                        </a:lnTo>
                        <a:lnTo>
                          <a:pt x="195" y="6"/>
                        </a:lnTo>
                        <a:lnTo>
                          <a:pt x="192" y="7"/>
                        </a:lnTo>
                        <a:lnTo>
                          <a:pt x="189" y="10"/>
                        </a:lnTo>
                        <a:lnTo>
                          <a:pt x="187" y="12"/>
                        </a:lnTo>
                        <a:lnTo>
                          <a:pt x="185" y="15"/>
                        </a:lnTo>
                        <a:lnTo>
                          <a:pt x="185" y="18"/>
                        </a:lnTo>
                        <a:lnTo>
                          <a:pt x="185" y="20"/>
                        </a:lnTo>
                        <a:lnTo>
                          <a:pt x="184" y="23"/>
                        </a:lnTo>
                        <a:lnTo>
                          <a:pt x="184" y="26"/>
                        </a:lnTo>
                        <a:lnTo>
                          <a:pt x="181" y="28"/>
                        </a:lnTo>
                        <a:lnTo>
                          <a:pt x="177" y="31"/>
                        </a:lnTo>
                        <a:lnTo>
                          <a:pt x="173" y="35"/>
                        </a:lnTo>
                        <a:lnTo>
                          <a:pt x="168" y="39"/>
                        </a:lnTo>
                        <a:lnTo>
                          <a:pt x="165" y="40"/>
                        </a:lnTo>
                        <a:lnTo>
                          <a:pt x="161" y="43"/>
                        </a:lnTo>
                        <a:lnTo>
                          <a:pt x="157" y="43"/>
                        </a:lnTo>
                        <a:lnTo>
                          <a:pt x="153" y="43"/>
                        </a:lnTo>
                        <a:lnTo>
                          <a:pt x="149" y="43"/>
                        </a:lnTo>
                        <a:lnTo>
                          <a:pt x="147" y="42"/>
                        </a:lnTo>
                        <a:lnTo>
                          <a:pt x="143" y="40"/>
                        </a:lnTo>
                        <a:lnTo>
                          <a:pt x="141" y="39"/>
                        </a:lnTo>
                        <a:lnTo>
                          <a:pt x="140" y="40"/>
                        </a:lnTo>
                        <a:lnTo>
                          <a:pt x="137" y="42"/>
                        </a:lnTo>
                        <a:lnTo>
                          <a:pt x="135" y="44"/>
                        </a:lnTo>
                        <a:lnTo>
                          <a:pt x="133" y="48"/>
                        </a:lnTo>
                        <a:lnTo>
                          <a:pt x="132" y="51"/>
                        </a:lnTo>
                        <a:lnTo>
                          <a:pt x="133" y="55"/>
                        </a:lnTo>
                        <a:lnTo>
                          <a:pt x="135" y="57"/>
                        </a:lnTo>
                        <a:lnTo>
                          <a:pt x="135" y="60"/>
                        </a:lnTo>
                        <a:lnTo>
                          <a:pt x="136" y="63"/>
                        </a:lnTo>
                        <a:lnTo>
                          <a:pt x="136" y="67"/>
                        </a:lnTo>
                        <a:lnTo>
                          <a:pt x="135" y="69"/>
                        </a:lnTo>
                        <a:lnTo>
                          <a:pt x="133" y="72"/>
                        </a:lnTo>
                        <a:lnTo>
                          <a:pt x="132" y="73"/>
                        </a:lnTo>
                        <a:lnTo>
                          <a:pt x="129" y="76"/>
                        </a:lnTo>
                        <a:lnTo>
                          <a:pt x="127" y="79"/>
                        </a:lnTo>
                        <a:lnTo>
                          <a:pt x="125" y="80"/>
                        </a:lnTo>
                        <a:lnTo>
                          <a:pt x="123" y="80"/>
                        </a:lnTo>
                        <a:lnTo>
                          <a:pt x="120" y="81"/>
                        </a:lnTo>
                        <a:lnTo>
                          <a:pt x="117" y="83"/>
                        </a:lnTo>
                        <a:lnTo>
                          <a:pt x="116" y="85"/>
                        </a:lnTo>
                        <a:lnTo>
                          <a:pt x="116" y="87"/>
                        </a:lnTo>
                        <a:lnTo>
                          <a:pt x="117" y="88"/>
                        </a:lnTo>
                        <a:lnTo>
                          <a:pt x="119" y="88"/>
                        </a:lnTo>
                        <a:lnTo>
                          <a:pt x="120" y="89"/>
                        </a:lnTo>
                        <a:lnTo>
                          <a:pt x="121" y="89"/>
                        </a:lnTo>
                        <a:lnTo>
                          <a:pt x="121" y="89"/>
                        </a:lnTo>
                        <a:lnTo>
                          <a:pt x="121" y="89"/>
                        </a:lnTo>
                        <a:lnTo>
                          <a:pt x="119" y="91"/>
                        </a:lnTo>
                        <a:lnTo>
                          <a:pt x="115" y="91"/>
                        </a:lnTo>
                        <a:lnTo>
                          <a:pt x="112" y="92"/>
                        </a:lnTo>
                        <a:lnTo>
                          <a:pt x="108" y="92"/>
                        </a:lnTo>
                        <a:lnTo>
                          <a:pt x="107" y="92"/>
                        </a:lnTo>
                        <a:lnTo>
                          <a:pt x="105" y="92"/>
                        </a:lnTo>
                        <a:lnTo>
                          <a:pt x="103" y="89"/>
                        </a:lnTo>
                        <a:lnTo>
                          <a:pt x="100" y="89"/>
                        </a:lnTo>
                        <a:lnTo>
                          <a:pt x="96" y="89"/>
                        </a:lnTo>
                        <a:lnTo>
                          <a:pt x="93" y="88"/>
                        </a:lnTo>
                        <a:lnTo>
                          <a:pt x="93" y="88"/>
                        </a:lnTo>
                        <a:lnTo>
                          <a:pt x="93" y="89"/>
                        </a:lnTo>
                        <a:lnTo>
                          <a:pt x="93" y="92"/>
                        </a:lnTo>
                        <a:lnTo>
                          <a:pt x="93" y="96"/>
                        </a:lnTo>
                        <a:lnTo>
                          <a:pt x="93" y="100"/>
                        </a:lnTo>
                        <a:lnTo>
                          <a:pt x="93" y="103"/>
                        </a:lnTo>
                        <a:lnTo>
                          <a:pt x="95" y="104"/>
                        </a:lnTo>
                        <a:lnTo>
                          <a:pt x="95" y="105"/>
                        </a:lnTo>
                        <a:lnTo>
                          <a:pt x="96" y="107"/>
                        </a:lnTo>
                        <a:lnTo>
                          <a:pt x="97" y="108"/>
                        </a:lnTo>
                        <a:lnTo>
                          <a:pt x="99" y="108"/>
                        </a:lnTo>
                        <a:lnTo>
                          <a:pt x="99" y="111"/>
                        </a:lnTo>
                        <a:lnTo>
                          <a:pt x="99" y="112"/>
                        </a:lnTo>
                        <a:lnTo>
                          <a:pt x="97" y="113"/>
                        </a:lnTo>
                        <a:lnTo>
                          <a:pt x="96" y="116"/>
                        </a:lnTo>
                        <a:lnTo>
                          <a:pt x="95" y="117"/>
                        </a:lnTo>
                        <a:lnTo>
                          <a:pt x="95" y="120"/>
                        </a:lnTo>
                        <a:lnTo>
                          <a:pt x="95" y="124"/>
                        </a:lnTo>
                        <a:lnTo>
                          <a:pt x="92" y="127"/>
                        </a:lnTo>
                        <a:lnTo>
                          <a:pt x="89" y="128"/>
                        </a:lnTo>
                        <a:lnTo>
                          <a:pt x="87" y="129"/>
                        </a:lnTo>
                        <a:lnTo>
                          <a:pt x="83" y="131"/>
                        </a:lnTo>
                        <a:lnTo>
                          <a:pt x="79" y="129"/>
                        </a:lnTo>
                        <a:lnTo>
                          <a:pt x="75" y="127"/>
                        </a:lnTo>
                        <a:lnTo>
                          <a:pt x="71" y="124"/>
                        </a:lnTo>
                        <a:lnTo>
                          <a:pt x="68" y="121"/>
                        </a:lnTo>
                        <a:lnTo>
                          <a:pt x="64" y="117"/>
                        </a:lnTo>
                        <a:lnTo>
                          <a:pt x="62" y="116"/>
                        </a:lnTo>
                        <a:lnTo>
                          <a:pt x="58" y="115"/>
                        </a:lnTo>
                        <a:lnTo>
                          <a:pt x="54" y="115"/>
                        </a:lnTo>
                        <a:lnTo>
                          <a:pt x="50" y="115"/>
                        </a:lnTo>
                        <a:lnTo>
                          <a:pt x="46" y="115"/>
                        </a:lnTo>
                        <a:lnTo>
                          <a:pt x="43" y="116"/>
                        </a:lnTo>
                        <a:lnTo>
                          <a:pt x="40" y="116"/>
                        </a:lnTo>
                        <a:lnTo>
                          <a:pt x="38" y="119"/>
                        </a:lnTo>
                        <a:lnTo>
                          <a:pt x="36" y="121"/>
                        </a:lnTo>
                        <a:lnTo>
                          <a:pt x="34" y="124"/>
                        </a:lnTo>
                        <a:lnTo>
                          <a:pt x="32" y="125"/>
                        </a:lnTo>
                        <a:lnTo>
                          <a:pt x="31" y="127"/>
                        </a:lnTo>
                        <a:lnTo>
                          <a:pt x="31" y="128"/>
                        </a:lnTo>
                        <a:lnTo>
                          <a:pt x="31" y="128"/>
                        </a:lnTo>
                        <a:lnTo>
                          <a:pt x="31" y="127"/>
                        </a:lnTo>
                        <a:lnTo>
                          <a:pt x="32" y="125"/>
                        </a:lnTo>
                        <a:lnTo>
                          <a:pt x="32" y="124"/>
                        </a:lnTo>
                        <a:lnTo>
                          <a:pt x="32" y="123"/>
                        </a:lnTo>
                        <a:lnTo>
                          <a:pt x="31" y="123"/>
                        </a:lnTo>
                        <a:lnTo>
                          <a:pt x="31" y="123"/>
                        </a:lnTo>
                        <a:lnTo>
                          <a:pt x="30" y="123"/>
                        </a:lnTo>
                        <a:lnTo>
                          <a:pt x="27" y="121"/>
                        </a:lnTo>
                        <a:lnTo>
                          <a:pt x="24" y="121"/>
                        </a:lnTo>
                        <a:lnTo>
                          <a:pt x="20" y="120"/>
                        </a:lnTo>
                        <a:lnTo>
                          <a:pt x="18" y="120"/>
                        </a:lnTo>
                        <a:lnTo>
                          <a:pt x="15" y="121"/>
                        </a:lnTo>
                        <a:lnTo>
                          <a:pt x="11" y="124"/>
                        </a:lnTo>
                        <a:lnTo>
                          <a:pt x="8" y="125"/>
                        </a:lnTo>
                        <a:lnTo>
                          <a:pt x="6" y="129"/>
                        </a:lnTo>
                        <a:lnTo>
                          <a:pt x="4" y="133"/>
                        </a:lnTo>
                        <a:lnTo>
                          <a:pt x="3" y="137"/>
                        </a:lnTo>
                        <a:lnTo>
                          <a:pt x="3" y="140"/>
                        </a:lnTo>
                        <a:lnTo>
                          <a:pt x="6" y="143"/>
                        </a:lnTo>
                        <a:lnTo>
                          <a:pt x="7" y="144"/>
                        </a:lnTo>
                        <a:lnTo>
                          <a:pt x="10" y="145"/>
                        </a:lnTo>
                        <a:lnTo>
                          <a:pt x="11" y="148"/>
                        </a:lnTo>
                        <a:lnTo>
                          <a:pt x="12" y="149"/>
                        </a:lnTo>
                        <a:lnTo>
                          <a:pt x="12" y="152"/>
                        </a:lnTo>
                        <a:lnTo>
                          <a:pt x="12" y="155"/>
                        </a:lnTo>
                        <a:lnTo>
                          <a:pt x="11" y="157"/>
                        </a:lnTo>
                        <a:lnTo>
                          <a:pt x="10" y="160"/>
                        </a:lnTo>
                        <a:lnTo>
                          <a:pt x="8" y="165"/>
                        </a:lnTo>
                        <a:lnTo>
                          <a:pt x="8" y="173"/>
                        </a:lnTo>
                        <a:lnTo>
                          <a:pt x="10" y="183"/>
                        </a:lnTo>
                        <a:lnTo>
                          <a:pt x="15" y="195"/>
                        </a:lnTo>
                        <a:lnTo>
                          <a:pt x="20" y="204"/>
                        </a:lnTo>
                        <a:lnTo>
                          <a:pt x="22" y="206"/>
                        </a:lnTo>
                        <a:lnTo>
                          <a:pt x="24" y="210"/>
                        </a:lnTo>
                        <a:lnTo>
                          <a:pt x="26" y="214"/>
                        </a:lnTo>
                        <a:lnTo>
                          <a:pt x="27" y="218"/>
                        </a:lnTo>
                        <a:lnTo>
                          <a:pt x="27" y="222"/>
                        </a:lnTo>
                        <a:lnTo>
                          <a:pt x="28" y="225"/>
                        </a:lnTo>
                        <a:lnTo>
                          <a:pt x="28" y="228"/>
                        </a:lnTo>
                        <a:lnTo>
                          <a:pt x="28" y="230"/>
                        </a:lnTo>
                        <a:lnTo>
                          <a:pt x="27" y="233"/>
                        </a:lnTo>
                        <a:lnTo>
                          <a:pt x="27" y="236"/>
                        </a:lnTo>
                        <a:lnTo>
                          <a:pt x="26" y="237"/>
                        </a:lnTo>
                        <a:lnTo>
                          <a:pt x="24" y="238"/>
                        </a:lnTo>
                        <a:lnTo>
                          <a:pt x="24" y="240"/>
                        </a:lnTo>
                        <a:lnTo>
                          <a:pt x="23" y="241"/>
                        </a:lnTo>
                        <a:lnTo>
                          <a:pt x="23" y="242"/>
                        </a:lnTo>
                        <a:lnTo>
                          <a:pt x="23" y="245"/>
                        </a:lnTo>
                        <a:lnTo>
                          <a:pt x="23" y="248"/>
                        </a:lnTo>
                        <a:lnTo>
                          <a:pt x="24" y="250"/>
                        </a:lnTo>
                        <a:lnTo>
                          <a:pt x="23" y="253"/>
                        </a:lnTo>
                        <a:lnTo>
                          <a:pt x="23" y="256"/>
                        </a:lnTo>
                        <a:lnTo>
                          <a:pt x="22" y="258"/>
                        </a:lnTo>
                        <a:lnTo>
                          <a:pt x="20" y="258"/>
                        </a:lnTo>
                        <a:lnTo>
                          <a:pt x="20" y="260"/>
                        </a:lnTo>
                        <a:lnTo>
                          <a:pt x="19" y="260"/>
                        </a:lnTo>
                        <a:lnTo>
                          <a:pt x="18" y="261"/>
                        </a:lnTo>
                        <a:lnTo>
                          <a:pt x="18" y="264"/>
                        </a:lnTo>
                        <a:lnTo>
                          <a:pt x="18" y="265"/>
                        </a:lnTo>
                        <a:lnTo>
                          <a:pt x="18" y="266"/>
                        </a:lnTo>
                        <a:lnTo>
                          <a:pt x="18" y="266"/>
                        </a:lnTo>
                        <a:lnTo>
                          <a:pt x="19" y="266"/>
                        </a:lnTo>
                        <a:lnTo>
                          <a:pt x="20" y="266"/>
                        </a:lnTo>
                        <a:lnTo>
                          <a:pt x="22" y="268"/>
                        </a:lnTo>
                        <a:lnTo>
                          <a:pt x="23" y="268"/>
                        </a:lnTo>
                        <a:lnTo>
                          <a:pt x="24" y="270"/>
                        </a:lnTo>
                        <a:lnTo>
                          <a:pt x="24" y="273"/>
                        </a:lnTo>
                        <a:lnTo>
                          <a:pt x="26" y="272"/>
                        </a:lnTo>
                        <a:lnTo>
                          <a:pt x="28" y="272"/>
                        </a:lnTo>
                        <a:lnTo>
                          <a:pt x="32" y="272"/>
                        </a:lnTo>
                        <a:lnTo>
                          <a:pt x="38" y="273"/>
                        </a:lnTo>
                        <a:lnTo>
                          <a:pt x="40" y="272"/>
                        </a:lnTo>
                        <a:lnTo>
                          <a:pt x="42" y="272"/>
                        </a:lnTo>
                        <a:lnTo>
                          <a:pt x="44" y="270"/>
                        </a:lnTo>
                        <a:lnTo>
                          <a:pt x="47" y="269"/>
                        </a:lnTo>
                        <a:lnTo>
                          <a:pt x="50" y="269"/>
                        </a:lnTo>
                        <a:lnTo>
                          <a:pt x="51" y="266"/>
                        </a:lnTo>
                        <a:lnTo>
                          <a:pt x="52" y="264"/>
                        </a:lnTo>
                        <a:lnTo>
                          <a:pt x="52" y="261"/>
                        </a:lnTo>
                        <a:lnTo>
                          <a:pt x="54" y="257"/>
                        </a:lnTo>
                        <a:lnTo>
                          <a:pt x="55" y="254"/>
                        </a:lnTo>
                        <a:lnTo>
                          <a:pt x="58" y="253"/>
                        </a:lnTo>
                        <a:lnTo>
                          <a:pt x="60" y="252"/>
                        </a:lnTo>
                        <a:lnTo>
                          <a:pt x="64" y="252"/>
                        </a:lnTo>
                        <a:lnTo>
                          <a:pt x="67" y="252"/>
                        </a:lnTo>
                        <a:lnTo>
                          <a:pt x="71" y="252"/>
                        </a:lnTo>
                        <a:lnTo>
                          <a:pt x="75" y="250"/>
                        </a:lnTo>
                        <a:lnTo>
                          <a:pt x="77" y="249"/>
                        </a:lnTo>
                        <a:lnTo>
                          <a:pt x="77" y="249"/>
                        </a:lnTo>
                        <a:lnTo>
                          <a:pt x="77" y="246"/>
                        </a:lnTo>
                        <a:lnTo>
                          <a:pt x="77" y="245"/>
                        </a:lnTo>
                        <a:lnTo>
                          <a:pt x="77" y="244"/>
                        </a:lnTo>
                        <a:lnTo>
                          <a:pt x="79" y="241"/>
                        </a:lnTo>
                        <a:lnTo>
                          <a:pt x="79" y="237"/>
                        </a:lnTo>
                        <a:lnTo>
                          <a:pt x="79" y="234"/>
                        </a:lnTo>
                        <a:lnTo>
                          <a:pt x="76" y="232"/>
                        </a:lnTo>
                        <a:lnTo>
                          <a:pt x="74" y="230"/>
                        </a:lnTo>
                        <a:lnTo>
                          <a:pt x="71" y="229"/>
                        </a:lnTo>
                        <a:lnTo>
                          <a:pt x="68" y="229"/>
                        </a:lnTo>
                        <a:lnTo>
                          <a:pt x="66" y="230"/>
                        </a:lnTo>
                        <a:lnTo>
                          <a:pt x="64" y="229"/>
                        </a:lnTo>
                        <a:lnTo>
                          <a:pt x="62" y="229"/>
                        </a:lnTo>
                        <a:lnTo>
                          <a:pt x="60" y="228"/>
                        </a:lnTo>
                        <a:lnTo>
                          <a:pt x="59" y="228"/>
                        </a:lnTo>
                        <a:lnTo>
                          <a:pt x="59" y="226"/>
                        </a:lnTo>
                        <a:lnTo>
                          <a:pt x="59" y="226"/>
                        </a:lnTo>
                        <a:lnTo>
                          <a:pt x="60" y="225"/>
                        </a:lnTo>
                        <a:lnTo>
                          <a:pt x="62" y="222"/>
                        </a:lnTo>
                        <a:lnTo>
                          <a:pt x="63" y="220"/>
                        </a:lnTo>
                        <a:lnTo>
                          <a:pt x="66" y="218"/>
                        </a:lnTo>
                        <a:lnTo>
                          <a:pt x="70" y="216"/>
                        </a:lnTo>
                        <a:lnTo>
                          <a:pt x="74" y="214"/>
                        </a:lnTo>
                        <a:lnTo>
                          <a:pt x="77" y="213"/>
                        </a:lnTo>
                        <a:lnTo>
                          <a:pt x="79" y="213"/>
                        </a:lnTo>
                        <a:lnTo>
                          <a:pt x="81" y="214"/>
                        </a:lnTo>
                        <a:lnTo>
                          <a:pt x="83" y="216"/>
                        </a:lnTo>
                        <a:lnTo>
                          <a:pt x="84" y="216"/>
                        </a:lnTo>
                        <a:lnTo>
                          <a:pt x="85" y="217"/>
                        </a:lnTo>
                        <a:lnTo>
                          <a:pt x="87" y="217"/>
                        </a:lnTo>
                        <a:lnTo>
                          <a:pt x="88" y="214"/>
                        </a:lnTo>
                        <a:lnTo>
                          <a:pt x="91" y="213"/>
                        </a:lnTo>
                        <a:lnTo>
                          <a:pt x="92" y="213"/>
                        </a:lnTo>
                        <a:lnTo>
                          <a:pt x="93" y="213"/>
                        </a:lnTo>
                        <a:lnTo>
                          <a:pt x="95" y="214"/>
                        </a:lnTo>
                        <a:lnTo>
                          <a:pt x="96" y="216"/>
                        </a:lnTo>
                        <a:lnTo>
                          <a:pt x="97" y="217"/>
                        </a:lnTo>
                        <a:lnTo>
                          <a:pt x="99" y="220"/>
                        </a:lnTo>
                        <a:lnTo>
                          <a:pt x="100" y="220"/>
                        </a:lnTo>
                        <a:lnTo>
                          <a:pt x="103" y="218"/>
                        </a:lnTo>
                        <a:lnTo>
                          <a:pt x="105" y="217"/>
                        </a:lnTo>
                        <a:lnTo>
                          <a:pt x="108" y="214"/>
                        </a:lnTo>
                        <a:lnTo>
                          <a:pt x="112" y="213"/>
                        </a:lnTo>
                        <a:lnTo>
                          <a:pt x="113" y="212"/>
                        </a:lnTo>
                        <a:lnTo>
                          <a:pt x="115" y="212"/>
                        </a:lnTo>
                        <a:lnTo>
                          <a:pt x="117" y="212"/>
                        </a:lnTo>
                        <a:lnTo>
                          <a:pt x="119" y="213"/>
                        </a:lnTo>
                        <a:lnTo>
                          <a:pt x="119" y="216"/>
                        </a:lnTo>
                        <a:lnTo>
                          <a:pt x="119" y="218"/>
                        </a:lnTo>
                        <a:lnTo>
                          <a:pt x="119" y="222"/>
                        </a:lnTo>
                        <a:lnTo>
                          <a:pt x="119" y="225"/>
                        </a:lnTo>
                        <a:lnTo>
                          <a:pt x="117" y="229"/>
                        </a:lnTo>
                        <a:lnTo>
                          <a:pt x="117" y="233"/>
                        </a:lnTo>
                        <a:lnTo>
                          <a:pt x="117" y="236"/>
                        </a:lnTo>
                        <a:lnTo>
                          <a:pt x="117" y="238"/>
                        </a:lnTo>
                        <a:lnTo>
                          <a:pt x="119" y="240"/>
                        </a:lnTo>
                        <a:lnTo>
                          <a:pt x="119" y="241"/>
                        </a:lnTo>
                        <a:lnTo>
                          <a:pt x="120" y="240"/>
                        </a:lnTo>
                        <a:lnTo>
                          <a:pt x="121" y="238"/>
                        </a:lnTo>
                        <a:lnTo>
                          <a:pt x="124" y="234"/>
                        </a:lnTo>
                        <a:lnTo>
                          <a:pt x="125" y="233"/>
                        </a:lnTo>
                        <a:lnTo>
                          <a:pt x="127" y="232"/>
                        </a:lnTo>
                        <a:lnTo>
                          <a:pt x="127" y="233"/>
                        </a:lnTo>
                        <a:lnTo>
                          <a:pt x="129" y="234"/>
                        </a:lnTo>
                        <a:lnTo>
                          <a:pt x="131" y="236"/>
                        </a:lnTo>
                        <a:lnTo>
                          <a:pt x="133" y="237"/>
                        </a:lnTo>
                        <a:lnTo>
                          <a:pt x="135" y="238"/>
                        </a:lnTo>
                        <a:lnTo>
                          <a:pt x="137" y="237"/>
                        </a:lnTo>
                        <a:lnTo>
                          <a:pt x="139" y="236"/>
                        </a:lnTo>
                        <a:lnTo>
                          <a:pt x="141" y="233"/>
                        </a:lnTo>
                        <a:lnTo>
                          <a:pt x="143" y="230"/>
                        </a:lnTo>
                        <a:lnTo>
                          <a:pt x="145" y="229"/>
                        </a:lnTo>
                        <a:lnTo>
                          <a:pt x="147" y="229"/>
                        </a:lnTo>
                        <a:lnTo>
                          <a:pt x="148" y="230"/>
                        </a:lnTo>
                        <a:lnTo>
                          <a:pt x="151" y="232"/>
                        </a:lnTo>
                        <a:lnTo>
                          <a:pt x="152" y="234"/>
                        </a:lnTo>
                        <a:lnTo>
                          <a:pt x="152" y="237"/>
                        </a:lnTo>
                        <a:lnTo>
                          <a:pt x="153" y="241"/>
                        </a:lnTo>
                        <a:lnTo>
                          <a:pt x="152" y="242"/>
                        </a:lnTo>
                        <a:lnTo>
                          <a:pt x="152" y="245"/>
                        </a:lnTo>
                        <a:lnTo>
                          <a:pt x="153" y="248"/>
                        </a:lnTo>
                        <a:lnTo>
                          <a:pt x="155" y="249"/>
                        </a:lnTo>
                        <a:lnTo>
                          <a:pt x="157" y="252"/>
                        </a:lnTo>
                        <a:lnTo>
                          <a:pt x="159" y="252"/>
                        </a:lnTo>
                        <a:lnTo>
                          <a:pt x="160" y="252"/>
                        </a:lnTo>
                        <a:lnTo>
                          <a:pt x="160" y="253"/>
                        </a:lnTo>
                        <a:lnTo>
                          <a:pt x="160" y="253"/>
                        </a:lnTo>
                        <a:lnTo>
                          <a:pt x="160" y="254"/>
                        </a:lnTo>
                        <a:lnTo>
                          <a:pt x="159" y="257"/>
                        </a:lnTo>
                        <a:lnTo>
                          <a:pt x="157" y="261"/>
                        </a:lnTo>
                        <a:lnTo>
                          <a:pt x="156" y="266"/>
                        </a:lnTo>
                        <a:lnTo>
                          <a:pt x="155" y="270"/>
                        </a:lnTo>
                        <a:lnTo>
                          <a:pt x="153" y="273"/>
                        </a:lnTo>
                        <a:lnTo>
                          <a:pt x="153" y="276"/>
                        </a:lnTo>
                        <a:lnTo>
                          <a:pt x="155" y="276"/>
                        </a:lnTo>
                        <a:lnTo>
                          <a:pt x="156" y="274"/>
                        </a:lnTo>
                        <a:lnTo>
                          <a:pt x="157" y="273"/>
                        </a:lnTo>
                        <a:lnTo>
                          <a:pt x="160" y="272"/>
                        </a:lnTo>
                        <a:lnTo>
                          <a:pt x="161" y="269"/>
                        </a:lnTo>
                        <a:lnTo>
                          <a:pt x="163" y="266"/>
                        </a:lnTo>
                        <a:lnTo>
                          <a:pt x="164" y="266"/>
                        </a:lnTo>
                        <a:lnTo>
                          <a:pt x="165" y="268"/>
                        </a:lnTo>
                        <a:lnTo>
                          <a:pt x="167" y="270"/>
                        </a:lnTo>
                        <a:lnTo>
                          <a:pt x="168" y="274"/>
                        </a:lnTo>
                        <a:lnTo>
                          <a:pt x="169" y="278"/>
                        </a:lnTo>
                        <a:lnTo>
                          <a:pt x="169" y="282"/>
                        </a:lnTo>
                        <a:lnTo>
                          <a:pt x="169" y="285"/>
                        </a:lnTo>
                        <a:lnTo>
                          <a:pt x="171" y="289"/>
                        </a:lnTo>
                        <a:lnTo>
                          <a:pt x="172" y="292"/>
                        </a:lnTo>
                        <a:lnTo>
                          <a:pt x="175" y="293"/>
                        </a:lnTo>
                        <a:lnTo>
                          <a:pt x="177" y="293"/>
                        </a:lnTo>
                        <a:lnTo>
                          <a:pt x="181" y="293"/>
                        </a:lnTo>
                        <a:lnTo>
                          <a:pt x="184" y="292"/>
                        </a:lnTo>
                        <a:lnTo>
                          <a:pt x="187" y="292"/>
                        </a:lnTo>
                        <a:lnTo>
                          <a:pt x="188" y="290"/>
                        </a:lnTo>
                        <a:lnTo>
                          <a:pt x="188" y="288"/>
                        </a:lnTo>
                        <a:lnTo>
                          <a:pt x="189" y="286"/>
                        </a:lnTo>
                        <a:lnTo>
                          <a:pt x="191" y="284"/>
                        </a:lnTo>
                        <a:lnTo>
                          <a:pt x="192" y="281"/>
                        </a:lnTo>
                        <a:lnTo>
                          <a:pt x="195" y="278"/>
                        </a:lnTo>
                        <a:lnTo>
                          <a:pt x="196" y="278"/>
                        </a:lnTo>
                        <a:lnTo>
                          <a:pt x="197" y="278"/>
                        </a:lnTo>
                        <a:lnTo>
                          <a:pt x="199" y="280"/>
                        </a:lnTo>
                        <a:lnTo>
                          <a:pt x="200" y="282"/>
                        </a:lnTo>
                        <a:lnTo>
                          <a:pt x="200" y="286"/>
                        </a:lnTo>
                        <a:lnTo>
                          <a:pt x="201" y="289"/>
                        </a:lnTo>
                        <a:lnTo>
                          <a:pt x="201" y="292"/>
                        </a:lnTo>
                        <a:lnTo>
                          <a:pt x="202" y="294"/>
                        </a:lnTo>
                        <a:lnTo>
                          <a:pt x="202" y="298"/>
                        </a:lnTo>
                        <a:lnTo>
                          <a:pt x="202" y="301"/>
                        </a:lnTo>
                        <a:lnTo>
                          <a:pt x="202" y="304"/>
                        </a:lnTo>
                        <a:lnTo>
                          <a:pt x="204" y="305"/>
                        </a:lnTo>
                        <a:lnTo>
                          <a:pt x="205" y="306"/>
                        </a:lnTo>
                        <a:lnTo>
                          <a:pt x="208" y="308"/>
                        </a:lnTo>
                        <a:lnTo>
                          <a:pt x="209" y="309"/>
                        </a:lnTo>
                        <a:lnTo>
                          <a:pt x="210" y="312"/>
                        </a:lnTo>
                        <a:lnTo>
                          <a:pt x="212" y="314"/>
                        </a:lnTo>
                        <a:lnTo>
                          <a:pt x="212" y="317"/>
                        </a:lnTo>
                        <a:lnTo>
                          <a:pt x="212" y="318"/>
                        </a:lnTo>
                        <a:lnTo>
                          <a:pt x="212" y="320"/>
                        </a:lnTo>
                        <a:lnTo>
                          <a:pt x="212" y="320"/>
                        </a:lnTo>
                        <a:lnTo>
                          <a:pt x="209" y="320"/>
                        </a:lnTo>
                        <a:lnTo>
                          <a:pt x="208" y="320"/>
                        </a:lnTo>
                        <a:lnTo>
                          <a:pt x="205" y="321"/>
                        </a:lnTo>
                        <a:lnTo>
                          <a:pt x="204" y="324"/>
                        </a:lnTo>
                        <a:lnTo>
                          <a:pt x="202" y="328"/>
                        </a:lnTo>
                        <a:lnTo>
                          <a:pt x="202" y="330"/>
                        </a:lnTo>
                        <a:lnTo>
                          <a:pt x="204" y="334"/>
                        </a:lnTo>
                        <a:lnTo>
                          <a:pt x="205" y="338"/>
                        </a:lnTo>
                        <a:lnTo>
                          <a:pt x="206" y="341"/>
                        </a:lnTo>
                        <a:lnTo>
                          <a:pt x="209" y="344"/>
                        </a:lnTo>
                        <a:lnTo>
                          <a:pt x="209" y="346"/>
                        </a:lnTo>
                        <a:lnTo>
                          <a:pt x="209" y="348"/>
                        </a:lnTo>
                        <a:lnTo>
                          <a:pt x="209" y="352"/>
                        </a:lnTo>
                        <a:lnTo>
                          <a:pt x="208" y="354"/>
                        </a:lnTo>
                        <a:lnTo>
                          <a:pt x="206" y="358"/>
                        </a:lnTo>
                        <a:lnTo>
                          <a:pt x="206" y="362"/>
                        </a:lnTo>
                        <a:lnTo>
                          <a:pt x="208" y="366"/>
                        </a:lnTo>
                        <a:lnTo>
                          <a:pt x="210" y="370"/>
                        </a:lnTo>
                        <a:lnTo>
                          <a:pt x="213" y="374"/>
                        </a:lnTo>
                        <a:lnTo>
                          <a:pt x="217" y="378"/>
                        </a:lnTo>
                        <a:lnTo>
                          <a:pt x="221" y="381"/>
                        </a:lnTo>
                        <a:lnTo>
                          <a:pt x="225" y="382"/>
                        </a:lnTo>
                        <a:lnTo>
                          <a:pt x="228" y="385"/>
                        </a:lnTo>
                        <a:lnTo>
                          <a:pt x="229" y="386"/>
                        </a:lnTo>
                        <a:lnTo>
                          <a:pt x="229" y="389"/>
                        </a:lnTo>
                        <a:lnTo>
                          <a:pt x="229" y="390"/>
                        </a:lnTo>
                        <a:lnTo>
                          <a:pt x="228" y="391"/>
                        </a:lnTo>
                        <a:lnTo>
                          <a:pt x="225" y="394"/>
                        </a:lnTo>
                        <a:lnTo>
                          <a:pt x="222" y="397"/>
                        </a:lnTo>
                        <a:lnTo>
                          <a:pt x="222" y="398"/>
                        </a:lnTo>
                        <a:lnTo>
                          <a:pt x="222" y="401"/>
                        </a:lnTo>
                        <a:lnTo>
                          <a:pt x="224" y="402"/>
                        </a:lnTo>
                        <a:lnTo>
                          <a:pt x="225" y="402"/>
                        </a:lnTo>
                        <a:lnTo>
                          <a:pt x="228" y="403"/>
                        </a:lnTo>
                        <a:lnTo>
                          <a:pt x="229" y="405"/>
                        </a:lnTo>
                        <a:lnTo>
                          <a:pt x="230" y="406"/>
                        </a:lnTo>
                        <a:lnTo>
                          <a:pt x="230" y="407"/>
                        </a:lnTo>
                        <a:lnTo>
                          <a:pt x="230" y="410"/>
                        </a:lnTo>
                        <a:lnTo>
                          <a:pt x="230" y="411"/>
                        </a:lnTo>
                        <a:lnTo>
                          <a:pt x="230" y="413"/>
                        </a:lnTo>
                        <a:lnTo>
                          <a:pt x="232" y="414"/>
                        </a:lnTo>
                        <a:lnTo>
                          <a:pt x="234" y="415"/>
                        </a:lnTo>
                        <a:lnTo>
                          <a:pt x="241" y="418"/>
                        </a:lnTo>
                        <a:lnTo>
                          <a:pt x="248" y="422"/>
                        </a:lnTo>
                        <a:lnTo>
                          <a:pt x="257" y="430"/>
                        </a:lnTo>
                        <a:lnTo>
                          <a:pt x="264" y="439"/>
                        </a:lnTo>
                        <a:lnTo>
                          <a:pt x="266" y="449"/>
                        </a:lnTo>
                        <a:lnTo>
                          <a:pt x="268" y="457"/>
                        </a:lnTo>
                        <a:lnTo>
                          <a:pt x="268" y="462"/>
                        </a:lnTo>
                        <a:lnTo>
                          <a:pt x="266" y="463"/>
                        </a:lnTo>
                        <a:lnTo>
                          <a:pt x="265" y="465"/>
                        </a:lnTo>
                        <a:lnTo>
                          <a:pt x="265" y="465"/>
                        </a:lnTo>
                        <a:lnTo>
                          <a:pt x="264" y="465"/>
                        </a:lnTo>
                        <a:lnTo>
                          <a:pt x="264" y="466"/>
                        </a:lnTo>
                        <a:lnTo>
                          <a:pt x="264" y="467"/>
                        </a:lnTo>
                        <a:lnTo>
                          <a:pt x="265" y="469"/>
                        </a:lnTo>
                        <a:lnTo>
                          <a:pt x="266" y="473"/>
                        </a:lnTo>
                        <a:lnTo>
                          <a:pt x="265" y="475"/>
                        </a:lnTo>
                        <a:lnTo>
                          <a:pt x="264" y="479"/>
                        </a:lnTo>
                        <a:lnTo>
                          <a:pt x="261" y="485"/>
                        </a:lnTo>
                        <a:lnTo>
                          <a:pt x="261" y="489"/>
                        </a:lnTo>
                        <a:lnTo>
                          <a:pt x="261" y="493"/>
                        </a:lnTo>
                        <a:lnTo>
                          <a:pt x="262" y="498"/>
                        </a:lnTo>
                        <a:lnTo>
                          <a:pt x="264" y="499"/>
                        </a:lnTo>
                        <a:lnTo>
                          <a:pt x="266" y="501"/>
                        </a:lnTo>
                        <a:lnTo>
                          <a:pt x="268" y="501"/>
                        </a:lnTo>
                        <a:lnTo>
                          <a:pt x="269" y="502"/>
                        </a:lnTo>
                        <a:lnTo>
                          <a:pt x="272" y="503"/>
                        </a:lnTo>
                        <a:lnTo>
                          <a:pt x="273" y="505"/>
                        </a:lnTo>
                        <a:lnTo>
                          <a:pt x="274" y="509"/>
                        </a:lnTo>
                        <a:lnTo>
                          <a:pt x="274" y="511"/>
                        </a:lnTo>
                        <a:lnTo>
                          <a:pt x="273" y="513"/>
                        </a:lnTo>
                        <a:lnTo>
                          <a:pt x="272" y="515"/>
                        </a:lnTo>
                        <a:lnTo>
                          <a:pt x="270" y="516"/>
                        </a:lnTo>
                        <a:lnTo>
                          <a:pt x="268" y="516"/>
                        </a:lnTo>
                        <a:lnTo>
                          <a:pt x="266" y="516"/>
                        </a:lnTo>
                        <a:lnTo>
                          <a:pt x="264" y="516"/>
                        </a:lnTo>
                        <a:lnTo>
                          <a:pt x="261" y="516"/>
                        </a:lnTo>
                        <a:lnTo>
                          <a:pt x="260" y="516"/>
                        </a:lnTo>
                        <a:lnTo>
                          <a:pt x="257" y="518"/>
                        </a:lnTo>
                        <a:lnTo>
                          <a:pt x="256" y="519"/>
                        </a:lnTo>
                        <a:lnTo>
                          <a:pt x="254" y="518"/>
                        </a:lnTo>
                        <a:lnTo>
                          <a:pt x="253" y="516"/>
                        </a:lnTo>
                        <a:lnTo>
                          <a:pt x="250" y="514"/>
                        </a:lnTo>
                        <a:lnTo>
                          <a:pt x="246" y="513"/>
                        </a:lnTo>
                        <a:lnTo>
                          <a:pt x="244" y="511"/>
                        </a:lnTo>
                        <a:lnTo>
                          <a:pt x="240" y="510"/>
                        </a:lnTo>
                        <a:lnTo>
                          <a:pt x="237" y="510"/>
                        </a:lnTo>
                        <a:lnTo>
                          <a:pt x="236" y="510"/>
                        </a:lnTo>
                        <a:lnTo>
                          <a:pt x="234" y="511"/>
                        </a:lnTo>
                        <a:lnTo>
                          <a:pt x="233" y="514"/>
                        </a:lnTo>
                        <a:lnTo>
                          <a:pt x="232" y="516"/>
                        </a:lnTo>
                        <a:lnTo>
                          <a:pt x="232" y="520"/>
                        </a:lnTo>
                        <a:lnTo>
                          <a:pt x="233" y="523"/>
                        </a:lnTo>
                        <a:lnTo>
                          <a:pt x="236" y="526"/>
                        </a:lnTo>
                        <a:lnTo>
                          <a:pt x="238" y="527"/>
                        </a:lnTo>
                        <a:lnTo>
                          <a:pt x="240" y="530"/>
                        </a:lnTo>
                        <a:lnTo>
                          <a:pt x="242" y="531"/>
                        </a:lnTo>
                        <a:lnTo>
                          <a:pt x="244" y="531"/>
                        </a:lnTo>
                        <a:lnTo>
                          <a:pt x="245" y="532"/>
                        </a:lnTo>
                        <a:lnTo>
                          <a:pt x="242" y="532"/>
                        </a:lnTo>
                        <a:lnTo>
                          <a:pt x="241" y="532"/>
                        </a:lnTo>
                        <a:lnTo>
                          <a:pt x="240" y="532"/>
                        </a:lnTo>
                        <a:lnTo>
                          <a:pt x="240" y="535"/>
                        </a:lnTo>
                        <a:lnTo>
                          <a:pt x="240" y="536"/>
                        </a:lnTo>
                        <a:lnTo>
                          <a:pt x="242" y="539"/>
                        </a:lnTo>
                        <a:lnTo>
                          <a:pt x="244" y="543"/>
                        </a:lnTo>
                        <a:lnTo>
                          <a:pt x="245" y="546"/>
                        </a:lnTo>
                        <a:lnTo>
                          <a:pt x="245" y="550"/>
                        </a:lnTo>
                        <a:lnTo>
                          <a:pt x="244" y="554"/>
                        </a:lnTo>
                        <a:lnTo>
                          <a:pt x="242" y="556"/>
                        </a:lnTo>
                        <a:lnTo>
                          <a:pt x="241" y="559"/>
                        </a:lnTo>
                        <a:lnTo>
                          <a:pt x="240" y="559"/>
                        </a:lnTo>
                        <a:lnTo>
                          <a:pt x="240" y="559"/>
                        </a:lnTo>
                        <a:lnTo>
                          <a:pt x="237" y="558"/>
                        </a:lnTo>
                        <a:lnTo>
                          <a:pt x="234" y="556"/>
                        </a:lnTo>
                        <a:lnTo>
                          <a:pt x="233" y="556"/>
                        </a:lnTo>
                        <a:lnTo>
                          <a:pt x="232" y="558"/>
                        </a:lnTo>
                        <a:lnTo>
                          <a:pt x="230" y="559"/>
                        </a:lnTo>
                        <a:lnTo>
                          <a:pt x="230" y="560"/>
                        </a:lnTo>
                        <a:lnTo>
                          <a:pt x="232" y="562"/>
                        </a:lnTo>
                        <a:lnTo>
                          <a:pt x="233" y="563"/>
                        </a:lnTo>
                        <a:lnTo>
                          <a:pt x="234" y="564"/>
                        </a:lnTo>
                        <a:lnTo>
                          <a:pt x="234" y="566"/>
                        </a:lnTo>
                        <a:lnTo>
                          <a:pt x="233" y="566"/>
                        </a:lnTo>
                        <a:lnTo>
                          <a:pt x="229" y="567"/>
                        </a:lnTo>
                        <a:lnTo>
                          <a:pt x="224" y="570"/>
                        </a:lnTo>
                        <a:lnTo>
                          <a:pt x="218" y="574"/>
                        </a:lnTo>
                        <a:lnTo>
                          <a:pt x="217" y="575"/>
                        </a:lnTo>
                        <a:lnTo>
                          <a:pt x="214" y="575"/>
                        </a:lnTo>
                        <a:lnTo>
                          <a:pt x="213" y="575"/>
                        </a:lnTo>
                        <a:lnTo>
                          <a:pt x="210" y="574"/>
                        </a:lnTo>
                        <a:lnTo>
                          <a:pt x="209" y="571"/>
                        </a:lnTo>
                        <a:lnTo>
                          <a:pt x="206" y="571"/>
                        </a:lnTo>
                        <a:lnTo>
                          <a:pt x="205" y="570"/>
                        </a:lnTo>
                        <a:lnTo>
                          <a:pt x="204" y="571"/>
                        </a:lnTo>
                        <a:lnTo>
                          <a:pt x="201" y="572"/>
                        </a:lnTo>
                        <a:lnTo>
                          <a:pt x="199" y="576"/>
                        </a:lnTo>
                        <a:lnTo>
                          <a:pt x="195" y="580"/>
                        </a:lnTo>
                        <a:lnTo>
                          <a:pt x="192" y="584"/>
                        </a:lnTo>
                        <a:lnTo>
                          <a:pt x="191" y="590"/>
                        </a:lnTo>
                        <a:lnTo>
                          <a:pt x="188" y="592"/>
                        </a:lnTo>
                        <a:lnTo>
                          <a:pt x="185" y="595"/>
                        </a:lnTo>
                        <a:lnTo>
                          <a:pt x="184" y="598"/>
                        </a:lnTo>
                        <a:lnTo>
                          <a:pt x="183" y="599"/>
                        </a:lnTo>
                        <a:lnTo>
                          <a:pt x="183" y="600"/>
                        </a:lnTo>
                        <a:lnTo>
                          <a:pt x="183" y="600"/>
                        </a:lnTo>
                        <a:lnTo>
                          <a:pt x="184" y="602"/>
                        </a:lnTo>
                        <a:lnTo>
                          <a:pt x="188" y="606"/>
                        </a:lnTo>
                        <a:lnTo>
                          <a:pt x="193" y="611"/>
                        </a:lnTo>
                        <a:lnTo>
                          <a:pt x="197" y="618"/>
                        </a:lnTo>
                        <a:lnTo>
                          <a:pt x="200" y="622"/>
                        </a:lnTo>
                        <a:lnTo>
                          <a:pt x="201" y="623"/>
                        </a:lnTo>
                        <a:lnTo>
                          <a:pt x="201" y="624"/>
                        </a:lnTo>
                        <a:lnTo>
                          <a:pt x="201" y="626"/>
                        </a:lnTo>
                        <a:lnTo>
                          <a:pt x="201" y="627"/>
                        </a:lnTo>
                        <a:lnTo>
                          <a:pt x="201" y="630"/>
                        </a:lnTo>
                        <a:lnTo>
                          <a:pt x="201" y="635"/>
                        </a:lnTo>
                        <a:lnTo>
                          <a:pt x="201" y="640"/>
                        </a:lnTo>
                        <a:lnTo>
                          <a:pt x="204" y="651"/>
                        </a:lnTo>
                        <a:lnTo>
                          <a:pt x="209" y="663"/>
                        </a:lnTo>
                        <a:lnTo>
                          <a:pt x="214" y="672"/>
                        </a:lnTo>
                        <a:lnTo>
                          <a:pt x="216" y="680"/>
                        </a:lnTo>
                        <a:lnTo>
                          <a:pt x="214" y="691"/>
                        </a:lnTo>
                        <a:lnTo>
                          <a:pt x="210" y="700"/>
                        </a:lnTo>
                        <a:lnTo>
                          <a:pt x="205" y="708"/>
                        </a:lnTo>
                        <a:lnTo>
                          <a:pt x="204" y="709"/>
                        </a:lnTo>
                        <a:lnTo>
                          <a:pt x="204" y="712"/>
                        </a:lnTo>
                        <a:lnTo>
                          <a:pt x="204" y="713"/>
                        </a:lnTo>
                        <a:lnTo>
                          <a:pt x="206" y="716"/>
                        </a:lnTo>
                        <a:lnTo>
                          <a:pt x="208" y="719"/>
                        </a:lnTo>
                        <a:lnTo>
                          <a:pt x="208" y="721"/>
                        </a:lnTo>
                        <a:lnTo>
                          <a:pt x="208" y="725"/>
                        </a:lnTo>
                        <a:lnTo>
                          <a:pt x="206" y="729"/>
                        </a:lnTo>
                        <a:lnTo>
                          <a:pt x="205" y="732"/>
                        </a:lnTo>
                        <a:lnTo>
                          <a:pt x="205" y="735"/>
                        </a:lnTo>
                        <a:lnTo>
                          <a:pt x="205" y="736"/>
                        </a:lnTo>
                        <a:lnTo>
                          <a:pt x="205" y="739"/>
                        </a:lnTo>
                        <a:lnTo>
                          <a:pt x="208" y="741"/>
                        </a:lnTo>
                        <a:lnTo>
                          <a:pt x="210" y="744"/>
                        </a:lnTo>
                        <a:lnTo>
                          <a:pt x="213" y="747"/>
                        </a:lnTo>
                        <a:lnTo>
                          <a:pt x="214" y="748"/>
                        </a:lnTo>
                        <a:lnTo>
                          <a:pt x="214" y="749"/>
                        </a:lnTo>
                        <a:lnTo>
                          <a:pt x="214" y="751"/>
                        </a:lnTo>
                        <a:lnTo>
                          <a:pt x="213" y="752"/>
                        </a:lnTo>
                        <a:lnTo>
                          <a:pt x="210" y="752"/>
                        </a:lnTo>
                        <a:lnTo>
                          <a:pt x="209" y="753"/>
                        </a:lnTo>
                        <a:lnTo>
                          <a:pt x="206" y="755"/>
                        </a:lnTo>
                        <a:lnTo>
                          <a:pt x="205" y="756"/>
                        </a:lnTo>
                        <a:lnTo>
                          <a:pt x="205" y="759"/>
                        </a:lnTo>
                        <a:lnTo>
                          <a:pt x="205" y="761"/>
                        </a:lnTo>
                        <a:lnTo>
                          <a:pt x="208" y="765"/>
                        </a:lnTo>
                        <a:lnTo>
                          <a:pt x="210" y="769"/>
                        </a:lnTo>
                        <a:lnTo>
                          <a:pt x="212" y="773"/>
                        </a:lnTo>
                        <a:lnTo>
                          <a:pt x="213" y="779"/>
                        </a:lnTo>
                        <a:lnTo>
                          <a:pt x="213" y="783"/>
                        </a:lnTo>
                        <a:lnTo>
                          <a:pt x="212" y="787"/>
                        </a:lnTo>
                        <a:lnTo>
                          <a:pt x="210" y="791"/>
                        </a:lnTo>
                        <a:lnTo>
                          <a:pt x="208" y="792"/>
                        </a:lnTo>
                        <a:lnTo>
                          <a:pt x="206" y="793"/>
                        </a:lnTo>
                        <a:lnTo>
                          <a:pt x="205" y="793"/>
                        </a:lnTo>
                        <a:lnTo>
                          <a:pt x="202" y="791"/>
                        </a:lnTo>
                        <a:lnTo>
                          <a:pt x="200" y="788"/>
                        </a:lnTo>
                        <a:lnTo>
                          <a:pt x="197" y="788"/>
                        </a:lnTo>
                        <a:lnTo>
                          <a:pt x="193" y="788"/>
                        </a:lnTo>
                        <a:lnTo>
                          <a:pt x="191" y="789"/>
                        </a:lnTo>
                        <a:lnTo>
                          <a:pt x="187" y="793"/>
                        </a:lnTo>
                        <a:lnTo>
                          <a:pt x="183" y="795"/>
                        </a:lnTo>
                        <a:lnTo>
                          <a:pt x="179" y="796"/>
                        </a:lnTo>
                        <a:lnTo>
                          <a:pt x="175" y="795"/>
                        </a:lnTo>
                        <a:lnTo>
                          <a:pt x="171" y="793"/>
                        </a:lnTo>
                        <a:lnTo>
                          <a:pt x="167" y="792"/>
                        </a:lnTo>
                        <a:lnTo>
                          <a:pt x="164" y="792"/>
                        </a:lnTo>
                        <a:lnTo>
                          <a:pt x="161" y="792"/>
                        </a:lnTo>
                        <a:lnTo>
                          <a:pt x="159" y="795"/>
                        </a:lnTo>
                        <a:lnTo>
                          <a:pt x="156" y="796"/>
                        </a:lnTo>
                        <a:lnTo>
                          <a:pt x="155" y="799"/>
                        </a:lnTo>
                        <a:lnTo>
                          <a:pt x="149" y="804"/>
                        </a:lnTo>
                        <a:lnTo>
                          <a:pt x="144" y="807"/>
                        </a:lnTo>
                        <a:lnTo>
                          <a:pt x="139" y="808"/>
                        </a:lnTo>
                        <a:lnTo>
                          <a:pt x="135" y="809"/>
                        </a:lnTo>
                        <a:lnTo>
                          <a:pt x="131" y="809"/>
                        </a:lnTo>
                        <a:lnTo>
                          <a:pt x="127" y="811"/>
                        </a:lnTo>
                        <a:lnTo>
                          <a:pt x="123" y="812"/>
                        </a:lnTo>
                        <a:lnTo>
                          <a:pt x="120" y="815"/>
                        </a:lnTo>
                        <a:lnTo>
                          <a:pt x="119" y="816"/>
                        </a:lnTo>
                        <a:lnTo>
                          <a:pt x="119" y="817"/>
                        </a:lnTo>
                        <a:lnTo>
                          <a:pt x="120" y="819"/>
                        </a:lnTo>
                        <a:lnTo>
                          <a:pt x="121" y="820"/>
                        </a:lnTo>
                        <a:lnTo>
                          <a:pt x="124" y="821"/>
                        </a:lnTo>
                        <a:lnTo>
                          <a:pt x="127" y="823"/>
                        </a:lnTo>
                        <a:lnTo>
                          <a:pt x="129" y="824"/>
                        </a:lnTo>
                        <a:lnTo>
                          <a:pt x="135" y="825"/>
                        </a:lnTo>
                        <a:lnTo>
                          <a:pt x="139" y="826"/>
                        </a:lnTo>
                        <a:lnTo>
                          <a:pt x="143" y="826"/>
                        </a:lnTo>
                        <a:lnTo>
                          <a:pt x="143" y="826"/>
                        </a:lnTo>
                        <a:lnTo>
                          <a:pt x="143" y="825"/>
                        </a:lnTo>
                        <a:lnTo>
                          <a:pt x="143" y="824"/>
                        </a:lnTo>
                        <a:lnTo>
                          <a:pt x="144" y="821"/>
                        </a:lnTo>
                        <a:lnTo>
                          <a:pt x="145" y="817"/>
                        </a:lnTo>
                        <a:lnTo>
                          <a:pt x="147" y="815"/>
                        </a:lnTo>
                        <a:lnTo>
                          <a:pt x="148" y="813"/>
                        </a:lnTo>
                        <a:lnTo>
                          <a:pt x="149" y="812"/>
                        </a:lnTo>
                        <a:lnTo>
                          <a:pt x="152" y="812"/>
                        </a:lnTo>
                        <a:lnTo>
                          <a:pt x="155" y="812"/>
                        </a:lnTo>
                        <a:lnTo>
                          <a:pt x="156" y="813"/>
                        </a:lnTo>
                        <a:lnTo>
                          <a:pt x="157" y="815"/>
                        </a:lnTo>
                        <a:lnTo>
                          <a:pt x="159" y="816"/>
                        </a:lnTo>
                        <a:lnTo>
                          <a:pt x="159" y="819"/>
                        </a:lnTo>
                        <a:lnTo>
                          <a:pt x="157" y="823"/>
                        </a:lnTo>
                        <a:lnTo>
                          <a:pt x="159" y="825"/>
                        </a:lnTo>
                        <a:lnTo>
                          <a:pt x="160" y="828"/>
                        </a:lnTo>
                        <a:lnTo>
                          <a:pt x="163" y="828"/>
                        </a:lnTo>
                        <a:lnTo>
                          <a:pt x="165" y="828"/>
                        </a:lnTo>
                        <a:lnTo>
                          <a:pt x="169" y="828"/>
                        </a:lnTo>
                        <a:lnTo>
                          <a:pt x="175" y="826"/>
                        </a:lnTo>
                        <a:lnTo>
                          <a:pt x="180" y="826"/>
                        </a:lnTo>
                        <a:lnTo>
                          <a:pt x="181" y="826"/>
                        </a:lnTo>
                        <a:lnTo>
                          <a:pt x="184" y="826"/>
                        </a:lnTo>
                        <a:lnTo>
                          <a:pt x="185" y="829"/>
                        </a:lnTo>
                        <a:lnTo>
                          <a:pt x="187" y="833"/>
                        </a:lnTo>
                        <a:lnTo>
                          <a:pt x="188" y="836"/>
                        </a:lnTo>
                        <a:lnTo>
                          <a:pt x="191" y="840"/>
                        </a:lnTo>
                        <a:lnTo>
                          <a:pt x="193" y="842"/>
                        </a:lnTo>
                        <a:lnTo>
                          <a:pt x="197" y="844"/>
                        </a:lnTo>
                        <a:lnTo>
                          <a:pt x="201" y="844"/>
                        </a:lnTo>
                        <a:lnTo>
                          <a:pt x="202" y="844"/>
                        </a:lnTo>
                        <a:lnTo>
                          <a:pt x="204" y="844"/>
                        </a:lnTo>
                        <a:lnTo>
                          <a:pt x="205" y="845"/>
                        </a:lnTo>
                        <a:lnTo>
                          <a:pt x="206" y="846"/>
                        </a:lnTo>
                        <a:lnTo>
                          <a:pt x="208" y="849"/>
                        </a:lnTo>
                        <a:lnTo>
                          <a:pt x="209" y="852"/>
                        </a:lnTo>
                        <a:lnTo>
                          <a:pt x="210" y="854"/>
                        </a:lnTo>
                        <a:lnTo>
                          <a:pt x="210" y="857"/>
                        </a:lnTo>
                        <a:lnTo>
                          <a:pt x="209" y="860"/>
                        </a:lnTo>
                        <a:lnTo>
                          <a:pt x="206" y="862"/>
                        </a:lnTo>
                        <a:lnTo>
                          <a:pt x="205" y="865"/>
                        </a:lnTo>
                        <a:lnTo>
                          <a:pt x="205" y="868"/>
                        </a:lnTo>
                        <a:lnTo>
                          <a:pt x="206" y="870"/>
                        </a:lnTo>
                        <a:lnTo>
                          <a:pt x="209" y="873"/>
                        </a:lnTo>
                        <a:lnTo>
                          <a:pt x="212" y="874"/>
                        </a:lnTo>
                        <a:lnTo>
                          <a:pt x="214" y="874"/>
                        </a:lnTo>
                        <a:lnTo>
                          <a:pt x="218" y="874"/>
                        </a:lnTo>
                        <a:lnTo>
                          <a:pt x="221" y="873"/>
                        </a:lnTo>
                        <a:lnTo>
                          <a:pt x="222" y="872"/>
                        </a:lnTo>
                        <a:lnTo>
                          <a:pt x="225" y="869"/>
                        </a:lnTo>
                        <a:lnTo>
                          <a:pt x="226" y="868"/>
                        </a:lnTo>
                        <a:lnTo>
                          <a:pt x="228" y="866"/>
                        </a:lnTo>
                        <a:lnTo>
                          <a:pt x="230" y="868"/>
                        </a:lnTo>
                        <a:lnTo>
                          <a:pt x="232" y="869"/>
                        </a:lnTo>
                        <a:lnTo>
                          <a:pt x="233" y="872"/>
                        </a:lnTo>
                        <a:lnTo>
                          <a:pt x="233" y="876"/>
                        </a:lnTo>
                        <a:lnTo>
                          <a:pt x="232" y="881"/>
                        </a:lnTo>
                        <a:lnTo>
                          <a:pt x="230" y="886"/>
                        </a:lnTo>
                        <a:lnTo>
                          <a:pt x="229" y="890"/>
                        </a:lnTo>
                        <a:lnTo>
                          <a:pt x="228" y="893"/>
                        </a:lnTo>
                        <a:lnTo>
                          <a:pt x="225" y="894"/>
                        </a:lnTo>
                        <a:lnTo>
                          <a:pt x="225" y="896"/>
                        </a:lnTo>
                        <a:lnTo>
                          <a:pt x="225" y="897"/>
                        </a:lnTo>
                        <a:lnTo>
                          <a:pt x="226" y="898"/>
                        </a:lnTo>
                        <a:lnTo>
                          <a:pt x="229" y="900"/>
                        </a:lnTo>
                        <a:lnTo>
                          <a:pt x="230" y="900"/>
                        </a:lnTo>
                        <a:lnTo>
                          <a:pt x="237" y="897"/>
                        </a:lnTo>
                        <a:lnTo>
                          <a:pt x="244" y="894"/>
                        </a:lnTo>
                        <a:lnTo>
                          <a:pt x="250" y="890"/>
                        </a:lnTo>
                        <a:lnTo>
                          <a:pt x="256" y="885"/>
                        </a:lnTo>
                        <a:lnTo>
                          <a:pt x="258" y="880"/>
                        </a:lnTo>
                        <a:lnTo>
                          <a:pt x="261" y="876"/>
                        </a:lnTo>
                        <a:lnTo>
                          <a:pt x="265" y="872"/>
                        </a:lnTo>
                        <a:lnTo>
                          <a:pt x="268" y="869"/>
                        </a:lnTo>
                        <a:lnTo>
                          <a:pt x="270" y="868"/>
                        </a:lnTo>
                        <a:lnTo>
                          <a:pt x="272" y="866"/>
                        </a:lnTo>
                        <a:lnTo>
                          <a:pt x="273" y="865"/>
                        </a:lnTo>
                        <a:lnTo>
                          <a:pt x="274" y="862"/>
                        </a:lnTo>
                        <a:lnTo>
                          <a:pt x="276" y="858"/>
                        </a:lnTo>
                        <a:lnTo>
                          <a:pt x="277" y="856"/>
                        </a:lnTo>
                        <a:lnTo>
                          <a:pt x="278" y="853"/>
                        </a:lnTo>
                        <a:lnTo>
                          <a:pt x="280" y="850"/>
                        </a:lnTo>
                        <a:lnTo>
                          <a:pt x="280" y="846"/>
                        </a:lnTo>
                        <a:lnTo>
                          <a:pt x="280" y="842"/>
                        </a:lnTo>
                        <a:lnTo>
                          <a:pt x="278" y="840"/>
                        </a:lnTo>
                        <a:lnTo>
                          <a:pt x="277" y="838"/>
                        </a:lnTo>
                        <a:lnTo>
                          <a:pt x="274" y="837"/>
                        </a:lnTo>
                        <a:lnTo>
                          <a:pt x="273" y="836"/>
                        </a:lnTo>
                        <a:lnTo>
                          <a:pt x="273" y="834"/>
                        </a:lnTo>
                        <a:lnTo>
                          <a:pt x="272" y="832"/>
                        </a:lnTo>
                        <a:lnTo>
                          <a:pt x="273" y="828"/>
                        </a:lnTo>
                        <a:lnTo>
                          <a:pt x="274" y="824"/>
                        </a:lnTo>
                        <a:lnTo>
                          <a:pt x="274" y="821"/>
                        </a:lnTo>
                        <a:lnTo>
                          <a:pt x="274" y="819"/>
                        </a:lnTo>
                        <a:lnTo>
                          <a:pt x="274" y="816"/>
                        </a:lnTo>
                        <a:lnTo>
                          <a:pt x="274" y="816"/>
                        </a:lnTo>
                        <a:lnTo>
                          <a:pt x="274" y="816"/>
                        </a:lnTo>
                        <a:lnTo>
                          <a:pt x="276" y="819"/>
                        </a:lnTo>
                        <a:lnTo>
                          <a:pt x="277" y="821"/>
                        </a:lnTo>
                        <a:lnTo>
                          <a:pt x="280" y="824"/>
                        </a:lnTo>
                        <a:lnTo>
                          <a:pt x="281" y="825"/>
                        </a:lnTo>
                        <a:lnTo>
                          <a:pt x="284" y="825"/>
                        </a:lnTo>
                        <a:lnTo>
                          <a:pt x="286" y="825"/>
                        </a:lnTo>
                        <a:lnTo>
                          <a:pt x="290" y="825"/>
                        </a:lnTo>
                        <a:lnTo>
                          <a:pt x="293" y="825"/>
                        </a:lnTo>
                        <a:lnTo>
                          <a:pt x="296" y="824"/>
                        </a:lnTo>
                        <a:lnTo>
                          <a:pt x="298" y="823"/>
                        </a:lnTo>
                        <a:lnTo>
                          <a:pt x="300" y="821"/>
                        </a:lnTo>
                        <a:lnTo>
                          <a:pt x="301" y="819"/>
                        </a:lnTo>
                        <a:lnTo>
                          <a:pt x="302" y="817"/>
                        </a:lnTo>
                        <a:lnTo>
                          <a:pt x="305" y="816"/>
                        </a:lnTo>
                        <a:lnTo>
                          <a:pt x="309" y="817"/>
                        </a:lnTo>
                        <a:lnTo>
                          <a:pt x="312" y="819"/>
                        </a:lnTo>
                        <a:lnTo>
                          <a:pt x="317" y="821"/>
                        </a:lnTo>
                        <a:lnTo>
                          <a:pt x="322" y="823"/>
                        </a:lnTo>
                        <a:lnTo>
                          <a:pt x="327" y="825"/>
                        </a:lnTo>
                        <a:lnTo>
                          <a:pt x="330" y="826"/>
                        </a:lnTo>
                        <a:lnTo>
                          <a:pt x="334" y="829"/>
                        </a:lnTo>
                        <a:lnTo>
                          <a:pt x="337" y="829"/>
                        </a:lnTo>
                        <a:lnTo>
                          <a:pt x="341" y="828"/>
                        </a:lnTo>
                        <a:lnTo>
                          <a:pt x="346" y="826"/>
                        </a:lnTo>
                        <a:lnTo>
                          <a:pt x="347" y="825"/>
                        </a:lnTo>
                        <a:lnTo>
                          <a:pt x="350" y="825"/>
                        </a:lnTo>
                        <a:lnTo>
                          <a:pt x="353" y="825"/>
                        </a:lnTo>
                        <a:lnTo>
                          <a:pt x="355" y="826"/>
                        </a:lnTo>
                        <a:lnTo>
                          <a:pt x="357" y="829"/>
                        </a:lnTo>
                        <a:lnTo>
                          <a:pt x="355" y="832"/>
                        </a:lnTo>
                        <a:lnTo>
                          <a:pt x="353" y="834"/>
                        </a:lnTo>
                        <a:lnTo>
                          <a:pt x="351" y="836"/>
                        </a:lnTo>
                        <a:lnTo>
                          <a:pt x="350" y="837"/>
                        </a:lnTo>
                        <a:lnTo>
                          <a:pt x="351" y="838"/>
                        </a:lnTo>
                        <a:lnTo>
                          <a:pt x="353" y="838"/>
                        </a:lnTo>
                        <a:lnTo>
                          <a:pt x="354" y="840"/>
                        </a:lnTo>
                        <a:lnTo>
                          <a:pt x="357" y="840"/>
                        </a:lnTo>
                        <a:lnTo>
                          <a:pt x="362" y="840"/>
                        </a:lnTo>
                        <a:lnTo>
                          <a:pt x="365" y="840"/>
                        </a:lnTo>
                        <a:lnTo>
                          <a:pt x="367" y="842"/>
                        </a:lnTo>
                        <a:lnTo>
                          <a:pt x="370" y="845"/>
                        </a:lnTo>
                        <a:lnTo>
                          <a:pt x="371" y="849"/>
                        </a:lnTo>
                        <a:lnTo>
                          <a:pt x="371" y="852"/>
                        </a:lnTo>
                        <a:lnTo>
                          <a:pt x="373" y="853"/>
                        </a:lnTo>
                        <a:lnTo>
                          <a:pt x="373" y="856"/>
                        </a:lnTo>
                        <a:lnTo>
                          <a:pt x="374" y="857"/>
                        </a:lnTo>
                        <a:lnTo>
                          <a:pt x="375" y="860"/>
                        </a:lnTo>
                        <a:lnTo>
                          <a:pt x="378" y="860"/>
                        </a:lnTo>
                        <a:lnTo>
                          <a:pt x="382" y="861"/>
                        </a:lnTo>
                        <a:lnTo>
                          <a:pt x="385" y="861"/>
                        </a:lnTo>
                        <a:lnTo>
                          <a:pt x="395" y="858"/>
                        </a:lnTo>
                        <a:lnTo>
                          <a:pt x="405" y="856"/>
                        </a:lnTo>
                        <a:lnTo>
                          <a:pt x="414" y="852"/>
                        </a:lnTo>
                        <a:lnTo>
                          <a:pt x="422" y="850"/>
                        </a:lnTo>
                        <a:lnTo>
                          <a:pt x="421" y="850"/>
                        </a:lnTo>
                        <a:lnTo>
                          <a:pt x="421" y="852"/>
                        </a:lnTo>
                        <a:lnTo>
                          <a:pt x="419" y="853"/>
                        </a:lnTo>
                        <a:lnTo>
                          <a:pt x="418" y="854"/>
                        </a:lnTo>
                        <a:lnTo>
                          <a:pt x="418" y="857"/>
                        </a:lnTo>
                        <a:lnTo>
                          <a:pt x="418" y="858"/>
                        </a:lnTo>
                        <a:lnTo>
                          <a:pt x="419" y="860"/>
                        </a:lnTo>
                        <a:lnTo>
                          <a:pt x="422" y="861"/>
                        </a:lnTo>
                        <a:lnTo>
                          <a:pt x="425" y="862"/>
                        </a:lnTo>
                        <a:lnTo>
                          <a:pt x="426" y="861"/>
                        </a:lnTo>
                        <a:lnTo>
                          <a:pt x="427" y="860"/>
                        </a:lnTo>
                        <a:lnTo>
                          <a:pt x="430" y="857"/>
                        </a:lnTo>
                        <a:lnTo>
                          <a:pt x="433" y="853"/>
                        </a:lnTo>
                        <a:lnTo>
                          <a:pt x="434" y="850"/>
                        </a:lnTo>
                        <a:lnTo>
                          <a:pt x="437" y="849"/>
                        </a:lnTo>
                        <a:lnTo>
                          <a:pt x="439" y="846"/>
                        </a:lnTo>
                        <a:lnTo>
                          <a:pt x="442" y="846"/>
                        </a:lnTo>
                        <a:lnTo>
                          <a:pt x="443" y="846"/>
                        </a:lnTo>
                        <a:lnTo>
                          <a:pt x="448" y="848"/>
                        </a:lnTo>
                        <a:lnTo>
                          <a:pt x="451" y="848"/>
                        </a:lnTo>
                        <a:lnTo>
                          <a:pt x="454" y="848"/>
                        </a:lnTo>
                        <a:lnTo>
                          <a:pt x="454" y="849"/>
                        </a:lnTo>
                        <a:lnTo>
                          <a:pt x="454" y="842"/>
                        </a:lnTo>
                        <a:lnTo>
                          <a:pt x="454" y="844"/>
                        </a:lnTo>
                        <a:lnTo>
                          <a:pt x="452" y="844"/>
                        </a:lnTo>
                        <a:lnTo>
                          <a:pt x="451" y="845"/>
                        </a:lnTo>
                        <a:lnTo>
                          <a:pt x="451" y="844"/>
                        </a:lnTo>
                        <a:lnTo>
                          <a:pt x="450" y="842"/>
                        </a:lnTo>
                        <a:lnTo>
                          <a:pt x="450" y="840"/>
                        </a:lnTo>
                        <a:lnTo>
                          <a:pt x="451" y="836"/>
                        </a:lnTo>
                        <a:lnTo>
                          <a:pt x="451" y="833"/>
                        </a:lnTo>
                        <a:lnTo>
                          <a:pt x="454" y="830"/>
                        </a:lnTo>
                        <a:lnTo>
                          <a:pt x="456" y="829"/>
                        </a:lnTo>
                        <a:lnTo>
                          <a:pt x="459" y="829"/>
                        </a:lnTo>
                        <a:lnTo>
                          <a:pt x="466" y="829"/>
                        </a:lnTo>
                        <a:lnTo>
                          <a:pt x="471" y="829"/>
                        </a:lnTo>
                        <a:lnTo>
                          <a:pt x="475" y="829"/>
                        </a:lnTo>
                        <a:lnTo>
                          <a:pt x="478" y="829"/>
                        </a:lnTo>
                        <a:lnTo>
                          <a:pt x="480" y="826"/>
                        </a:lnTo>
                        <a:lnTo>
                          <a:pt x="482" y="825"/>
                        </a:lnTo>
                        <a:lnTo>
                          <a:pt x="483" y="824"/>
                        </a:lnTo>
                        <a:lnTo>
                          <a:pt x="482" y="823"/>
                        </a:lnTo>
                        <a:lnTo>
                          <a:pt x="482" y="821"/>
                        </a:lnTo>
                        <a:lnTo>
                          <a:pt x="482" y="820"/>
                        </a:lnTo>
                        <a:lnTo>
                          <a:pt x="482" y="817"/>
                        </a:lnTo>
                        <a:lnTo>
                          <a:pt x="484" y="815"/>
                        </a:lnTo>
                        <a:lnTo>
                          <a:pt x="487" y="812"/>
                        </a:lnTo>
                        <a:lnTo>
                          <a:pt x="491" y="809"/>
                        </a:lnTo>
                        <a:lnTo>
                          <a:pt x="494" y="808"/>
                        </a:lnTo>
                        <a:lnTo>
                          <a:pt x="498" y="807"/>
                        </a:lnTo>
                        <a:lnTo>
                          <a:pt x="503" y="807"/>
                        </a:lnTo>
                        <a:lnTo>
                          <a:pt x="504" y="807"/>
                        </a:lnTo>
                        <a:lnTo>
                          <a:pt x="510" y="807"/>
                        </a:lnTo>
                        <a:lnTo>
                          <a:pt x="515" y="808"/>
                        </a:lnTo>
                        <a:lnTo>
                          <a:pt x="520" y="808"/>
                        </a:lnTo>
                        <a:lnTo>
                          <a:pt x="524" y="808"/>
                        </a:lnTo>
                        <a:lnTo>
                          <a:pt x="527" y="807"/>
                        </a:lnTo>
                        <a:lnTo>
                          <a:pt x="531" y="805"/>
                        </a:lnTo>
                        <a:lnTo>
                          <a:pt x="539" y="800"/>
                        </a:lnTo>
                        <a:lnTo>
                          <a:pt x="551" y="796"/>
                        </a:lnTo>
                        <a:lnTo>
                          <a:pt x="560" y="795"/>
                        </a:lnTo>
                        <a:lnTo>
                          <a:pt x="562" y="795"/>
                        </a:lnTo>
                        <a:lnTo>
                          <a:pt x="567" y="796"/>
                        </a:lnTo>
                        <a:lnTo>
                          <a:pt x="573" y="796"/>
                        </a:lnTo>
                        <a:lnTo>
                          <a:pt x="580" y="797"/>
                        </a:lnTo>
                        <a:lnTo>
                          <a:pt x="584" y="797"/>
                        </a:lnTo>
                        <a:lnTo>
                          <a:pt x="587" y="799"/>
                        </a:lnTo>
                        <a:lnTo>
                          <a:pt x="589" y="797"/>
                        </a:lnTo>
                        <a:lnTo>
                          <a:pt x="593" y="797"/>
                        </a:lnTo>
                        <a:lnTo>
                          <a:pt x="595" y="797"/>
                        </a:lnTo>
                        <a:lnTo>
                          <a:pt x="597" y="796"/>
                        </a:lnTo>
                        <a:lnTo>
                          <a:pt x="597" y="796"/>
                        </a:lnTo>
                        <a:lnTo>
                          <a:pt x="597" y="795"/>
                        </a:lnTo>
                        <a:lnTo>
                          <a:pt x="596" y="792"/>
                        </a:lnTo>
                        <a:lnTo>
                          <a:pt x="595" y="789"/>
                        </a:lnTo>
                        <a:lnTo>
                          <a:pt x="592" y="785"/>
                        </a:lnTo>
                        <a:lnTo>
                          <a:pt x="591" y="781"/>
                        </a:lnTo>
                        <a:lnTo>
                          <a:pt x="589" y="777"/>
                        </a:lnTo>
                        <a:lnTo>
                          <a:pt x="589" y="775"/>
                        </a:lnTo>
                        <a:lnTo>
                          <a:pt x="592" y="771"/>
                        </a:lnTo>
                        <a:lnTo>
                          <a:pt x="596" y="767"/>
                        </a:lnTo>
                        <a:lnTo>
                          <a:pt x="599" y="763"/>
                        </a:lnTo>
                        <a:lnTo>
                          <a:pt x="601" y="760"/>
                        </a:lnTo>
                        <a:lnTo>
                          <a:pt x="604" y="759"/>
                        </a:lnTo>
                        <a:lnTo>
                          <a:pt x="604" y="759"/>
                        </a:lnTo>
                        <a:lnTo>
                          <a:pt x="605" y="760"/>
                        </a:lnTo>
                        <a:lnTo>
                          <a:pt x="607" y="761"/>
                        </a:lnTo>
                        <a:lnTo>
                          <a:pt x="607" y="764"/>
                        </a:lnTo>
                        <a:lnTo>
                          <a:pt x="605" y="767"/>
                        </a:lnTo>
                        <a:lnTo>
                          <a:pt x="605" y="769"/>
                        </a:lnTo>
                        <a:lnTo>
                          <a:pt x="604" y="772"/>
                        </a:lnTo>
                        <a:lnTo>
                          <a:pt x="604" y="773"/>
                        </a:lnTo>
                        <a:lnTo>
                          <a:pt x="604" y="775"/>
                        </a:lnTo>
                        <a:lnTo>
                          <a:pt x="605" y="775"/>
                        </a:lnTo>
                        <a:lnTo>
                          <a:pt x="607" y="775"/>
                        </a:lnTo>
                        <a:lnTo>
                          <a:pt x="611" y="773"/>
                        </a:lnTo>
                        <a:lnTo>
                          <a:pt x="615" y="772"/>
                        </a:lnTo>
                        <a:lnTo>
                          <a:pt x="620" y="771"/>
                        </a:lnTo>
                        <a:lnTo>
                          <a:pt x="625" y="769"/>
                        </a:lnTo>
                        <a:lnTo>
                          <a:pt x="629" y="769"/>
                        </a:lnTo>
                        <a:lnTo>
                          <a:pt x="633" y="769"/>
                        </a:lnTo>
                        <a:lnTo>
                          <a:pt x="637" y="771"/>
                        </a:lnTo>
                        <a:lnTo>
                          <a:pt x="639" y="772"/>
                        </a:lnTo>
                        <a:lnTo>
                          <a:pt x="640" y="775"/>
                        </a:lnTo>
                        <a:lnTo>
                          <a:pt x="643" y="779"/>
                        </a:lnTo>
                        <a:lnTo>
                          <a:pt x="644" y="783"/>
                        </a:lnTo>
                        <a:lnTo>
                          <a:pt x="647" y="785"/>
                        </a:lnTo>
                        <a:lnTo>
                          <a:pt x="649" y="787"/>
                        </a:lnTo>
                        <a:lnTo>
                          <a:pt x="653" y="788"/>
                        </a:lnTo>
                        <a:lnTo>
                          <a:pt x="657" y="789"/>
                        </a:lnTo>
                        <a:lnTo>
                          <a:pt x="660" y="789"/>
                        </a:lnTo>
                        <a:lnTo>
                          <a:pt x="661" y="788"/>
                        </a:lnTo>
                        <a:lnTo>
                          <a:pt x="664" y="785"/>
                        </a:lnTo>
                        <a:lnTo>
                          <a:pt x="667" y="781"/>
                        </a:lnTo>
                        <a:lnTo>
                          <a:pt x="669" y="779"/>
                        </a:lnTo>
                        <a:lnTo>
                          <a:pt x="672" y="776"/>
                        </a:lnTo>
                        <a:lnTo>
                          <a:pt x="676" y="775"/>
                        </a:lnTo>
                        <a:lnTo>
                          <a:pt x="680" y="773"/>
                        </a:lnTo>
                        <a:lnTo>
                          <a:pt x="685" y="772"/>
                        </a:lnTo>
                        <a:lnTo>
                          <a:pt x="689" y="772"/>
                        </a:lnTo>
                        <a:lnTo>
                          <a:pt x="693" y="773"/>
                        </a:lnTo>
                        <a:lnTo>
                          <a:pt x="697" y="775"/>
                        </a:lnTo>
                        <a:lnTo>
                          <a:pt x="698" y="777"/>
                        </a:lnTo>
                        <a:lnTo>
                          <a:pt x="700" y="780"/>
                        </a:lnTo>
                        <a:lnTo>
                          <a:pt x="701" y="783"/>
                        </a:lnTo>
                        <a:lnTo>
                          <a:pt x="702" y="785"/>
                        </a:lnTo>
                        <a:lnTo>
                          <a:pt x="706" y="787"/>
                        </a:lnTo>
                        <a:lnTo>
                          <a:pt x="708" y="788"/>
                        </a:lnTo>
                        <a:lnTo>
                          <a:pt x="709" y="789"/>
                        </a:lnTo>
                        <a:lnTo>
                          <a:pt x="709" y="791"/>
                        </a:lnTo>
                        <a:lnTo>
                          <a:pt x="708" y="792"/>
                        </a:lnTo>
                        <a:lnTo>
                          <a:pt x="706" y="793"/>
                        </a:lnTo>
                        <a:lnTo>
                          <a:pt x="705" y="796"/>
                        </a:lnTo>
                        <a:lnTo>
                          <a:pt x="704" y="797"/>
                        </a:lnTo>
                        <a:lnTo>
                          <a:pt x="704" y="800"/>
                        </a:lnTo>
                        <a:lnTo>
                          <a:pt x="705" y="803"/>
                        </a:lnTo>
                        <a:lnTo>
                          <a:pt x="708" y="805"/>
                        </a:lnTo>
                        <a:lnTo>
                          <a:pt x="710" y="808"/>
                        </a:lnTo>
                        <a:lnTo>
                          <a:pt x="714" y="809"/>
                        </a:lnTo>
                        <a:lnTo>
                          <a:pt x="718" y="812"/>
                        </a:lnTo>
                        <a:lnTo>
                          <a:pt x="721" y="815"/>
                        </a:lnTo>
                        <a:lnTo>
                          <a:pt x="724" y="817"/>
                        </a:lnTo>
                        <a:lnTo>
                          <a:pt x="728" y="820"/>
                        </a:lnTo>
                        <a:lnTo>
                          <a:pt x="730" y="823"/>
                        </a:lnTo>
                        <a:lnTo>
                          <a:pt x="734" y="824"/>
                        </a:lnTo>
                        <a:lnTo>
                          <a:pt x="737" y="825"/>
                        </a:lnTo>
                        <a:lnTo>
                          <a:pt x="740" y="826"/>
                        </a:lnTo>
                        <a:lnTo>
                          <a:pt x="742" y="826"/>
                        </a:lnTo>
                        <a:lnTo>
                          <a:pt x="744" y="826"/>
                        </a:lnTo>
                        <a:lnTo>
                          <a:pt x="746" y="826"/>
                        </a:lnTo>
                        <a:lnTo>
                          <a:pt x="748" y="828"/>
                        </a:lnTo>
                        <a:lnTo>
                          <a:pt x="749" y="826"/>
                        </a:lnTo>
                        <a:lnTo>
                          <a:pt x="750" y="825"/>
                        </a:lnTo>
                        <a:lnTo>
                          <a:pt x="753" y="823"/>
                        </a:lnTo>
                        <a:lnTo>
                          <a:pt x="754" y="821"/>
                        </a:lnTo>
                        <a:lnTo>
                          <a:pt x="756" y="819"/>
                        </a:lnTo>
                        <a:lnTo>
                          <a:pt x="756" y="816"/>
                        </a:lnTo>
                        <a:lnTo>
                          <a:pt x="754" y="815"/>
                        </a:lnTo>
                        <a:lnTo>
                          <a:pt x="753" y="812"/>
                        </a:lnTo>
                        <a:lnTo>
                          <a:pt x="753" y="809"/>
                        </a:lnTo>
                        <a:lnTo>
                          <a:pt x="752" y="807"/>
                        </a:lnTo>
                        <a:lnTo>
                          <a:pt x="752" y="805"/>
                        </a:lnTo>
                        <a:lnTo>
                          <a:pt x="752" y="803"/>
                        </a:lnTo>
                        <a:lnTo>
                          <a:pt x="752" y="800"/>
                        </a:lnTo>
                        <a:lnTo>
                          <a:pt x="752" y="797"/>
                        </a:lnTo>
                        <a:lnTo>
                          <a:pt x="754" y="793"/>
                        </a:lnTo>
                        <a:lnTo>
                          <a:pt x="757" y="791"/>
                        </a:lnTo>
                        <a:lnTo>
                          <a:pt x="760" y="788"/>
                        </a:lnTo>
                        <a:lnTo>
                          <a:pt x="761" y="785"/>
                        </a:lnTo>
                        <a:lnTo>
                          <a:pt x="762" y="783"/>
                        </a:lnTo>
                        <a:lnTo>
                          <a:pt x="761" y="779"/>
                        </a:lnTo>
                        <a:lnTo>
                          <a:pt x="760" y="776"/>
                        </a:lnTo>
                        <a:lnTo>
                          <a:pt x="758" y="773"/>
                        </a:lnTo>
                        <a:lnTo>
                          <a:pt x="757" y="769"/>
                        </a:lnTo>
                        <a:lnTo>
                          <a:pt x="754" y="765"/>
                        </a:lnTo>
                        <a:lnTo>
                          <a:pt x="753" y="763"/>
                        </a:lnTo>
                        <a:lnTo>
                          <a:pt x="750" y="760"/>
                        </a:lnTo>
                        <a:lnTo>
                          <a:pt x="748" y="757"/>
                        </a:lnTo>
                        <a:lnTo>
                          <a:pt x="745" y="757"/>
                        </a:lnTo>
                        <a:lnTo>
                          <a:pt x="742" y="757"/>
                        </a:lnTo>
                        <a:lnTo>
                          <a:pt x="740" y="759"/>
                        </a:lnTo>
                        <a:lnTo>
                          <a:pt x="736" y="761"/>
                        </a:lnTo>
                        <a:lnTo>
                          <a:pt x="732" y="763"/>
                        </a:lnTo>
                        <a:lnTo>
                          <a:pt x="730" y="764"/>
                        </a:lnTo>
                        <a:lnTo>
                          <a:pt x="729" y="763"/>
                        </a:lnTo>
                        <a:lnTo>
                          <a:pt x="728" y="763"/>
                        </a:lnTo>
                        <a:lnTo>
                          <a:pt x="726" y="760"/>
                        </a:lnTo>
                        <a:lnTo>
                          <a:pt x="725" y="757"/>
                        </a:lnTo>
                        <a:lnTo>
                          <a:pt x="725" y="753"/>
                        </a:lnTo>
                        <a:lnTo>
                          <a:pt x="725" y="752"/>
                        </a:lnTo>
                        <a:lnTo>
                          <a:pt x="725" y="749"/>
                        </a:lnTo>
                        <a:lnTo>
                          <a:pt x="728" y="748"/>
                        </a:lnTo>
                        <a:lnTo>
                          <a:pt x="729" y="744"/>
                        </a:lnTo>
                        <a:lnTo>
                          <a:pt x="730" y="743"/>
                        </a:lnTo>
                        <a:lnTo>
                          <a:pt x="733" y="736"/>
                        </a:lnTo>
                        <a:lnTo>
                          <a:pt x="737" y="731"/>
                        </a:lnTo>
                        <a:lnTo>
                          <a:pt x="740" y="723"/>
                        </a:lnTo>
                        <a:lnTo>
                          <a:pt x="737" y="716"/>
                        </a:lnTo>
                        <a:lnTo>
                          <a:pt x="732" y="707"/>
                        </a:lnTo>
                        <a:lnTo>
                          <a:pt x="728" y="699"/>
                        </a:lnTo>
                        <a:lnTo>
                          <a:pt x="724" y="695"/>
                        </a:lnTo>
                        <a:lnTo>
                          <a:pt x="720" y="692"/>
                        </a:lnTo>
                        <a:lnTo>
                          <a:pt x="716" y="689"/>
                        </a:lnTo>
                        <a:lnTo>
                          <a:pt x="714" y="685"/>
                        </a:lnTo>
                        <a:lnTo>
                          <a:pt x="712" y="680"/>
                        </a:lnTo>
                        <a:lnTo>
                          <a:pt x="712" y="677"/>
                        </a:lnTo>
                        <a:lnTo>
                          <a:pt x="710" y="676"/>
                        </a:lnTo>
                        <a:lnTo>
                          <a:pt x="708" y="675"/>
                        </a:lnTo>
                        <a:lnTo>
                          <a:pt x="705" y="673"/>
                        </a:lnTo>
                        <a:lnTo>
                          <a:pt x="702" y="672"/>
                        </a:lnTo>
                        <a:lnTo>
                          <a:pt x="698" y="671"/>
                        </a:lnTo>
                        <a:lnTo>
                          <a:pt x="694" y="668"/>
                        </a:lnTo>
                        <a:lnTo>
                          <a:pt x="692" y="664"/>
                        </a:lnTo>
                        <a:lnTo>
                          <a:pt x="690" y="662"/>
                        </a:lnTo>
                        <a:lnTo>
                          <a:pt x="692" y="658"/>
                        </a:lnTo>
                        <a:lnTo>
                          <a:pt x="693" y="654"/>
                        </a:lnTo>
                        <a:lnTo>
                          <a:pt x="696" y="651"/>
                        </a:lnTo>
                        <a:lnTo>
                          <a:pt x="698" y="648"/>
                        </a:lnTo>
                        <a:lnTo>
                          <a:pt x="701" y="647"/>
                        </a:lnTo>
                        <a:lnTo>
                          <a:pt x="705" y="644"/>
                        </a:lnTo>
                        <a:lnTo>
                          <a:pt x="708" y="640"/>
                        </a:lnTo>
                        <a:lnTo>
                          <a:pt x="709" y="636"/>
                        </a:lnTo>
                        <a:lnTo>
                          <a:pt x="710" y="634"/>
                        </a:lnTo>
                        <a:lnTo>
                          <a:pt x="712" y="631"/>
                        </a:lnTo>
                        <a:lnTo>
                          <a:pt x="712" y="630"/>
                        </a:lnTo>
                        <a:lnTo>
                          <a:pt x="713" y="627"/>
                        </a:lnTo>
                        <a:lnTo>
                          <a:pt x="716" y="627"/>
                        </a:lnTo>
                        <a:lnTo>
                          <a:pt x="720" y="626"/>
                        </a:lnTo>
                        <a:lnTo>
                          <a:pt x="725" y="626"/>
                        </a:lnTo>
                        <a:lnTo>
                          <a:pt x="726" y="626"/>
                        </a:lnTo>
                        <a:lnTo>
                          <a:pt x="728" y="624"/>
                        </a:lnTo>
                        <a:lnTo>
                          <a:pt x="729" y="623"/>
                        </a:lnTo>
                        <a:lnTo>
                          <a:pt x="732" y="620"/>
                        </a:lnTo>
                        <a:lnTo>
                          <a:pt x="734" y="618"/>
                        </a:lnTo>
                        <a:lnTo>
                          <a:pt x="737" y="615"/>
                        </a:lnTo>
                        <a:lnTo>
                          <a:pt x="741" y="612"/>
                        </a:lnTo>
                        <a:lnTo>
                          <a:pt x="745" y="610"/>
                        </a:lnTo>
                        <a:lnTo>
                          <a:pt x="748" y="608"/>
                        </a:lnTo>
                        <a:lnTo>
                          <a:pt x="761" y="604"/>
                        </a:lnTo>
                        <a:lnTo>
                          <a:pt x="774" y="602"/>
                        </a:lnTo>
                        <a:lnTo>
                          <a:pt x="781" y="599"/>
                        </a:lnTo>
                        <a:lnTo>
                          <a:pt x="789" y="594"/>
                        </a:lnTo>
                        <a:lnTo>
                          <a:pt x="798" y="588"/>
                        </a:lnTo>
                        <a:lnTo>
                          <a:pt x="805" y="582"/>
                        </a:lnTo>
                        <a:lnTo>
                          <a:pt x="809" y="576"/>
                        </a:lnTo>
                        <a:lnTo>
                          <a:pt x="809" y="571"/>
                        </a:lnTo>
                        <a:lnTo>
                          <a:pt x="809" y="567"/>
                        </a:lnTo>
                        <a:lnTo>
                          <a:pt x="809" y="563"/>
                        </a:lnTo>
                        <a:lnTo>
                          <a:pt x="810" y="560"/>
                        </a:lnTo>
                        <a:lnTo>
                          <a:pt x="810" y="556"/>
                        </a:lnTo>
                        <a:lnTo>
                          <a:pt x="811" y="552"/>
                        </a:lnTo>
                        <a:lnTo>
                          <a:pt x="813" y="550"/>
                        </a:lnTo>
                        <a:lnTo>
                          <a:pt x="813" y="547"/>
                        </a:lnTo>
                        <a:lnTo>
                          <a:pt x="814" y="544"/>
                        </a:lnTo>
                        <a:lnTo>
                          <a:pt x="814" y="544"/>
                        </a:lnTo>
                        <a:lnTo>
                          <a:pt x="814" y="543"/>
                        </a:lnTo>
                        <a:lnTo>
                          <a:pt x="813" y="542"/>
                        </a:lnTo>
                        <a:lnTo>
                          <a:pt x="813" y="539"/>
                        </a:lnTo>
                        <a:lnTo>
                          <a:pt x="811" y="535"/>
                        </a:lnTo>
                        <a:lnTo>
                          <a:pt x="810" y="532"/>
                        </a:lnTo>
                        <a:lnTo>
                          <a:pt x="810" y="530"/>
                        </a:lnTo>
                        <a:lnTo>
                          <a:pt x="810" y="527"/>
                        </a:lnTo>
                        <a:lnTo>
                          <a:pt x="810" y="527"/>
                        </a:lnTo>
                        <a:lnTo>
                          <a:pt x="811" y="526"/>
                        </a:lnTo>
                        <a:lnTo>
                          <a:pt x="811" y="526"/>
                        </a:lnTo>
                        <a:lnTo>
                          <a:pt x="814" y="524"/>
                        </a:lnTo>
                        <a:lnTo>
                          <a:pt x="815" y="523"/>
                        </a:lnTo>
                        <a:lnTo>
                          <a:pt x="818" y="522"/>
                        </a:lnTo>
                        <a:lnTo>
                          <a:pt x="819" y="520"/>
                        </a:lnTo>
                        <a:lnTo>
                          <a:pt x="819" y="520"/>
                        </a:lnTo>
                        <a:lnTo>
                          <a:pt x="821" y="519"/>
                        </a:lnTo>
                        <a:lnTo>
                          <a:pt x="821" y="518"/>
                        </a:lnTo>
                        <a:lnTo>
                          <a:pt x="822" y="516"/>
                        </a:lnTo>
                        <a:lnTo>
                          <a:pt x="823" y="515"/>
                        </a:lnTo>
                        <a:lnTo>
                          <a:pt x="825" y="515"/>
                        </a:lnTo>
                        <a:lnTo>
                          <a:pt x="826" y="515"/>
                        </a:lnTo>
                        <a:lnTo>
                          <a:pt x="826" y="516"/>
                        </a:lnTo>
                        <a:lnTo>
                          <a:pt x="829" y="518"/>
                        </a:lnTo>
                        <a:lnTo>
                          <a:pt x="831" y="520"/>
                        </a:lnTo>
                        <a:lnTo>
                          <a:pt x="837" y="522"/>
                        </a:lnTo>
                        <a:lnTo>
                          <a:pt x="842" y="523"/>
                        </a:lnTo>
                        <a:lnTo>
                          <a:pt x="846" y="524"/>
                        </a:lnTo>
                        <a:lnTo>
                          <a:pt x="850" y="526"/>
                        </a:lnTo>
                        <a:lnTo>
                          <a:pt x="853" y="528"/>
                        </a:lnTo>
                        <a:lnTo>
                          <a:pt x="855" y="531"/>
                        </a:lnTo>
                        <a:lnTo>
                          <a:pt x="858" y="534"/>
                        </a:lnTo>
                        <a:lnTo>
                          <a:pt x="861" y="535"/>
                        </a:lnTo>
                        <a:lnTo>
                          <a:pt x="862" y="534"/>
                        </a:lnTo>
                        <a:lnTo>
                          <a:pt x="863" y="531"/>
                        </a:lnTo>
                        <a:lnTo>
                          <a:pt x="865" y="528"/>
                        </a:lnTo>
                        <a:lnTo>
                          <a:pt x="866" y="526"/>
                        </a:lnTo>
                        <a:lnTo>
                          <a:pt x="869" y="522"/>
                        </a:lnTo>
                        <a:lnTo>
                          <a:pt x="870" y="519"/>
                        </a:lnTo>
                        <a:lnTo>
                          <a:pt x="871" y="518"/>
                        </a:lnTo>
                        <a:lnTo>
                          <a:pt x="873" y="518"/>
                        </a:lnTo>
                        <a:lnTo>
                          <a:pt x="874" y="515"/>
                        </a:lnTo>
                        <a:lnTo>
                          <a:pt x="875" y="514"/>
                        </a:lnTo>
                        <a:lnTo>
                          <a:pt x="877" y="510"/>
                        </a:lnTo>
                        <a:lnTo>
                          <a:pt x="878" y="505"/>
                        </a:lnTo>
                        <a:lnTo>
                          <a:pt x="879" y="499"/>
                        </a:lnTo>
                        <a:lnTo>
                          <a:pt x="881" y="495"/>
                        </a:lnTo>
                        <a:lnTo>
                          <a:pt x="881" y="493"/>
                        </a:lnTo>
                        <a:lnTo>
                          <a:pt x="879" y="489"/>
                        </a:lnTo>
                        <a:lnTo>
                          <a:pt x="878" y="487"/>
                        </a:lnTo>
                        <a:lnTo>
                          <a:pt x="877" y="486"/>
                        </a:lnTo>
                        <a:lnTo>
                          <a:pt x="877" y="485"/>
                        </a:lnTo>
                        <a:lnTo>
                          <a:pt x="875" y="483"/>
                        </a:lnTo>
                        <a:lnTo>
                          <a:pt x="875" y="481"/>
                        </a:lnTo>
                        <a:lnTo>
                          <a:pt x="875" y="477"/>
                        </a:lnTo>
                        <a:lnTo>
                          <a:pt x="877" y="473"/>
                        </a:lnTo>
                        <a:lnTo>
                          <a:pt x="877" y="469"/>
                        </a:lnTo>
                        <a:lnTo>
                          <a:pt x="877" y="466"/>
                        </a:lnTo>
                        <a:lnTo>
                          <a:pt x="877" y="463"/>
                        </a:lnTo>
                        <a:lnTo>
                          <a:pt x="875" y="461"/>
                        </a:lnTo>
                        <a:lnTo>
                          <a:pt x="874" y="457"/>
                        </a:lnTo>
                        <a:lnTo>
                          <a:pt x="873" y="454"/>
                        </a:lnTo>
                        <a:lnTo>
                          <a:pt x="871" y="451"/>
                        </a:lnTo>
                        <a:lnTo>
                          <a:pt x="869" y="449"/>
                        </a:lnTo>
                        <a:lnTo>
                          <a:pt x="867" y="446"/>
                        </a:lnTo>
                        <a:lnTo>
                          <a:pt x="865" y="442"/>
                        </a:lnTo>
                        <a:lnTo>
                          <a:pt x="863" y="439"/>
                        </a:lnTo>
                        <a:lnTo>
                          <a:pt x="862" y="437"/>
                        </a:lnTo>
                        <a:lnTo>
                          <a:pt x="861" y="434"/>
                        </a:lnTo>
                        <a:lnTo>
                          <a:pt x="861" y="433"/>
                        </a:lnTo>
                        <a:lnTo>
                          <a:pt x="859" y="433"/>
                        </a:lnTo>
                        <a:lnTo>
                          <a:pt x="857" y="433"/>
                        </a:lnTo>
                        <a:lnTo>
                          <a:pt x="854" y="434"/>
                        </a:lnTo>
                        <a:lnTo>
                          <a:pt x="851" y="434"/>
                        </a:lnTo>
                        <a:lnTo>
                          <a:pt x="850" y="434"/>
                        </a:lnTo>
                        <a:lnTo>
                          <a:pt x="846" y="433"/>
                        </a:lnTo>
                        <a:lnTo>
                          <a:pt x="843" y="430"/>
                        </a:lnTo>
                        <a:lnTo>
                          <a:pt x="841" y="427"/>
                        </a:lnTo>
                        <a:lnTo>
                          <a:pt x="838" y="423"/>
                        </a:lnTo>
                        <a:lnTo>
                          <a:pt x="837" y="419"/>
                        </a:lnTo>
                        <a:lnTo>
                          <a:pt x="834" y="417"/>
                        </a:lnTo>
                        <a:lnTo>
                          <a:pt x="830" y="415"/>
                        </a:lnTo>
                        <a:lnTo>
                          <a:pt x="826" y="414"/>
                        </a:lnTo>
                        <a:lnTo>
                          <a:pt x="822" y="413"/>
                        </a:lnTo>
                        <a:lnTo>
                          <a:pt x="821" y="413"/>
                        </a:lnTo>
                        <a:lnTo>
                          <a:pt x="819" y="413"/>
                        </a:lnTo>
                        <a:lnTo>
                          <a:pt x="818" y="414"/>
                        </a:lnTo>
                        <a:lnTo>
                          <a:pt x="818" y="415"/>
                        </a:lnTo>
                        <a:lnTo>
                          <a:pt x="817" y="418"/>
                        </a:lnTo>
                        <a:lnTo>
                          <a:pt x="817" y="419"/>
                        </a:lnTo>
                        <a:lnTo>
                          <a:pt x="815" y="419"/>
                        </a:lnTo>
                        <a:lnTo>
                          <a:pt x="814" y="419"/>
                        </a:lnTo>
                        <a:lnTo>
                          <a:pt x="813" y="418"/>
                        </a:lnTo>
                        <a:lnTo>
                          <a:pt x="808" y="414"/>
                        </a:lnTo>
                        <a:lnTo>
                          <a:pt x="804" y="413"/>
                        </a:lnTo>
                        <a:lnTo>
                          <a:pt x="800" y="410"/>
                        </a:lnTo>
                        <a:lnTo>
                          <a:pt x="797" y="410"/>
                        </a:lnTo>
                        <a:lnTo>
                          <a:pt x="796" y="409"/>
                        </a:lnTo>
                        <a:lnTo>
                          <a:pt x="796" y="407"/>
                        </a:lnTo>
                        <a:lnTo>
                          <a:pt x="796" y="405"/>
                        </a:lnTo>
                        <a:lnTo>
                          <a:pt x="797" y="402"/>
                        </a:lnTo>
                        <a:lnTo>
                          <a:pt x="797" y="399"/>
                        </a:lnTo>
                        <a:lnTo>
                          <a:pt x="798" y="397"/>
                        </a:lnTo>
                        <a:lnTo>
                          <a:pt x="797" y="395"/>
                        </a:lnTo>
                        <a:lnTo>
                          <a:pt x="796" y="393"/>
                        </a:lnTo>
                        <a:lnTo>
                          <a:pt x="794" y="389"/>
                        </a:lnTo>
                        <a:lnTo>
                          <a:pt x="790" y="386"/>
                        </a:lnTo>
                        <a:lnTo>
                          <a:pt x="788" y="382"/>
                        </a:lnTo>
                        <a:lnTo>
                          <a:pt x="784" y="378"/>
                        </a:lnTo>
                        <a:lnTo>
                          <a:pt x="781" y="377"/>
                        </a:lnTo>
                        <a:lnTo>
                          <a:pt x="778" y="375"/>
                        </a:lnTo>
                        <a:lnTo>
                          <a:pt x="776" y="375"/>
                        </a:lnTo>
                        <a:lnTo>
                          <a:pt x="772" y="374"/>
                        </a:lnTo>
                        <a:lnTo>
                          <a:pt x="768" y="374"/>
                        </a:lnTo>
                        <a:lnTo>
                          <a:pt x="764" y="374"/>
                        </a:lnTo>
                        <a:lnTo>
                          <a:pt x="761" y="374"/>
                        </a:lnTo>
                        <a:lnTo>
                          <a:pt x="760" y="374"/>
                        </a:lnTo>
                        <a:lnTo>
                          <a:pt x="760" y="374"/>
                        </a:lnTo>
                        <a:lnTo>
                          <a:pt x="758" y="373"/>
                        </a:lnTo>
                        <a:lnTo>
                          <a:pt x="756" y="370"/>
                        </a:lnTo>
                        <a:lnTo>
                          <a:pt x="754" y="367"/>
                        </a:lnTo>
                        <a:lnTo>
                          <a:pt x="753" y="365"/>
                        </a:lnTo>
                        <a:lnTo>
                          <a:pt x="752" y="361"/>
                        </a:lnTo>
                        <a:lnTo>
                          <a:pt x="749" y="358"/>
                        </a:lnTo>
                        <a:lnTo>
                          <a:pt x="745" y="354"/>
                        </a:lnTo>
                        <a:lnTo>
                          <a:pt x="741" y="352"/>
                        </a:lnTo>
                        <a:lnTo>
                          <a:pt x="738" y="349"/>
                        </a:lnTo>
                        <a:lnTo>
                          <a:pt x="737" y="346"/>
                        </a:lnTo>
                        <a:lnTo>
                          <a:pt x="736" y="344"/>
                        </a:lnTo>
                        <a:lnTo>
                          <a:pt x="734" y="341"/>
                        </a:lnTo>
                        <a:lnTo>
                          <a:pt x="730" y="337"/>
                        </a:lnTo>
                        <a:lnTo>
                          <a:pt x="726" y="333"/>
                        </a:lnTo>
                        <a:lnTo>
                          <a:pt x="722" y="328"/>
                        </a:lnTo>
                        <a:lnTo>
                          <a:pt x="717" y="322"/>
                        </a:lnTo>
                        <a:lnTo>
                          <a:pt x="710" y="317"/>
                        </a:lnTo>
                        <a:lnTo>
                          <a:pt x="701" y="316"/>
                        </a:lnTo>
                        <a:lnTo>
                          <a:pt x="697" y="316"/>
                        </a:lnTo>
                        <a:lnTo>
                          <a:pt x="693" y="317"/>
                        </a:lnTo>
                        <a:lnTo>
                          <a:pt x="688" y="318"/>
                        </a:lnTo>
                        <a:lnTo>
                          <a:pt x="685" y="318"/>
                        </a:lnTo>
                        <a:lnTo>
                          <a:pt x="683" y="317"/>
                        </a:lnTo>
                        <a:lnTo>
                          <a:pt x="680" y="316"/>
                        </a:lnTo>
                        <a:lnTo>
                          <a:pt x="679" y="313"/>
                        </a:lnTo>
                        <a:lnTo>
                          <a:pt x="676" y="309"/>
                        </a:lnTo>
                        <a:lnTo>
                          <a:pt x="673" y="305"/>
                        </a:lnTo>
                        <a:lnTo>
                          <a:pt x="669" y="301"/>
                        </a:lnTo>
                        <a:lnTo>
                          <a:pt x="667" y="298"/>
                        </a:lnTo>
                        <a:lnTo>
                          <a:pt x="663" y="297"/>
                        </a:lnTo>
                        <a:lnTo>
                          <a:pt x="659" y="296"/>
                        </a:lnTo>
                        <a:lnTo>
                          <a:pt x="655" y="293"/>
                        </a:lnTo>
                        <a:lnTo>
                          <a:pt x="653" y="288"/>
                        </a:lnTo>
                        <a:lnTo>
                          <a:pt x="653" y="280"/>
                        </a:lnTo>
                        <a:lnTo>
                          <a:pt x="653" y="274"/>
                        </a:lnTo>
                        <a:lnTo>
                          <a:pt x="652" y="272"/>
                        </a:lnTo>
                        <a:lnTo>
                          <a:pt x="649" y="269"/>
                        </a:lnTo>
                        <a:lnTo>
                          <a:pt x="647" y="268"/>
                        </a:lnTo>
                        <a:lnTo>
                          <a:pt x="645" y="268"/>
                        </a:lnTo>
                        <a:lnTo>
                          <a:pt x="644" y="266"/>
                        </a:lnTo>
                        <a:lnTo>
                          <a:pt x="643" y="264"/>
                        </a:lnTo>
                        <a:lnTo>
                          <a:pt x="641" y="257"/>
                        </a:lnTo>
                        <a:lnTo>
                          <a:pt x="639" y="249"/>
                        </a:lnTo>
                        <a:lnTo>
                          <a:pt x="636" y="245"/>
                        </a:lnTo>
                        <a:lnTo>
                          <a:pt x="635" y="244"/>
                        </a:lnTo>
                        <a:lnTo>
                          <a:pt x="633" y="242"/>
                        </a:lnTo>
                        <a:lnTo>
                          <a:pt x="631" y="241"/>
                        </a:lnTo>
                        <a:lnTo>
                          <a:pt x="629" y="241"/>
                        </a:lnTo>
                        <a:lnTo>
                          <a:pt x="628" y="238"/>
                        </a:lnTo>
                        <a:lnTo>
                          <a:pt x="628" y="237"/>
                        </a:lnTo>
                        <a:lnTo>
                          <a:pt x="629" y="234"/>
                        </a:lnTo>
                        <a:lnTo>
                          <a:pt x="629" y="230"/>
                        </a:lnTo>
                        <a:lnTo>
                          <a:pt x="629" y="228"/>
                        </a:lnTo>
                        <a:lnTo>
                          <a:pt x="628" y="226"/>
                        </a:lnTo>
                        <a:lnTo>
                          <a:pt x="627" y="225"/>
                        </a:lnTo>
                        <a:lnTo>
                          <a:pt x="623" y="224"/>
                        </a:lnTo>
                        <a:lnTo>
                          <a:pt x="619" y="222"/>
                        </a:lnTo>
                        <a:lnTo>
                          <a:pt x="615" y="220"/>
                        </a:lnTo>
                        <a:lnTo>
                          <a:pt x="612" y="217"/>
                        </a:lnTo>
                        <a:lnTo>
                          <a:pt x="611" y="216"/>
                        </a:lnTo>
                        <a:lnTo>
                          <a:pt x="609" y="213"/>
                        </a:lnTo>
                        <a:lnTo>
                          <a:pt x="608" y="212"/>
                        </a:lnTo>
                        <a:lnTo>
                          <a:pt x="609" y="209"/>
                        </a:lnTo>
                        <a:lnTo>
                          <a:pt x="611" y="206"/>
                        </a:lnTo>
                        <a:lnTo>
                          <a:pt x="613" y="204"/>
                        </a:lnTo>
                        <a:lnTo>
                          <a:pt x="616" y="201"/>
                        </a:lnTo>
                        <a:lnTo>
                          <a:pt x="619" y="200"/>
                        </a:lnTo>
                        <a:lnTo>
                          <a:pt x="620" y="199"/>
                        </a:lnTo>
                        <a:lnTo>
                          <a:pt x="621" y="199"/>
                        </a:lnTo>
                        <a:lnTo>
                          <a:pt x="620" y="197"/>
                        </a:lnTo>
                        <a:lnTo>
                          <a:pt x="620" y="197"/>
                        </a:lnTo>
                        <a:lnTo>
                          <a:pt x="619" y="197"/>
                        </a:lnTo>
                        <a:lnTo>
                          <a:pt x="617" y="196"/>
                        </a:lnTo>
                        <a:lnTo>
                          <a:pt x="617" y="193"/>
                        </a:lnTo>
                        <a:lnTo>
                          <a:pt x="619" y="191"/>
                        </a:lnTo>
                        <a:lnTo>
                          <a:pt x="620" y="185"/>
                        </a:lnTo>
                        <a:lnTo>
                          <a:pt x="621" y="181"/>
                        </a:lnTo>
                        <a:lnTo>
                          <a:pt x="624" y="179"/>
                        </a:lnTo>
                        <a:lnTo>
                          <a:pt x="627" y="175"/>
                        </a:lnTo>
                        <a:lnTo>
                          <a:pt x="628" y="172"/>
                        </a:lnTo>
                        <a:lnTo>
                          <a:pt x="631" y="169"/>
                        </a:lnTo>
                        <a:lnTo>
                          <a:pt x="631" y="167"/>
                        </a:lnTo>
                        <a:lnTo>
                          <a:pt x="631" y="165"/>
                        </a:lnTo>
                        <a:lnTo>
                          <a:pt x="628" y="163"/>
                        </a:lnTo>
                        <a:lnTo>
                          <a:pt x="625" y="161"/>
                        </a:lnTo>
                        <a:lnTo>
                          <a:pt x="621" y="160"/>
                        </a:lnTo>
                        <a:lnTo>
                          <a:pt x="619" y="159"/>
                        </a:lnTo>
                        <a:lnTo>
                          <a:pt x="617" y="156"/>
                        </a:lnTo>
                        <a:lnTo>
                          <a:pt x="617" y="155"/>
                        </a:lnTo>
                        <a:lnTo>
                          <a:pt x="619" y="152"/>
                        </a:lnTo>
                        <a:lnTo>
                          <a:pt x="620" y="149"/>
                        </a:lnTo>
                        <a:lnTo>
                          <a:pt x="620" y="148"/>
                        </a:lnTo>
                        <a:lnTo>
                          <a:pt x="617" y="145"/>
                        </a:lnTo>
                        <a:lnTo>
                          <a:pt x="615" y="144"/>
                        </a:lnTo>
                        <a:lnTo>
                          <a:pt x="611" y="143"/>
                        </a:lnTo>
                        <a:lnTo>
                          <a:pt x="607" y="143"/>
                        </a:lnTo>
                        <a:lnTo>
                          <a:pt x="605" y="141"/>
                        </a:lnTo>
                        <a:lnTo>
                          <a:pt x="603" y="140"/>
                        </a:lnTo>
                        <a:lnTo>
                          <a:pt x="600" y="137"/>
                        </a:lnTo>
                        <a:lnTo>
                          <a:pt x="596" y="135"/>
                        </a:lnTo>
                        <a:lnTo>
                          <a:pt x="592" y="132"/>
                        </a:lnTo>
                        <a:lnTo>
                          <a:pt x="588" y="129"/>
                        </a:lnTo>
                        <a:lnTo>
                          <a:pt x="584" y="128"/>
                        </a:lnTo>
                        <a:lnTo>
                          <a:pt x="581" y="125"/>
                        </a:lnTo>
                        <a:lnTo>
                          <a:pt x="579" y="123"/>
                        </a:lnTo>
                        <a:lnTo>
                          <a:pt x="577" y="119"/>
                        </a:lnTo>
                        <a:lnTo>
                          <a:pt x="575" y="117"/>
                        </a:lnTo>
                        <a:lnTo>
                          <a:pt x="572" y="116"/>
                        </a:lnTo>
                        <a:lnTo>
                          <a:pt x="569" y="115"/>
                        </a:lnTo>
                        <a:lnTo>
                          <a:pt x="568" y="113"/>
                        </a:lnTo>
                        <a:lnTo>
                          <a:pt x="565" y="111"/>
                        </a:lnTo>
                        <a:lnTo>
                          <a:pt x="565" y="108"/>
                        </a:lnTo>
                        <a:lnTo>
                          <a:pt x="565" y="104"/>
                        </a:lnTo>
                        <a:lnTo>
                          <a:pt x="567" y="101"/>
                        </a:lnTo>
                        <a:lnTo>
                          <a:pt x="568" y="99"/>
                        </a:lnTo>
                        <a:lnTo>
                          <a:pt x="569" y="97"/>
                        </a:lnTo>
                        <a:lnTo>
                          <a:pt x="569" y="95"/>
                        </a:lnTo>
                        <a:lnTo>
                          <a:pt x="569" y="92"/>
                        </a:lnTo>
                        <a:lnTo>
                          <a:pt x="569" y="89"/>
                        </a:lnTo>
                        <a:lnTo>
                          <a:pt x="568" y="88"/>
                        </a:lnTo>
                        <a:lnTo>
                          <a:pt x="565" y="87"/>
                        </a:lnTo>
                        <a:lnTo>
                          <a:pt x="562" y="85"/>
                        </a:lnTo>
                        <a:lnTo>
                          <a:pt x="560" y="85"/>
                        </a:lnTo>
                        <a:lnTo>
                          <a:pt x="558" y="84"/>
                        </a:lnTo>
                        <a:lnTo>
                          <a:pt x="556" y="83"/>
                        </a:lnTo>
                        <a:lnTo>
                          <a:pt x="554" y="81"/>
                        </a:lnTo>
                        <a:lnTo>
                          <a:pt x="550" y="80"/>
                        </a:lnTo>
                        <a:lnTo>
                          <a:pt x="548" y="77"/>
                        </a:lnTo>
                        <a:lnTo>
                          <a:pt x="548" y="75"/>
                        </a:lnTo>
                        <a:lnTo>
                          <a:pt x="550" y="72"/>
                        </a:lnTo>
                        <a:lnTo>
                          <a:pt x="552" y="69"/>
                        </a:lnTo>
                        <a:lnTo>
                          <a:pt x="554" y="68"/>
                        </a:lnTo>
                        <a:lnTo>
                          <a:pt x="555" y="67"/>
                        </a:lnTo>
                        <a:lnTo>
                          <a:pt x="555" y="64"/>
                        </a:lnTo>
                        <a:lnTo>
                          <a:pt x="554" y="61"/>
                        </a:lnTo>
                        <a:lnTo>
                          <a:pt x="552" y="60"/>
                        </a:lnTo>
                        <a:lnTo>
                          <a:pt x="552" y="59"/>
                        </a:lnTo>
                        <a:lnTo>
                          <a:pt x="548" y="56"/>
                        </a:lnTo>
                        <a:lnTo>
                          <a:pt x="546" y="55"/>
                        </a:lnTo>
                        <a:lnTo>
                          <a:pt x="542" y="53"/>
                        </a:lnTo>
                        <a:lnTo>
                          <a:pt x="540" y="53"/>
                        </a:lnTo>
                        <a:lnTo>
                          <a:pt x="536" y="52"/>
                        </a:lnTo>
                        <a:lnTo>
                          <a:pt x="531" y="51"/>
                        </a:lnTo>
                        <a:lnTo>
                          <a:pt x="527" y="50"/>
                        </a:lnTo>
                        <a:lnTo>
                          <a:pt x="524" y="48"/>
                        </a:lnTo>
                        <a:lnTo>
                          <a:pt x="524" y="46"/>
                        </a:lnTo>
                        <a:lnTo>
                          <a:pt x="523" y="42"/>
                        </a:lnTo>
                        <a:lnTo>
                          <a:pt x="523" y="39"/>
                        </a:lnTo>
                        <a:lnTo>
                          <a:pt x="522" y="36"/>
                        </a:lnTo>
                        <a:lnTo>
                          <a:pt x="522" y="34"/>
                        </a:lnTo>
                        <a:lnTo>
                          <a:pt x="519" y="32"/>
                        </a:lnTo>
                        <a:lnTo>
                          <a:pt x="516" y="31"/>
                        </a:lnTo>
                        <a:lnTo>
                          <a:pt x="516" y="31"/>
                        </a:lnTo>
                        <a:lnTo>
                          <a:pt x="514" y="32"/>
                        </a:lnTo>
                        <a:lnTo>
                          <a:pt x="510" y="34"/>
                        </a:lnTo>
                        <a:lnTo>
                          <a:pt x="507" y="35"/>
                        </a:lnTo>
                        <a:lnTo>
                          <a:pt x="504" y="36"/>
                        </a:lnTo>
                        <a:lnTo>
                          <a:pt x="502" y="36"/>
                        </a:lnTo>
                        <a:lnTo>
                          <a:pt x="496" y="36"/>
                        </a:lnTo>
                        <a:lnTo>
                          <a:pt x="494" y="36"/>
                        </a:lnTo>
                        <a:lnTo>
                          <a:pt x="492" y="36"/>
                        </a:lnTo>
                        <a:lnTo>
                          <a:pt x="492" y="35"/>
                        </a:lnTo>
                        <a:lnTo>
                          <a:pt x="492" y="35"/>
                        </a:lnTo>
                        <a:lnTo>
                          <a:pt x="491" y="34"/>
                        </a:lnTo>
                        <a:lnTo>
                          <a:pt x="490" y="34"/>
                        </a:lnTo>
                        <a:lnTo>
                          <a:pt x="486" y="34"/>
                        </a:lnTo>
                        <a:lnTo>
                          <a:pt x="482" y="35"/>
                        </a:lnTo>
                        <a:lnTo>
                          <a:pt x="476" y="36"/>
                        </a:lnTo>
                        <a:lnTo>
                          <a:pt x="472" y="39"/>
                        </a:lnTo>
                        <a:lnTo>
                          <a:pt x="468" y="40"/>
                        </a:lnTo>
                        <a:lnTo>
                          <a:pt x="467" y="40"/>
                        </a:lnTo>
                        <a:lnTo>
                          <a:pt x="466" y="42"/>
                        </a:lnTo>
                        <a:lnTo>
                          <a:pt x="464" y="40"/>
                        </a:lnTo>
                        <a:lnTo>
                          <a:pt x="462" y="39"/>
                        </a:lnTo>
                        <a:lnTo>
                          <a:pt x="460" y="38"/>
                        </a:lnTo>
                        <a:lnTo>
                          <a:pt x="459" y="36"/>
                        </a:lnTo>
                        <a:lnTo>
                          <a:pt x="458" y="36"/>
                        </a:lnTo>
                        <a:lnTo>
                          <a:pt x="455" y="36"/>
                        </a:lnTo>
                        <a:lnTo>
                          <a:pt x="454" y="39"/>
                        </a:lnTo>
                        <a:lnTo>
                          <a:pt x="452" y="42"/>
                        </a:lnTo>
                        <a:lnTo>
                          <a:pt x="450" y="44"/>
                        </a:lnTo>
                        <a:lnTo>
                          <a:pt x="447" y="46"/>
                        </a:lnTo>
                        <a:lnTo>
                          <a:pt x="444" y="44"/>
                        </a:lnTo>
                        <a:lnTo>
                          <a:pt x="442" y="42"/>
                        </a:lnTo>
                        <a:lnTo>
                          <a:pt x="441" y="39"/>
                        </a:lnTo>
                        <a:lnTo>
                          <a:pt x="441" y="36"/>
                        </a:lnTo>
                        <a:lnTo>
                          <a:pt x="439" y="34"/>
                        </a:lnTo>
                        <a:lnTo>
                          <a:pt x="438" y="32"/>
                        </a:lnTo>
                        <a:lnTo>
                          <a:pt x="437" y="30"/>
                        </a:lnTo>
                        <a:lnTo>
                          <a:pt x="434" y="30"/>
                        </a:lnTo>
                        <a:lnTo>
                          <a:pt x="431" y="28"/>
                        </a:lnTo>
                        <a:lnTo>
                          <a:pt x="429" y="26"/>
                        </a:lnTo>
                        <a:lnTo>
                          <a:pt x="429" y="23"/>
                        </a:lnTo>
                        <a:lnTo>
                          <a:pt x="427" y="20"/>
                        </a:lnTo>
                        <a:lnTo>
                          <a:pt x="427" y="18"/>
                        </a:lnTo>
                        <a:lnTo>
                          <a:pt x="429" y="16"/>
                        </a:lnTo>
                        <a:lnTo>
                          <a:pt x="429" y="14"/>
                        </a:lnTo>
                        <a:lnTo>
                          <a:pt x="429" y="11"/>
                        </a:lnTo>
                        <a:lnTo>
                          <a:pt x="427" y="8"/>
                        </a:lnTo>
                        <a:lnTo>
                          <a:pt x="426" y="7"/>
                        </a:lnTo>
                        <a:lnTo>
                          <a:pt x="425" y="7"/>
                        </a:lnTo>
                        <a:lnTo>
                          <a:pt x="419" y="7"/>
                        </a:lnTo>
                        <a:lnTo>
                          <a:pt x="417" y="7"/>
                        </a:lnTo>
                        <a:lnTo>
                          <a:pt x="415" y="7"/>
                        </a:lnTo>
                        <a:lnTo>
                          <a:pt x="414" y="8"/>
                        </a:lnTo>
                        <a:lnTo>
                          <a:pt x="413" y="11"/>
                        </a:lnTo>
                        <a:lnTo>
                          <a:pt x="410" y="14"/>
                        </a:lnTo>
                        <a:lnTo>
                          <a:pt x="406" y="16"/>
                        </a:lnTo>
                        <a:lnTo>
                          <a:pt x="402" y="18"/>
                        </a:lnTo>
                        <a:lnTo>
                          <a:pt x="399" y="20"/>
                        </a:lnTo>
                        <a:lnTo>
                          <a:pt x="398" y="22"/>
                        </a:lnTo>
                        <a:lnTo>
                          <a:pt x="397" y="22"/>
                        </a:lnTo>
                        <a:lnTo>
                          <a:pt x="397" y="23"/>
                        </a:lnTo>
                        <a:lnTo>
                          <a:pt x="398" y="24"/>
                        </a:lnTo>
                        <a:lnTo>
                          <a:pt x="398" y="28"/>
                        </a:lnTo>
                        <a:lnTo>
                          <a:pt x="399" y="32"/>
                        </a:lnTo>
                        <a:lnTo>
                          <a:pt x="401" y="36"/>
                        </a:lnTo>
                        <a:lnTo>
                          <a:pt x="402" y="39"/>
                        </a:lnTo>
                        <a:lnTo>
                          <a:pt x="403" y="47"/>
                        </a:lnTo>
                        <a:lnTo>
                          <a:pt x="403" y="55"/>
                        </a:lnTo>
                        <a:lnTo>
                          <a:pt x="403" y="65"/>
                        </a:lnTo>
                        <a:lnTo>
                          <a:pt x="403" y="69"/>
                        </a:lnTo>
                        <a:lnTo>
                          <a:pt x="403" y="72"/>
                        </a:lnTo>
                        <a:lnTo>
                          <a:pt x="402" y="73"/>
                        </a:lnTo>
                        <a:lnTo>
                          <a:pt x="401" y="75"/>
                        </a:lnTo>
                        <a:lnTo>
                          <a:pt x="399" y="75"/>
                        </a:lnTo>
                        <a:lnTo>
                          <a:pt x="397" y="75"/>
                        </a:lnTo>
                        <a:lnTo>
                          <a:pt x="395" y="75"/>
                        </a:lnTo>
                        <a:lnTo>
                          <a:pt x="394" y="73"/>
                        </a:lnTo>
                        <a:lnTo>
                          <a:pt x="393" y="72"/>
                        </a:lnTo>
                        <a:lnTo>
                          <a:pt x="391" y="73"/>
                        </a:lnTo>
                        <a:lnTo>
                          <a:pt x="390" y="73"/>
                        </a:lnTo>
                        <a:lnTo>
                          <a:pt x="389" y="75"/>
                        </a:lnTo>
                        <a:lnTo>
                          <a:pt x="387" y="75"/>
                        </a:lnTo>
                        <a:lnTo>
                          <a:pt x="386" y="75"/>
                        </a:lnTo>
                        <a:lnTo>
                          <a:pt x="383" y="73"/>
                        </a:lnTo>
                        <a:lnTo>
                          <a:pt x="381" y="71"/>
                        </a:lnTo>
                        <a:lnTo>
                          <a:pt x="379" y="68"/>
                        </a:lnTo>
                        <a:lnTo>
                          <a:pt x="379" y="65"/>
                        </a:lnTo>
                        <a:lnTo>
                          <a:pt x="381" y="64"/>
                        </a:lnTo>
                        <a:lnTo>
                          <a:pt x="381" y="63"/>
                        </a:lnTo>
                        <a:lnTo>
                          <a:pt x="381" y="63"/>
                        </a:lnTo>
                        <a:lnTo>
                          <a:pt x="381" y="60"/>
                        </a:lnTo>
                        <a:lnTo>
                          <a:pt x="381" y="57"/>
                        </a:lnTo>
                        <a:lnTo>
                          <a:pt x="381" y="55"/>
                        </a:lnTo>
                        <a:lnTo>
                          <a:pt x="379" y="53"/>
                        </a:lnTo>
                        <a:lnTo>
                          <a:pt x="378" y="52"/>
                        </a:lnTo>
                        <a:lnTo>
                          <a:pt x="375" y="51"/>
                        </a:lnTo>
                        <a:lnTo>
                          <a:pt x="374" y="51"/>
                        </a:lnTo>
                        <a:lnTo>
                          <a:pt x="373" y="51"/>
                        </a:lnTo>
                        <a:lnTo>
                          <a:pt x="371" y="51"/>
                        </a:lnTo>
                        <a:lnTo>
                          <a:pt x="371" y="52"/>
                        </a:lnTo>
                        <a:lnTo>
                          <a:pt x="370" y="52"/>
                        </a:lnTo>
                        <a:lnTo>
                          <a:pt x="367" y="53"/>
                        </a:lnTo>
                        <a:lnTo>
                          <a:pt x="366" y="55"/>
                        </a:lnTo>
                        <a:lnTo>
                          <a:pt x="363" y="55"/>
                        </a:lnTo>
                        <a:lnTo>
                          <a:pt x="362" y="53"/>
                        </a:lnTo>
                        <a:lnTo>
                          <a:pt x="359" y="52"/>
                        </a:lnTo>
                        <a:lnTo>
                          <a:pt x="357" y="52"/>
                        </a:lnTo>
                        <a:lnTo>
                          <a:pt x="355" y="51"/>
                        </a:lnTo>
                        <a:lnTo>
                          <a:pt x="354" y="51"/>
                        </a:lnTo>
                        <a:lnTo>
                          <a:pt x="354" y="52"/>
                        </a:lnTo>
                        <a:lnTo>
                          <a:pt x="354" y="53"/>
                        </a:lnTo>
                        <a:lnTo>
                          <a:pt x="353" y="53"/>
                        </a:lnTo>
                        <a:lnTo>
                          <a:pt x="351" y="53"/>
                        </a:lnTo>
                        <a:lnTo>
                          <a:pt x="350" y="52"/>
                        </a:lnTo>
                        <a:lnTo>
                          <a:pt x="349" y="50"/>
                        </a:lnTo>
                        <a:lnTo>
                          <a:pt x="347" y="48"/>
                        </a:lnTo>
                        <a:lnTo>
                          <a:pt x="345" y="46"/>
                        </a:lnTo>
                        <a:lnTo>
                          <a:pt x="342" y="46"/>
                        </a:lnTo>
                        <a:lnTo>
                          <a:pt x="339" y="46"/>
                        </a:lnTo>
                        <a:lnTo>
                          <a:pt x="337" y="44"/>
                        </a:lnTo>
                        <a:lnTo>
                          <a:pt x="333" y="44"/>
                        </a:lnTo>
                        <a:lnTo>
                          <a:pt x="329" y="44"/>
                        </a:lnTo>
                        <a:lnTo>
                          <a:pt x="327" y="44"/>
                        </a:lnTo>
                        <a:lnTo>
                          <a:pt x="325" y="44"/>
                        </a:lnTo>
                        <a:lnTo>
                          <a:pt x="321" y="46"/>
                        </a:lnTo>
                        <a:lnTo>
                          <a:pt x="320" y="47"/>
                        </a:lnTo>
                        <a:lnTo>
                          <a:pt x="317" y="48"/>
                        </a:lnTo>
                        <a:lnTo>
                          <a:pt x="314" y="50"/>
                        </a:lnTo>
                        <a:lnTo>
                          <a:pt x="312" y="52"/>
                        </a:lnTo>
                        <a:lnTo>
                          <a:pt x="309" y="55"/>
                        </a:lnTo>
                        <a:lnTo>
                          <a:pt x="306" y="57"/>
                        </a:lnTo>
                        <a:lnTo>
                          <a:pt x="306" y="60"/>
                        </a:lnTo>
                        <a:lnTo>
                          <a:pt x="308" y="63"/>
                        </a:lnTo>
                        <a:lnTo>
                          <a:pt x="309" y="65"/>
                        </a:lnTo>
                        <a:lnTo>
                          <a:pt x="310" y="68"/>
                        </a:lnTo>
                        <a:lnTo>
                          <a:pt x="312" y="69"/>
                        </a:lnTo>
                        <a:lnTo>
                          <a:pt x="316" y="71"/>
                        </a:lnTo>
                        <a:lnTo>
                          <a:pt x="318" y="72"/>
                        </a:lnTo>
                        <a:lnTo>
                          <a:pt x="322" y="73"/>
                        </a:lnTo>
                        <a:lnTo>
                          <a:pt x="325" y="76"/>
                        </a:lnTo>
                        <a:lnTo>
                          <a:pt x="327" y="77"/>
                        </a:lnTo>
                        <a:lnTo>
                          <a:pt x="329" y="80"/>
                        </a:lnTo>
                        <a:lnTo>
                          <a:pt x="329" y="83"/>
                        </a:lnTo>
                        <a:lnTo>
                          <a:pt x="327" y="84"/>
                        </a:lnTo>
                        <a:lnTo>
                          <a:pt x="326" y="85"/>
                        </a:lnTo>
                        <a:lnTo>
                          <a:pt x="325" y="85"/>
                        </a:lnTo>
                        <a:lnTo>
                          <a:pt x="322" y="85"/>
                        </a:lnTo>
                        <a:lnTo>
                          <a:pt x="321" y="85"/>
                        </a:lnTo>
                        <a:lnTo>
                          <a:pt x="321" y="85"/>
                        </a:lnTo>
                        <a:lnTo>
                          <a:pt x="320" y="85"/>
                        </a:lnTo>
                        <a:lnTo>
                          <a:pt x="318" y="87"/>
                        </a:lnTo>
                        <a:lnTo>
                          <a:pt x="317" y="88"/>
                        </a:lnTo>
                        <a:lnTo>
                          <a:pt x="314" y="88"/>
                        </a:lnTo>
                        <a:lnTo>
                          <a:pt x="312" y="88"/>
                        </a:lnTo>
                        <a:lnTo>
                          <a:pt x="310" y="87"/>
                        </a:lnTo>
                        <a:lnTo>
                          <a:pt x="308" y="87"/>
                        </a:lnTo>
                        <a:lnTo>
                          <a:pt x="308" y="85"/>
                        </a:lnTo>
                        <a:lnTo>
                          <a:pt x="308" y="89"/>
                        </a:lnTo>
                        <a:lnTo>
                          <a:pt x="308" y="91"/>
                        </a:lnTo>
                        <a:lnTo>
                          <a:pt x="306" y="92"/>
                        </a:lnTo>
                        <a:lnTo>
                          <a:pt x="305" y="93"/>
                        </a:lnTo>
                        <a:lnTo>
                          <a:pt x="304" y="93"/>
                        </a:lnTo>
                        <a:lnTo>
                          <a:pt x="302" y="93"/>
                        </a:lnTo>
                        <a:lnTo>
                          <a:pt x="301" y="92"/>
                        </a:lnTo>
                        <a:lnTo>
                          <a:pt x="300" y="92"/>
                        </a:lnTo>
                        <a:lnTo>
                          <a:pt x="300" y="92"/>
                        </a:lnTo>
                        <a:lnTo>
                          <a:pt x="297" y="92"/>
                        </a:lnTo>
                        <a:lnTo>
                          <a:pt x="293" y="91"/>
                        </a:lnTo>
                        <a:lnTo>
                          <a:pt x="289" y="89"/>
                        </a:lnTo>
                        <a:lnTo>
                          <a:pt x="286" y="88"/>
                        </a:lnTo>
                        <a:lnTo>
                          <a:pt x="285" y="87"/>
                        </a:lnTo>
                        <a:lnTo>
                          <a:pt x="285" y="84"/>
                        </a:lnTo>
                        <a:lnTo>
                          <a:pt x="285" y="81"/>
                        </a:lnTo>
                        <a:lnTo>
                          <a:pt x="285" y="79"/>
                        </a:lnTo>
                        <a:lnTo>
                          <a:pt x="285" y="76"/>
                        </a:lnTo>
                        <a:lnTo>
                          <a:pt x="285" y="72"/>
                        </a:lnTo>
                        <a:lnTo>
                          <a:pt x="285" y="71"/>
                        </a:lnTo>
                        <a:lnTo>
                          <a:pt x="284" y="68"/>
                        </a:lnTo>
                        <a:lnTo>
                          <a:pt x="282" y="65"/>
                        </a:lnTo>
                        <a:lnTo>
                          <a:pt x="282" y="63"/>
                        </a:lnTo>
                        <a:lnTo>
                          <a:pt x="282" y="60"/>
                        </a:lnTo>
                        <a:lnTo>
                          <a:pt x="281" y="57"/>
                        </a:lnTo>
                        <a:lnTo>
                          <a:pt x="278" y="56"/>
                        </a:lnTo>
                        <a:lnTo>
                          <a:pt x="277" y="56"/>
                        </a:lnTo>
                        <a:lnTo>
                          <a:pt x="277" y="56"/>
                        </a:lnTo>
                        <a:lnTo>
                          <a:pt x="276" y="56"/>
                        </a:lnTo>
                        <a:lnTo>
                          <a:pt x="273" y="56"/>
                        </a:lnTo>
                        <a:lnTo>
                          <a:pt x="270" y="56"/>
                        </a:lnTo>
                        <a:lnTo>
                          <a:pt x="268" y="55"/>
                        </a:lnTo>
                        <a:lnTo>
                          <a:pt x="265" y="53"/>
                        </a:lnTo>
                        <a:lnTo>
                          <a:pt x="262" y="52"/>
                        </a:lnTo>
                        <a:lnTo>
                          <a:pt x="261" y="51"/>
                        </a:lnTo>
                        <a:lnTo>
                          <a:pt x="261" y="48"/>
                        </a:lnTo>
                        <a:lnTo>
                          <a:pt x="260" y="47"/>
                        </a:lnTo>
                        <a:lnTo>
                          <a:pt x="257" y="47"/>
                        </a:lnTo>
                        <a:lnTo>
                          <a:pt x="256" y="47"/>
                        </a:lnTo>
                        <a:lnTo>
                          <a:pt x="254" y="47"/>
                        </a:lnTo>
                        <a:lnTo>
                          <a:pt x="253" y="47"/>
                        </a:lnTo>
                        <a:lnTo>
                          <a:pt x="250" y="46"/>
                        </a:lnTo>
                        <a:lnTo>
                          <a:pt x="249" y="43"/>
                        </a:lnTo>
                        <a:lnTo>
                          <a:pt x="248" y="40"/>
                        </a:lnTo>
                        <a:lnTo>
                          <a:pt x="246" y="38"/>
                        </a:lnTo>
                        <a:lnTo>
                          <a:pt x="245" y="35"/>
                        </a:lnTo>
                        <a:lnTo>
                          <a:pt x="244" y="34"/>
                        </a:lnTo>
                        <a:lnTo>
                          <a:pt x="242" y="31"/>
                        </a:lnTo>
                        <a:lnTo>
                          <a:pt x="240" y="28"/>
                        </a:lnTo>
                        <a:lnTo>
                          <a:pt x="237" y="26"/>
                        </a:lnTo>
                        <a:lnTo>
                          <a:pt x="237" y="23"/>
                        </a:lnTo>
                        <a:lnTo>
                          <a:pt x="236" y="22"/>
                        </a:lnTo>
                        <a:lnTo>
                          <a:pt x="234" y="20"/>
                        </a:lnTo>
                        <a:lnTo>
                          <a:pt x="233" y="19"/>
                        </a:lnTo>
                        <a:lnTo>
                          <a:pt x="230" y="19"/>
                        </a:lnTo>
                        <a:lnTo>
                          <a:pt x="228" y="18"/>
                        </a:lnTo>
                        <a:lnTo>
                          <a:pt x="225" y="15"/>
                        </a:lnTo>
                        <a:lnTo>
                          <a:pt x="222" y="12"/>
                        </a:lnTo>
                        <a:lnTo>
                          <a:pt x="220" y="8"/>
                        </a:lnTo>
                        <a:lnTo>
                          <a:pt x="217" y="4"/>
                        </a:lnTo>
                        <a:lnTo>
                          <a:pt x="214" y="3"/>
                        </a:lnTo>
                        <a:lnTo>
                          <a:pt x="213" y="2"/>
                        </a:lnTo>
                        <a:close/>
                        <a:moveTo>
                          <a:pt x="213" y="0"/>
                        </a:moveTo>
                        <a:lnTo>
                          <a:pt x="216" y="0"/>
                        </a:lnTo>
                        <a:lnTo>
                          <a:pt x="217" y="2"/>
                        </a:lnTo>
                        <a:lnTo>
                          <a:pt x="218" y="3"/>
                        </a:lnTo>
                        <a:lnTo>
                          <a:pt x="222" y="8"/>
                        </a:lnTo>
                        <a:lnTo>
                          <a:pt x="225" y="11"/>
                        </a:lnTo>
                        <a:lnTo>
                          <a:pt x="226" y="14"/>
                        </a:lnTo>
                        <a:lnTo>
                          <a:pt x="229" y="15"/>
                        </a:lnTo>
                        <a:lnTo>
                          <a:pt x="232" y="16"/>
                        </a:lnTo>
                        <a:lnTo>
                          <a:pt x="234" y="18"/>
                        </a:lnTo>
                        <a:lnTo>
                          <a:pt x="237" y="18"/>
                        </a:lnTo>
                        <a:lnTo>
                          <a:pt x="238" y="20"/>
                        </a:lnTo>
                        <a:lnTo>
                          <a:pt x="238" y="22"/>
                        </a:lnTo>
                        <a:lnTo>
                          <a:pt x="240" y="24"/>
                        </a:lnTo>
                        <a:lnTo>
                          <a:pt x="241" y="27"/>
                        </a:lnTo>
                        <a:lnTo>
                          <a:pt x="244" y="30"/>
                        </a:lnTo>
                        <a:lnTo>
                          <a:pt x="246" y="32"/>
                        </a:lnTo>
                        <a:lnTo>
                          <a:pt x="248" y="35"/>
                        </a:lnTo>
                        <a:lnTo>
                          <a:pt x="249" y="38"/>
                        </a:lnTo>
                        <a:lnTo>
                          <a:pt x="250" y="39"/>
                        </a:lnTo>
                        <a:lnTo>
                          <a:pt x="250" y="40"/>
                        </a:lnTo>
                        <a:lnTo>
                          <a:pt x="252" y="43"/>
                        </a:lnTo>
                        <a:lnTo>
                          <a:pt x="253" y="44"/>
                        </a:lnTo>
                        <a:lnTo>
                          <a:pt x="254" y="44"/>
                        </a:lnTo>
                        <a:lnTo>
                          <a:pt x="254" y="44"/>
                        </a:lnTo>
                        <a:lnTo>
                          <a:pt x="256" y="44"/>
                        </a:lnTo>
                        <a:lnTo>
                          <a:pt x="257" y="44"/>
                        </a:lnTo>
                        <a:lnTo>
                          <a:pt x="260" y="44"/>
                        </a:lnTo>
                        <a:lnTo>
                          <a:pt x="261" y="46"/>
                        </a:lnTo>
                        <a:lnTo>
                          <a:pt x="262" y="47"/>
                        </a:lnTo>
                        <a:lnTo>
                          <a:pt x="264" y="50"/>
                        </a:lnTo>
                        <a:lnTo>
                          <a:pt x="265" y="51"/>
                        </a:lnTo>
                        <a:lnTo>
                          <a:pt x="266" y="52"/>
                        </a:lnTo>
                        <a:lnTo>
                          <a:pt x="268" y="53"/>
                        </a:lnTo>
                        <a:lnTo>
                          <a:pt x="270" y="53"/>
                        </a:lnTo>
                        <a:lnTo>
                          <a:pt x="273" y="53"/>
                        </a:lnTo>
                        <a:lnTo>
                          <a:pt x="276" y="53"/>
                        </a:lnTo>
                        <a:lnTo>
                          <a:pt x="277" y="53"/>
                        </a:lnTo>
                        <a:lnTo>
                          <a:pt x="277" y="53"/>
                        </a:lnTo>
                        <a:lnTo>
                          <a:pt x="277" y="53"/>
                        </a:lnTo>
                        <a:lnTo>
                          <a:pt x="278" y="53"/>
                        </a:lnTo>
                        <a:lnTo>
                          <a:pt x="281" y="55"/>
                        </a:lnTo>
                        <a:lnTo>
                          <a:pt x="282" y="56"/>
                        </a:lnTo>
                        <a:lnTo>
                          <a:pt x="284" y="59"/>
                        </a:lnTo>
                        <a:lnTo>
                          <a:pt x="285" y="63"/>
                        </a:lnTo>
                        <a:lnTo>
                          <a:pt x="285" y="65"/>
                        </a:lnTo>
                        <a:lnTo>
                          <a:pt x="286" y="68"/>
                        </a:lnTo>
                        <a:lnTo>
                          <a:pt x="288" y="69"/>
                        </a:lnTo>
                        <a:lnTo>
                          <a:pt x="288" y="72"/>
                        </a:lnTo>
                        <a:lnTo>
                          <a:pt x="288" y="76"/>
                        </a:lnTo>
                        <a:lnTo>
                          <a:pt x="288" y="80"/>
                        </a:lnTo>
                        <a:lnTo>
                          <a:pt x="288" y="84"/>
                        </a:lnTo>
                        <a:lnTo>
                          <a:pt x="288" y="85"/>
                        </a:lnTo>
                        <a:lnTo>
                          <a:pt x="290" y="87"/>
                        </a:lnTo>
                        <a:lnTo>
                          <a:pt x="293" y="88"/>
                        </a:lnTo>
                        <a:lnTo>
                          <a:pt x="297" y="89"/>
                        </a:lnTo>
                        <a:lnTo>
                          <a:pt x="300" y="89"/>
                        </a:lnTo>
                        <a:lnTo>
                          <a:pt x="301" y="89"/>
                        </a:lnTo>
                        <a:lnTo>
                          <a:pt x="301" y="89"/>
                        </a:lnTo>
                        <a:lnTo>
                          <a:pt x="301" y="89"/>
                        </a:lnTo>
                        <a:lnTo>
                          <a:pt x="302" y="91"/>
                        </a:lnTo>
                        <a:lnTo>
                          <a:pt x="304" y="91"/>
                        </a:lnTo>
                        <a:lnTo>
                          <a:pt x="305" y="91"/>
                        </a:lnTo>
                        <a:lnTo>
                          <a:pt x="305" y="89"/>
                        </a:lnTo>
                        <a:lnTo>
                          <a:pt x="305" y="88"/>
                        </a:lnTo>
                        <a:lnTo>
                          <a:pt x="305" y="87"/>
                        </a:lnTo>
                        <a:lnTo>
                          <a:pt x="304" y="80"/>
                        </a:lnTo>
                        <a:lnTo>
                          <a:pt x="309" y="84"/>
                        </a:lnTo>
                        <a:lnTo>
                          <a:pt x="310" y="84"/>
                        </a:lnTo>
                        <a:lnTo>
                          <a:pt x="313" y="85"/>
                        </a:lnTo>
                        <a:lnTo>
                          <a:pt x="314" y="85"/>
                        </a:lnTo>
                        <a:lnTo>
                          <a:pt x="316" y="85"/>
                        </a:lnTo>
                        <a:lnTo>
                          <a:pt x="316" y="85"/>
                        </a:lnTo>
                        <a:lnTo>
                          <a:pt x="317" y="84"/>
                        </a:lnTo>
                        <a:lnTo>
                          <a:pt x="318" y="83"/>
                        </a:lnTo>
                        <a:lnTo>
                          <a:pt x="321" y="83"/>
                        </a:lnTo>
                        <a:lnTo>
                          <a:pt x="321" y="83"/>
                        </a:lnTo>
                        <a:lnTo>
                          <a:pt x="322" y="83"/>
                        </a:lnTo>
                        <a:lnTo>
                          <a:pt x="323" y="83"/>
                        </a:lnTo>
                        <a:lnTo>
                          <a:pt x="325" y="83"/>
                        </a:lnTo>
                        <a:lnTo>
                          <a:pt x="325" y="83"/>
                        </a:lnTo>
                        <a:lnTo>
                          <a:pt x="326" y="81"/>
                        </a:lnTo>
                        <a:lnTo>
                          <a:pt x="326" y="80"/>
                        </a:lnTo>
                        <a:lnTo>
                          <a:pt x="325" y="79"/>
                        </a:lnTo>
                        <a:lnTo>
                          <a:pt x="323" y="77"/>
                        </a:lnTo>
                        <a:lnTo>
                          <a:pt x="321" y="76"/>
                        </a:lnTo>
                        <a:lnTo>
                          <a:pt x="318" y="75"/>
                        </a:lnTo>
                        <a:lnTo>
                          <a:pt x="314" y="73"/>
                        </a:lnTo>
                        <a:lnTo>
                          <a:pt x="310" y="72"/>
                        </a:lnTo>
                        <a:lnTo>
                          <a:pt x="308" y="69"/>
                        </a:lnTo>
                        <a:lnTo>
                          <a:pt x="306" y="65"/>
                        </a:lnTo>
                        <a:lnTo>
                          <a:pt x="305" y="64"/>
                        </a:lnTo>
                        <a:lnTo>
                          <a:pt x="305" y="61"/>
                        </a:lnTo>
                        <a:lnTo>
                          <a:pt x="304" y="59"/>
                        </a:lnTo>
                        <a:lnTo>
                          <a:pt x="305" y="56"/>
                        </a:lnTo>
                        <a:lnTo>
                          <a:pt x="306" y="53"/>
                        </a:lnTo>
                        <a:lnTo>
                          <a:pt x="310" y="51"/>
                        </a:lnTo>
                        <a:lnTo>
                          <a:pt x="312" y="50"/>
                        </a:lnTo>
                        <a:lnTo>
                          <a:pt x="314" y="47"/>
                        </a:lnTo>
                        <a:lnTo>
                          <a:pt x="317" y="46"/>
                        </a:lnTo>
                        <a:lnTo>
                          <a:pt x="320" y="44"/>
                        </a:lnTo>
                        <a:lnTo>
                          <a:pt x="323" y="43"/>
                        </a:lnTo>
                        <a:lnTo>
                          <a:pt x="329" y="42"/>
                        </a:lnTo>
                        <a:lnTo>
                          <a:pt x="331" y="42"/>
                        </a:lnTo>
                        <a:lnTo>
                          <a:pt x="333" y="42"/>
                        </a:lnTo>
                        <a:lnTo>
                          <a:pt x="337" y="43"/>
                        </a:lnTo>
                        <a:lnTo>
                          <a:pt x="338" y="43"/>
                        </a:lnTo>
                        <a:lnTo>
                          <a:pt x="341" y="43"/>
                        </a:lnTo>
                        <a:lnTo>
                          <a:pt x="343" y="43"/>
                        </a:lnTo>
                        <a:lnTo>
                          <a:pt x="346" y="44"/>
                        </a:lnTo>
                        <a:lnTo>
                          <a:pt x="349" y="46"/>
                        </a:lnTo>
                        <a:lnTo>
                          <a:pt x="351" y="48"/>
                        </a:lnTo>
                        <a:lnTo>
                          <a:pt x="353" y="51"/>
                        </a:lnTo>
                        <a:lnTo>
                          <a:pt x="353" y="50"/>
                        </a:lnTo>
                        <a:lnTo>
                          <a:pt x="354" y="50"/>
                        </a:lnTo>
                        <a:lnTo>
                          <a:pt x="355" y="48"/>
                        </a:lnTo>
                        <a:lnTo>
                          <a:pt x="357" y="50"/>
                        </a:lnTo>
                        <a:lnTo>
                          <a:pt x="359" y="50"/>
                        </a:lnTo>
                        <a:lnTo>
                          <a:pt x="363" y="52"/>
                        </a:lnTo>
                        <a:lnTo>
                          <a:pt x="363" y="52"/>
                        </a:lnTo>
                        <a:lnTo>
                          <a:pt x="366" y="52"/>
                        </a:lnTo>
                        <a:lnTo>
                          <a:pt x="369" y="51"/>
                        </a:lnTo>
                        <a:lnTo>
                          <a:pt x="370" y="50"/>
                        </a:lnTo>
                        <a:lnTo>
                          <a:pt x="371" y="50"/>
                        </a:lnTo>
                        <a:lnTo>
                          <a:pt x="371" y="50"/>
                        </a:lnTo>
                        <a:lnTo>
                          <a:pt x="373" y="48"/>
                        </a:lnTo>
                        <a:lnTo>
                          <a:pt x="374" y="48"/>
                        </a:lnTo>
                        <a:lnTo>
                          <a:pt x="377" y="50"/>
                        </a:lnTo>
                        <a:lnTo>
                          <a:pt x="378" y="50"/>
                        </a:lnTo>
                        <a:lnTo>
                          <a:pt x="381" y="51"/>
                        </a:lnTo>
                        <a:lnTo>
                          <a:pt x="383" y="53"/>
                        </a:lnTo>
                        <a:lnTo>
                          <a:pt x="383" y="57"/>
                        </a:lnTo>
                        <a:lnTo>
                          <a:pt x="383" y="60"/>
                        </a:lnTo>
                        <a:lnTo>
                          <a:pt x="383" y="63"/>
                        </a:lnTo>
                        <a:lnTo>
                          <a:pt x="383" y="64"/>
                        </a:lnTo>
                        <a:lnTo>
                          <a:pt x="382" y="64"/>
                        </a:lnTo>
                        <a:lnTo>
                          <a:pt x="382" y="64"/>
                        </a:lnTo>
                        <a:lnTo>
                          <a:pt x="382" y="65"/>
                        </a:lnTo>
                        <a:lnTo>
                          <a:pt x="382" y="67"/>
                        </a:lnTo>
                        <a:lnTo>
                          <a:pt x="382" y="68"/>
                        </a:lnTo>
                        <a:lnTo>
                          <a:pt x="383" y="69"/>
                        </a:lnTo>
                        <a:lnTo>
                          <a:pt x="386" y="71"/>
                        </a:lnTo>
                        <a:lnTo>
                          <a:pt x="387" y="72"/>
                        </a:lnTo>
                        <a:lnTo>
                          <a:pt x="387" y="72"/>
                        </a:lnTo>
                        <a:lnTo>
                          <a:pt x="389" y="72"/>
                        </a:lnTo>
                        <a:lnTo>
                          <a:pt x="390" y="71"/>
                        </a:lnTo>
                        <a:lnTo>
                          <a:pt x="393" y="71"/>
                        </a:lnTo>
                        <a:lnTo>
                          <a:pt x="394" y="71"/>
                        </a:lnTo>
                        <a:lnTo>
                          <a:pt x="395" y="72"/>
                        </a:lnTo>
                        <a:lnTo>
                          <a:pt x="397" y="72"/>
                        </a:lnTo>
                        <a:lnTo>
                          <a:pt x="398" y="72"/>
                        </a:lnTo>
                        <a:lnTo>
                          <a:pt x="399" y="72"/>
                        </a:lnTo>
                        <a:lnTo>
                          <a:pt x="401" y="72"/>
                        </a:lnTo>
                        <a:lnTo>
                          <a:pt x="401" y="72"/>
                        </a:lnTo>
                        <a:lnTo>
                          <a:pt x="401" y="72"/>
                        </a:lnTo>
                        <a:lnTo>
                          <a:pt x="401" y="71"/>
                        </a:lnTo>
                        <a:lnTo>
                          <a:pt x="401" y="68"/>
                        </a:lnTo>
                        <a:lnTo>
                          <a:pt x="401" y="65"/>
                        </a:lnTo>
                        <a:lnTo>
                          <a:pt x="401" y="59"/>
                        </a:lnTo>
                        <a:lnTo>
                          <a:pt x="401" y="53"/>
                        </a:lnTo>
                        <a:lnTo>
                          <a:pt x="401" y="48"/>
                        </a:lnTo>
                        <a:lnTo>
                          <a:pt x="401" y="44"/>
                        </a:lnTo>
                        <a:lnTo>
                          <a:pt x="399" y="40"/>
                        </a:lnTo>
                        <a:lnTo>
                          <a:pt x="398" y="36"/>
                        </a:lnTo>
                        <a:lnTo>
                          <a:pt x="397" y="32"/>
                        </a:lnTo>
                        <a:lnTo>
                          <a:pt x="395" y="28"/>
                        </a:lnTo>
                        <a:lnTo>
                          <a:pt x="395" y="26"/>
                        </a:lnTo>
                        <a:lnTo>
                          <a:pt x="395" y="23"/>
                        </a:lnTo>
                        <a:lnTo>
                          <a:pt x="394" y="22"/>
                        </a:lnTo>
                        <a:lnTo>
                          <a:pt x="394" y="20"/>
                        </a:lnTo>
                        <a:lnTo>
                          <a:pt x="395" y="19"/>
                        </a:lnTo>
                        <a:lnTo>
                          <a:pt x="397" y="19"/>
                        </a:lnTo>
                        <a:lnTo>
                          <a:pt x="398" y="18"/>
                        </a:lnTo>
                        <a:lnTo>
                          <a:pt x="401" y="16"/>
                        </a:lnTo>
                        <a:lnTo>
                          <a:pt x="405" y="14"/>
                        </a:lnTo>
                        <a:lnTo>
                          <a:pt x="407" y="11"/>
                        </a:lnTo>
                        <a:lnTo>
                          <a:pt x="410" y="10"/>
                        </a:lnTo>
                        <a:lnTo>
                          <a:pt x="411" y="7"/>
                        </a:lnTo>
                        <a:lnTo>
                          <a:pt x="413" y="6"/>
                        </a:lnTo>
                        <a:lnTo>
                          <a:pt x="415" y="4"/>
                        </a:lnTo>
                        <a:lnTo>
                          <a:pt x="417" y="4"/>
                        </a:lnTo>
                        <a:lnTo>
                          <a:pt x="419" y="4"/>
                        </a:lnTo>
                        <a:lnTo>
                          <a:pt x="422" y="4"/>
                        </a:lnTo>
                        <a:lnTo>
                          <a:pt x="425" y="4"/>
                        </a:lnTo>
                        <a:lnTo>
                          <a:pt x="427" y="4"/>
                        </a:lnTo>
                        <a:lnTo>
                          <a:pt x="429" y="7"/>
                        </a:lnTo>
                        <a:lnTo>
                          <a:pt x="430" y="10"/>
                        </a:lnTo>
                        <a:lnTo>
                          <a:pt x="431" y="14"/>
                        </a:lnTo>
                        <a:lnTo>
                          <a:pt x="431" y="16"/>
                        </a:lnTo>
                        <a:lnTo>
                          <a:pt x="430" y="19"/>
                        </a:lnTo>
                        <a:lnTo>
                          <a:pt x="430" y="20"/>
                        </a:lnTo>
                        <a:lnTo>
                          <a:pt x="430" y="22"/>
                        </a:lnTo>
                        <a:lnTo>
                          <a:pt x="431" y="24"/>
                        </a:lnTo>
                        <a:lnTo>
                          <a:pt x="433" y="26"/>
                        </a:lnTo>
                        <a:lnTo>
                          <a:pt x="434" y="27"/>
                        </a:lnTo>
                        <a:lnTo>
                          <a:pt x="438" y="28"/>
                        </a:lnTo>
                        <a:lnTo>
                          <a:pt x="439" y="30"/>
                        </a:lnTo>
                        <a:lnTo>
                          <a:pt x="441" y="31"/>
                        </a:lnTo>
                        <a:lnTo>
                          <a:pt x="442" y="34"/>
                        </a:lnTo>
                        <a:lnTo>
                          <a:pt x="442" y="36"/>
                        </a:lnTo>
                        <a:lnTo>
                          <a:pt x="443" y="38"/>
                        </a:lnTo>
                        <a:lnTo>
                          <a:pt x="444" y="40"/>
                        </a:lnTo>
                        <a:lnTo>
                          <a:pt x="446" y="42"/>
                        </a:lnTo>
                        <a:lnTo>
                          <a:pt x="447" y="43"/>
                        </a:lnTo>
                        <a:lnTo>
                          <a:pt x="447" y="42"/>
                        </a:lnTo>
                        <a:lnTo>
                          <a:pt x="450" y="40"/>
                        </a:lnTo>
                        <a:lnTo>
                          <a:pt x="451" y="38"/>
                        </a:lnTo>
                        <a:lnTo>
                          <a:pt x="452" y="36"/>
                        </a:lnTo>
                        <a:lnTo>
                          <a:pt x="455" y="34"/>
                        </a:lnTo>
                        <a:lnTo>
                          <a:pt x="458" y="34"/>
                        </a:lnTo>
                        <a:lnTo>
                          <a:pt x="459" y="34"/>
                        </a:lnTo>
                        <a:lnTo>
                          <a:pt x="462" y="35"/>
                        </a:lnTo>
                        <a:lnTo>
                          <a:pt x="463" y="36"/>
                        </a:lnTo>
                        <a:lnTo>
                          <a:pt x="464" y="38"/>
                        </a:lnTo>
                        <a:lnTo>
                          <a:pt x="466" y="39"/>
                        </a:lnTo>
                        <a:lnTo>
                          <a:pt x="467" y="38"/>
                        </a:lnTo>
                        <a:lnTo>
                          <a:pt x="475" y="35"/>
                        </a:lnTo>
                        <a:lnTo>
                          <a:pt x="483" y="32"/>
                        </a:lnTo>
                        <a:lnTo>
                          <a:pt x="490" y="31"/>
                        </a:lnTo>
                        <a:lnTo>
                          <a:pt x="491" y="31"/>
                        </a:lnTo>
                        <a:lnTo>
                          <a:pt x="494" y="32"/>
                        </a:lnTo>
                        <a:lnTo>
                          <a:pt x="495" y="34"/>
                        </a:lnTo>
                        <a:lnTo>
                          <a:pt x="495" y="34"/>
                        </a:lnTo>
                        <a:lnTo>
                          <a:pt x="496" y="34"/>
                        </a:lnTo>
                        <a:lnTo>
                          <a:pt x="502" y="34"/>
                        </a:lnTo>
                        <a:lnTo>
                          <a:pt x="504" y="34"/>
                        </a:lnTo>
                        <a:lnTo>
                          <a:pt x="506" y="32"/>
                        </a:lnTo>
                        <a:lnTo>
                          <a:pt x="508" y="31"/>
                        </a:lnTo>
                        <a:lnTo>
                          <a:pt x="512" y="30"/>
                        </a:lnTo>
                        <a:lnTo>
                          <a:pt x="516" y="30"/>
                        </a:lnTo>
                        <a:lnTo>
                          <a:pt x="516" y="30"/>
                        </a:lnTo>
                        <a:lnTo>
                          <a:pt x="516" y="30"/>
                        </a:lnTo>
                        <a:lnTo>
                          <a:pt x="516" y="30"/>
                        </a:lnTo>
                        <a:lnTo>
                          <a:pt x="519" y="30"/>
                        </a:lnTo>
                        <a:lnTo>
                          <a:pt x="522" y="31"/>
                        </a:lnTo>
                        <a:lnTo>
                          <a:pt x="523" y="32"/>
                        </a:lnTo>
                        <a:lnTo>
                          <a:pt x="524" y="35"/>
                        </a:lnTo>
                        <a:lnTo>
                          <a:pt x="526" y="39"/>
                        </a:lnTo>
                        <a:lnTo>
                          <a:pt x="526" y="42"/>
                        </a:lnTo>
                        <a:lnTo>
                          <a:pt x="526" y="44"/>
                        </a:lnTo>
                        <a:lnTo>
                          <a:pt x="527" y="46"/>
                        </a:lnTo>
                        <a:lnTo>
                          <a:pt x="528" y="47"/>
                        </a:lnTo>
                        <a:lnTo>
                          <a:pt x="532" y="48"/>
                        </a:lnTo>
                        <a:lnTo>
                          <a:pt x="536" y="50"/>
                        </a:lnTo>
                        <a:lnTo>
                          <a:pt x="540" y="51"/>
                        </a:lnTo>
                        <a:lnTo>
                          <a:pt x="540" y="51"/>
                        </a:lnTo>
                        <a:lnTo>
                          <a:pt x="542" y="51"/>
                        </a:lnTo>
                        <a:lnTo>
                          <a:pt x="543" y="51"/>
                        </a:lnTo>
                        <a:lnTo>
                          <a:pt x="546" y="52"/>
                        </a:lnTo>
                        <a:lnTo>
                          <a:pt x="548" y="53"/>
                        </a:lnTo>
                        <a:lnTo>
                          <a:pt x="554" y="56"/>
                        </a:lnTo>
                        <a:lnTo>
                          <a:pt x="554" y="56"/>
                        </a:lnTo>
                        <a:lnTo>
                          <a:pt x="555" y="57"/>
                        </a:lnTo>
                        <a:lnTo>
                          <a:pt x="555" y="59"/>
                        </a:lnTo>
                        <a:lnTo>
                          <a:pt x="556" y="61"/>
                        </a:lnTo>
                        <a:lnTo>
                          <a:pt x="558" y="65"/>
                        </a:lnTo>
                        <a:lnTo>
                          <a:pt x="556" y="68"/>
                        </a:lnTo>
                        <a:lnTo>
                          <a:pt x="555" y="71"/>
                        </a:lnTo>
                        <a:lnTo>
                          <a:pt x="554" y="72"/>
                        </a:lnTo>
                        <a:lnTo>
                          <a:pt x="551" y="73"/>
                        </a:lnTo>
                        <a:lnTo>
                          <a:pt x="551" y="76"/>
                        </a:lnTo>
                        <a:lnTo>
                          <a:pt x="552" y="77"/>
                        </a:lnTo>
                        <a:lnTo>
                          <a:pt x="554" y="79"/>
                        </a:lnTo>
                        <a:lnTo>
                          <a:pt x="558" y="80"/>
                        </a:lnTo>
                        <a:lnTo>
                          <a:pt x="559" y="81"/>
                        </a:lnTo>
                        <a:lnTo>
                          <a:pt x="562" y="83"/>
                        </a:lnTo>
                        <a:lnTo>
                          <a:pt x="563" y="84"/>
                        </a:lnTo>
                        <a:lnTo>
                          <a:pt x="565" y="84"/>
                        </a:lnTo>
                        <a:lnTo>
                          <a:pt x="568" y="85"/>
                        </a:lnTo>
                        <a:lnTo>
                          <a:pt x="571" y="87"/>
                        </a:lnTo>
                        <a:lnTo>
                          <a:pt x="572" y="89"/>
                        </a:lnTo>
                        <a:lnTo>
                          <a:pt x="572" y="93"/>
                        </a:lnTo>
                        <a:lnTo>
                          <a:pt x="572" y="97"/>
                        </a:lnTo>
                        <a:lnTo>
                          <a:pt x="569" y="100"/>
                        </a:lnTo>
                        <a:lnTo>
                          <a:pt x="568" y="103"/>
                        </a:lnTo>
                        <a:lnTo>
                          <a:pt x="568" y="104"/>
                        </a:lnTo>
                        <a:lnTo>
                          <a:pt x="568" y="107"/>
                        </a:lnTo>
                        <a:lnTo>
                          <a:pt x="568" y="109"/>
                        </a:lnTo>
                        <a:lnTo>
                          <a:pt x="569" y="111"/>
                        </a:lnTo>
                        <a:lnTo>
                          <a:pt x="572" y="112"/>
                        </a:lnTo>
                        <a:lnTo>
                          <a:pt x="575" y="113"/>
                        </a:lnTo>
                        <a:lnTo>
                          <a:pt x="577" y="116"/>
                        </a:lnTo>
                        <a:lnTo>
                          <a:pt x="579" y="117"/>
                        </a:lnTo>
                        <a:lnTo>
                          <a:pt x="581" y="121"/>
                        </a:lnTo>
                        <a:lnTo>
                          <a:pt x="583" y="124"/>
                        </a:lnTo>
                        <a:lnTo>
                          <a:pt x="585" y="125"/>
                        </a:lnTo>
                        <a:lnTo>
                          <a:pt x="589" y="128"/>
                        </a:lnTo>
                        <a:lnTo>
                          <a:pt x="593" y="129"/>
                        </a:lnTo>
                        <a:lnTo>
                          <a:pt x="597" y="132"/>
                        </a:lnTo>
                        <a:lnTo>
                          <a:pt x="600" y="135"/>
                        </a:lnTo>
                        <a:lnTo>
                          <a:pt x="601" y="136"/>
                        </a:lnTo>
                        <a:lnTo>
                          <a:pt x="604" y="137"/>
                        </a:lnTo>
                        <a:lnTo>
                          <a:pt x="605" y="139"/>
                        </a:lnTo>
                        <a:lnTo>
                          <a:pt x="608" y="140"/>
                        </a:lnTo>
                        <a:lnTo>
                          <a:pt x="611" y="140"/>
                        </a:lnTo>
                        <a:lnTo>
                          <a:pt x="615" y="141"/>
                        </a:lnTo>
                        <a:lnTo>
                          <a:pt x="619" y="143"/>
                        </a:lnTo>
                        <a:lnTo>
                          <a:pt x="621" y="145"/>
                        </a:lnTo>
                        <a:lnTo>
                          <a:pt x="623" y="148"/>
                        </a:lnTo>
                        <a:lnTo>
                          <a:pt x="623" y="151"/>
                        </a:lnTo>
                        <a:lnTo>
                          <a:pt x="621" y="153"/>
                        </a:lnTo>
                        <a:lnTo>
                          <a:pt x="620" y="155"/>
                        </a:lnTo>
                        <a:lnTo>
                          <a:pt x="620" y="156"/>
                        </a:lnTo>
                        <a:lnTo>
                          <a:pt x="620" y="156"/>
                        </a:lnTo>
                        <a:lnTo>
                          <a:pt x="621" y="156"/>
                        </a:lnTo>
                        <a:lnTo>
                          <a:pt x="623" y="157"/>
                        </a:lnTo>
                        <a:lnTo>
                          <a:pt x="627" y="159"/>
                        </a:lnTo>
                        <a:lnTo>
                          <a:pt x="629" y="161"/>
                        </a:lnTo>
                        <a:lnTo>
                          <a:pt x="632" y="163"/>
                        </a:lnTo>
                        <a:lnTo>
                          <a:pt x="633" y="165"/>
                        </a:lnTo>
                        <a:lnTo>
                          <a:pt x="633" y="169"/>
                        </a:lnTo>
                        <a:lnTo>
                          <a:pt x="631" y="173"/>
                        </a:lnTo>
                        <a:lnTo>
                          <a:pt x="628" y="176"/>
                        </a:lnTo>
                        <a:lnTo>
                          <a:pt x="625" y="180"/>
                        </a:lnTo>
                        <a:lnTo>
                          <a:pt x="624" y="183"/>
                        </a:lnTo>
                        <a:lnTo>
                          <a:pt x="623" y="187"/>
                        </a:lnTo>
                        <a:lnTo>
                          <a:pt x="621" y="191"/>
                        </a:lnTo>
                        <a:lnTo>
                          <a:pt x="620" y="192"/>
                        </a:lnTo>
                        <a:lnTo>
                          <a:pt x="620" y="193"/>
                        </a:lnTo>
                        <a:lnTo>
                          <a:pt x="620" y="195"/>
                        </a:lnTo>
                        <a:lnTo>
                          <a:pt x="621" y="196"/>
                        </a:lnTo>
                        <a:lnTo>
                          <a:pt x="631" y="196"/>
                        </a:lnTo>
                        <a:lnTo>
                          <a:pt x="623" y="200"/>
                        </a:lnTo>
                        <a:lnTo>
                          <a:pt x="621" y="200"/>
                        </a:lnTo>
                        <a:lnTo>
                          <a:pt x="620" y="201"/>
                        </a:lnTo>
                        <a:lnTo>
                          <a:pt x="617" y="204"/>
                        </a:lnTo>
                        <a:lnTo>
                          <a:pt x="615" y="205"/>
                        </a:lnTo>
                        <a:lnTo>
                          <a:pt x="612" y="208"/>
                        </a:lnTo>
                        <a:lnTo>
                          <a:pt x="612" y="210"/>
                        </a:lnTo>
                        <a:lnTo>
                          <a:pt x="611" y="212"/>
                        </a:lnTo>
                        <a:lnTo>
                          <a:pt x="612" y="213"/>
                        </a:lnTo>
                        <a:lnTo>
                          <a:pt x="613" y="216"/>
                        </a:lnTo>
                        <a:lnTo>
                          <a:pt x="616" y="218"/>
                        </a:lnTo>
                        <a:lnTo>
                          <a:pt x="619" y="220"/>
                        </a:lnTo>
                        <a:lnTo>
                          <a:pt x="623" y="221"/>
                        </a:lnTo>
                        <a:lnTo>
                          <a:pt x="627" y="222"/>
                        </a:lnTo>
                        <a:lnTo>
                          <a:pt x="629" y="224"/>
                        </a:lnTo>
                        <a:lnTo>
                          <a:pt x="631" y="225"/>
                        </a:lnTo>
                        <a:lnTo>
                          <a:pt x="632" y="228"/>
                        </a:lnTo>
                        <a:lnTo>
                          <a:pt x="632" y="230"/>
                        </a:lnTo>
                        <a:lnTo>
                          <a:pt x="632" y="233"/>
                        </a:lnTo>
                        <a:lnTo>
                          <a:pt x="631" y="236"/>
                        </a:lnTo>
                        <a:lnTo>
                          <a:pt x="631" y="237"/>
                        </a:lnTo>
                        <a:lnTo>
                          <a:pt x="631" y="238"/>
                        </a:lnTo>
                        <a:lnTo>
                          <a:pt x="632" y="238"/>
                        </a:lnTo>
                        <a:lnTo>
                          <a:pt x="633" y="240"/>
                        </a:lnTo>
                        <a:lnTo>
                          <a:pt x="636" y="241"/>
                        </a:lnTo>
                        <a:lnTo>
                          <a:pt x="639" y="244"/>
                        </a:lnTo>
                        <a:lnTo>
                          <a:pt x="640" y="249"/>
                        </a:lnTo>
                        <a:lnTo>
                          <a:pt x="644" y="257"/>
                        </a:lnTo>
                        <a:lnTo>
                          <a:pt x="647" y="265"/>
                        </a:lnTo>
                        <a:lnTo>
                          <a:pt x="648" y="266"/>
                        </a:lnTo>
                        <a:lnTo>
                          <a:pt x="651" y="266"/>
                        </a:lnTo>
                        <a:lnTo>
                          <a:pt x="652" y="269"/>
                        </a:lnTo>
                        <a:lnTo>
                          <a:pt x="655" y="272"/>
                        </a:lnTo>
                        <a:lnTo>
                          <a:pt x="655" y="274"/>
                        </a:lnTo>
                        <a:lnTo>
                          <a:pt x="656" y="277"/>
                        </a:lnTo>
                        <a:lnTo>
                          <a:pt x="656" y="281"/>
                        </a:lnTo>
                        <a:lnTo>
                          <a:pt x="656" y="284"/>
                        </a:lnTo>
                        <a:lnTo>
                          <a:pt x="656" y="288"/>
                        </a:lnTo>
                        <a:lnTo>
                          <a:pt x="656" y="290"/>
                        </a:lnTo>
                        <a:lnTo>
                          <a:pt x="657" y="293"/>
                        </a:lnTo>
                        <a:lnTo>
                          <a:pt x="657" y="293"/>
                        </a:lnTo>
                        <a:lnTo>
                          <a:pt x="659" y="293"/>
                        </a:lnTo>
                        <a:lnTo>
                          <a:pt x="667" y="296"/>
                        </a:lnTo>
                        <a:lnTo>
                          <a:pt x="675" y="304"/>
                        </a:lnTo>
                        <a:lnTo>
                          <a:pt x="680" y="312"/>
                        </a:lnTo>
                        <a:lnTo>
                          <a:pt x="681" y="314"/>
                        </a:lnTo>
                        <a:lnTo>
                          <a:pt x="683" y="316"/>
                        </a:lnTo>
                        <a:lnTo>
                          <a:pt x="685" y="316"/>
                        </a:lnTo>
                        <a:lnTo>
                          <a:pt x="688" y="316"/>
                        </a:lnTo>
                        <a:lnTo>
                          <a:pt x="692" y="314"/>
                        </a:lnTo>
                        <a:lnTo>
                          <a:pt x="696" y="313"/>
                        </a:lnTo>
                        <a:lnTo>
                          <a:pt x="697" y="313"/>
                        </a:lnTo>
                        <a:lnTo>
                          <a:pt x="701" y="313"/>
                        </a:lnTo>
                        <a:lnTo>
                          <a:pt x="710" y="314"/>
                        </a:lnTo>
                        <a:lnTo>
                          <a:pt x="718" y="320"/>
                        </a:lnTo>
                        <a:lnTo>
                          <a:pt x="724" y="325"/>
                        </a:lnTo>
                        <a:lnTo>
                          <a:pt x="725" y="326"/>
                        </a:lnTo>
                        <a:lnTo>
                          <a:pt x="730" y="332"/>
                        </a:lnTo>
                        <a:lnTo>
                          <a:pt x="736" y="340"/>
                        </a:lnTo>
                        <a:lnTo>
                          <a:pt x="737" y="342"/>
                        </a:lnTo>
                        <a:lnTo>
                          <a:pt x="738" y="344"/>
                        </a:lnTo>
                        <a:lnTo>
                          <a:pt x="740" y="346"/>
                        </a:lnTo>
                        <a:lnTo>
                          <a:pt x="741" y="349"/>
                        </a:lnTo>
                        <a:lnTo>
                          <a:pt x="742" y="350"/>
                        </a:lnTo>
                        <a:lnTo>
                          <a:pt x="746" y="353"/>
                        </a:lnTo>
                        <a:lnTo>
                          <a:pt x="750" y="356"/>
                        </a:lnTo>
                        <a:lnTo>
                          <a:pt x="754" y="360"/>
                        </a:lnTo>
                        <a:lnTo>
                          <a:pt x="756" y="365"/>
                        </a:lnTo>
                        <a:lnTo>
                          <a:pt x="757" y="367"/>
                        </a:lnTo>
                        <a:lnTo>
                          <a:pt x="760" y="370"/>
                        </a:lnTo>
                        <a:lnTo>
                          <a:pt x="761" y="371"/>
                        </a:lnTo>
                        <a:lnTo>
                          <a:pt x="764" y="371"/>
                        </a:lnTo>
                        <a:lnTo>
                          <a:pt x="768" y="371"/>
                        </a:lnTo>
                        <a:lnTo>
                          <a:pt x="772" y="371"/>
                        </a:lnTo>
                        <a:lnTo>
                          <a:pt x="776" y="373"/>
                        </a:lnTo>
                        <a:lnTo>
                          <a:pt x="780" y="373"/>
                        </a:lnTo>
                        <a:lnTo>
                          <a:pt x="782" y="374"/>
                        </a:lnTo>
                        <a:lnTo>
                          <a:pt x="785" y="377"/>
                        </a:lnTo>
                        <a:lnTo>
                          <a:pt x="789" y="379"/>
                        </a:lnTo>
                        <a:lnTo>
                          <a:pt x="793" y="383"/>
                        </a:lnTo>
                        <a:lnTo>
                          <a:pt x="796" y="387"/>
                        </a:lnTo>
                        <a:lnTo>
                          <a:pt x="798" y="391"/>
                        </a:lnTo>
                        <a:lnTo>
                          <a:pt x="800" y="394"/>
                        </a:lnTo>
                        <a:lnTo>
                          <a:pt x="801" y="397"/>
                        </a:lnTo>
                        <a:lnTo>
                          <a:pt x="800" y="401"/>
                        </a:lnTo>
                        <a:lnTo>
                          <a:pt x="800" y="405"/>
                        </a:lnTo>
                        <a:lnTo>
                          <a:pt x="798" y="406"/>
                        </a:lnTo>
                        <a:lnTo>
                          <a:pt x="798" y="407"/>
                        </a:lnTo>
                        <a:lnTo>
                          <a:pt x="801" y="409"/>
                        </a:lnTo>
                        <a:lnTo>
                          <a:pt x="805" y="410"/>
                        </a:lnTo>
                        <a:lnTo>
                          <a:pt x="809" y="413"/>
                        </a:lnTo>
                        <a:lnTo>
                          <a:pt x="814" y="417"/>
                        </a:lnTo>
                        <a:lnTo>
                          <a:pt x="814" y="417"/>
                        </a:lnTo>
                        <a:lnTo>
                          <a:pt x="815" y="415"/>
                        </a:lnTo>
                        <a:lnTo>
                          <a:pt x="815" y="414"/>
                        </a:lnTo>
                        <a:lnTo>
                          <a:pt x="817" y="411"/>
                        </a:lnTo>
                        <a:lnTo>
                          <a:pt x="819" y="410"/>
                        </a:lnTo>
                        <a:lnTo>
                          <a:pt x="821" y="410"/>
                        </a:lnTo>
                        <a:lnTo>
                          <a:pt x="823" y="410"/>
                        </a:lnTo>
                        <a:lnTo>
                          <a:pt x="827" y="411"/>
                        </a:lnTo>
                        <a:lnTo>
                          <a:pt x="831" y="413"/>
                        </a:lnTo>
                        <a:lnTo>
                          <a:pt x="835" y="415"/>
                        </a:lnTo>
                        <a:lnTo>
                          <a:pt x="838" y="418"/>
                        </a:lnTo>
                        <a:lnTo>
                          <a:pt x="841" y="422"/>
                        </a:lnTo>
                        <a:lnTo>
                          <a:pt x="843" y="426"/>
                        </a:lnTo>
                        <a:lnTo>
                          <a:pt x="845" y="429"/>
                        </a:lnTo>
                        <a:lnTo>
                          <a:pt x="847" y="431"/>
                        </a:lnTo>
                        <a:lnTo>
                          <a:pt x="850" y="431"/>
                        </a:lnTo>
                        <a:lnTo>
                          <a:pt x="851" y="431"/>
                        </a:lnTo>
                        <a:lnTo>
                          <a:pt x="855" y="431"/>
                        </a:lnTo>
                        <a:lnTo>
                          <a:pt x="859" y="430"/>
                        </a:lnTo>
                        <a:lnTo>
                          <a:pt x="862" y="431"/>
                        </a:lnTo>
                        <a:lnTo>
                          <a:pt x="863" y="433"/>
                        </a:lnTo>
                        <a:lnTo>
                          <a:pt x="863" y="435"/>
                        </a:lnTo>
                        <a:lnTo>
                          <a:pt x="866" y="438"/>
                        </a:lnTo>
                        <a:lnTo>
                          <a:pt x="867" y="441"/>
                        </a:lnTo>
                        <a:lnTo>
                          <a:pt x="869" y="443"/>
                        </a:lnTo>
                        <a:lnTo>
                          <a:pt x="871" y="446"/>
                        </a:lnTo>
                        <a:lnTo>
                          <a:pt x="874" y="451"/>
                        </a:lnTo>
                        <a:lnTo>
                          <a:pt x="877" y="455"/>
                        </a:lnTo>
                        <a:lnTo>
                          <a:pt x="878" y="459"/>
                        </a:lnTo>
                        <a:lnTo>
                          <a:pt x="879" y="462"/>
                        </a:lnTo>
                        <a:lnTo>
                          <a:pt x="879" y="466"/>
                        </a:lnTo>
                        <a:lnTo>
                          <a:pt x="879" y="469"/>
                        </a:lnTo>
                        <a:lnTo>
                          <a:pt x="879" y="471"/>
                        </a:lnTo>
                        <a:lnTo>
                          <a:pt x="878" y="474"/>
                        </a:lnTo>
                        <a:lnTo>
                          <a:pt x="878" y="478"/>
                        </a:lnTo>
                        <a:lnTo>
                          <a:pt x="878" y="481"/>
                        </a:lnTo>
                        <a:lnTo>
                          <a:pt x="878" y="482"/>
                        </a:lnTo>
                        <a:lnTo>
                          <a:pt x="878" y="483"/>
                        </a:lnTo>
                        <a:lnTo>
                          <a:pt x="879" y="485"/>
                        </a:lnTo>
                        <a:lnTo>
                          <a:pt x="881" y="486"/>
                        </a:lnTo>
                        <a:lnTo>
                          <a:pt x="882" y="487"/>
                        </a:lnTo>
                        <a:lnTo>
                          <a:pt x="883" y="491"/>
                        </a:lnTo>
                        <a:lnTo>
                          <a:pt x="883" y="495"/>
                        </a:lnTo>
                        <a:lnTo>
                          <a:pt x="882" y="498"/>
                        </a:lnTo>
                        <a:lnTo>
                          <a:pt x="881" y="503"/>
                        </a:lnTo>
                        <a:lnTo>
                          <a:pt x="879" y="510"/>
                        </a:lnTo>
                        <a:lnTo>
                          <a:pt x="878" y="514"/>
                        </a:lnTo>
                        <a:lnTo>
                          <a:pt x="877" y="516"/>
                        </a:lnTo>
                        <a:lnTo>
                          <a:pt x="875" y="519"/>
                        </a:lnTo>
                        <a:lnTo>
                          <a:pt x="874" y="520"/>
                        </a:lnTo>
                        <a:lnTo>
                          <a:pt x="871" y="522"/>
                        </a:lnTo>
                        <a:lnTo>
                          <a:pt x="870" y="523"/>
                        </a:lnTo>
                        <a:lnTo>
                          <a:pt x="869" y="526"/>
                        </a:lnTo>
                        <a:lnTo>
                          <a:pt x="867" y="528"/>
                        </a:lnTo>
                        <a:lnTo>
                          <a:pt x="866" y="531"/>
                        </a:lnTo>
                        <a:lnTo>
                          <a:pt x="866" y="534"/>
                        </a:lnTo>
                        <a:lnTo>
                          <a:pt x="863" y="536"/>
                        </a:lnTo>
                        <a:lnTo>
                          <a:pt x="862" y="536"/>
                        </a:lnTo>
                        <a:lnTo>
                          <a:pt x="861" y="536"/>
                        </a:lnTo>
                        <a:lnTo>
                          <a:pt x="857" y="536"/>
                        </a:lnTo>
                        <a:lnTo>
                          <a:pt x="854" y="534"/>
                        </a:lnTo>
                        <a:lnTo>
                          <a:pt x="851" y="531"/>
                        </a:lnTo>
                        <a:lnTo>
                          <a:pt x="850" y="528"/>
                        </a:lnTo>
                        <a:lnTo>
                          <a:pt x="849" y="527"/>
                        </a:lnTo>
                        <a:lnTo>
                          <a:pt x="845" y="526"/>
                        </a:lnTo>
                        <a:lnTo>
                          <a:pt x="841" y="524"/>
                        </a:lnTo>
                        <a:lnTo>
                          <a:pt x="835" y="524"/>
                        </a:lnTo>
                        <a:lnTo>
                          <a:pt x="831" y="522"/>
                        </a:lnTo>
                        <a:lnTo>
                          <a:pt x="827" y="520"/>
                        </a:lnTo>
                        <a:lnTo>
                          <a:pt x="826" y="519"/>
                        </a:lnTo>
                        <a:lnTo>
                          <a:pt x="825" y="518"/>
                        </a:lnTo>
                        <a:lnTo>
                          <a:pt x="825" y="518"/>
                        </a:lnTo>
                        <a:lnTo>
                          <a:pt x="823" y="519"/>
                        </a:lnTo>
                        <a:lnTo>
                          <a:pt x="822" y="520"/>
                        </a:lnTo>
                        <a:lnTo>
                          <a:pt x="822" y="522"/>
                        </a:lnTo>
                        <a:lnTo>
                          <a:pt x="819" y="523"/>
                        </a:lnTo>
                        <a:lnTo>
                          <a:pt x="817" y="526"/>
                        </a:lnTo>
                        <a:lnTo>
                          <a:pt x="814" y="527"/>
                        </a:lnTo>
                        <a:lnTo>
                          <a:pt x="813" y="528"/>
                        </a:lnTo>
                        <a:lnTo>
                          <a:pt x="813" y="530"/>
                        </a:lnTo>
                        <a:lnTo>
                          <a:pt x="813" y="532"/>
                        </a:lnTo>
                        <a:lnTo>
                          <a:pt x="814" y="536"/>
                        </a:lnTo>
                        <a:lnTo>
                          <a:pt x="815" y="540"/>
                        </a:lnTo>
                        <a:lnTo>
                          <a:pt x="817" y="543"/>
                        </a:lnTo>
                        <a:lnTo>
                          <a:pt x="817" y="544"/>
                        </a:lnTo>
                        <a:lnTo>
                          <a:pt x="817" y="544"/>
                        </a:lnTo>
                        <a:lnTo>
                          <a:pt x="817" y="546"/>
                        </a:lnTo>
                        <a:lnTo>
                          <a:pt x="815" y="547"/>
                        </a:lnTo>
                        <a:lnTo>
                          <a:pt x="815" y="550"/>
                        </a:lnTo>
                        <a:lnTo>
                          <a:pt x="814" y="554"/>
                        </a:lnTo>
                        <a:lnTo>
                          <a:pt x="813" y="556"/>
                        </a:lnTo>
                        <a:lnTo>
                          <a:pt x="811" y="562"/>
                        </a:lnTo>
                        <a:lnTo>
                          <a:pt x="811" y="566"/>
                        </a:lnTo>
                        <a:lnTo>
                          <a:pt x="811" y="568"/>
                        </a:lnTo>
                        <a:lnTo>
                          <a:pt x="811" y="572"/>
                        </a:lnTo>
                        <a:lnTo>
                          <a:pt x="811" y="576"/>
                        </a:lnTo>
                        <a:lnTo>
                          <a:pt x="808" y="583"/>
                        </a:lnTo>
                        <a:lnTo>
                          <a:pt x="800" y="590"/>
                        </a:lnTo>
                        <a:lnTo>
                          <a:pt x="790" y="596"/>
                        </a:lnTo>
                        <a:lnTo>
                          <a:pt x="781" y="602"/>
                        </a:lnTo>
                        <a:lnTo>
                          <a:pt x="774" y="603"/>
                        </a:lnTo>
                        <a:lnTo>
                          <a:pt x="766" y="606"/>
                        </a:lnTo>
                        <a:lnTo>
                          <a:pt x="761" y="607"/>
                        </a:lnTo>
                        <a:lnTo>
                          <a:pt x="754" y="608"/>
                        </a:lnTo>
                        <a:lnTo>
                          <a:pt x="749" y="610"/>
                        </a:lnTo>
                        <a:lnTo>
                          <a:pt x="745" y="612"/>
                        </a:lnTo>
                        <a:lnTo>
                          <a:pt x="741" y="615"/>
                        </a:lnTo>
                        <a:lnTo>
                          <a:pt x="738" y="618"/>
                        </a:lnTo>
                        <a:lnTo>
                          <a:pt x="734" y="622"/>
                        </a:lnTo>
                        <a:lnTo>
                          <a:pt x="732" y="624"/>
                        </a:lnTo>
                        <a:lnTo>
                          <a:pt x="730" y="626"/>
                        </a:lnTo>
                        <a:lnTo>
                          <a:pt x="729" y="628"/>
                        </a:lnTo>
                        <a:lnTo>
                          <a:pt x="726" y="628"/>
                        </a:lnTo>
                        <a:lnTo>
                          <a:pt x="725" y="628"/>
                        </a:lnTo>
                        <a:lnTo>
                          <a:pt x="722" y="628"/>
                        </a:lnTo>
                        <a:lnTo>
                          <a:pt x="720" y="628"/>
                        </a:lnTo>
                        <a:lnTo>
                          <a:pt x="718" y="628"/>
                        </a:lnTo>
                        <a:lnTo>
                          <a:pt x="716" y="628"/>
                        </a:lnTo>
                        <a:lnTo>
                          <a:pt x="714" y="630"/>
                        </a:lnTo>
                        <a:lnTo>
                          <a:pt x="714" y="631"/>
                        </a:lnTo>
                        <a:lnTo>
                          <a:pt x="713" y="632"/>
                        </a:lnTo>
                        <a:lnTo>
                          <a:pt x="713" y="635"/>
                        </a:lnTo>
                        <a:lnTo>
                          <a:pt x="712" y="639"/>
                        </a:lnTo>
                        <a:lnTo>
                          <a:pt x="710" y="642"/>
                        </a:lnTo>
                        <a:lnTo>
                          <a:pt x="706" y="646"/>
                        </a:lnTo>
                        <a:lnTo>
                          <a:pt x="704" y="648"/>
                        </a:lnTo>
                        <a:lnTo>
                          <a:pt x="701" y="650"/>
                        </a:lnTo>
                        <a:lnTo>
                          <a:pt x="698" y="651"/>
                        </a:lnTo>
                        <a:lnTo>
                          <a:pt x="697" y="652"/>
                        </a:lnTo>
                        <a:lnTo>
                          <a:pt x="694" y="655"/>
                        </a:lnTo>
                        <a:lnTo>
                          <a:pt x="693" y="659"/>
                        </a:lnTo>
                        <a:lnTo>
                          <a:pt x="693" y="662"/>
                        </a:lnTo>
                        <a:lnTo>
                          <a:pt x="696" y="666"/>
                        </a:lnTo>
                        <a:lnTo>
                          <a:pt x="700" y="668"/>
                        </a:lnTo>
                        <a:lnTo>
                          <a:pt x="705" y="671"/>
                        </a:lnTo>
                        <a:lnTo>
                          <a:pt x="708" y="671"/>
                        </a:lnTo>
                        <a:lnTo>
                          <a:pt x="710" y="672"/>
                        </a:lnTo>
                        <a:lnTo>
                          <a:pt x="712" y="675"/>
                        </a:lnTo>
                        <a:lnTo>
                          <a:pt x="714" y="677"/>
                        </a:lnTo>
                        <a:lnTo>
                          <a:pt x="714" y="680"/>
                        </a:lnTo>
                        <a:lnTo>
                          <a:pt x="716" y="684"/>
                        </a:lnTo>
                        <a:lnTo>
                          <a:pt x="718" y="688"/>
                        </a:lnTo>
                        <a:lnTo>
                          <a:pt x="721" y="691"/>
                        </a:lnTo>
                        <a:lnTo>
                          <a:pt x="725" y="692"/>
                        </a:lnTo>
                        <a:lnTo>
                          <a:pt x="728" y="693"/>
                        </a:lnTo>
                        <a:lnTo>
                          <a:pt x="730" y="696"/>
                        </a:lnTo>
                        <a:lnTo>
                          <a:pt x="732" y="700"/>
                        </a:lnTo>
                        <a:lnTo>
                          <a:pt x="734" y="704"/>
                        </a:lnTo>
                        <a:lnTo>
                          <a:pt x="737" y="709"/>
                        </a:lnTo>
                        <a:lnTo>
                          <a:pt x="740" y="715"/>
                        </a:lnTo>
                        <a:lnTo>
                          <a:pt x="742" y="723"/>
                        </a:lnTo>
                        <a:lnTo>
                          <a:pt x="740" y="731"/>
                        </a:lnTo>
                        <a:lnTo>
                          <a:pt x="736" y="737"/>
                        </a:lnTo>
                        <a:lnTo>
                          <a:pt x="734" y="740"/>
                        </a:lnTo>
                        <a:lnTo>
                          <a:pt x="733" y="743"/>
                        </a:lnTo>
                        <a:lnTo>
                          <a:pt x="730" y="747"/>
                        </a:lnTo>
                        <a:lnTo>
                          <a:pt x="729" y="749"/>
                        </a:lnTo>
                        <a:lnTo>
                          <a:pt x="728" y="751"/>
                        </a:lnTo>
                        <a:lnTo>
                          <a:pt x="728" y="752"/>
                        </a:lnTo>
                        <a:lnTo>
                          <a:pt x="728" y="755"/>
                        </a:lnTo>
                        <a:lnTo>
                          <a:pt x="728" y="756"/>
                        </a:lnTo>
                        <a:lnTo>
                          <a:pt x="728" y="757"/>
                        </a:lnTo>
                        <a:lnTo>
                          <a:pt x="729" y="759"/>
                        </a:lnTo>
                        <a:lnTo>
                          <a:pt x="729" y="760"/>
                        </a:lnTo>
                        <a:lnTo>
                          <a:pt x="730" y="761"/>
                        </a:lnTo>
                        <a:lnTo>
                          <a:pt x="732" y="761"/>
                        </a:lnTo>
                        <a:lnTo>
                          <a:pt x="734" y="760"/>
                        </a:lnTo>
                        <a:lnTo>
                          <a:pt x="736" y="759"/>
                        </a:lnTo>
                        <a:lnTo>
                          <a:pt x="738" y="757"/>
                        </a:lnTo>
                        <a:lnTo>
                          <a:pt x="741" y="755"/>
                        </a:lnTo>
                        <a:lnTo>
                          <a:pt x="745" y="755"/>
                        </a:lnTo>
                        <a:lnTo>
                          <a:pt x="748" y="755"/>
                        </a:lnTo>
                        <a:lnTo>
                          <a:pt x="752" y="757"/>
                        </a:lnTo>
                        <a:lnTo>
                          <a:pt x="753" y="760"/>
                        </a:lnTo>
                        <a:lnTo>
                          <a:pt x="756" y="763"/>
                        </a:lnTo>
                        <a:lnTo>
                          <a:pt x="758" y="765"/>
                        </a:lnTo>
                        <a:lnTo>
                          <a:pt x="760" y="769"/>
                        </a:lnTo>
                        <a:lnTo>
                          <a:pt x="761" y="772"/>
                        </a:lnTo>
                        <a:lnTo>
                          <a:pt x="762" y="775"/>
                        </a:lnTo>
                        <a:lnTo>
                          <a:pt x="764" y="779"/>
                        </a:lnTo>
                        <a:lnTo>
                          <a:pt x="765" y="781"/>
                        </a:lnTo>
                        <a:lnTo>
                          <a:pt x="764" y="785"/>
                        </a:lnTo>
                        <a:lnTo>
                          <a:pt x="762" y="788"/>
                        </a:lnTo>
                        <a:lnTo>
                          <a:pt x="761" y="791"/>
                        </a:lnTo>
                        <a:lnTo>
                          <a:pt x="758" y="793"/>
                        </a:lnTo>
                        <a:lnTo>
                          <a:pt x="756" y="795"/>
                        </a:lnTo>
                        <a:lnTo>
                          <a:pt x="754" y="797"/>
                        </a:lnTo>
                        <a:lnTo>
                          <a:pt x="754" y="800"/>
                        </a:lnTo>
                        <a:lnTo>
                          <a:pt x="754" y="803"/>
                        </a:lnTo>
                        <a:lnTo>
                          <a:pt x="754" y="805"/>
                        </a:lnTo>
                        <a:lnTo>
                          <a:pt x="756" y="809"/>
                        </a:lnTo>
                        <a:lnTo>
                          <a:pt x="756" y="811"/>
                        </a:lnTo>
                        <a:lnTo>
                          <a:pt x="757" y="813"/>
                        </a:lnTo>
                        <a:lnTo>
                          <a:pt x="757" y="815"/>
                        </a:lnTo>
                        <a:lnTo>
                          <a:pt x="758" y="817"/>
                        </a:lnTo>
                        <a:lnTo>
                          <a:pt x="758" y="820"/>
                        </a:lnTo>
                        <a:lnTo>
                          <a:pt x="756" y="823"/>
                        </a:lnTo>
                        <a:lnTo>
                          <a:pt x="754" y="825"/>
                        </a:lnTo>
                        <a:lnTo>
                          <a:pt x="753" y="826"/>
                        </a:lnTo>
                        <a:lnTo>
                          <a:pt x="752" y="828"/>
                        </a:lnTo>
                        <a:lnTo>
                          <a:pt x="749" y="829"/>
                        </a:lnTo>
                        <a:lnTo>
                          <a:pt x="748" y="829"/>
                        </a:lnTo>
                        <a:lnTo>
                          <a:pt x="745" y="829"/>
                        </a:lnTo>
                        <a:lnTo>
                          <a:pt x="744" y="829"/>
                        </a:lnTo>
                        <a:lnTo>
                          <a:pt x="741" y="829"/>
                        </a:lnTo>
                        <a:lnTo>
                          <a:pt x="740" y="828"/>
                        </a:lnTo>
                        <a:lnTo>
                          <a:pt x="737" y="828"/>
                        </a:lnTo>
                        <a:lnTo>
                          <a:pt x="733" y="826"/>
                        </a:lnTo>
                        <a:lnTo>
                          <a:pt x="729" y="825"/>
                        </a:lnTo>
                        <a:lnTo>
                          <a:pt x="725" y="823"/>
                        </a:lnTo>
                        <a:lnTo>
                          <a:pt x="722" y="819"/>
                        </a:lnTo>
                        <a:lnTo>
                          <a:pt x="720" y="816"/>
                        </a:lnTo>
                        <a:lnTo>
                          <a:pt x="716" y="813"/>
                        </a:lnTo>
                        <a:lnTo>
                          <a:pt x="713" y="812"/>
                        </a:lnTo>
                        <a:lnTo>
                          <a:pt x="709" y="809"/>
                        </a:lnTo>
                        <a:lnTo>
                          <a:pt x="705" y="807"/>
                        </a:lnTo>
                        <a:lnTo>
                          <a:pt x="702" y="804"/>
                        </a:lnTo>
                        <a:lnTo>
                          <a:pt x="701" y="800"/>
                        </a:lnTo>
                        <a:lnTo>
                          <a:pt x="701" y="796"/>
                        </a:lnTo>
                        <a:lnTo>
                          <a:pt x="704" y="793"/>
                        </a:lnTo>
                        <a:lnTo>
                          <a:pt x="705" y="792"/>
                        </a:lnTo>
                        <a:lnTo>
                          <a:pt x="706" y="791"/>
                        </a:lnTo>
                        <a:lnTo>
                          <a:pt x="706" y="791"/>
                        </a:lnTo>
                        <a:lnTo>
                          <a:pt x="706" y="789"/>
                        </a:lnTo>
                        <a:lnTo>
                          <a:pt x="705" y="789"/>
                        </a:lnTo>
                        <a:lnTo>
                          <a:pt x="701" y="788"/>
                        </a:lnTo>
                        <a:lnTo>
                          <a:pt x="700" y="785"/>
                        </a:lnTo>
                        <a:lnTo>
                          <a:pt x="698" y="783"/>
                        </a:lnTo>
                        <a:lnTo>
                          <a:pt x="697" y="781"/>
                        </a:lnTo>
                        <a:lnTo>
                          <a:pt x="696" y="779"/>
                        </a:lnTo>
                        <a:lnTo>
                          <a:pt x="694" y="776"/>
                        </a:lnTo>
                        <a:lnTo>
                          <a:pt x="692" y="775"/>
                        </a:lnTo>
                        <a:lnTo>
                          <a:pt x="689" y="775"/>
                        </a:lnTo>
                        <a:lnTo>
                          <a:pt x="686" y="775"/>
                        </a:lnTo>
                        <a:lnTo>
                          <a:pt x="683" y="775"/>
                        </a:lnTo>
                        <a:lnTo>
                          <a:pt x="680" y="776"/>
                        </a:lnTo>
                        <a:lnTo>
                          <a:pt x="676" y="776"/>
                        </a:lnTo>
                        <a:lnTo>
                          <a:pt x="673" y="777"/>
                        </a:lnTo>
                        <a:lnTo>
                          <a:pt x="672" y="780"/>
                        </a:lnTo>
                        <a:lnTo>
                          <a:pt x="669" y="783"/>
                        </a:lnTo>
                        <a:lnTo>
                          <a:pt x="665" y="787"/>
                        </a:lnTo>
                        <a:lnTo>
                          <a:pt x="663" y="789"/>
                        </a:lnTo>
                        <a:lnTo>
                          <a:pt x="660" y="791"/>
                        </a:lnTo>
                        <a:lnTo>
                          <a:pt x="657" y="792"/>
                        </a:lnTo>
                        <a:lnTo>
                          <a:pt x="655" y="792"/>
                        </a:lnTo>
                        <a:lnTo>
                          <a:pt x="652" y="791"/>
                        </a:lnTo>
                        <a:lnTo>
                          <a:pt x="649" y="789"/>
                        </a:lnTo>
                        <a:lnTo>
                          <a:pt x="645" y="788"/>
                        </a:lnTo>
                        <a:lnTo>
                          <a:pt x="643" y="784"/>
                        </a:lnTo>
                        <a:lnTo>
                          <a:pt x="640" y="781"/>
                        </a:lnTo>
                        <a:lnTo>
                          <a:pt x="639" y="777"/>
                        </a:lnTo>
                        <a:lnTo>
                          <a:pt x="636" y="773"/>
                        </a:lnTo>
                        <a:lnTo>
                          <a:pt x="636" y="772"/>
                        </a:lnTo>
                        <a:lnTo>
                          <a:pt x="633" y="772"/>
                        </a:lnTo>
                        <a:lnTo>
                          <a:pt x="629" y="772"/>
                        </a:lnTo>
                        <a:lnTo>
                          <a:pt x="625" y="772"/>
                        </a:lnTo>
                        <a:lnTo>
                          <a:pt x="620" y="773"/>
                        </a:lnTo>
                        <a:lnTo>
                          <a:pt x="616" y="775"/>
                        </a:lnTo>
                        <a:lnTo>
                          <a:pt x="611" y="776"/>
                        </a:lnTo>
                        <a:lnTo>
                          <a:pt x="608" y="777"/>
                        </a:lnTo>
                        <a:lnTo>
                          <a:pt x="605" y="777"/>
                        </a:lnTo>
                        <a:lnTo>
                          <a:pt x="604" y="777"/>
                        </a:lnTo>
                        <a:lnTo>
                          <a:pt x="603" y="776"/>
                        </a:lnTo>
                        <a:lnTo>
                          <a:pt x="601" y="776"/>
                        </a:lnTo>
                        <a:lnTo>
                          <a:pt x="601" y="773"/>
                        </a:lnTo>
                        <a:lnTo>
                          <a:pt x="601" y="772"/>
                        </a:lnTo>
                        <a:lnTo>
                          <a:pt x="601" y="771"/>
                        </a:lnTo>
                        <a:lnTo>
                          <a:pt x="603" y="768"/>
                        </a:lnTo>
                        <a:lnTo>
                          <a:pt x="604" y="764"/>
                        </a:lnTo>
                        <a:lnTo>
                          <a:pt x="604" y="761"/>
                        </a:lnTo>
                        <a:lnTo>
                          <a:pt x="601" y="764"/>
                        </a:lnTo>
                        <a:lnTo>
                          <a:pt x="599" y="767"/>
                        </a:lnTo>
                        <a:lnTo>
                          <a:pt x="597" y="769"/>
                        </a:lnTo>
                        <a:lnTo>
                          <a:pt x="593" y="773"/>
                        </a:lnTo>
                        <a:lnTo>
                          <a:pt x="592" y="775"/>
                        </a:lnTo>
                        <a:lnTo>
                          <a:pt x="592" y="777"/>
                        </a:lnTo>
                        <a:lnTo>
                          <a:pt x="592" y="780"/>
                        </a:lnTo>
                        <a:lnTo>
                          <a:pt x="593" y="783"/>
                        </a:lnTo>
                        <a:lnTo>
                          <a:pt x="596" y="785"/>
                        </a:lnTo>
                        <a:lnTo>
                          <a:pt x="597" y="788"/>
                        </a:lnTo>
                        <a:lnTo>
                          <a:pt x="599" y="792"/>
                        </a:lnTo>
                        <a:lnTo>
                          <a:pt x="600" y="795"/>
                        </a:lnTo>
                        <a:lnTo>
                          <a:pt x="600" y="797"/>
                        </a:lnTo>
                        <a:lnTo>
                          <a:pt x="599" y="799"/>
                        </a:lnTo>
                        <a:lnTo>
                          <a:pt x="596" y="799"/>
                        </a:lnTo>
                        <a:lnTo>
                          <a:pt x="593" y="800"/>
                        </a:lnTo>
                        <a:lnTo>
                          <a:pt x="593" y="800"/>
                        </a:lnTo>
                        <a:lnTo>
                          <a:pt x="589" y="800"/>
                        </a:lnTo>
                        <a:lnTo>
                          <a:pt x="587" y="800"/>
                        </a:lnTo>
                        <a:lnTo>
                          <a:pt x="583" y="800"/>
                        </a:lnTo>
                        <a:lnTo>
                          <a:pt x="580" y="800"/>
                        </a:lnTo>
                        <a:lnTo>
                          <a:pt x="575" y="799"/>
                        </a:lnTo>
                        <a:lnTo>
                          <a:pt x="569" y="799"/>
                        </a:lnTo>
                        <a:lnTo>
                          <a:pt x="565" y="797"/>
                        </a:lnTo>
                        <a:lnTo>
                          <a:pt x="560" y="797"/>
                        </a:lnTo>
                        <a:lnTo>
                          <a:pt x="560" y="797"/>
                        </a:lnTo>
                        <a:lnTo>
                          <a:pt x="551" y="799"/>
                        </a:lnTo>
                        <a:lnTo>
                          <a:pt x="540" y="803"/>
                        </a:lnTo>
                        <a:lnTo>
                          <a:pt x="532" y="807"/>
                        </a:lnTo>
                        <a:lnTo>
                          <a:pt x="530" y="808"/>
                        </a:lnTo>
                        <a:lnTo>
                          <a:pt x="526" y="809"/>
                        </a:lnTo>
                        <a:lnTo>
                          <a:pt x="520" y="811"/>
                        </a:lnTo>
                        <a:lnTo>
                          <a:pt x="512" y="809"/>
                        </a:lnTo>
                        <a:lnTo>
                          <a:pt x="508" y="809"/>
                        </a:lnTo>
                        <a:lnTo>
                          <a:pt x="504" y="809"/>
                        </a:lnTo>
                        <a:lnTo>
                          <a:pt x="503" y="809"/>
                        </a:lnTo>
                        <a:lnTo>
                          <a:pt x="500" y="809"/>
                        </a:lnTo>
                        <a:lnTo>
                          <a:pt x="496" y="811"/>
                        </a:lnTo>
                        <a:lnTo>
                          <a:pt x="492" y="811"/>
                        </a:lnTo>
                        <a:lnTo>
                          <a:pt x="490" y="813"/>
                        </a:lnTo>
                        <a:lnTo>
                          <a:pt x="486" y="816"/>
                        </a:lnTo>
                        <a:lnTo>
                          <a:pt x="484" y="819"/>
                        </a:lnTo>
                        <a:lnTo>
                          <a:pt x="484" y="820"/>
                        </a:lnTo>
                        <a:lnTo>
                          <a:pt x="484" y="821"/>
                        </a:lnTo>
                        <a:lnTo>
                          <a:pt x="484" y="823"/>
                        </a:lnTo>
                        <a:lnTo>
                          <a:pt x="484" y="824"/>
                        </a:lnTo>
                        <a:lnTo>
                          <a:pt x="486" y="825"/>
                        </a:lnTo>
                        <a:lnTo>
                          <a:pt x="484" y="826"/>
                        </a:lnTo>
                        <a:lnTo>
                          <a:pt x="483" y="829"/>
                        </a:lnTo>
                        <a:lnTo>
                          <a:pt x="479" y="830"/>
                        </a:lnTo>
                        <a:lnTo>
                          <a:pt x="475" y="832"/>
                        </a:lnTo>
                        <a:lnTo>
                          <a:pt x="471" y="832"/>
                        </a:lnTo>
                        <a:lnTo>
                          <a:pt x="466" y="832"/>
                        </a:lnTo>
                        <a:lnTo>
                          <a:pt x="459" y="832"/>
                        </a:lnTo>
                        <a:lnTo>
                          <a:pt x="456" y="832"/>
                        </a:lnTo>
                        <a:lnTo>
                          <a:pt x="455" y="832"/>
                        </a:lnTo>
                        <a:lnTo>
                          <a:pt x="454" y="833"/>
                        </a:lnTo>
                        <a:lnTo>
                          <a:pt x="454" y="836"/>
                        </a:lnTo>
                        <a:lnTo>
                          <a:pt x="452" y="840"/>
                        </a:lnTo>
                        <a:lnTo>
                          <a:pt x="452" y="841"/>
                        </a:lnTo>
                        <a:lnTo>
                          <a:pt x="456" y="836"/>
                        </a:lnTo>
                        <a:lnTo>
                          <a:pt x="456" y="852"/>
                        </a:lnTo>
                        <a:lnTo>
                          <a:pt x="454" y="850"/>
                        </a:lnTo>
                        <a:lnTo>
                          <a:pt x="452" y="850"/>
                        </a:lnTo>
                        <a:lnTo>
                          <a:pt x="451" y="850"/>
                        </a:lnTo>
                        <a:lnTo>
                          <a:pt x="447" y="850"/>
                        </a:lnTo>
                        <a:lnTo>
                          <a:pt x="443" y="849"/>
                        </a:lnTo>
                        <a:lnTo>
                          <a:pt x="442" y="849"/>
                        </a:lnTo>
                        <a:lnTo>
                          <a:pt x="439" y="849"/>
                        </a:lnTo>
                        <a:lnTo>
                          <a:pt x="438" y="852"/>
                        </a:lnTo>
                        <a:lnTo>
                          <a:pt x="435" y="853"/>
                        </a:lnTo>
                        <a:lnTo>
                          <a:pt x="433" y="857"/>
                        </a:lnTo>
                        <a:lnTo>
                          <a:pt x="431" y="858"/>
                        </a:lnTo>
                        <a:lnTo>
                          <a:pt x="430" y="861"/>
                        </a:lnTo>
                        <a:lnTo>
                          <a:pt x="427" y="864"/>
                        </a:lnTo>
                        <a:lnTo>
                          <a:pt x="425" y="865"/>
                        </a:lnTo>
                        <a:lnTo>
                          <a:pt x="422" y="864"/>
                        </a:lnTo>
                        <a:lnTo>
                          <a:pt x="419" y="862"/>
                        </a:lnTo>
                        <a:lnTo>
                          <a:pt x="418" y="862"/>
                        </a:lnTo>
                        <a:lnTo>
                          <a:pt x="417" y="861"/>
                        </a:lnTo>
                        <a:lnTo>
                          <a:pt x="415" y="858"/>
                        </a:lnTo>
                        <a:lnTo>
                          <a:pt x="415" y="857"/>
                        </a:lnTo>
                        <a:lnTo>
                          <a:pt x="415" y="854"/>
                        </a:lnTo>
                        <a:lnTo>
                          <a:pt x="410" y="856"/>
                        </a:lnTo>
                        <a:lnTo>
                          <a:pt x="398" y="861"/>
                        </a:lnTo>
                        <a:lnTo>
                          <a:pt x="385" y="864"/>
                        </a:lnTo>
                        <a:lnTo>
                          <a:pt x="382" y="864"/>
                        </a:lnTo>
                        <a:lnTo>
                          <a:pt x="378" y="862"/>
                        </a:lnTo>
                        <a:lnTo>
                          <a:pt x="375" y="862"/>
                        </a:lnTo>
                        <a:lnTo>
                          <a:pt x="373" y="860"/>
                        </a:lnTo>
                        <a:lnTo>
                          <a:pt x="371" y="858"/>
                        </a:lnTo>
                        <a:lnTo>
                          <a:pt x="370" y="857"/>
                        </a:lnTo>
                        <a:lnTo>
                          <a:pt x="370" y="854"/>
                        </a:lnTo>
                        <a:lnTo>
                          <a:pt x="370" y="853"/>
                        </a:lnTo>
                        <a:lnTo>
                          <a:pt x="370" y="852"/>
                        </a:lnTo>
                        <a:lnTo>
                          <a:pt x="369" y="849"/>
                        </a:lnTo>
                        <a:lnTo>
                          <a:pt x="367" y="846"/>
                        </a:lnTo>
                        <a:lnTo>
                          <a:pt x="366" y="844"/>
                        </a:lnTo>
                        <a:lnTo>
                          <a:pt x="363" y="842"/>
                        </a:lnTo>
                        <a:lnTo>
                          <a:pt x="362" y="841"/>
                        </a:lnTo>
                        <a:lnTo>
                          <a:pt x="359" y="841"/>
                        </a:lnTo>
                        <a:lnTo>
                          <a:pt x="357" y="842"/>
                        </a:lnTo>
                        <a:lnTo>
                          <a:pt x="354" y="841"/>
                        </a:lnTo>
                        <a:lnTo>
                          <a:pt x="351" y="841"/>
                        </a:lnTo>
                        <a:lnTo>
                          <a:pt x="350" y="840"/>
                        </a:lnTo>
                        <a:lnTo>
                          <a:pt x="349" y="838"/>
                        </a:lnTo>
                        <a:lnTo>
                          <a:pt x="349" y="837"/>
                        </a:lnTo>
                        <a:lnTo>
                          <a:pt x="349" y="834"/>
                        </a:lnTo>
                        <a:lnTo>
                          <a:pt x="350" y="833"/>
                        </a:lnTo>
                        <a:lnTo>
                          <a:pt x="351" y="833"/>
                        </a:lnTo>
                        <a:lnTo>
                          <a:pt x="353" y="832"/>
                        </a:lnTo>
                        <a:lnTo>
                          <a:pt x="353" y="830"/>
                        </a:lnTo>
                        <a:lnTo>
                          <a:pt x="354" y="829"/>
                        </a:lnTo>
                        <a:lnTo>
                          <a:pt x="353" y="828"/>
                        </a:lnTo>
                        <a:lnTo>
                          <a:pt x="350" y="828"/>
                        </a:lnTo>
                        <a:lnTo>
                          <a:pt x="347" y="828"/>
                        </a:lnTo>
                        <a:lnTo>
                          <a:pt x="342" y="830"/>
                        </a:lnTo>
                        <a:lnTo>
                          <a:pt x="337" y="832"/>
                        </a:lnTo>
                        <a:lnTo>
                          <a:pt x="333" y="830"/>
                        </a:lnTo>
                        <a:lnTo>
                          <a:pt x="329" y="829"/>
                        </a:lnTo>
                        <a:lnTo>
                          <a:pt x="327" y="828"/>
                        </a:lnTo>
                        <a:lnTo>
                          <a:pt x="323" y="826"/>
                        </a:lnTo>
                        <a:lnTo>
                          <a:pt x="320" y="825"/>
                        </a:lnTo>
                        <a:lnTo>
                          <a:pt x="316" y="823"/>
                        </a:lnTo>
                        <a:lnTo>
                          <a:pt x="310" y="821"/>
                        </a:lnTo>
                        <a:lnTo>
                          <a:pt x="308" y="820"/>
                        </a:lnTo>
                        <a:lnTo>
                          <a:pt x="305" y="819"/>
                        </a:lnTo>
                        <a:lnTo>
                          <a:pt x="304" y="820"/>
                        </a:lnTo>
                        <a:lnTo>
                          <a:pt x="302" y="820"/>
                        </a:lnTo>
                        <a:lnTo>
                          <a:pt x="301" y="821"/>
                        </a:lnTo>
                        <a:lnTo>
                          <a:pt x="300" y="824"/>
                        </a:lnTo>
                        <a:lnTo>
                          <a:pt x="298" y="825"/>
                        </a:lnTo>
                        <a:lnTo>
                          <a:pt x="296" y="826"/>
                        </a:lnTo>
                        <a:lnTo>
                          <a:pt x="292" y="828"/>
                        </a:lnTo>
                        <a:lnTo>
                          <a:pt x="289" y="828"/>
                        </a:lnTo>
                        <a:lnTo>
                          <a:pt x="286" y="828"/>
                        </a:lnTo>
                        <a:lnTo>
                          <a:pt x="284" y="828"/>
                        </a:lnTo>
                        <a:lnTo>
                          <a:pt x="281" y="828"/>
                        </a:lnTo>
                        <a:lnTo>
                          <a:pt x="278" y="826"/>
                        </a:lnTo>
                        <a:lnTo>
                          <a:pt x="277" y="825"/>
                        </a:lnTo>
                        <a:lnTo>
                          <a:pt x="276" y="829"/>
                        </a:lnTo>
                        <a:lnTo>
                          <a:pt x="274" y="832"/>
                        </a:lnTo>
                        <a:lnTo>
                          <a:pt x="274" y="833"/>
                        </a:lnTo>
                        <a:lnTo>
                          <a:pt x="276" y="834"/>
                        </a:lnTo>
                        <a:lnTo>
                          <a:pt x="277" y="836"/>
                        </a:lnTo>
                        <a:lnTo>
                          <a:pt x="278" y="836"/>
                        </a:lnTo>
                        <a:lnTo>
                          <a:pt x="280" y="838"/>
                        </a:lnTo>
                        <a:lnTo>
                          <a:pt x="281" y="841"/>
                        </a:lnTo>
                        <a:lnTo>
                          <a:pt x="282" y="845"/>
                        </a:lnTo>
                        <a:lnTo>
                          <a:pt x="282" y="849"/>
                        </a:lnTo>
                        <a:lnTo>
                          <a:pt x="281" y="854"/>
                        </a:lnTo>
                        <a:lnTo>
                          <a:pt x="280" y="857"/>
                        </a:lnTo>
                        <a:lnTo>
                          <a:pt x="277" y="862"/>
                        </a:lnTo>
                        <a:lnTo>
                          <a:pt x="277" y="865"/>
                        </a:lnTo>
                        <a:lnTo>
                          <a:pt x="276" y="868"/>
                        </a:lnTo>
                        <a:lnTo>
                          <a:pt x="273" y="869"/>
                        </a:lnTo>
                        <a:lnTo>
                          <a:pt x="270" y="870"/>
                        </a:lnTo>
                        <a:lnTo>
                          <a:pt x="269" y="872"/>
                        </a:lnTo>
                        <a:lnTo>
                          <a:pt x="266" y="874"/>
                        </a:lnTo>
                        <a:lnTo>
                          <a:pt x="262" y="877"/>
                        </a:lnTo>
                        <a:lnTo>
                          <a:pt x="260" y="881"/>
                        </a:lnTo>
                        <a:lnTo>
                          <a:pt x="257" y="886"/>
                        </a:lnTo>
                        <a:lnTo>
                          <a:pt x="252" y="893"/>
                        </a:lnTo>
                        <a:lnTo>
                          <a:pt x="242" y="898"/>
                        </a:lnTo>
                        <a:lnTo>
                          <a:pt x="234" y="901"/>
                        </a:lnTo>
                        <a:lnTo>
                          <a:pt x="232" y="901"/>
                        </a:lnTo>
                        <a:lnTo>
                          <a:pt x="229" y="902"/>
                        </a:lnTo>
                        <a:lnTo>
                          <a:pt x="226" y="901"/>
                        </a:lnTo>
                        <a:lnTo>
                          <a:pt x="224" y="900"/>
                        </a:lnTo>
                        <a:lnTo>
                          <a:pt x="222" y="898"/>
                        </a:lnTo>
                        <a:lnTo>
                          <a:pt x="222" y="896"/>
                        </a:lnTo>
                        <a:lnTo>
                          <a:pt x="224" y="893"/>
                        </a:lnTo>
                        <a:lnTo>
                          <a:pt x="225" y="890"/>
                        </a:lnTo>
                        <a:lnTo>
                          <a:pt x="228" y="889"/>
                        </a:lnTo>
                        <a:lnTo>
                          <a:pt x="228" y="885"/>
                        </a:lnTo>
                        <a:lnTo>
                          <a:pt x="229" y="881"/>
                        </a:lnTo>
                        <a:lnTo>
                          <a:pt x="230" y="876"/>
                        </a:lnTo>
                        <a:lnTo>
                          <a:pt x="230" y="873"/>
                        </a:lnTo>
                        <a:lnTo>
                          <a:pt x="230" y="870"/>
                        </a:lnTo>
                        <a:lnTo>
                          <a:pt x="229" y="870"/>
                        </a:lnTo>
                        <a:lnTo>
                          <a:pt x="229" y="869"/>
                        </a:lnTo>
                        <a:lnTo>
                          <a:pt x="228" y="869"/>
                        </a:lnTo>
                        <a:lnTo>
                          <a:pt x="228" y="869"/>
                        </a:lnTo>
                        <a:lnTo>
                          <a:pt x="226" y="870"/>
                        </a:lnTo>
                        <a:lnTo>
                          <a:pt x="225" y="873"/>
                        </a:lnTo>
                        <a:lnTo>
                          <a:pt x="222" y="874"/>
                        </a:lnTo>
                        <a:lnTo>
                          <a:pt x="218" y="877"/>
                        </a:lnTo>
                        <a:lnTo>
                          <a:pt x="214" y="877"/>
                        </a:lnTo>
                        <a:lnTo>
                          <a:pt x="210" y="877"/>
                        </a:lnTo>
                        <a:lnTo>
                          <a:pt x="208" y="874"/>
                        </a:lnTo>
                        <a:lnTo>
                          <a:pt x="205" y="873"/>
                        </a:lnTo>
                        <a:lnTo>
                          <a:pt x="204" y="870"/>
                        </a:lnTo>
                        <a:lnTo>
                          <a:pt x="202" y="868"/>
                        </a:lnTo>
                        <a:lnTo>
                          <a:pt x="202" y="865"/>
                        </a:lnTo>
                        <a:lnTo>
                          <a:pt x="204" y="861"/>
                        </a:lnTo>
                        <a:lnTo>
                          <a:pt x="206" y="858"/>
                        </a:lnTo>
                        <a:lnTo>
                          <a:pt x="208" y="857"/>
                        </a:lnTo>
                        <a:lnTo>
                          <a:pt x="208" y="856"/>
                        </a:lnTo>
                        <a:lnTo>
                          <a:pt x="208" y="854"/>
                        </a:lnTo>
                        <a:lnTo>
                          <a:pt x="206" y="850"/>
                        </a:lnTo>
                        <a:lnTo>
                          <a:pt x="205" y="848"/>
                        </a:lnTo>
                        <a:lnTo>
                          <a:pt x="204" y="846"/>
                        </a:lnTo>
                        <a:lnTo>
                          <a:pt x="201" y="846"/>
                        </a:lnTo>
                        <a:lnTo>
                          <a:pt x="197" y="846"/>
                        </a:lnTo>
                        <a:lnTo>
                          <a:pt x="192" y="844"/>
                        </a:lnTo>
                        <a:lnTo>
                          <a:pt x="188" y="841"/>
                        </a:lnTo>
                        <a:lnTo>
                          <a:pt x="185" y="838"/>
                        </a:lnTo>
                        <a:lnTo>
                          <a:pt x="184" y="834"/>
                        </a:lnTo>
                        <a:lnTo>
                          <a:pt x="183" y="832"/>
                        </a:lnTo>
                        <a:lnTo>
                          <a:pt x="183" y="830"/>
                        </a:lnTo>
                        <a:lnTo>
                          <a:pt x="181" y="829"/>
                        </a:lnTo>
                        <a:lnTo>
                          <a:pt x="181" y="829"/>
                        </a:lnTo>
                        <a:lnTo>
                          <a:pt x="180" y="828"/>
                        </a:lnTo>
                        <a:lnTo>
                          <a:pt x="176" y="829"/>
                        </a:lnTo>
                        <a:lnTo>
                          <a:pt x="172" y="829"/>
                        </a:lnTo>
                        <a:lnTo>
                          <a:pt x="168" y="830"/>
                        </a:lnTo>
                        <a:lnTo>
                          <a:pt x="165" y="830"/>
                        </a:lnTo>
                        <a:lnTo>
                          <a:pt x="163" y="830"/>
                        </a:lnTo>
                        <a:lnTo>
                          <a:pt x="160" y="830"/>
                        </a:lnTo>
                        <a:lnTo>
                          <a:pt x="157" y="828"/>
                        </a:lnTo>
                        <a:lnTo>
                          <a:pt x="156" y="826"/>
                        </a:lnTo>
                        <a:lnTo>
                          <a:pt x="155" y="824"/>
                        </a:lnTo>
                        <a:lnTo>
                          <a:pt x="155" y="821"/>
                        </a:lnTo>
                        <a:lnTo>
                          <a:pt x="156" y="819"/>
                        </a:lnTo>
                        <a:lnTo>
                          <a:pt x="156" y="816"/>
                        </a:lnTo>
                        <a:lnTo>
                          <a:pt x="156" y="816"/>
                        </a:lnTo>
                        <a:lnTo>
                          <a:pt x="155" y="815"/>
                        </a:lnTo>
                        <a:lnTo>
                          <a:pt x="152" y="815"/>
                        </a:lnTo>
                        <a:lnTo>
                          <a:pt x="151" y="815"/>
                        </a:lnTo>
                        <a:lnTo>
                          <a:pt x="149" y="815"/>
                        </a:lnTo>
                        <a:lnTo>
                          <a:pt x="148" y="817"/>
                        </a:lnTo>
                        <a:lnTo>
                          <a:pt x="147" y="820"/>
                        </a:lnTo>
                        <a:lnTo>
                          <a:pt x="145" y="823"/>
                        </a:lnTo>
                        <a:lnTo>
                          <a:pt x="145" y="826"/>
                        </a:lnTo>
                        <a:lnTo>
                          <a:pt x="145" y="826"/>
                        </a:lnTo>
                        <a:lnTo>
                          <a:pt x="145" y="829"/>
                        </a:lnTo>
                        <a:lnTo>
                          <a:pt x="143" y="829"/>
                        </a:lnTo>
                        <a:lnTo>
                          <a:pt x="137" y="829"/>
                        </a:lnTo>
                        <a:lnTo>
                          <a:pt x="133" y="828"/>
                        </a:lnTo>
                        <a:lnTo>
                          <a:pt x="129" y="826"/>
                        </a:lnTo>
                        <a:lnTo>
                          <a:pt x="125" y="825"/>
                        </a:lnTo>
                        <a:lnTo>
                          <a:pt x="121" y="823"/>
                        </a:lnTo>
                        <a:lnTo>
                          <a:pt x="119" y="821"/>
                        </a:lnTo>
                        <a:lnTo>
                          <a:pt x="117" y="819"/>
                        </a:lnTo>
                        <a:lnTo>
                          <a:pt x="116" y="817"/>
                        </a:lnTo>
                        <a:lnTo>
                          <a:pt x="116" y="815"/>
                        </a:lnTo>
                        <a:lnTo>
                          <a:pt x="117" y="813"/>
                        </a:lnTo>
                        <a:lnTo>
                          <a:pt x="119" y="812"/>
                        </a:lnTo>
                        <a:lnTo>
                          <a:pt x="121" y="811"/>
                        </a:lnTo>
                        <a:lnTo>
                          <a:pt x="127" y="808"/>
                        </a:lnTo>
                        <a:lnTo>
                          <a:pt x="131" y="807"/>
                        </a:lnTo>
                        <a:lnTo>
                          <a:pt x="136" y="807"/>
                        </a:lnTo>
                        <a:lnTo>
                          <a:pt x="139" y="807"/>
                        </a:lnTo>
                        <a:lnTo>
                          <a:pt x="144" y="804"/>
                        </a:lnTo>
                        <a:lnTo>
                          <a:pt x="148" y="801"/>
                        </a:lnTo>
                        <a:lnTo>
                          <a:pt x="152" y="797"/>
                        </a:lnTo>
                        <a:lnTo>
                          <a:pt x="153" y="797"/>
                        </a:lnTo>
                        <a:lnTo>
                          <a:pt x="155" y="795"/>
                        </a:lnTo>
                        <a:lnTo>
                          <a:pt x="157" y="792"/>
                        </a:lnTo>
                        <a:lnTo>
                          <a:pt x="161" y="791"/>
                        </a:lnTo>
                        <a:lnTo>
                          <a:pt x="164" y="789"/>
                        </a:lnTo>
                        <a:lnTo>
                          <a:pt x="168" y="789"/>
                        </a:lnTo>
                        <a:lnTo>
                          <a:pt x="172" y="792"/>
                        </a:lnTo>
                        <a:lnTo>
                          <a:pt x="175" y="793"/>
                        </a:lnTo>
                        <a:lnTo>
                          <a:pt x="179" y="793"/>
                        </a:lnTo>
                        <a:lnTo>
                          <a:pt x="183" y="792"/>
                        </a:lnTo>
                        <a:lnTo>
                          <a:pt x="187" y="791"/>
                        </a:lnTo>
                        <a:lnTo>
                          <a:pt x="189" y="788"/>
                        </a:lnTo>
                        <a:lnTo>
                          <a:pt x="193" y="785"/>
                        </a:lnTo>
                        <a:lnTo>
                          <a:pt x="197" y="785"/>
                        </a:lnTo>
                        <a:lnTo>
                          <a:pt x="201" y="785"/>
                        </a:lnTo>
                        <a:lnTo>
                          <a:pt x="204" y="788"/>
                        </a:lnTo>
                        <a:lnTo>
                          <a:pt x="206" y="791"/>
                        </a:lnTo>
                        <a:lnTo>
                          <a:pt x="208" y="789"/>
                        </a:lnTo>
                        <a:lnTo>
                          <a:pt x="209" y="787"/>
                        </a:lnTo>
                        <a:lnTo>
                          <a:pt x="210" y="784"/>
                        </a:lnTo>
                        <a:lnTo>
                          <a:pt x="210" y="781"/>
                        </a:lnTo>
                        <a:lnTo>
                          <a:pt x="210" y="779"/>
                        </a:lnTo>
                        <a:lnTo>
                          <a:pt x="210" y="775"/>
                        </a:lnTo>
                        <a:lnTo>
                          <a:pt x="208" y="771"/>
                        </a:lnTo>
                        <a:lnTo>
                          <a:pt x="205" y="767"/>
                        </a:lnTo>
                        <a:lnTo>
                          <a:pt x="204" y="763"/>
                        </a:lnTo>
                        <a:lnTo>
                          <a:pt x="202" y="760"/>
                        </a:lnTo>
                        <a:lnTo>
                          <a:pt x="202" y="757"/>
                        </a:lnTo>
                        <a:lnTo>
                          <a:pt x="202" y="755"/>
                        </a:lnTo>
                        <a:lnTo>
                          <a:pt x="205" y="752"/>
                        </a:lnTo>
                        <a:lnTo>
                          <a:pt x="208" y="751"/>
                        </a:lnTo>
                        <a:lnTo>
                          <a:pt x="210" y="749"/>
                        </a:lnTo>
                        <a:lnTo>
                          <a:pt x="212" y="749"/>
                        </a:lnTo>
                        <a:lnTo>
                          <a:pt x="210" y="748"/>
                        </a:lnTo>
                        <a:lnTo>
                          <a:pt x="209" y="745"/>
                        </a:lnTo>
                        <a:lnTo>
                          <a:pt x="205" y="743"/>
                        </a:lnTo>
                        <a:lnTo>
                          <a:pt x="204" y="740"/>
                        </a:lnTo>
                        <a:lnTo>
                          <a:pt x="202" y="737"/>
                        </a:lnTo>
                        <a:lnTo>
                          <a:pt x="202" y="735"/>
                        </a:lnTo>
                        <a:lnTo>
                          <a:pt x="202" y="732"/>
                        </a:lnTo>
                        <a:lnTo>
                          <a:pt x="204" y="728"/>
                        </a:lnTo>
                        <a:lnTo>
                          <a:pt x="205" y="724"/>
                        </a:lnTo>
                        <a:lnTo>
                          <a:pt x="205" y="721"/>
                        </a:lnTo>
                        <a:lnTo>
                          <a:pt x="205" y="719"/>
                        </a:lnTo>
                        <a:lnTo>
                          <a:pt x="202" y="716"/>
                        </a:lnTo>
                        <a:lnTo>
                          <a:pt x="202" y="715"/>
                        </a:lnTo>
                        <a:lnTo>
                          <a:pt x="201" y="712"/>
                        </a:lnTo>
                        <a:lnTo>
                          <a:pt x="201" y="711"/>
                        </a:lnTo>
                        <a:lnTo>
                          <a:pt x="201" y="708"/>
                        </a:lnTo>
                        <a:lnTo>
                          <a:pt x="204" y="705"/>
                        </a:lnTo>
                        <a:lnTo>
                          <a:pt x="208" y="699"/>
                        </a:lnTo>
                        <a:lnTo>
                          <a:pt x="212" y="689"/>
                        </a:lnTo>
                        <a:lnTo>
                          <a:pt x="213" y="680"/>
                        </a:lnTo>
                        <a:lnTo>
                          <a:pt x="213" y="677"/>
                        </a:lnTo>
                        <a:lnTo>
                          <a:pt x="212" y="673"/>
                        </a:lnTo>
                        <a:lnTo>
                          <a:pt x="209" y="669"/>
                        </a:lnTo>
                        <a:lnTo>
                          <a:pt x="208" y="666"/>
                        </a:lnTo>
                        <a:lnTo>
                          <a:pt x="201" y="652"/>
                        </a:lnTo>
                        <a:lnTo>
                          <a:pt x="199" y="640"/>
                        </a:lnTo>
                        <a:lnTo>
                          <a:pt x="199" y="634"/>
                        </a:lnTo>
                        <a:lnTo>
                          <a:pt x="199" y="630"/>
                        </a:lnTo>
                        <a:lnTo>
                          <a:pt x="199" y="626"/>
                        </a:lnTo>
                        <a:lnTo>
                          <a:pt x="199" y="624"/>
                        </a:lnTo>
                        <a:lnTo>
                          <a:pt x="196" y="622"/>
                        </a:lnTo>
                        <a:lnTo>
                          <a:pt x="193" y="618"/>
                        </a:lnTo>
                        <a:lnTo>
                          <a:pt x="191" y="614"/>
                        </a:lnTo>
                        <a:lnTo>
                          <a:pt x="188" y="610"/>
                        </a:lnTo>
                        <a:lnTo>
                          <a:pt x="185" y="606"/>
                        </a:lnTo>
                        <a:lnTo>
                          <a:pt x="183" y="604"/>
                        </a:lnTo>
                        <a:lnTo>
                          <a:pt x="181" y="603"/>
                        </a:lnTo>
                        <a:lnTo>
                          <a:pt x="180" y="602"/>
                        </a:lnTo>
                        <a:lnTo>
                          <a:pt x="180" y="600"/>
                        </a:lnTo>
                        <a:lnTo>
                          <a:pt x="180" y="599"/>
                        </a:lnTo>
                        <a:lnTo>
                          <a:pt x="181" y="596"/>
                        </a:lnTo>
                        <a:lnTo>
                          <a:pt x="183" y="596"/>
                        </a:lnTo>
                        <a:lnTo>
                          <a:pt x="184" y="594"/>
                        </a:lnTo>
                        <a:lnTo>
                          <a:pt x="185" y="591"/>
                        </a:lnTo>
                        <a:lnTo>
                          <a:pt x="188" y="588"/>
                        </a:lnTo>
                        <a:lnTo>
                          <a:pt x="189" y="584"/>
                        </a:lnTo>
                        <a:lnTo>
                          <a:pt x="192" y="579"/>
                        </a:lnTo>
                        <a:lnTo>
                          <a:pt x="196" y="575"/>
                        </a:lnTo>
                        <a:lnTo>
                          <a:pt x="199" y="571"/>
                        </a:lnTo>
                        <a:lnTo>
                          <a:pt x="202" y="568"/>
                        </a:lnTo>
                        <a:lnTo>
                          <a:pt x="205" y="567"/>
                        </a:lnTo>
                        <a:lnTo>
                          <a:pt x="208" y="568"/>
                        </a:lnTo>
                        <a:lnTo>
                          <a:pt x="210" y="571"/>
                        </a:lnTo>
                        <a:lnTo>
                          <a:pt x="213" y="572"/>
                        </a:lnTo>
                        <a:lnTo>
                          <a:pt x="214" y="572"/>
                        </a:lnTo>
                        <a:lnTo>
                          <a:pt x="216" y="572"/>
                        </a:lnTo>
                        <a:lnTo>
                          <a:pt x="217" y="571"/>
                        </a:lnTo>
                        <a:lnTo>
                          <a:pt x="224" y="567"/>
                        </a:lnTo>
                        <a:lnTo>
                          <a:pt x="230" y="564"/>
                        </a:lnTo>
                        <a:lnTo>
                          <a:pt x="229" y="563"/>
                        </a:lnTo>
                        <a:lnTo>
                          <a:pt x="229" y="560"/>
                        </a:lnTo>
                        <a:lnTo>
                          <a:pt x="229" y="559"/>
                        </a:lnTo>
                        <a:lnTo>
                          <a:pt x="229" y="556"/>
                        </a:lnTo>
                        <a:lnTo>
                          <a:pt x="232" y="555"/>
                        </a:lnTo>
                        <a:lnTo>
                          <a:pt x="234" y="554"/>
                        </a:lnTo>
                        <a:lnTo>
                          <a:pt x="237" y="555"/>
                        </a:lnTo>
                        <a:lnTo>
                          <a:pt x="240" y="556"/>
                        </a:lnTo>
                        <a:lnTo>
                          <a:pt x="241" y="554"/>
                        </a:lnTo>
                        <a:lnTo>
                          <a:pt x="242" y="550"/>
                        </a:lnTo>
                        <a:lnTo>
                          <a:pt x="242" y="546"/>
                        </a:lnTo>
                        <a:lnTo>
                          <a:pt x="241" y="543"/>
                        </a:lnTo>
                        <a:lnTo>
                          <a:pt x="240" y="542"/>
                        </a:lnTo>
                        <a:lnTo>
                          <a:pt x="238" y="539"/>
                        </a:lnTo>
                        <a:lnTo>
                          <a:pt x="237" y="536"/>
                        </a:lnTo>
                        <a:lnTo>
                          <a:pt x="237" y="535"/>
                        </a:lnTo>
                        <a:lnTo>
                          <a:pt x="237" y="532"/>
                        </a:lnTo>
                        <a:lnTo>
                          <a:pt x="238" y="531"/>
                        </a:lnTo>
                        <a:lnTo>
                          <a:pt x="236" y="528"/>
                        </a:lnTo>
                        <a:lnTo>
                          <a:pt x="233" y="526"/>
                        </a:lnTo>
                        <a:lnTo>
                          <a:pt x="230" y="523"/>
                        </a:lnTo>
                        <a:lnTo>
                          <a:pt x="229" y="520"/>
                        </a:lnTo>
                        <a:lnTo>
                          <a:pt x="229" y="516"/>
                        </a:lnTo>
                        <a:lnTo>
                          <a:pt x="230" y="514"/>
                        </a:lnTo>
                        <a:lnTo>
                          <a:pt x="232" y="511"/>
                        </a:lnTo>
                        <a:lnTo>
                          <a:pt x="233" y="509"/>
                        </a:lnTo>
                        <a:lnTo>
                          <a:pt x="234" y="507"/>
                        </a:lnTo>
                        <a:lnTo>
                          <a:pt x="237" y="507"/>
                        </a:lnTo>
                        <a:lnTo>
                          <a:pt x="240" y="507"/>
                        </a:lnTo>
                        <a:lnTo>
                          <a:pt x="244" y="509"/>
                        </a:lnTo>
                        <a:lnTo>
                          <a:pt x="248" y="510"/>
                        </a:lnTo>
                        <a:lnTo>
                          <a:pt x="252" y="513"/>
                        </a:lnTo>
                        <a:lnTo>
                          <a:pt x="254" y="514"/>
                        </a:lnTo>
                        <a:lnTo>
                          <a:pt x="254" y="515"/>
                        </a:lnTo>
                        <a:lnTo>
                          <a:pt x="256" y="516"/>
                        </a:lnTo>
                        <a:lnTo>
                          <a:pt x="258" y="514"/>
                        </a:lnTo>
                        <a:lnTo>
                          <a:pt x="261" y="514"/>
                        </a:lnTo>
                        <a:lnTo>
                          <a:pt x="264" y="514"/>
                        </a:lnTo>
                        <a:lnTo>
                          <a:pt x="266" y="514"/>
                        </a:lnTo>
                        <a:lnTo>
                          <a:pt x="268" y="514"/>
                        </a:lnTo>
                        <a:lnTo>
                          <a:pt x="269" y="514"/>
                        </a:lnTo>
                        <a:lnTo>
                          <a:pt x="270" y="513"/>
                        </a:lnTo>
                        <a:lnTo>
                          <a:pt x="272" y="511"/>
                        </a:lnTo>
                        <a:lnTo>
                          <a:pt x="272" y="509"/>
                        </a:lnTo>
                        <a:lnTo>
                          <a:pt x="270" y="506"/>
                        </a:lnTo>
                        <a:lnTo>
                          <a:pt x="269" y="505"/>
                        </a:lnTo>
                        <a:lnTo>
                          <a:pt x="268" y="503"/>
                        </a:lnTo>
                        <a:lnTo>
                          <a:pt x="266" y="503"/>
                        </a:lnTo>
                        <a:lnTo>
                          <a:pt x="265" y="503"/>
                        </a:lnTo>
                        <a:lnTo>
                          <a:pt x="262" y="502"/>
                        </a:lnTo>
                        <a:lnTo>
                          <a:pt x="261" y="499"/>
                        </a:lnTo>
                        <a:lnTo>
                          <a:pt x="258" y="494"/>
                        </a:lnTo>
                        <a:lnTo>
                          <a:pt x="258" y="489"/>
                        </a:lnTo>
                        <a:lnTo>
                          <a:pt x="260" y="483"/>
                        </a:lnTo>
                        <a:lnTo>
                          <a:pt x="261" y="478"/>
                        </a:lnTo>
                        <a:lnTo>
                          <a:pt x="264" y="475"/>
                        </a:lnTo>
                        <a:lnTo>
                          <a:pt x="264" y="471"/>
                        </a:lnTo>
                        <a:lnTo>
                          <a:pt x="261" y="469"/>
                        </a:lnTo>
                        <a:lnTo>
                          <a:pt x="261" y="467"/>
                        </a:lnTo>
                        <a:lnTo>
                          <a:pt x="261" y="465"/>
                        </a:lnTo>
                        <a:lnTo>
                          <a:pt x="261" y="463"/>
                        </a:lnTo>
                        <a:lnTo>
                          <a:pt x="262" y="463"/>
                        </a:lnTo>
                        <a:lnTo>
                          <a:pt x="264" y="462"/>
                        </a:lnTo>
                        <a:lnTo>
                          <a:pt x="265" y="462"/>
                        </a:lnTo>
                        <a:lnTo>
                          <a:pt x="265" y="462"/>
                        </a:lnTo>
                        <a:lnTo>
                          <a:pt x="265" y="454"/>
                        </a:lnTo>
                        <a:lnTo>
                          <a:pt x="262" y="443"/>
                        </a:lnTo>
                        <a:lnTo>
                          <a:pt x="256" y="433"/>
                        </a:lnTo>
                        <a:lnTo>
                          <a:pt x="246" y="425"/>
                        </a:lnTo>
                        <a:lnTo>
                          <a:pt x="240" y="421"/>
                        </a:lnTo>
                        <a:lnTo>
                          <a:pt x="234" y="418"/>
                        </a:lnTo>
                        <a:lnTo>
                          <a:pt x="230" y="417"/>
                        </a:lnTo>
                        <a:lnTo>
                          <a:pt x="229" y="415"/>
                        </a:lnTo>
                        <a:lnTo>
                          <a:pt x="228" y="413"/>
                        </a:lnTo>
                        <a:lnTo>
                          <a:pt x="228" y="411"/>
                        </a:lnTo>
                        <a:lnTo>
                          <a:pt x="228" y="409"/>
                        </a:lnTo>
                        <a:lnTo>
                          <a:pt x="228" y="406"/>
                        </a:lnTo>
                        <a:lnTo>
                          <a:pt x="226" y="406"/>
                        </a:lnTo>
                        <a:lnTo>
                          <a:pt x="225" y="405"/>
                        </a:lnTo>
                        <a:lnTo>
                          <a:pt x="224" y="405"/>
                        </a:lnTo>
                        <a:lnTo>
                          <a:pt x="222" y="403"/>
                        </a:lnTo>
                        <a:lnTo>
                          <a:pt x="221" y="402"/>
                        </a:lnTo>
                        <a:lnTo>
                          <a:pt x="220" y="399"/>
                        </a:lnTo>
                        <a:lnTo>
                          <a:pt x="220" y="395"/>
                        </a:lnTo>
                        <a:lnTo>
                          <a:pt x="221" y="394"/>
                        </a:lnTo>
                        <a:lnTo>
                          <a:pt x="224" y="391"/>
                        </a:lnTo>
                        <a:lnTo>
                          <a:pt x="225" y="390"/>
                        </a:lnTo>
                        <a:lnTo>
                          <a:pt x="226" y="389"/>
                        </a:lnTo>
                        <a:lnTo>
                          <a:pt x="228" y="387"/>
                        </a:lnTo>
                        <a:lnTo>
                          <a:pt x="226" y="386"/>
                        </a:lnTo>
                        <a:lnTo>
                          <a:pt x="224" y="385"/>
                        </a:lnTo>
                        <a:lnTo>
                          <a:pt x="216" y="381"/>
                        </a:lnTo>
                        <a:lnTo>
                          <a:pt x="208" y="371"/>
                        </a:lnTo>
                        <a:lnTo>
                          <a:pt x="204" y="362"/>
                        </a:lnTo>
                        <a:lnTo>
                          <a:pt x="205" y="357"/>
                        </a:lnTo>
                        <a:lnTo>
                          <a:pt x="206" y="352"/>
                        </a:lnTo>
                        <a:lnTo>
                          <a:pt x="206" y="349"/>
                        </a:lnTo>
                        <a:lnTo>
                          <a:pt x="208" y="346"/>
                        </a:lnTo>
                        <a:lnTo>
                          <a:pt x="206" y="345"/>
                        </a:lnTo>
                        <a:lnTo>
                          <a:pt x="202" y="340"/>
                        </a:lnTo>
                        <a:lnTo>
                          <a:pt x="201" y="330"/>
                        </a:lnTo>
                        <a:lnTo>
                          <a:pt x="201" y="322"/>
                        </a:lnTo>
                        <a:lnTo>
                          <a:pt x="204" y="320"/>
                        </a:lnTo>
                        <a:lnTo>
                          <a:pt x="205" y="318"/>
                        </a:lnTo>
                        <a:lnTo>
                          <a:pt x="208" y="317"/>
                        </a:lnTo>
                        <a:lnTo>
                          <a:pt x="209" y="317"/>
                        </a:lnTo>
                        <a:lnTo>
                          <a:pt x="209" y="313"/>
                        </a:lnTo>
                        <a:lnTo>
                          <a:pt x="208" y="310"/>
                        </a:lnTo>
                        <a:lnTo>
                          <a:pt x="206" y="309"/>
                        </a:lnTo>
                        <a:lnTo>
                          <a:pt x="206" y="309"/>
                        </a:lnTo>
                        <a:lnTo>
                          <a:pt x="204" y="308"/>
                        </a:lnTo>
                        <a:lnTo>
                          <a:pt x="201" y="306"/>
                        </a:lnTo>
                        <a:lnTo>
                          <a:pt x="200" y="305"/>
                        </a:lnTo>
                        <a:lnTo>
                          <a:pt x="200" y="301"/>
                        </a:lnTo>
                        <a:lnTo>
                          <a:pt x="200" y="297"/>
                        </a:lnTo>
                        <a:lnTo>
                          <a:pt x="200" y="294"/>
                        </a:lnTo>
                        <a:lnTo>
                          <a:pt x="200" y="293"/>
                        </a:lnTo>
                        <a:lnTo>
                          <a:pt x="199" y="290"/>
                        </a:lnTo>
                        <a:lnTo>
                          <a:pt x="197" y="288"/>
                        </a:lnTo>
                        <a:lnTo>
                          <a:pt x="197" y="284"/>
                        </a:lnTo>
                        <a:lnTo>
                          <a:pt x="196" y="281"/>
                        </a:lnTo>
                        <a:lnTo>
                          <a:pt x="196" y="281"/>
                        </a:lnTo>
                        <a:lnTo>
                          <a:pt x="195" y="281"/>
                        </a:lnTo>
                        <a:lnTo>
                          <a:pt x="193" y="282"/>
                        </a:lnTo>
                        <a:lnTo>
                          <a:pt x="192" y="285"/>
                        </a:lnTo>
                        <a:lnTo>
                          <a:pt x="192" y="286"/>
                        </a:lnTo>
                        <a:lnTo>
                          <a:pt x="191" y="288"/>
                        </a:lnTo>
                        <a:lnTo>
                          <a:pt x="191" y="290"/>
                        </a:lnTo>
                        <a:lnTo>
                          <a:pt x="188" y="293"/>
                        </a:lnTo>
                        <a:lnTo>
                          <a:pt x="185" y="294"/>
                        </a:lnTo>
                        <a:lnTo>
                          <a:pt x="181" y="296"/>
                        </a:lnTo>
                        <a:lnTo>
                          <a:pt x="177" y="296"/>
                        </a:lnTo>
                        <a:lnTo>
                          <a:pt x="175" y="296"/>
                        </a:lnTo>
                        <a:lnTo>
                          <a:pt x="173" y="294"/>
                        </a:lnTo>
                        <a:lnTo>
                          <a:pt x="171" y="293"/>
                        </a:lnTo>
                        <a:lnTo>
                          <a:pt x="168" y="290"/>
                        </a:lnTo>
                        <a:lnTo>
                          <a:pt x="168" y="286"/>
                        </a:lnTo>
                        <a:lnTo>
                          <a:pt x="167" y="282"/>
                        </a:lnTo>
                        <a:lnTo>
                          <a:pt x="167" y="277"/>
                        </a:lnTo>
                        <a:lnTo>
                          <a:pt x="165" y="273"/>
                        </a:lnTo>
                        <a:lnTo>
                          <a:pt x="164" y="269"/>
                        </a:lnTo>
                        <a:lnTo>
                          <a:pt x="163" y="272"/>
                        </a:lnTo>
                        <a:lnTo>
                          <a:pt x="160" y="274"/>
                        </a:lnTo>
                        <a:lnTo>
                          <a:pt x="157" y="277"/>
                        </a:lnTo>
                        <a:lnTo>
                          <a:pt x="155" y="278"/>
                        </a:lnTo>
                        <a:lnTo>
                          <a:pt x="153" y="278"/>
                        </a:lnTo>
                        <a:lnTo>
                          <a:pt x="152" y="277"/>
                        </a:lnTo>
                        <a:lnTo>
                          <a:pt x="152" y="276"/>
                        </a:lnTo>
                        <a:lnTo>
                          <a:pt x="151" y="273"/>
                        </a:lnTo>
                        <a:lnTo>
                          <a:pt x="152" y="270"/>
                        </a:lnTo>
                        <a:lnTo>
                          <a:pt x="153" y="266"/>
                        </a:lnTo>
                        <a:lnTo>
                          <a:pt x="155" y="260"/>
                        </a:lnTo>
                        <a:lnTo>
                          <a:pt x="156" y="256"/>
                        </a:lnTo>
                        <a:lnTo>
                          <a:pt x="157" y="254"/>
                        </a:lnTo>
                        <a:lnTo>
                          <a:pt x="156" y="253"/>
                        </a:lnTo>
                        <a:lnTo>
                          <a:pt x="153" y="252"/>
                        </a:lnTo>
                        <a:lnTo>
                          <a:pt x="151" y="249"/>
                        </a:lnTo>
                        <a:lnTo>
                          <a:pt x="149" y="246"/>
                        </a:lnTo>
                        <a:lnTo>
                          <a:pt x="151" y="242"/>
                        </a:lnTo>
                        <a:lnTo>
                          <a:pt x="151" y="240"/>
                        </a:lnTo>
                        <a:lnTo>
                          <a:pt x="149" y="237"/>
                        </a:lnTo>
                        <a:lnTo>
                          <a:pt x="149" y="236"/>
                        </a:lnTo>
                        <a:lnTo>
                          <a:pt x="148" y="233"/>
                        </a:lnTo>
                        <a:lnTo>
                          <a:pt x="147" y="232"/>
                        </a:lnTo>
                        <a:lnTo>
                          <a:pt x="147" y="232"/>
                        </a:lnTo>
                        <a:lnTo>
                          <a:pt x="145" y="232"/>
                        </a:lnTo>
                        <a:lnTo>
                          <a:pt x="144" y="233"/>
                        </a:lnTo>
                        <a:lnTo>
                          <a:pt x="141" y="236"/>
                        </a:lnTo>
                        <a:lnTo>
                          <a:pt x="140" y="238"/>
                        </a:lnTo>
                        <a:lnTo>
                          <a:pt x="137" y="240"/>
                        </a:lnTo>
                        <a:lnTo>
                          <a:pt x="135" y="241"/>
                        </a:lnTo>
                        <a:lnTo>
                          <a:pt x="132" y="240"/>
                        </a:lnTo>
                        <a:lnTo>
                          <a:pt x="129" y="238"/>
                        </a:lnTo>
                        <a:lnTo>
                          <a:pt x="128" y="236"/>
                        </a:lnTo>
                        <a:lnTo>
                          <a:pt x="127" y="236"/>
                        </a:lnTo>
                        <a:lnTo>
                          <a:pt x="127" y="236"/>
                        </a:lnTo>
                        <a:lnTo>
                          <a:pt x="125" y="237"/>
                        </a:lnTo>
                        <a:lnTo>
                          <a:pt x="124" y="240"/>
                        </a:lnTo>
                        <a:lnTo>
                          <a:pt x="123" y="241"/>
                        </a:lnTo>
                        <a:lnTo>
                          <a:pt x="121" y="242"/>
                        </a:lnTo>
                        <a:lnTo>
                          <a:pt x="119" y="242"/>
                        </a:lnTo>
                        <a:lnTo>
                          <a:pt x="117" y="242"/>
                        </a:lnTo>
                        <a:lnTo>
                          <a:pt x="116" y="242"/>
                        </a:lnTo>
                        <a:lnTo>
                          <a:pt x="116" y="241"/>
                        </a:lnTo>
                        <a:lnTo>
                          <a:pt x="115" y="240"/>
                        </a:lnTo>
                        <a:lnTo>
                          <a:pt x="115" y="237"/>
                        </a:lnTo>
                        <a:lnTo>
                          <a:pt x="115" y="234"/>
                        </a:lnTo>
                        <a:lnTo>
                          <a:pt x="116" y="229"/>
                        </a:lnTo>
                        <a:lnTo>
                          <a:pt x="116" y="224"/>
                        </a:lnTo>
                        <a:lnTo>
                          <a:pt x="116" y="220"/>
                        </a:lnTo>
                        <a:lnTo>
                          <a:pt x="116" y="217"/>
                        </a:lnTo>
                        <a:lnTo>
                          <a:pt x="116" y="214"/>
                        </a:lnTo>
                        <a:lnTo>
                          <a:pt x="116" y="214"/>
                        </a:lnTo>
                        <a:lnTo>
                          <a:pt x="115" y="214"/>
                        </a:lnTo>
                        <a:lnTo>
                          <a:pt x="115" y="214"/>
                        </a:lnTo>
                        <a:lnTo>
                          <a:pt x="113" y="214"/>
                        </a:lnTo>
                        <a:lnTo>
                          <a:pt x="112" y="216"/>
                        </a:lnTo>
                        <a:lnTo>
                          <a:pt x="109" y="217"/>
                        </a:lnTo>
                        <a:lnTo>
                          <a:pt x="107" y="220"/>
                        </a:lnTo>
                        <a:lnTo>
                          <a:pt x="104" y="221"/>
                        </a:lnTo>
                        <a:lnTo>
                          <a:pt x="103" y="222"/>
                        </a:lnTo>
                        <a:lnTo>
                          <a:pt x="100" y="222"/>
                        </a:lnTo>
                        <a:lnTo>
                          <a:pt x="97" y="221"/>
                        </a:lnTo>
                        <a:lnTo>
                          <a:pt x="95" y="220"/>
                        </a:lnTo>
                        <a:lnTo>
                          <a:pt x="93" y="217"/>
                        </a:lnTo>
                        <a:lnTo>
                          <a:pt x="92" y="216"/>
                        </a:lnTo>
                        <a:lnTo>
                          <a:pt x="92" y="214"/>
                        </a:lnTo>
                        <a:lnTo>
                          <a:pt x="91" y="216"/>
                        </a:lnTo>
                        <a:lnTo>
                          <a:pt x="89" y="217"/>
                        </a:lnTo>
                        <a:lnTo>
                          <a:pt x="87" y="218"/>
                        </a:lnTo>
                        <a:lnTo>
                          <a:pt x="85" y="220"/>
                        </a:lnTo>
                        <a:lnTo>
                          <a:pt x="83" y="218"/>
                        </a:lnTo>
                        <a:lnTo>
                          <a:pt x="81" y="218"/>
                        </a:lnTo>
                        <a:lnTo>
                          <a:pt x="80" y="217"/>
                        </a:lnTo>
                        <a:lnTo>
                          <a:pt x="80" y="216"/>
                        </a:lnTo>
                        <a:lnTo>
                          <a:pt x="79" y="216"/>
                        </a:lnTo>
                        <a:lnTo>
                          <a:pt x="79" y="216"/>
                        </a:lnTo>
                        <a:lnTo>
                          <a:pt x="74" y="217"/>
                        </a:lnTo>
                        <a:lnTo>
                          <a:pt x="70" y="218"/>
                        </a:lnTo>
                        <a:lnTo>
                          <a:pt x="67" y="220"/>
                        </a:lnTo>
                        <a:lnTo>
                          <a:pt x="64" y="222"/>
                        </a:lnTo>
                        <a:lnTo>
                          <a:pt x="63" y="225"/>
                        </a:lnTo>
                        <a:lnTo>
                          <a:pt x="62" y="226"/>
                        </a:lnTo>
                        <a:lnTo>
                          <a:pt x="63" y="226"/>
                        </a:lnTo>
                        <a:lnTo>
                          <a:pt x="64" y="228"/>
                        </a:lnTo>
                        <a:lnTo>
                          <a:pt x="66" y="228"/>
                        </a:lnTo>
                        <a:lnTo>
                          <a:pt x="68" y="228"/>
                        </a:lnTo>
                        <a:lnTo>
                          <a:pt x="71" y="226"/>
                        </a:lnTo>
                        <a:lnTo>
                          <a:pt x="74" y="228"/>
                        </a:lnTo>
                        <a:lnTo>
                          <a:pt x="75" y="228"/>
                        </a:lnTo>
                        <a:lnTo>
                          <a:pt x="77" y="229"/>
                        </a:lnTo>
                        <a:lnTo>
                          <a:pt x="80" y="233"/>
                        </a:lnTo>
                        <a:lnTo>
                          <a:pt x="81" y="237"/>
                        </a:lnTo>
                        <a:lnTo>
                          <a:pt x="81" y="241"/>
                        </a:lnTo>
                        <a:lnTo>
                          <a:pt x="80" y="245"/>
                        </a:lnTo>
                        <a:lnTo>
                          <a:pt x="80" y="246"/>
                        </a:lnTo>
                        <a:lnTo>
                          <a:pt x="80" y="249"/>
                        </a:lnTo>
                        <a:lnTo>
                          <a:pt x="79" y="252"/>
                        </a:lnTo>
                        <a:lnTo>
                          <a:pt x="76" y="253"/>
                        </a:lnTo>
                        <a:lnTo>
                          <a:pt x="72" y="253"/>
                        </a:lnTo>
                        <a:lnTo>
                          <a:pt x="68" y="254"/>
                        </a:lnTo>
                        <a:lnTo>
                          <a:pt x="63" y="254"/>
                        </a:lnTo>
                        <a:lnTo>
                          <a:pt x="59" y="254"/>
                        </a:lnTo>
                        <a:lnTo>
                          <a:pt x="58" y="256"/>
                        </a:lnTo>
                        <a:lnTo>
                          <a:pt x="56" y="258"/>
                        </a:lnTo>
                        <a:lnTo>
                          <a:pt x="55" y="261"/>
                        </a:lnTo>
                        <a:lnTo>
                          <a:pt x="55" y="264"/>
                        </a:lnTo>
                        <a:lnTo>
                          <a:pt x="54" y="268"/>
                        </a:lnTo>
                        <a:lnTo>
                          <a:pt x="52" y="269"/>
                        </a:lnTo>
                        <a:lnTo>
                          <a:pt x="51" y="270"/>
                        </a:lnTo>
                        <a:lnTo>
                          <a:pt x="48" y="272"/>
                        </a:lnTo>
                        <a:lnTo>
                          <a:pt x="47" y="273"/>
                        </a:lnTo>
                        <a:lnTo>
                          <a:pt x="43" y="274"/>
                        </a:lnTo>
                        <a:lnTo>
                          <a:pt x="40" y="274"/>
                        </a:lnTo>
                        <a:lnTo>
                          <a:pt x="38" y="274"/>
                        </a:lnTo>
                        <a:lnTo>
                          <a:pt x="32" y="274"/>
                        </a:lnTo>
                        <a:lnTo>
                          <a:pt x="30" y="274"/>
                        </a:lnTo>
                        <a:lnTo>
                          <a:pt x="28" y="274"/>
                        </a:lnTo>
                        <a:lnTo>
                          <a:pt x="27" y="274"/>
                        </a:lnTo>
                        <a:lnTo>
                          <a:pt x="26" y="274"/>
                        </a:lnTo>
                        <a:lnTo>
                          <a:pt x="22" y="277"/>
                        </a:lnTo>
                        <a:lnTo>
                          <a:pt x="22" y="273"/>
                        </a:lnTo>
                        <a:lnTo>
                          <a:pt x="22" y="270"/>
                        </a:lnTo>
                        <a:lnTo>
                          <a:pt x="22" y="269"/>
                        </a:lnTo>
                        <a:lnTo>
                          <a:pt x="20" y="269"/>
                        </a:lnTo>
                        <a:lnTo>
                          <a:pt x="20" y="269"/>
                        </a:lnTo>
                        <a:lnTo>
                          <a:pt x="19" y="269"/>
                        </a:lnTo>
                        <a:lnTo>
                          <a:pt x="18" y="269"/>
                        </a:lnTo>
                        <a:lnTo>
                          <a:pt x="18" y="269"/>
                        </a:lnTo>
                        <a:lnTo>
                          <a:pt x="16" y="268"/>
                        </a:lnTo>
                        <a:lnTo>
                          <a:pt x="15" y="266"/>
                        </a:lnTo>
                        <a:lnTo>
                          <a:pt x="15" y="265"/>
                        </a:lnTo>
                        <a:lnTo>
                          <a:pt x="15" y="262"/>
                        </a:lnTo>
                        <a:lnTo>
                          <a:pt x="16" y="260"/>
                        </a:lnTo>
                        <a:lnTo>
                          <a:pt x="18" y="257"/>
                        </a:lnTo>
                        <a:lnTo>
                          <a:pt x="19" y="257"/>
                        </a:lnTo>
                        <a:lnTo>
                          <a:pt x="20" y="256"/>
                        </a:lnTo>
                        <a:lnTo>
                          <a:pt x="20" y="254"/>
                        </a:lnTo>
                        <a:lnTo>
                          <a:pt x="22" y="252"/>
                        </a:lnTo>
                        <a:lnTo>
                          <a:pt x="22" y="250"/>
                        </a:lnTo>
                        <a:lnTo>
                          <a:pt x="20" y="248"/>
                        </a:lnTo>
                        <a:lnTo>
                          <a:pt x="20" y="245"/>
                        </a:lnTo>
                        <a:lnTo>
                          <a:pt x="20" y="242"/>
                        </a:lnTo>
                        <a:lnTo>
                          <a:pt x="20" y="240"/>
                        </a:lnTo>
                        <a:lnTo>
                          <a:pt x="22" y="237"/>
                        </a:lnTo>
                        <a:lnTo>
                          <a:pt x="23" y="236"/>
                        </a:lnTo>
                        <a:lnTo>
                          <a:pt x="24" y="236"/>
                        </a:lnTo>
                        <a:lnTo>
                          <a:pt x="24" y="234"/>
                        </a:lnTo>
                        <a:lnTo>
                          <a:pt x="26" y="233"/>
                        </a:lnTo>
                        <a:lnTo>
                          <a:pt x="26" y="229"/>
                        </a:lnTo>
                        <a:lnTo>
                          <a:pt x="26" y="226"/>
                        </a:lnTo>
                        <a:lnTo>
                          <a:pt x="26" y="224"/>
                        </a:lnTo>
                        <a:lnTo>
                          <a:pt x="24" y="221"/>
                        </a:lnTo>
                        <a:lnTo>
                          <a:pt x="24" y="218"/>
                        </a:lnTo>
                        <a:lnTo>
                          <a:pt x="23" y="214"/>
                        </a:lnTo>
                        <a:lnTo>
                          <a:pt x="22" y="210"/>
                        </a:lnTo>
                        <a:lnTo>
                          <a:pt x="19" y="206"/>
                        </a:lnTo>
                        <a:lnTo>
                          <a:pt x="18" y="205"/>
                        </a:lnTo>
                        <a:lnTo>
                          <a:pt x="16" y="203"/>
                        </a:lnTo>
                        <a:lnTo>
                          <a:pt x="14" y="199"/>
                        </a:lnTo>
                        <a:lnTo>
                          <a:pt x="11" y="193"/>
                        </a:lnTo>
                        <a:lnTo>
                          <a:pt x="10" y="188"/>
                        </a:lnTo>
                        <a:lnTo>
                          <a:pt x="7" y="183"/>
                        </a:lnTo>
                        <a:lnTo>
                          <a:pt x="6" y="173"/>
                        </a:lnTo>
                        <a:lnTo>
                          <a:pt x="6" y="165"/>
                        </a:lnTo>
                        <a:lnTo>
                          <a:pt x="7" y="159"/>
                        </a:lnTo>
                        <a:lnTo>
                          <a:pt x="8" y="157"/>
                        </a:lnTo>
                        <a:lnTo>
                          <a:pt x="8" y="156"/>
                        </a:lnTo>
                        <a:lnTo>
                          <a:pt x="10" y="153"/>
                        </a:lnTo>
                        <a:lnTo>
                          <a:pt x="10" y="151"/>
                        </a:lnTo>
                        <a:lnTo>
                          <a:pt x="10" y="149"/>
                        </a:lnTo>
                        <a:lnTo>
                          <a:pt x="8" y="148"/>
                        </a:lnTo>
                        <a:lnTo>
                          <a:pt x="7" y="147"/>
                        </a:lnTo>
                        <a:lnTo>
                          <a:pt x="4" y="145"/>
                        </a:lnTo>
                        <a:lnTo>
                          <a:pt x="2" y="143"/>
                        </a:lnTo>
                        <a:lnTo>
                          <a:pt x="2" y="140"/>
                        </a:lnTo>
                        <a:lnTo>
                          <a:pt x="0" y="136"/>
                        </a:lnTo>
                        <a:lnTo>
                          <a:pt x="2" y="132"/>
                        </a:lnTo>
                        <a:lnTo>
                          <a:pt x="2" y="132"/>
                        </a:lnTo>
                        <a:lnTo>
                          <a:pt x="4" y="128"/>
                        </a:lnTo>
                        <a:lnTo>
                          <a:pt x="6" y="124"/>
                        </a:lnTo>
                        <a:lnTo>
                          <a:pt x="10" y="121"/>
                        </a:lnTo>
                        <a:lnTo>
                          <a:pt x="15" y="119"/>
                        </a:lnTo>
                        <a:lnTo>
                          <a:pt x="18" y="119"/>
                        </a:lnTo>
                        <a:lnTo>
                          <a:pt x="20" y="117"/>
                        </a:lnTo>
                        <a:lnTo>
                          <a:pt x="24" y="119"/>
                        </a:lnTo>
                        <a:lnTo>
                          <a:pt x="27" y="119"/>
                        </a:lnTo>
                        <a:lnTo>
                          <a:pt x="28" y="120"/>
                        </a:lnTo>
                        <a:lnTo>
                          <a:pt x="30" y="120"/>
                        </a:lnTo>
                        <a:lnTo>
                          <a:pt x="30" y="120"/>
                        </a:lnTo>
                        <a:lnTo>
                          <a:pt x="31" y="120"/>
                        </a:lnTo>
                        <a:lnTo>
                          <a:pt x="34" y="120"/>
                        </a:lnTo>
                        <a:lnTo>
                          <a:pt x="36" y="117"/>
                        </a:lnTo>
                        <a:lnTo>
                          <a:pt x="39" y="115"/>
                        </a:lnTo>
                        <a:lnTo>
                          <a:pt x="42" y="113"/>
                        </a:lnTo>
                        <a:lnTo>
                          <a:pt x="46" y="113"/>
                        </a:lnTo>
                        <a:lnTo>
                          <a:pt x="50" y="112"/>
                        </a:lnTo>
                        <a:lnTo>
                          <a:pt x="54" y="112"/>
                        </a:lnTo>
                        <a:lnTo>
                          <a:pt x="59" y="112"/>
                        </a:lnTo>
                        <a:lnTo>
                          <a:pt x="63" y="113"/>
                        </a:lnTo>
                        <a:lnTo>
                          <a:pt x="66" y="116"/>
                        </a:lnTo>
                        <a:lnTo>
                          <a:pt x="70" y="119"/>
                        </a:lnTo>
                        <a:lnTo>
                          <a:pt x="74" y="123"/>
                        </a:lnTo>
                        <a:lnTo>
                          <a:pt x="76" y="125"/>
                        </a:lnTo>
                        <a:lnTo>
                          <a:pt x="79" y="127"/>
                        </a:lnTo>
                        <a:lnTo>
                          <a:pt x="83" y="128"/>
                        </a:lnTo>
                        <a:lnTo>
                          <a:pt x="85" y="128"/>
                        </a:lnTo>
                        <a:lnTo>
                          <a:pt x="89" y="125"/>
                        </a:lnTo>
                        <a:lnTo>
                          <a:pt x="91" y="124"/>
                        </a:lnTo>
                        <a:lnTo>
                          <a:pt x="92" y="123"/>
                        </a:lnTo>
                        <a:lnTo>
                          <a:pt x="92" y="120"/>
                        </a:lnTo>
                        <a:lnTo>
                          <a:pt x="92" y="117"/>
                        </a:lnTo>
                        <a:lnTo>
                          <a:pt x="93" y="115"/>
                        </a:lnTo>
                        <a:lnTo>
                          <a:pt x="95" y="113"/>
                        </a:lnTo>
                        <a:lnTo>
                          <a:pt x="96" y="112"/>
                        </a:lnTo>
                        <a:lnTo>
                          <a:pt x="97" y="111"/>
                        </a:lnTo>
                        <a:lnTo>
                          <a:pt x="97" y="109"/>
                        </a:lnTo>
                        <a:lnTo>
                          <a:pt x="96" y="109"/>
                        </a:lnTo>
                        <a:lnTo>
                          <a:pt x="96" y="109"/>
                        </a:lnTo>
                        <a:lnTo>
                          <a:pt x="95" y="108"/>
                        </a:lnTo>
                        <a:lnTo>
                          <a:pt x="93" y="107"/>
                        </a:lnTo>
                        <a:lnTo>
                          <a:pt x="92" y="105"/>
                        </a:lnTo>
                        <a:lnTo>
                          <a:pt x="91" y="103"/>
                        </a:lnTo>
                        <a:lnTo>
                          <a:pt x="91" y="100"/>
                        </a:lnTo>
                        <a:lnTo>
                          <a:pt x="91" y="96"/>
                        </a:lnTo>
                        <a:lnTo>
                          <a:pt x="91" y="92"/>
                        </a:lnTo>
                        <a:lnTo>
                          <a:pt x="91" y="89"/>
                        </a:lnTo>
                        <a:lnTo>
                          <a:pt x="91" y="89"/>
                        </a:lnTo>
                        <a:lnTo>
                          <a:pt x="89" y="87"/>
                        </a:lnTo>
                        <a:lnTo>
                          <a:pt x="93" y="87"/>
                        </a:lnTo>
                        <a:lnTo>
                          <a:pt x="95" y="87"/>
                        </a:lnTo>
                        <a:lnTo>
                          <a:pt x="97" y="87"/>
                        </a:lnTo>
                        <a:lnTo>
                          <a:pt x="101" y="87"/>
                        </a:lnTo>
                        <a:lnTo>
                          <a:pt x="104" y="88"/>
                        </a:lnTo>
                        <a:lnTo>
                          <a:pt x="107" y="89"/>
                        </a:lnTo>
                        <a:lnTo>
                          <a:pt x="107" y="89"/>
                        </a:lnTo>
                        <a:lnTo>
                          <a:pt x="108" y="89"/>
                        </a:lnTo>
                        <a:lnTo>
                          <a:pt x="112" y="89"/>
                        </a:lnTo>
                        <a:lnTo>
                          <a:pt x="115" y="89"/>
                        </a:lnTo>
                        <a:lnTo>
                          <a:pt x="113" y="87"/>
                        </a:lnTo>
                        <a:lnTo>
                          <a:pt x="113" y="85"/>
                        </a:lnTo>
                        <a:lnTo>
                          <a:pt x="113" y="83"/>
                        </a:lnTo>
                        <a:lnTo>
                          <a:pt x="115" y="81"/>
                        </a:lnTo>
                        <a:lnTo>
                          <a:pt x="119" y="79"/>
                        </a:lnTo>
                        <a:lnTo>
                          <a:pt x="120" y="77"/>
                        </a:lnTo>
                        <a:lnTo>
                          <a:pt x="123" y="77"/>
                        </a:lnTo>
                        <a:lnTo>
                          <a:pt x="125" y="76"/>
                        </a:lnTo>
                        <a:lnTo>
                          <a:pt x="127" y="75"/>
                        </a:lnTo>
                        <a:lnTo>
                          <a:pt x="129" y="72"/>
                        </a:lnTo>
                        <a:lnTo>
                          <a:pt x="131" y="71"/>
                        </a:lnTo>
                        <a:lnTo>
                          <a:pt x="132" y="68"/>
                        </a:lnTo>
                        <a:lnTo>
                          <a:pt x="133" y="67"/>
                        </a:lnTo>
                        <a:lnTo>
                          <a:pt x="133" y="63"/>
                        </a:lnTo>
                        <a:lnTo>
                          <a:pt x="133" y="60"/>
                        </a:lnTo>
                        <a:lnTo>
                          <a:pt x="132" y="57"/>
                        </a:lnTo>
                        <a:lnTo>
                          <a:pt x="131" y="55"/>
                        </a:lnTo>
                        <a:lnTo>
                          <a:pt x="131" y="52"/>
                        </a:lnTo>
                        <a:lnTo>
                          <a:pt x="131" y="50"/>
                        </a:lnTo>
                        <a:lnTo>
                          <a:pt x="131" y="47"/>
                        </a:lnTo>
                        <a:lnTo>
                          <a:pt x="133" y="43"/>
                        </a:lnTo>
                        <a:lnTo>
                          <a:pt x="136" y="40"/>
                        </a:lnTo>
                        <a:lnTo>
                          <a:pt x="139" y="38"/>
                        </a:lnTo>
                        <a:lnTo>
                          <a:pt x="141" y="38"/>
                        </a:lnTo>
                        <a:lnTo>
                          <a:pt x="144" y="38"/>
                        </a:lnTo>
                        <a:lnTo>
                          <a:pt x="147" y="39"/>
                        </a:lnTo>
                        <a:lnTo>
                          <a:pt x="148" y="40"/>
                        </a:lnTo>
                        <a:lnTo>
                          <a:pt x="149" y="40"/>
                        </a:lnTo>
                        <a:lnTo>
                          <a:pt x="153" y="42"/>
                        </a:lnTo>
                        <a:lnTo>
                          <a:pt x="159" y="40"/>
                        </a:lnTo>
                        <a:lnTo>
                          <a:pt x="163" y="39"/>
                        </a:lnTo>
                        <a:lnTo>
                          <a:pt x="167" y="36"/>
                        </a:lnTo>
                        <a:lnTo>
                          <a:pt x="171" y="34"/>
                        </a:lnTo>
                        <a:lnTo>
                          <a:pt x="175" y="30"/>
                        </a:lnTo>
                        <a:lnTo>
                          <a:pt x="179" y="27"/>
                        </a:lnTo>
                        <a:lnTo>
                          <a:pt x="181" y="24"/>
                        </a:lnTo>
                        <a:lnTo>
                          <a:pt x="183" y="22"/>
                        </a:lnTo>
                        <a:lnTo>
                          <a:pt x="183" y="19"/>
                        </a:lnTo>
                        <a:lnTo>
                          <a:pt x="183" y="16"/>
                        </a:lnTo>
                        <a:lnTo>
                          <a:pt x="184" y="14"/>
                        </a:lnTo>
                        <a:lnTo>
                          <a:pt x="185" y="11"/>
                        </a:lnTo>
                        <a:lnTo>
                          <a:pt x="189" y="7"/>
                        </a:lnTo>
                        <a:lnTo>
                          <a:pt x="189" y="7"/>
                        </a:lnTo>
                        <a:lnTo>
                          <a:pt x="191" y="6"/>
                        </a:lnTo>
                        <a:lnTo>
                          <a:pt x="191" y="6"/>
                        </a:lnTo>
                        <a:lnTo>
                          <a:pt x="193" y="3"/>
                        </a:lnTo>
                        <a:lnTo>
                          <a:pt x="193" y="4"/>
                        </a:lnTo>
                        <a:lnTo>
                          <a:pt x="196" y="2"/>
                        </a:lnTo>
                        <a:lnTo>
                          <a:pt x="199" y="0"/>
                        </a:lnTo>
                        <a:lnTo>
                          <a:pt x="200" y="0"/>
                        </a:lnTo>
                        <a:lnTo>
                          <a:pt x="202" y="0"/>
                        </a:lnTo>
                        <a:lnTo>
                          <a:pt x="202" y="2"/>
                        </a:lnTo>
                        <a:lnTo>
                          <a:pt x="204" y="2"/>
                        </a:lnTo>
                        <a:lnTo>
                          <a:pt x="204" y="2"/>
                        </a:lnTo>
                        <a:lnTo>
                          <a:pt x="205" y="2"/>
                        </a:lnTo>
                        <a:lnTo>
                          <a:pt x="208" y="2"/>
                        </a:lnTo>
                        <a:lnTo>
                          <a:pt x="209" y="0"/>
                        </a:lnTo>
                        <a:lnTo>
                          <a:pt x="212" y="0"/>
                        </a:lnTo>
                        <a:lnTo>
                          <a:pt x="213"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7" name="Freeform 635">
                    <a:extLst>
                      <a:ext uri="{FF2B5EF4-FFF2-40B4-BE49-F238E27FC236}">
                        <a16:creationId xmlns:a16="http://schemas.microsoft.com/office/drawing/2014/main" id="{6953ABB6-454E-08A0-A71E-4097D3DA5F58}"/>
                      </a:ext>
                    </a:extLst>
                  </p:cNvPr>
                  <p:cNvSpPr>
                    <a:spLocks noEditPoints="1"/>
                  </p:cNvSpPr>
                  <p:nvPr/>
                </p:nvSpPr>
                <p:spPr bwMode="auto">
                  <a:xfrm>
                    <a:off x="-3110440" y="5105421"/>
                    <a:ext cx="4738904" cy="6121548"/>
                  </a:xfrm>
                  <a:custGeom>
                    <a:avLst/>
                    <a:gdLst>
                      <a:gd name="T0" fmla="*/ 282 w 425"/>
                      <a:gd name="T1" fmla="*/ 42 h 549"/>
                      <a:gd name="T2" fmla="*/ 240 w 425"/>
                      <a:gd name="T3" fmla="*/ 63 h 549"/>
                      <a:gd name="T4" fmla="*/ 178 w 425"/>
                      <a:gd name="T5" fmla="*/ 97 h 549"/>
                      <a:gd name="T6" fmla="*/ 145 w 425"/>
                      <a:gd name="T7" fmla="*/ 125 h 549"/>
                      <a:gd name="T8" fmla="*/ 123 w 425"/>
                      <a:gd name="T9" fmla="*/ 147 h 549"/>
                      <a:gd name="T10" fmla="*/ 84 w 425"/>
                      <a:gd name="T11" fmla="*/ 153 h 549"/>
                      <a:gd name="T12" fmla="*/ 58 w 425"/>
                      <a:gd name="T13" fmla="*/ 164 h 549"/>
                      <a:gd name="T14" fmla="*/ 17 w 425"/>
                      <a:gd name="T15" fmla="*/ 203 h 549"/>
                      <a:gd name="T16" fmla="*/ 28 w 425"/>
                      <a:gd name="T17" fmla="*/ 284 h 549"/>
                      <a:gd name="T18" fmla="*/ 70 w 425"/>
                      <a:gd name="T19" fmla="*/ 319 h 549"/>
                      <a:gd name="T20" fmla="*/ 56 w 425"/>
                      <a:gd name="T21" fmla="*/ 380 h 549"/>
                      <a:gd name="T22" fmla="*/ 129 w 425"/>
                      <a:gd name="T23" fmla="*/ 368 h 549"/>
                      <a:gd name="T24" fmla="*/ 194 w 425"/>
                      <a:gd name="T25" fmla="*/ 377 h 549"/>
                      <a:gd name="T26" fmla="*/ 209 w 425"/>
                      <a:gd name="T27" fmla="*/ 425 h 549"/>
                      <a:gd name="T28" fmla="*/ 206 w 425"/>
                      <a:gd name="T29" fmla="*/ 467 h 549"/>
                      <a:gd name="T30" fmla="*/ 239 w 425"/>
                      <a:gd name="T31" fmla="*/ 488 h 549"/>
                      <a:gd name="T32" fmla="*/ 278 w 425"/>
                      <a:gd name="T33" fmla="*/ 520 h 549"/>
                      <a:gd name="T34" fmla="*/ 343 w 425"/>
                      <a:gd name="T35" fmla="*/ 533 h 549"/>
                      <a:gd name="T36" fmla="*/ 399 w 425"/>
                      <a:gd name="T37" fmla="*/ 488 h 549"/>
                      <a:gd name="T38" fmla="*/ 421 w 425"/>
                      <a:gd name="T39" fmla="*/ 433 h 549"/>
                      <a:gd name="T40" fmla="*/ 408 w 425"/>
                      <a:gd name="T41" fmla="*/ 375 h 549"/>
                      <a:gd name="T42" fmla="*/ 415 w 425"/>
                      <a:gd name="T43" fmla="*/ 325 h 549"/>
                      <a:gd name="T44" fmla="*/ 392 w 425"/>
                      <a:gd name="T45" fmla="*/ 268 h 549"/>
                      <a:gd name="T46" fmla="*/ 322 w 425"/>
                      <a:gd name="T47" fmla="*/ 270 h 549"/>
                      <a:gd name="T48" fmla="*/ 308 w 425"/>
                      <a:gd name="T49" fmla="*/ 230 h 549"/>
                      <a:gd name="T50" fmla="*/ 327 w 425"/>
                      <a:gd name="T51" fmla="*/ 202 h 549"/>
                      <a:gd name="T52" fmla="*/ 353 w 425"/>
                      <a:gd name="T53" fmla="*/ 190 h 549"/>
                      <a:gd name="T54" fmla="*/ 335 w 425"/>
                      <a:gd name="T55" fmla="*/ 142 h 549"/>
                      <a:gd name="T56" fmla="*/ 363 w 425"/>
                      <a:gd name="T57" fmla="*/ 103 h 549"/>
                      <a:gd name="T58" fmla="*/ 336 w 425"/>
                      <a:gd name="T59" fmla="*/ 54 h 549"/>
                      <a:gd name="T60" fmla="*/ 310 w 425"/>
                      <a:gd name="T61" fmla="*/ 15 h 549"/>
                      <a:gd name="T62" fmla="*/ 328 w 425"/>
                      <a:gd name="T63" fmla="*/ 27 h 549"/>
                      <a:gd name="T64" fmla="*/ 349 w 425"/>
                      <a:gd name="T65" fmla="*/ 67 h 549"/>
                      <a:gd name="T66" fmla="*/ 355 w 425"/>
                      <a:gd name="T67" fmla="*/ 118 h 549"/>
                      <a:gd name="T68" fmla="*/ 334 w 425"/>
                      <a:gd name="T69" fmla="*/ 149 h 549"/>
                      <a:gd name="T70" fmla="*/ 348 w 425"/>
                      <a:gd name="T71" fmla="*/ 191 h 549"/>
                      <a:gd name="T72" fmla="*/ 316 w 425"/>
                      <a:gd name="T73" fmla="*/ 214 h 549"/>
                      <a:gd name="T74" fmla="*/ 304 w 425"/>
                      <a:gd name="T75" fmla="*/ 240 h 549"/>
                      <a:gd name="T76" fmla="*/ 336 w 425"/>
                      <a:gd name="T77" fmla="*/ 262 h 549"/>
                      <a:gd name="T78" fmla="*/ 397 w 425"/>
                      <a:gd name="T79" fmla="*/ 286 h 549"/>
                      <a:gd name="T80" fmla="*/ 421 w 425"/>
                      <a:gd name="T81" fmla="*/ 325 h 549"/>
                      <a:gd name="T82" fmla="*/ 412 w 425"/>
                      <a:gd name="T83" fmla="*/ 376 h 549"/>
                      <a:gd name="T84" fmla="*/ 424 w 425"/>
                      <a:gd name="T85" fmla="*/ 427 h 549"/>
                      <a:gd name="T86" fmla="*/ 405 w 425"/>
                      <a:gd name="T87" fmla="*/ 477 h 549"/>
                      <a:gd name="T88" fmla="*/ 369 w 425"/>
                      <a:gd name="T89" fmla="*/ 548 h 549"/>
                      <a:gd name="T90" fmla="*/ 302 w 425"/>
                      <a:gd name="T91" fmla="*/ 525 h 549"/>
                      <a:gd name="T92" fmla="*/ 260 w 425"/>
                      <a:gd name="T93" fmla="*/ 513 h 549"/>
                      <a:gd name="T94" fmla="*/ 218 w 425"/>
                      <a:gd name="T95" fmla="*/ 490 h 549"/>
                      <a:gd name="T96" fmla="*/ 219 w 425"/>
                      <a:gd name="T97" fmla="*/ 452 h 549"/>
                      <a:gd name="T98" fmla="*/ 201 w 425"/>
                      <a:gd name="T99" fmla="*/ 408 h 549"/>
                      <a:gd name="T100" fmla="*/ 182 w 425"/>
                      <a:gd name="T101" fmla="*/ 373 h 549"/>
                      <a:gd name="T102" fmla="*/ 107 w 425"/>
                      <a:gd name="T103" fmla="*/ 381 h 549"/>
                      <a:gd name="T104" fmla="*/ 45 w 425"/>
                      <a:gd name="T105" fmla="*/ 381 h 549"/>
                      <a:gd name="T106" fmla="*/ 70 w 425"/>
                      <a:gd name="T107" fmla="*/ 313 h 549"/>
                      <a:gd name="T108" fmla="*/ 20 w 425"/>
                      <a:gd name="T109" fmla="*/ 278 h 549"/>
                      <a:gd name="T110" fmla="*/ 13 w 425"/>
                      <a:gd name="T111" fmla="*/ 202 h 549"/>
                      <a:gd name="T112" fmla="*/ 56 w 425"/>
                      <a:gd name="T113" fmla="*/ 160 h 549"/>
                      <a:gd name="T114" fmla="*/ 82 w 425"/>
                      <a:gd name="T115" fmla="*/ 150 h 549"/>
                      <a:gd name="T116" fmla="*/ 121 w 425"/>
                      <a:gd name="T117" fmla="*/ 151 h 549"/>
                      <a:gd name="T118" fmla="*/ 138 w 425"/>
                      <a:gd name="T119" fmla="*/ 130 h 549"/>
                      <a:gd name="T120" fmla="*/ 163 w 425"/>
                      <a:gd name="T121" fmla="*/ 98 h 549"/>
                      <a:gd name="T122" fmla="*/ 222 w 425"/>
                      <a:gd name="T123" fmla="*/ 79 h 549"/>
                      <a:gd name="T124" fmla="*/ 272 w 425"/>
                      <a:gd name="T125" fmla="*/ 4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5" h="549">
                        <a:moveTo>
                          <a:pt x="359" y="75"/>
                        </a:moveTo>
                        <a:lnTo>
                          <a:pt x="356" y="78"/>
                        </a:lnTo>
                        <a:lnTo>
                          <a:pt x="355" y="79"/>
                        </a:lnTo>
                        <a:lnTo>
                          <a:pt x="356" y="78"/>
                        </a:lnTo>
                        <a:lnTo>
                          <a:pt x="359" y="75"/>
                        </a:lnTo>
                        <a:close/>
                        <a:moveTo>
                          <a:pt x="307" y="2"/>
                        </a:moveTo>
                        <a:lnTo>
                          <a:pt x="306" y="2"/>
                        </a:lnTo>
                        <a:lnTo>
                          <a:pt x="303" y="4"/>
                        </a:lnTo>
                        <a:lnTo>
                          <a:pt x="299" y="6"/>
                        </a:lnTo>
                        <a:lnTo>
                          <a:pt x="298" y="7"/>
                        </a:lnTo>
                        <a:lnTo>
                          <a:pt x="296" y="10"/>
                        </a:lnTo>
                        <a:lnTo>
                          <a:pt x="296" y="13"/>
                        </a:lnTo>
                        <a:lnTo>
                          <a:pt x="296" y="15"/>
                        </a:lnTo>
                        <a:lnTo>
                          <a:pt x="296" y="18"/>
                        </a:lnTo>
                        <a:lnTo>
                          <a:pt x="296" y="21"/>
                        </a:lnTo>
                        <a:lnTo>
                          <a:pt x="295" y="23"/>
                        </a:lnTo>
                        <a:lnTo>
                          <a:pt x="295" y="26"/>
                        </a:lnTo>
                        <a:lnTo>
                          <a:pt x="294" y="27"/>
                        </a:lnTo>
                        <a:lnTo>
                          <a:pt x="291" y="30"/>
                        </a:lnTo>
                        <a:lnTo>
                          <a:pt x="288" y="33"/>
                        </a:lnTo>
                        <a:lnTo>
                          <a:pt x="284" y="35"/>
                        </a:lnTo>
                        <a:lnTo>
                          <a:pt x="283" y="38"/>
                        </a:lnTo>
                        <a:lnTo>
                          <a:pt x="282" y="39"/>
                        </a:lnTo>
                        <a:lnTo>
                          <a:pt x="282" y="42"/>
                        </a:lnTo>
                        <a:lnTo>
                          <a:pt x="280" y="46"/>
                        </a:lnTo>
                        <a:lnTo>
                          <a:pt x="280" y="47"/>
                        </a:lnTo>
                        <a:lnTo>
                          <a:pt x="280" y="49"/>
                        </a:lnTo>
                        <a:lnTo>
                          <a:pt x="280" y="49"/>
                        </a:lnTo>
                        <a:lnTo>
                          <a:pt x="279" y="49"/>
                        </a:lnTo>
                        <a:lnTo>
                          <a:pt x="278" y="49"/>
                        </a:lnTo>
                        <a:lnTo>
                          <a:pt x="276" y="50"/>
                        </a:lnTo>
                        <a:lnTo>
                          <a:pt x="272" y="50"/>
                        </a:lnTo>
                        <a:lnTo>
                          <a:pt x="270" y="51"/>
                        </a:lnTo>
                        <a:lnTo>
                          <a:pt x="267" y="51"/>
                        </a:lnTo>
                        <a:lnTo>
                          <a:pt x="267" y="53"/>
                        </a:lnTo>
                        <a:lnTo>
                          <a:pt x="266" y="55"/>
                        </a:lnTo>
                        <a:lnTo>
                          <a:pt x="264" y="57"/>
                        </a:lnTo>
                        <a:lnTo>
                          <a:pt x="263" y="58"/>
                        </a:lnTo>
                        <a:lnTo>
                          <a:pt x="262" y="57"/>
                        </a:lnTo>
                        <a:lnTo>
                          <a:pt x="262" y="57"/>
                        </a:lnTo>
                        <a:lnTo>
                          <a:pt x="262" y="55"/>
                        </a:lnTo>
                        <a:lnTo>
                          <a:pt x="260" y="54"/>
                        </a:lnTo>
                        <a:lnTo>
                          <a:pt x="259" y="55"/>
                        </a:lnTo>
                        <a:lnTo>
                          <a:pt x="256" y="57"/>
                        </a:lnTo>
                        <a:lnTo>
                          <a:pt x="252" y="59"/>
                        </a:lnTo>
                        <a:lnTo>
                          <a:pt x="248" y="62"/>
                        </a:lnTo>
                        <a:lnTo>
                          <a:pt x="243" y="63"/>
                        </a:lnTo>
                        <a:lnTo>
                          <a:pt x="240" y="63"/>
                        </a:lnTo>
                        <a:lnTo>
                          <a:pt x="238" y="65"/>
                        </a:lnTo>
                        <a:lnTo>
                          <a:pt x="235" y="66"/>
                        </a:lnTo>
                        <a:lnTo>
                          <a:pt x="231" y="69"/>
                        </a:lnTo>
                        <a:lnTo>
                          <a:pt x="228" y="73"/>
                        </a:lnTo>
                        <a:lnTo>
                          <a:pt x="227" y="75"/>
                        </a:lnTo>
                        <a:lnTo>
                          <a:pt x="226" y="77"/>
                        </a:lnTo>
                        <a:lnTo>
                          <a:pt x="226" y="79"/>
                        </a:lnTo>
                        <a:lnTo>
                          <a:pt x="224" y="81"/>
                        </a:lnTo>
                        <a:lnTo>
                          <a:pt x="222" y="82"/>
                        </a:lnTo>
                        <a:lnTo>
                          <a:pt x="219" y="85"/>
                        </a:lnTo>
                        <a:lnTo>
                          <a:pt x="215" y="86"/>
                        </a:lnTo>
                        <a:lnTo>
                          <a:pt x="213" y="87"/>
                        </a:lnTo>
                        <a:lnTo>
                          <a:pt x="210" y="89"/>
                        </a:lnTo>
                        <a:lnTo>
                          <a:pt x="207" y="87"/>
                        </a:lnTo>
                        <a:lnTo>
                          <a:pt x="205" y="86"/>
                        </a:lnTo>
                        <a:lnTo>
                          <a:pt x="202" y="85"/>
                        </a:lnTo>
                        <a:lnTo>
                          <a:pt x="199" y="85"/>
                        </a:lnTo>
                        <a:lnTo>
                          <a:pt x="197" y="85"/>
                        </a:lnTo>
                        <a:lnTo>
                          <a:pt x="194" y="87"/>
                        </a:lnTo>
                        <a:lnTo>
                          <a:pt x="191" y="90"/>
                        </a:lnTo>
                        <a:lnTo>
                          <a:pt x="189" y="91"/>
                        </a:lnTo>
                        <a:lnTo>
                          <a:pt x="185" y="94"/>
                        </a:lnTo>
                        <a:lnTo>
                          <a:pt x="182" y="95"/>
                        </a:lnTo>
                        <a:lnTo>
                          <a:pt x="178" y="97"/>
                        </a:lnTo>
                        <a:lnTo>
                          <a:pt x="177" y="95"/>
                        </a:lnTo>
                        <a:lnTo>
                          <a:pt x="174" y="95"/>
                        </a:lnTo>
                        <a:lnTo>
                          <a:pt x="171" y="94"/>
                        </a:lnTo>
                        <a:lnTo>
                          <a:pt x="170" y="95"/>
                        </a:lnTo>
                        <a:lnTo>
                          <a:pt x="169" y="97"/>
                        </a:lnTo>
                        <a:lnTo>
                          <a:pt x="166" y="99"/>
                        </a:lnTo>
                        <a:lnTo>
                          <a:pt x="165" y="102"/>
                        </a:lnTo>
                        <a:lnTo>
                          <a:pt x="162" y="103"/>
                        </a:lnTo>
                        <a:lnTo>
                          <a:pt x="161" y="103"/>
                        </a:lnTo>
                        <a:lnTo>
                          <a:pt x="158" y="103"/>
                        </a:lnTo>
                        <a:lnTo>
                          <a:pt x="155" y="103"/>
                        </a:lnTo>
                        <a:lnTo>
                          <a:pt x="153" y="105"/>
                        </a:lnTo>
                        <a:lnTo>
                          <a:pt x="151" y="106"/>
                        </a:lnTo>
                        <a:lnTo>
                          <a:pt x="151" y="107"/>
                        </a:lnTo>
                        <a:lnTo>
                          <a:pt x="151" y="110"/>
                        </a:lnTo>
                        <a:lnTo>
                          <a:pt x="150" y="111"/>
                        </a:lnTo>
                        <a:lnTo>
                          <a:pt x="147" y="111"/>
                        </a:lnTo>
                        <a:lnTo>
                          <a:pt x="146" y="113"/>
                        </a:lnTo>
                        <a:lnTo>
                          <a:pt x="145" y="114"/>
                        </a:lnTo>
                        <a:lnTo>
                          <a:pt x="145" y="115"/>
                        </a:lnTo>
                        <a:lnTo>
                          <a:pt x="145" y="118"/>
                        </a:lnTo>
                        <a:lnTo>
                          <a:pt x="145" y="119"/>
                        </a:lnTo>
                        <a:lnTo>
                          <a:pt x="146" y="122"/>
                        </a:lnTo>
                        <a:lnTo>
                          <a:pt x="145" y="125"/>
                        </a:lnTo>
                        <a:lnTo>
                          <a:pt x="143" y="127"/>
                        </a:lnTo>
                        <a:lnTo>
                          <a:pt x="141" y="131"/>
                        </a:lnTo>
                        <a:lnTo>
                          <a:pt x="139" y="133"/>
                        </a:lnTo>
                        <a:lnTo>
                          <a:pt x="138" y="133"/>
                        </a:lnTo>
                        <a:lnTo>
                          <a:pt x="134" y="131"/>
                        </a:lnTo>
                        <a:lnTo>
                          <a:pt x="133" y="130"/>
                        </a:lnTo>
                        <a:lnTo>
                          <a:pt x="130" y="129"/>
                        </a:lnTo>
                        <a:lnTo>
                          <a:pt x="129" y="126"/>
                        </a:lnTo>
                        <a:lnTo>
                          <a:pt x="126" y="125"/>
                        </a:lnTo>
                        <a:lnTo>
                          <a:pt x="125" y="123"/>
                        </a:lnTo>
                        <a:lnTo>
                          <a:pt x="123" y="123"/>
                        </a:lnTo>
                        <a:lnTo>
                          <a:pt x="122" y="125"/>
                        </a:lnTo>
                        <a:lnTo>
                          <a:pt x="119" y="127"/>
                        </a:lnTo>
                        <a:lnTo>
                          <a:pt x="119" y="129"/>
                        </a:lnTo>
                        <a:lnTo>
                          <a:pt x="119" y="131"/>
                        </a:lnTo>
                        <a:lnTo>
                          <a:pt x="119" y="134"/>
                        </a:lnTo>
                        <a:lnTo>
                          <a:pt x="119" y="137"/>
                        </a:lnTo>
                        <a:lnTo>
                          <a:pt x="121" y="138"/>
                        </a:lnTo>
                        <a:lnTo>
                          <a:pt x="122" y="139"/>
                        </a:lnTo>
                        <a:lnTo>
                          <a:pt x="123" y="141"/>
                        </a:lnTo>
                        <a:lnTo>
                          <a:pt x="125" y="142"/>
                        </a:lnTo>
                        <a:lnTo>
                          <a:pt x="126" y="143"/>
                        </a:lnTo>
                        <a:lnTo>
                          <a:pt x="125" y="145"/>
                        </a:lnTo>
                        <a:lnTo>
                          <a:pt x="123" y="147"/>
                        </a:lnTo>
                        <a:lnTo>
                          <a:pt x="123" y="150"/>
                        </a:lnTo>
                        <a:lnTo>
                          <a:pt x="122" y="151"/>
                        </a:lnTo>
                        <a:lnTo>
                          <a:pt x="122" y="155"/>
                        </a:lnTo>
                        <a:lnTo>
                          <a:pt x="122" y="158"/>
                        </a:lnTo>
                        <a:lnTo>
                          <a:pt x="119" y="159"/>
                        </a:lnTo>
                        <a:lnTo>
                          <a:pt x="115" y="160"/>
                        </a:lnTo>
                        <a:lnTo>
                          <a:pt x="113" y="162"/>
                        </a:lnTo>
                        <a:lnTo>
                          <a:pt x="110" y="162"/>
                        </a:lnTo>
                        <a:lnTo>
                          <a:pt x="109" y="160"/>
                        </a:lnTo>
                        <a:lnTo>
                          <a:pt x="107" y="159"/>
                        </a:lnTo>
                        <a:lnTo>
                          <a:pt x="106" y="157"/>
                        </a:lnTo>
                        <a:lnTo>
                          <a:pt x="105" y="157"/>
                        </a:lnTo>
                        <a:lnTo>
                          <a:pt x="103" y="157"/>
                        </a:lnTo>
                        <a:lnTo>
                          <a:pt x="103" y="158"/>
                        </a:lnTo>
                        <a:lnTo>
                          <a:pt x="102" y="159"/>
                        </a:lnTo>
                        <a:lnTo>
                          <a:pt x="101" y="159"/>
                        </a:lnTo>
                        <a:lnTo>
                          <a:pt x="99" y="159"/>
                        </a:lnTo>
                        <a:lnTo>
                          <a:pt x="97" y="157"/>
                        </a:lnTo>
                        <a:lnTo>
                          <a:pt x="95" y="155"/>
                        </a:lnTo>
                        <a:lnTo>
                          <a:pt x="93" y="153"/>
                        </a:lnTo>
                        <a:lnTo>
                          <a:pt x="90" y="151"/>
                        </a:lnTo>
                        <a:lnTo>
                          <a:pt x="88" y="151"/>
                        </a:lnTo>
                        <a:lnTo>
                          <a:pt x="86" y="151"/>
                        </a:lnTo>
                        <a:lnTo>
                          <a:pt x="84" y="153"/>
                        </a:lnTo>
                        <a:lnTo>
                          <a:pt x="81" y="154"/>
                        </a:lnTo>
                        <a:lnTo>
                          <a:pt x="80" y="155"/>
                        </a:lnTo>
                        <a:lnTo>
                          <a:pt x="77" y="157"/>
                        </a:lnTo>
                        <a:lnTo>
                          <a:pt x="73" y="160"/>
                        </a:lnTo>
                        <a:lnTo>
                          <a:pt x="72" y="162"/>
                        </a:lnTo>
                        <a:lnTo>
                          <a:pt x="70" y="162"/>
                        </a:lnTo>
                        <a:lnTo>
                          <a:pt x="69" y="162"/>
                        </a:lnTo>
                        <a:lnTo>
                          <a:pt x="68" y="160"/>
                        </a:lnTo>
                        <a:lnTo>
                          <a:pt x="66" y="158"/>
                        </a:lnTo>
                        <a:lnTo>
                          <a:pt x="65" y="155"/>
                        </a:lnTo>
                        <a:lnTo>
                          <a:pt x="64" y="154"/>
                        </a:lnTo>
                        <a:lnTo>
                          <a:pt x="62" y="151"/>
                        </a:lnTo>
                        <a:lnTo>
                          <a:pt x="61" y="150"/>
                        </a:lnTo>
                        <a:lnTo>
                          <a:pt x="58" y="149"/>
                        </a:lnTo>
                        <a:lnTo>
                          <a:pt x="57" y="150"/>
                        </a:lnTo>
                        <a:lnTo>
                          <a:pt x="56" y="150"/>
                        </a:lnTo>
                        <a:lnTo>
                          <a:pt x="54" y="151"/>
                        </a:lnTo>
                        <a:lnTo>
                          <a:pt x="54" y="154"/>
                        </a:lnTo>
                        <a:lnTo>
                          <a:pt x="53" y="157"/>
                        </a:lnTo>
                        <a:lnTo>
                          <a:pt x="56" y="158"/>
                        </a:lnTo>
                        <a:lnTo>
                          <a:pt x="57" y="159"/>
                        </a:lnTo>
                        <a:lnTo>
                          <a:pt x="58" y="160"/>
                        </a:lnTo>
                        <a:lnTo>
                          <a:pt x="58" y="162"/>
                        </a:lnTo>
                        <a:lnTo>
                          <a:pt x="58" y="164"/>
                        </a:lnTo>
                        <a:lnTo>
                          <a:pt x="56" y="167"/>
                        </a:lnTo>
                        <a:lnTo>
                          <a:pt x="53" y="170"/>
                        </a:lnTo>
                        <a:lnTo>
                          <a:pt x="49" y="170"/>
                        </a:lnTo>
                        <a:lnTo>
                          <a:pt x="48" y="170"/>
                        </a:lnTo>
                        <a:lnTo>
                          <a:pt x="46" y="170"/>
                        </a:lnTo>
                        <a:lnTo>
                          <a:pt x="45" y="168"/>
                        </a:lnTo>
                        <a:lnTo>
                          <a:pt x="42" y="168"/>
                        </a:lnTo>
                        <a:lnTo>
                          <a:pt x="40" y="168"/>
                        </a:lnTo>
                        <a:lnTo>
                          <a:pt x="37" y="171"/>
                        </a:lnTo>
                        <a:lnTo>
                          <a:pt x="36" y="175"/>
                        </a:lnTo>
                        <a:lnTo>
                          <a:pt x="33" y="178"/>
                        </a:lnTo>
                        <a:lnTo>
                          <a:pt x="32" y="180"/>
                        </a:lnTo>
                        <a:lnTo>
                          <a:pt x="28" y="182"/>
                        </a:lnTo>
                        <a:lnTo>
                          <a:pt x="25" y="182"/>
                        </a:lnTo>
                        <a:lnTo>
                          <a:pt x="22" y="183"/>
                        </a:lnTo>
                        <a:lnTo>
                          <a:pt x="21" y="184"/>
                        </a:lnTo>
                        <a:lnTo>
                          <a:pt x="18" y="187"/>
                        </a:lnTo>
                        <a:lnTo>
                          <a:pt x="16" y="190"/>
                        </a:lnTo>
                        <a:lnTo>
                          <a:pt x="16" y="194"/>
                        </a:lnTo>
                        <a:lnTo>
                          <a:pt x="17" y="199"/>
                        </a:lnTo>
                        <a:lnTo>
                          <a:pt x="17" y="200"/>
                        </a:lnTo>
                        <a:lnTo>
                          <a:pt x="18" y="202"/>
                        </a:lnTo>
                        <a:lnTo>
                          <a:pt x="17" y="203"/>
                        </a:lnTo>
                        <a:lnTo>
                          <a:pt x="17" y="203"/>
                        </a:lnTo>
                        <a:lnTo>
                          <a:pt x="14" y="203"/>
                        </a:lnTo>
                        <a:lnTo>
                          <a:pt x="13" y="204"/>
                        </a:lnTo>
                        <a:lnTo>
                          <a:pt x="12" y="207"/>
                        </a:lnTo>
                        <a:lnTo>
                          <a:pt x="10" y="207"/>
                        </a:lnTo>
                        <a:lnTo>
                          <a:pt x="10" y="208"/>
                        </a:lnTo>
                        <a:lnTo>
                          <a:pt x="9" y="210"/>
                        </a:lnTo>
                        <a:lnTo>
                          <a:pt x="9" y="212"/>
                        </a:lnTo>
                        <a:lnTo>
                          <a:pt x="8" y="216"/>
                        </a:lnTo>
                        <a:lnTo>
                          <a:pt x="5" y="224"/>
                        </a:lnTo>
                        <a:lnTo>
                          <a:pt x="2" y="232"/>
                        </a:lnTo>
                        <a:lnTo>
                          <a:pt x="4" y="239"/>
                        </a:lnTo>
                        <a:lnTo>
                          <a:pt x="5" y="243"/>
                        </a:lnTo>
                        <a:lnTo>
                          <a:pt x="8" y="247"/>
                        </a:lnTo>
                        <a:lnTo>
                          <a:pt x="9" y="251"/>
                        </a:lnTo>
                        <a:lnTo>
                          <a:pt x="10" y="255"/>
                        </a:lnTo>
                        <a:lnTo>
                          <a:pt x="13" y="258"/>
                        </a:lnTo>
                        <a:lnTo>
                          <a:pt x="16" y="260"/>
                        </a:lnTo>
                        <a:lnTo>
                          <a:pt x="17" y="262"/>
                        </a:lnTo>
                        <a:lnTo>
                          <a:pt x="18" y="264"/>
                        </a:lnTo>
                        <a:lnTo>
                          <a:pt x="21" y="267"/>
                        </a:lnTo>
                        <a:lnTo>
                          <a:pt x="21" y="271"/>
                        </a:lnTo>
                        <a:lnTo>
                          <a:pt x="22" y="276"/>
                        </a:lnTo>
                        <a:lnTo>
                          <a:pt x="25" y="282"/>
                        </a:lnTo>
                        <a:lnTo>
                          <a:pt x="28" y="284"/>
                        </a:lnTo>
                        <a:lnTo>
                          <a:pt x="30" y="287"/>
                        </a:lnTo>
                        <a:lnTo>
                          <a:pt x="33" y="290"/>
                        </a:lnTo>
                        <a:lnTo>
                          <a:pt x="36" y="291"/>
                        </a:lnTo>
                        <a:lnTo>
                          <a:pt x="37" y="292"/>
                        </a:lnTo>
                        <a:lnTo>
                          <a:pt x="40" y="294"/>
                        </a:lnTo>
                        <a:lnTo>
                          <a:pt x="42" y="295"/>
                        </a:lnTo>
                        <a:lnTo>
                          <a:pt x="44" y="295"/>
                        </a:lnTo>
                        <a:lnTo>
                          <a:pt x="46" y="295"/>
                        </a:lnTo>
                        <a:lnTo>
                          <a:pt x="48" y="294"/>
                        </a:lnTo>
                        <a:lnTo>
                          <a:pt x="50" y="295"/>
                        </a:lnTo>
                        <a:lnTo>
                          <a:pt x="52" y="296"/>
                        </a:lnTo>
                        <a:lnTo>
                          <a:pt x="52" y="299"/>
                        </a:lnTo>
                        <a:lnTo>
                          <a:pt x="52" y="303"/>
                        </a:lnTo>
                        <a:lnTo>
                          <a:pt x="54" y="304"/>
                        </a:lnTo>
                        <a:lnTo>
                          <a:pt x="57" y="306"/>
                        </a:lnTo>
                        <a:lnTo>
                          <a:pt x="60" y="307"/>
                        </a:lnTo>
                        <a:lnTo>
                          <a:pt x="64" y="307"/>
                        </a:lnTo>
                        <a:lnTo>
                          <a:pt x="66" y="307"/>
                        </a:lnTo>
                        <a:lnTo>
                          <a:pt x="69" y="308"/>
                        </a:lnTo>
                        <a:lnTo>
                          <a:pt x="70" y="310"/>
                        </a:lnTo>
                        <a:lnTo>
                          <a:pt x="72" y="311"/>
                        </a:lnTo>
                        <a:lnTo>
                          <a:pt x="73" y="313"/>
                        </a:lnTo>
                        <a:lnTo>
                          <a:pt x="72" y="316"/>
                        </a:lnTo>
                        <a:lnTo>
                          <a:pt x="70" y="319"/>
                        </a:lnTo>
                        <a:lnTo>
                          <a:pt x="70" y="323"/>
                        </a:lnTo>
                        <a:lnTo>
                          <a:pt x="70" y="327"/>
                        </a:lnTo>
                        <a:lnTo>
                          <a:pt x="70" y="329"/>
                        </a:lnTo>
                        <a:lnTo>
                          <a:pt x="69" y="332"/>
                        </a:lnTo>
                        <a:lnTo>
                          <a:pt x="68" y="335"/>
                        </a:lnTo>
                        <a:lnTo>
                          <a:pt x="64" y="336"/>
                        </a:lnTo>
                        <a:lnTo>
                          <a:pt x="61" y="337"/>
                        </a:lnTo>
                        <a:lnTo>
                          <a:pt x="58" y="340"/>
                        </a:lnTo>
                        <a:lnTo>
                          <a:pt x="57" y="341"/>
                        </a:lnTo>
                        <a:lnTo>
                          <a:pt x="57" y="345"/>
                        </a:lnTo>
                        <a:lnTo>
                          <a:pt x="57" y="348"/>
                        </a:lnTo>
                        <a:lnTo>
                          <a:pt x="56" y="352"/>
                        </a:lnTo>
                        <a:lnTo>
                          <a:pt x="56" y="353"/>
                        </a:lnTo>
                        <a:lnTo>
                          <a:pt x="54" y="356"/>
                        </a:lnTo>
                        <a:lnTo>
                          <a:pt x="52" y="359"/>
                        </a:lnTo>
                        <a:lnTo>
                          <a:pt x="48" y="364"/>
                        </a:lnTo>
                        <a:lnTo>
                          <a:pt x="45" y="368"/>
                        </a:lnTo>
                        <a:lnTo>
                          <a:pt x="44" y="372"/>
                        </a:lnTo>
                        <a:lnTo>
                          <a:pt x="42" y="376"/>
                        </a:lnTo>
                        <a:lnTo>
                          <a:pt x="41" y="381"/>
                        </a:lnTo>
                        <a:lnTo>
                          <a:pt x="44" y="379"/>
                        </a:lnTo>
                        <a:lnTo>
                          <a:pt x="48" y="379"/>
                        </a:lnTo>
                        <a:lnTo>
                          <a:pt x="52" y="379"/>
                        </a:lnTo>
                        <a:lnTo>
                          <a:pt x="56" y="380"/>
                        </a:lnTo>
                        <a:lnTo>
                          <a:pt x="61" y="381"/>
                        </a:lnTo>
                        <a:lnTo>
                          <a:pt x="66" y="383"/>
                        </a:lnTo>
                        <a:lnTo>
                          <a:pt x="70" y="383"/>
                        </a:lnTo>
                        <a:lnTo>
                          <a:pt x="72" y="383"/>
                        </a:lnTo>
                        <a:lnTo>
                          <a:pt x="73" y="383"/>
                        </a:lnTo>
                        <a:lnTo>
                          <a:pt x="76" y="384"/>
                        </a:lnTo>
                        <a:lnTo>
                          <a:pt x="78" y="385"/>
                        </a:lnTo>
                        <a:lnTo>
                          <a:pt x="80" y="387"/>
                        </a:lnTo>
                        <a:lnTo>
                          <a:pt x="81" y="387"/>
                        </a:lnTo>
                        <a:lnTo>
                          <a:pt x="84" y="387"/>
                        </a:lnTo>
                        <a:lnTo>
                          <a:pt x="88" y="385"/>
                        </a:lnTo>
                        <a:lnTo>
                          <a:pt x="90" y="383"/>
                        </a:lnTo>
                        <a:lnTo>
                          <a:pt x="92" y="381"/>
                        </a:lnTo>
                        <a:lnTo>
                          <a:pt x="94" y="381"/>
                        </a:lnTo>
                        <a:lnTo>
                          <a:pt x="97" y="381"/>
                        </a:lnTo>
                        <a:lnTo>
                          <a:pt x="99" y="381"/>
                        </a:lnTo>
                        <a:lnTo>
                          <a:pt x="102" y="381"/>
                        </a:lnTo>
                        <a:lnTo>
                          <a:pt x="106" y="379"/>
                        </a:lnTo>
                        <a:lnTo>
                          <a:pt x="109" y="377"/>
                        </a:lnTo>
                        <a:lnTo>
                          <a:pt x="113" y="376"/>
                        </a:lnTo>
                        <a:lnTo>
                          <a:pt x="117" y="375"/>
                        </a:lnTo>
                        <a:lnTo>
                          <a:pt x="121" y="372"/>
                        </a:lnTo>
                        <a:lnTo>
                          <a:pt x="125" y="369"/>
                        </a:lnTo>
                        <a:lnTo>
                          <a:pt x="129" y="368"/>
                        </a:lnTo>
                        <a:lnTo>
                          <a:pt x="133" y="365"/>
                        </a:lnTo>
                        <a:lnTo>
                          <a:pt x="137" y="364"/>
                        </a:lnTo>
                        <a:lnTo>
                          <a:pt x="142" y="361"/>
                        </a:lnTo>
                        <a:lnTo>
                          <a:pt x="147" y="359"/>
                        </a:lnTo>
                        <a:lnTo>
                          <a:pt x="153" y="357"/>
                        </a:lnTo>
                        <a:lnTo>
                          <a:pt x="158" y="357"/>
                        </a:lnTo>
                        <a:lnTo>
                          <a:pt x="161" y="357"/>
                        </a:lnTo>
                        <a:lnTo>
                          <a:pt x="163" y="359"/>
                        </a:lnTo>
                        <a:lnTo>
                          <a:pt x="166" y="361"/>
                        </a:lnTo>
                        <a:lnTo>
                          <a:pt x="169" y="364"/>
                        </a:lnTo>
                        <a:lnTo>
                          <a:pt x="171" y="365"/>
                        </a:lnTo>
                        <a:lnTo>
                          <a:pt x="173" y="367"/>
                        </a:lnTo>
                        <a:lnTo>
                          <a:pt x="175" y="369"/>
                        </a:lnTo>
                        <a:lnTo>
                          <a:pt x="178" y="372"/>
                        </a:lnTo>
                        <a:lnTo>
                          <a:pt x="179" y="372"/>
                        </a:lnTo>
                        <a:lnTo>
                          <a:pt x="181" y="372"/>
                        </a:lnTo>
                        <a:lnTo>
                          <a:pt x="182" y="371"/>
                        </a:lnTo>
                        <a:lnTo>
                          <a:pt x="183" y="369"/>
                        </a:lnTo>
                        <a:lnTo>
                          <a:pt x="185" y="369"/>
                        </a:lnTo>
                        <a:lnTo>
                          <a:pt x="186" y="369"/>
                        </a:lnTo>
                        <a:lnTo>
                          <a:pt x="187" y="371"/>
                        </a:lnTo>
                        <a:lnTo>
                          <a:pt x="189" y="373"/>
                        </a:lnTo>
                        <a:lnTo>
                          <a:pt x="191" y="376"/>
                        </a:lnTo>
                        <a:lnTo>
                          <a:pt x="194" y="377"/>
                        </a:lnTo>
                        <a:lnTo>
                          <a:pt x="198" y="379"/>
                        </a:lnTo>
                        <a:lnTo>
                          <a:pt x="199" y="379"/>
                        </a:lnTo>
                        <a:lnTo>
                          <a:pt x="201" y="377"/>
                        </a:lnTo>
                        <a:lnTo>
                          <a:pt x="205" y="379"/>
                        </a:lnTo>
                        <a:lnTo>
                          <a:pt x="206" y="381"/>
                        </a:lnTo>
                        <a:lnTo>
                          <a:pt x="209" y="384"/>
                        </a:lnTo>
                        <a:lnTo>
                          <a:pt x="209" y="387"/>
                        </a:lnTo>
                        <a:lnTo>
                          <a:pt x="207" y="391"/>
                        </a:lnTo>
                        <a:lnTo>
                          <a:pt x="206" y="395"/>
                        </a:lnTo>
                        <a:lnTo>
                          <a:pt x="206" y="396"/>
                        </a:lnTo>
                        <a:lnTo>
                          <a:pt x="206" y="399"/>
                        </a:lnTo>
                        <a:lnTo>
                          <a:pt x="207" y="400"/>
                        </a:lnTo>
                        <a:lnTo>
                          <a:pt x="209" y="403"/>
                        </a:lnTo>
                        <a:lnTo>
                          <a:pt x="209" y="405"/>
                        </a:lnTo>
                        <a:lnTo>
                          <a:pt x="209" y="407"/>
                        </a:lnTo>
                        <a:lnTo>
                          <a:pt x="206" y="408"/>
                        </a:lnTo>
                        <a:lnTo>
                          <a:pt x="203" y="409"/>
                        </a:lnTo>
                        <a:lnTo>
                          <a:pt x="202" y="411"/>
                        </a:lnTo>
                        <a:lnTo>
                          <a:pt x="201" y="412"/>
                        </a:lnTo>
                        <a:lnTo>
                          <a:pt x="201" y="413"/>
                        </a:lnTo>
                        <a:lnTo>
                          <a:pt x="202" y="416"/>
                        </a:lnTo>
                        <a:lnTo>
                          <a:pt x="206" y="420"/>
                        </a:lnTo>
                        <a:lnTo>
                          <a:pt x="207" y="423"/>
                        </a:lnTo>
                        <a:lnTo>
                          <a:pt x="209" y="425"/>
                        </a:lnTo>
                        <a:lnTo>
                          <a:pt x="210" y="428"/>
                        </a:lnTo>
                        <a:lnTo>
                          <a:pt x="213" y="429"/>
                        </a:lnTo>
                        <a:lnTo>
                          <a:pt x="215" y="432"/>
                        </a:lnTo>
                        <a:lnTo>
                          <a:pt x="218" y="432"/>
                        </a:lnTo>
                        <a:lnTo>
                          <a:pt x="219" y="432"/>
                        </a:lnTo>
                        <a:lnTo>
                          <a:pt x="220" y="432"/>
                        </a:lnTo>
                        <a:lnTo>
                          <a:pt x="223" y="432"/>
                        </a:lnTo>
                        <a:lnTo>
                          <a:pt x="224" y="435"/>
                        </a:lnTo>
                        <a:lnTo>
                          <a:pt x="226" y="436"/>
                        </a:lnTo>
                        <a:lnTo>
                          <a:pt x="226" y="439"/>
                        </a:lnTo>
                        <a:lnTo>
                          <a:pt x="226" y="443"/>
                        </a:lnTo>
                        <a:lnTo>
                          <a:pt x="224" y="447"/>
                        </a:lnTo>
                        <a:lnTo>
                          <a:pt x="223" y="449"/>
                        </a:lnTo>
                        <a:lnTo>
                          <a:pt x="222" y="452"/>
                        </a:lnTo>
                        <a:lnTo>
                          <a:pt x="220" y="453"/>
                        </a:lnTo>
                        <a:lnTo>
                          <a:pt x="219" y="455"/>
                        </a:lnTo>
                        <a:lnTo>
                          <a:pt x="219" y="455"/>
                        </a:lnTo>
                        <a:lnTo>
                          <a:pt x="218" y="455"/>
                        </a:lnTo>
                        <a:lnTo>
                          <a:pt x="215" y="456"/>
                        </a:lnTo>
                        <a:lnTo>
                          <a:pt x="214" y="457"/>
                        </a:lnTo>
                        <a:lnTo>
                          <a:pt x="211" y="460"/>
                        </a:lnTo>
                        <a:lnTo>
                          <a:pt x="210" y="461"/>
                        </a:lnTo>
                        <a:lnTo>
                          <a:pt x="209" y="464"/>
                        </a:lnTo>
                        <a:lnTo>
                          <a:pt x="206" y="467"/>
                        </a:lnTo>
                        <a:lnTo>
                          <a:pt x="205" y="469"/>
                        </a:lnTo>
                        <a:lnTo>
                          <a:pt x="205" y="470"/>
                        </a:lnTo>
                        <a:lnTo>
                          <a:pt x="205" y="473"/>
                        </a:lnTo>
                        <a:lnTo>
                          <a:pt x="206" y="474"/>
                        </a:lnTo>
                        <a:lnTo>
                          <a:pt x="209" y="477"/>
                        </a:lnTo>
                        <a:lnTo>
                          <a:pt x="211" y="480"/>
                        </a:lnTo>
                        <a:lnTo>
                          <a:pt x="213" y="481"/>
                        </a:lnTo>
                        <a:lnTo>
                          <a:pt x="214" y="484"/>
                        </a:lnTo>
                        <a:lnTo>
                          <a:pt x="215" y="486"/>
                        </a:lnTo>
                        <a:lnTo>
                          <a:pt x="215" y="489"/>
                        </a:lnTo>
                        <a:lnTo>
                          <a:pt x="217" y="488"/>
                        </a:lnTo>
                        <a:lnTo>
                          <a:pt x="217" y="488"/>
                        </a:lnTo>
                        <a:lnTo>
                          <a:pt x="218" y="486"/>
                        </a:lnTo>
                        <a:lnTo>
                          <a:pt x="218" y="486"/>
                        </a:lnTo>
                        <a:lnTo>
                          <a:pt x="219" y="486"/>
                        </a:lnTo>
                        <a:lnTo>
                          <a:pt x="222" y="485"/>
                        </a:lnTo>
                        <a:lnTo>
                          <a:pt x="226" y="485"/>
                        </a:lnTo>
                        <a:lnTo>
                          <a:pt x="228" y="485"/>
                        </a:lnTo>
                        <a:lnTo>
                          <a:pt x="230" y="485"/>
                        </a:lnTo>
                        <a:lnTo>
                          <a:pt x="230" y="485"/>
                        </a:lnTo>
                        <a:lnTo>
                          <a:pt x="232" y="485"/>
                        </a:lnTo>
                        <a:lnTo>
                          <a:pt x="235" y="486"/>
                        </a:lnTo>
                        <a:lnTo>
                          <a:pt x="236" y="486"/>
                        </a:lnTo>
                        <a:lnTo>
                          <a:pt x="239" y="488"/>
                        </a:lnTo>
                        <a:lnTo>
                          <a:pt x="242" y="488"/>
                        </a:lnTo>
                        <a:lnTo>
                          <a:pt x="243" y="490"/>
                        </a:lnTo>
                        <a:lnTo>
                          <a:pt x="243" y="494"/>
                        </a:lnTo>
                        <a:lnTo>
                          <a:pt x="243" y="497"/>
                        </a:lnTo>
                        <a:lnTo>
                          <a:pt x="243" y="500"/>
                        </a:lnTo>
                        <a:lnTo>
                          <a:pt x="243" y="504"/>
                        </a:lnTo>
                        <a:lnTo>
                          <a:pt x="246" y="505"/>
                        </a:lnTo>
                        <a:lnTo>
                          <a:pt x="250" y="508"/>
                        </a:lnTo>
                        <a:lnTo>
                          <a:pt x="252" y="510"/>
                        </a:lnTo>
                        <a:lnTo>
                          <a:pt x="254" y="512"/>
                        </a:lnTo>
                        <a:lnTo>
                          <a:pt x="256" y="513"/>
                        </a:lnTo>
                        <a:lnTo>
                          <a:pt x="258" y="512"/>
                        </a:lnTo>
                        <a:lnTo>
                          <a:pt x="259" y="510"/>
                        </a:lnTo>
                        <a:lnTo>
                          <a:pt x="260" y="510"/>
                        </a:lnTo>
                        <a:lnTo>
                          <a:pt x="263" y="512"/>
                        </a:lnTo>
                        <a:lnTo>
                          <a:pt x="264" y="513"/>
                        </a:lnTo>
                        <a:lnTo>
                          <a:pt x="264" y="514"/>
                        </a:lnTo>
                        <a:lnTo>
                          <a:pt x="266" y="517"/>
                        </a:lnTo>
                        <a:lnTo>
                          <a:pt x="268" y="520"/>
                        </a:lnTo>
                        <a:lnTo>
                          <a:pt x="271" y="521"/>
                        </a:lnTo>
                        <a:lnTo>
                          <a:pt x="272" y="522"/>
                        </a:lnTo>
                        <a:lnTo>
                          <a:pt x="275" y="521"/>
                        </a:lnTo>
                        <a:lnTo>
                          <a:pt x="278" y="520"/>
                        </a:lnTo>
                        <a:lnTo>
                          <a:pt x="278" y="520"/>
                        </a:lnTo>
                        <a:lnTo>
                          <a:pt x="279" y="518"/>
                        </a:lnTo>
                        <a:lnTo>
                          <a:pt x="280" y="520"/>
                        </a:lnTo>
                        <a:lnTo>
                          <a:pt x="283" y="521"/>
                        </a:lnTo>
                        <a:lnTo>
                          <a:pt x="286" y="521"/>
                        </a:lnTo>
                        <a:lnTo>
                          <a:pt x="290" y="520"/>
                        </a:lnTo>
                        <a:lnTo>
                          <a:pt x="292" y="518"/>
                        </a:lnTo>
                        <a:lnTo>
                          <a:pt x="295" y="517"/>
                        </a:lnTo>
                        <a:lnTo>
                          <a:pt x="296" y="517"/>
                        </a:lnTo>
                        <a:lnTo>
                          <a:pt x="298" y="517"/>
                        </a:lnTo>
                        <a:lnTo>
                          <a:pt x="299" y="518"/>
                        </a:lnTo>
                        <a:lnTo>
                          <a:pt x="300" y="521"/>
                        </a:lnTo>
                        <a:lnTo>
                          <a:pt x="303" y="522"/>
                        </a:lnTo>
                        <a:lnTo>
                          <a:pt x="307" y="524"/>
                        </a:lnTo>
                        <a:lnTo>
                          <a:pt x="310" y="525"/>
                        </a:lnTo>
                        <a:lnTo>
                          <a:pt x="312" y="524"/>
                        </a:lnTo>
                        <a:lnTo>
                          <a:pt x="315" y="522"/>
                        </a:lnTo>
                        <a:lnTo>
                          <a:pt x="318" y="521"/>
                        </a:lnTo>
                        <a:lnTo>
                          <a:pt x="320" y="520"/>
                        </a:lnTo>
                        <a:lnTo>
                          <a:pt x="323" y="521"/>
                        </a:lnTo>
                        <a:lnTo>
                          <a:pt x="327" y="524"/>
                        </a:lnTo>
                        <a:lnTo>
                          <a:pt x="331" y="526"/>
                        </a:lnTo>
                        <a:lnTo>
                          <a:pt x="335" y="528"/>
                        </a:lnTo>
                        <a:lnTo>
                          <a:pt x="340" y="530"/>
                        </a:lnTo>
                        <a:lnTo>
                          <a:pt x="343" y="533"/>
                        </a:lnTo>
                        <a:lnTo>
                          <a:pt x="345" y="534"/>
                        </a:lnTo>
                        <a:lnTo>
                          <a:pt x="349" y="537"/>
                        </a:lnTo>
                        <a:lnTo>
                          <a:pt x="352" y="538"/>
                        </a:lnTo>
                        <a:lnTo>
                          <a:pt x="356" y="540"/>
                        </a:lnTo>
                        <a:lnTo>
                          <a:pt x="360" y="540"/>
                        </a:lnTo>
                        <a:lnTo>
                          <a:pt x="363" y="542"/>
                        </a:lnTo>
                        <a:lnTo>
                          <a:pt x="367" y="544"/>
                        </a:lnTo>
                        <a:lnTo>
                          <a:pt x="368" y="546"/>
                        </a:lnTo>
                        <a:lnTo>
                          <a:pt x="372" y="544"/>
                        </a:lnTo>
                        <a:lnTo>
                          <a:pt x="372" y="544"/>
                        </a:lnTo>
                        <a:lnTo>
                          <a:pt x="372" y="544"/>
                        </a:lnTo>
                        <a:lnTo>
                          <a:pt x="373" y="544"/>
                        </a:lnTo>
                        <a:lnTo>
                          <a:pt x="376" y="542"/>
                        </a:lnTo>
                        <a:lnTo>
                          <a:pt x="377" y="540"/>
                        </a:lnTo>
                        <a:lnTo>
                          <a:pt x="380" y="537"/>
                        </a:lnTo>
                        <a:lnTo>
                          <a:pt x="383" y="532"/>
                        </a:lnTo>
                        <a:lnTo>
                          <a:pt x="388" y="520"/>
                        </a:lnTo>
                        <a:lnTo>
                          <a:pt x="393" y="512"/>
                        </a:lnTo>
                        <a:lnTo>
                          <a:pt x="396" y="505"/>
                        </a:lnTo>
                        <a:lnTo>
                          <a:pt x="397" y="500"/>
                        </a:lnTo>
                        <a:lnTo>
                          <a:pt x="396" y="496"/>
                        </a:lnTo>
                        <a:lnTo>
                          <a:pt x="396" y="492"/>
                        </a:lnTo>
                        <a:lnTo>
                          <a:pt x="397" y="489"/>
                        </a:lnTo>
                        <a:lnTo>
                          <a:pt x="399" y="488"/>
                        </a:lnTo>
                        <a:lnTo>
                          <a:pt x="400" y="486"/>
                        </a:lnTo>
                        <a:lnTo>
                          <a:pt x="403" y="484"/>
                        </a:lnTo>
                        <a:lnTo>
                          <a:pt x="403" y="481"/>
                        </a:lnTo>
                        <a:lnTo>
                          <a:pt x="403" y="478"/>
                        </a:lnTo>
                        <a:lnTo>
                          <a:pt x="403" y="474"/>
                        </a:lnTo>
                        <a:lnTo>
                          <a:pt x="404" y="470"/>
                        </a:lnTo>
                        <a:lnTo>
                          <a:pt x="405" y="468"/>
                        </a:lnTo>
                        <a:lnTo>
                          <a:pt x="409" y="465"/>
                        </a:lnTo>
                        <a:lnTo>
                          <a:pt x="412" y="463"/>
                        </a:lnTo>
                        <a:lnTo>
                          <a:pt x="415" y="461"/>
                        </a:lnTo>
                        <a:lnTo>
                          <a:pt x="416" y="460"/>
                        </a:lnTo>
                        <a:lnTo>
                          <a:pt x="417" y="457"/>
                        </a:lnTo>
                        <a:lnTo>
                          <a:pt x="417" y="455"/>
                        </a:lnTo>
                        <a:lnTo>
                          <a:pt x="416" y="452"/>
                        </a:lnTo>
                        <a:lnTo>
                          <a:pt x="416" y="449"/>
                        </a:lnTo>
                        <a:lnTo>
                          <a:pt x="415" y="448"/>
                        </a:lnTo>
                        <a:lnTo>
                          <a:pt x="415" y="448"/>
                        </a:lnTo>
                        <a:lnTo>
                          <a:pt x="413" y="447"/>
                        </a:lnTo>
                        <a:lnTo>
                          <a:pt x="415" y="444"/>
                        </a:lnTo>
                        <a:lnTo>
                          <a:pt x="416" y="441"/>
                        </a:lnTo>
                        <a:lnTo>
                          <a:pt x="417" y="439"/>
                        </a:lnTo>
                        <a:lnTo>
                          <a:pt x="419" y="437"/>
                        </a:lnTo>
                        <a:lnTo>
                          <a:pt x="420" y="435"/>
                        </a:lnTo>
                        <a:lnTo>
                          <a:pt x="421" y="433"/>
                        </a:lnTo>
                        <a:lnTo>
                          <a:pt x="421" y="431"/>
                        </a:lnTo>
                        <a:lnTo>
                          <a:pt x="421" y="428"/>
                        </a:lnTo>
                        <a:lnTo>
                          <a:pt x="423" y="424"/>
                        </a:lnTo>
                        <a:lnTo>
                          <a:pt x="423" y="421"/>
                        </a:lnTo>
                        <a:lnTo>
                          <a:pt x="423" y="419"/>
                        </a:lnTo>
                        <a:lnTo>
                          <a:pt x="423" y="417"/>
                        </a:lnTo>
                        <a:lnTo>
                          <a:pt x="421" y="416"/>
                        </a:lnTo>
                        <a:lnTo>
                          <a:pt x="421" y="416"/>
                        </a:lnTo>
                        <a:lnTo>
                          <a:pt x="419" y="416"/>
                        </a:lnTo>
                        <a:lnTo>
                          <a:pt x="417" y="416"/>
                        </a:lnTo>
                        <a:lnTo>
                          <a:pt x="415" y="415"/>
                        </a:lnTo>
                        <a:lnTo>
                          <a:pt x="413" y="413"/>
                        </a:lnTo>
                        <a:lnTo>
                          <a:pt x="413" y="411"/>
                        </a:lnTo>
                        <a:lnTo>
                          <a:pt x="415" y="408"/>
                        </a:lnTo>
                        <a:lnTo>
                          <a:pt x="416" y="407"/>
                        </a:lnTo>
                        <a:lnTo>
                          <a:pt x="416" y="404"/>
                        </a:lnTo>
                        <a:lnTo>
                          <a:pt x="415" y="403"/>
                        </a:lnTo>
                        <a:lnTo>
                          <a:pt x="413" y="401"/>
                        </a:lnTo>
                        <a:lnTo>
                          <a:pt x="412" y="399"/>
                        </a:lnTo>
                        <a:lnTo>
                          <a:pt x="409" y="396"/>
                        </a:lnTo>
                        <a:lnTo>
                          <a:pt x="408" y="391"/>
                        </a:lnTo>
                        <a:lnTo>
                          <a:pt x="408" y="384"/>
                        </a:lnTo>
                        <a:lnTo>
                          <a:pt x="408" y="377"/>
                        </a:lnTo>
                        <a:lnTo>
                          <a:pt x="408" y="375"/>
                        </a:lnTo>
                        <a:lnTo>
                          <a:pt x="409" y="375"/>
                        </a:lnTo>
                        <a:lnTo>
                          <a:pt x="408" y="372"/>
                        </a:lnTo>
                        <a:lnTo>
                          <a:pt x="407" y="369"/>
                        </a:lnTo>
                        <a:lnTo>
                          <a:pt x="405" y="365"/>
                        </a:lnTo>
                        <a:lnTo>
                          <a:pt x="404" y="361"/>
                        </a:lnTo>
                        <a:lnTo>
                          <a:pt x="400" y="359"/>
                        </a:lnTo>
                        <a:lnTo>
                          <a:pt x="397" y="356"/>
                        </a:lnTo>
                        <a:lnTo>
                          <a:pt x="397" y="352"/>
                        </a:lnTo>
                        <a:lnTo>
                          <a:pt x="397" y="348"/>
                        </a:lnTo>
                        <a:lnTo>
                          <a:pt x="397" y="345"/>
                        </a:lnTo>
                        <a:lnTo>
                          <a:pt x="399" y="344"/>
                        </a:lnTo>
                        <a:lnTo>
                          <a:pt x="401" y="343"/>
                        </a:lnTo>
                        <a:lnTo>
                          <a:pt x="405" y="341"/>
                        </a:lnTo>
                        <a:lnTo>
                          <a:pt x="409" y="340"/>
                        </a:lnTo>
                        <a:lnTo>
                          <a:pt x="411" y="339"/>
                        </a:lnTo>
                        <a:lnTo>
                          <a:pt x="412" y="336"/>
                        </a:lnTo>
                        <a:lnTo>
                          <a:pt x="413" y="333"/>
                        </a:lnTo>
                        <a:lnTo>
                          <a:pt x="415" y="331"/>
                        </a:lnTo>
                        <a:lnTo>
                          <a:pt x="417" y="328"/>
                        </a:lnTo>
                        <a:lnTo>
                          <a:pt x="419" y="327"/>
                        </a:lnTo>
                        <a:lnTo>
                          <a:pt x="419" y="325"/>
                        </a:lnTo>
                        <a:lnTo>
                          <a:pt x="419" y="325"/>
                        </a:lnTo>
                        <a:lnTo>
                          <a:pt x="417" y="325"/>
                        </a:lnTo>
                        <a:lnTo>
                          <a:pt x="415" y="325"/>
                        </a:lnTo>
                        <a:lnTo>
                          <a:pt x="412" y="324"/>
                        </a:lnTo>
                        <a:lnTo>
                          <a:pt x="411" y="323"/>
                        </a:lnTo>
                        <a:lnTo>
                          <a:pt x="408" y="321"/>
                        </a:lnTo>
                        <a:lnTo>
                          <a:pt x="405" y="320"/>
                        </a:lnTo>
                        <a:lnTo>
                          <a:pt x="404" y="320"/>
                        </a:lnTo>
                        <a:lnTo>
                          <a:pt x="403" y="317"/>
                        </a:lnTo>
                        <a:lnTo>
                          <a:pt x="403" y="315"/>
                        </a:lnTo>
                        <a:lnTo>
                          <a:pt x="403" y="312"/>
                        </a:lnTo>
                        <a:lnTo>
                          <a:pt x="401" y="311"/>
                        </a:lnTo>
                        <a:lnTo>
                          <a:pt x="401" y="307"/>
                        </a:lnTo>
                        <a:lnTo>
                          <a:pt x="401" y="304"/>
                        </a:lnTo>
                        <a:lnTo>
                          <a:pt x="401" y="302"/>
                        </a:lnTo>
                        <a:lnTo>
                          <a:pt x="400" y="299"/>
                        </a:lnTo>
                        <a:lnTo>
                          <a:pt x="399" y="298"/>
                        </a:lnTo>
                        <a:lnTo>
                          <a:pt x="397" y="296"/>
                        </a:lnTo>
                        <a:lnTo>
                          <a:pt x="396" y="296"/>
                        </a:lnTo>
                        <a:lnTo>
                          <a:pt x="396" y="294"/>
                        </a:lnTo>
                        <a:lnTo>
                          <a:pt x="395" y="290"/>
                        </a:lnTo>
                        <a:lnTo>
                          <a:pt x="395" y="286"/>
                        </a:lnTo>
                        <a:lnTo>
                          <a:pt x="395" y="280"/>
                        </a:lnTo>
                        <a:lnTo>
                          <a:pt x="396" y="276"/>
                        </a:lnTo>
                        <a:lnTo>
                          <a:pt x="395" y="272"/>
                        </a:lnTo>
                        <a:lnTo>
                          <a:pt x="393" y="271"/>
                        </a:lnTo>
                        <a:lnTo>
                          <a:pt x="392" y="268"/>
                        </a:lnTo>
                        <a:lnTo>
                          <a:pt x="389" y="266"/>
                        </a:lnTo>
                        <a:lnTo>
                          <a:pt x="388" y="263"/>
                        </a:lnTo>
                        <a:lnTo>
                          <a:pt x="385" y="260"/>
                        </a:lnTo>
                        <a:lnTo>
                          <a:pt x="381" y="256"/>
                        </a:lnTo>
                        <a:lnTo>
                          <a:pt x="379" y="254"/>
                        </a:lnTo>
                        <a:lnTo>
                          <a:pt x="376" y="252"/>
                        </a:lnTo>
                        <a:lnTo>
                          <a:pt x="372" y="251"/>
                        </a:lnTo>
                        <a:lnTo>
                          <a:pt x="369" y="251"/>
                        </a:lnTo>
                        <a:lnTo>
                          <a:pt x="365" y="252"/>
                        </a:lnTo>
                        <a:lnTo>
                          <a:pt x="363" y="254"/>
                        </a:lnTo>
                        <a:lnTo>
                          <a:pt x="359" y="255"/>
                        </a:lnTo>
                        <a:lnTo>
                          <a:pt x="355" y="256"/>
                        </a:lnTo>
                        <a:lnTo>
                          <a:pt x="349" y="258"/>
                        </a:lnTo>
                        <a:lnTo>
                          <a:pt x="347" y="259"/>
                        </a:lnTo>
                        <a:lnTo>
                          <a:pt x="343" y="260"/>
                        </a:lnTo>
                        <a:lnTo>
                          <a:pt x="340" y="262"/>
                        </a:lnTo>
                        <a:lnTo>
                          <a:pt x="338" y="263"/>
                        </a:lnTo>
                        <a:lnTo>
                          <a:pt x="335" y="264"/>
                        </a:lnTo>
                        <a:lnTo>
                          <a:pt x="332" y="266"/>
                        </a:lnTo>
                        <a:lnTo>
                          <a:pt x="330" y="267"/>
                        </a:lnTo>
                        <a:lnTo>
                          <a:pt x="327" y="270"/>
                        </a:lnTo>
                        <a:lnTo>
                          <a:pt x="326" y="270"/>
                        </a:lnTo>
                        <a:lnTo>
                          <a:pt x="324" y="270"/>
                        </a:lnTo>
                        <a:lnTo>
                          <a:pt x="322" y="270"/>
                        </a:lnTo>
                        <a:lnTo>
                          <a:pt x="319" y="270"/>
                        </a:lnTo>
                        <a:lnTo>
                          <a:pt x="316" y="270"/>
                        </a:lnTo>
                        <a:lnTo>
                          <a:pt x="315" y="270"/>
                        </a:lnTo>
                        <a:lnTo>
                          <a:pt x="312" y="267"/>
                        </a:lnTo>
                        <a:lnTo>
                          <a:pt x="311" y="264"/>
                        </a:lnTo>
                        <a:lnTo>
                          <a:pt x="310" y="262"/>
                        </a:lnTo>
                        <a:lnTo>
                          <a:pt x="308" y="258"/>
                        </a:lnTo>
                        <a:lnTo>
                          <a:pt x="307" y="254"/>
                        </a:lnTo>
                        <a:lnTo>
                          <a:pt x="306" y="252"/>
                        </a:lnTo>
                        <a:lnTo>
                          <a:pt x="303" y="251"/>
                        </a:lnTo>
                        <a:lnTo>
                          <a:pt x="302" y="251"/>
                        </a:lnTo>
                        <a:lnTo>
                          <a:pt x="299" y="250"/>
                        </a:lnTo>
                        <a:lnTo>
                          <a:pt x="298" y="248"/>
                        </a:lnTo>
                        <a:lnTo>
                          <a:pt x="298" y="246"/>
                        </a:lnTo>
                        <a:lnTo>
                          <a:pt x="298" y="244"/>
                        </a:lnTo>
                        <a:lnTo>
                          <a:pt x="298" y="243"/>
                        </a:lnTo>
                        <a:lnTo>
                          <a:pt x="299" y="240"/>
                        </a:lnTo>
                        <a:lnTo>
                          <a:pt x="302" y="239"/>
                        </a:lnTo>
                        <a:lnTo>
                          <a:pt x="303" y="238"/>
                        </a:lnTo>
                        <a:lnTo>
                          <a:pt x="304" y="238"/>
                        </a:lnTo>
                        <a:lnTo>
                          <a:pt x="306" y="236"/>
                        </a:lnTo>
                        <a:lnTo>
                          <a:pt x="307" y="236"/>
                        </a:lnTo>
                        <a:lnTo>
                          <a:pt x="307" y="234"/>
                        </a:lnTo>
                        <a:lnTo>
                          <a:pt x="308" y="230"/>
                        </a:lnTo>
                        <a:lnTo>
                          <a:pt x="310" y="227"/>
                        </a:lnTo>
                        <a:lnTo>
                          <a:pt x="310" y="227"/>
                        </a:lnTo>
                        <a:lnTo>
                          <a:pt x="311" y="227"/>
                        </a:lnTo>
                        <a:lnTo>
                          <a:pt x="314" y="227"/>
                        </a:lnTo>
                        <a:lnTo>
                          <a:pt x="316" y="228"/>
                        </a:lnTo>
                        <a:lnTo>
                          <a:pt x="319" y="230"/>
                        </a:lnTo>
                        <a:lnTo>
                          <a:pt x="322" y="230"/>
                        </a:lnTo>
                        <a:lnTo>
                          <a:pt x="322" y="231"/>
                        </a:lnTo>
                        <a:lnTo>
                          <a:pt x="323" y="230"/>
                        </a:lnTo>
                        <a:lnTo>
                          <a:pt x="324" y="228"/>
                        </a:lnTo>
                        <a:lnTo>
                          <a:pt x="324" y="227"/>
                        </a:lnTo>
                        <a:lnTo>
                          <a:pt x="324" y="224"/>
                        </a:lnTo>
                        <a:lnTo>
                          <a:pt x="323" y="222"/>
                        </a:lnTo>
                        <a:lnTo>
                          <a:pt x="322" y="220"/>
                        </a:lnTo>
                        <a:lnTo>
                          <a:pt x="319" y="219"/>
                        </a:lnTo>
                        <a:lnTo>
                          <a:pt x="316" y="218"/>
                        </a:lnTo>
                        <a:lnTo>
                          <a:pt x="314" y="216"/>
                        </a:lnTo>
                        <a:lnTo>
                          <a:pt x="314" y="214"/>
                        </a:lnTo>
                        <a:lnTo>
                          <a:pt x="314" y="212"/>
                        </a:lnTo>
                        <a:lnTo>
                          <a:pt x="316" y="210"/>
                        </a:lnTo>
                        <a:lnTo>
                          <a:pt x="319" y="208"/>
                        </a:lnTo>
                        <a:lnTo>
                          <a:pt x="320" y="207"/>
                        </a:lnTo>
                        <a:lnTo>
                          <a:pt x="324" y="204"/>
                        </a:lnTo>
                        <a:lnTo>
                          <a:pt x="327" y="202"/>
                        </a:lnTo>
                        <a:lnTo>
                          <a:pt x="330" y="199"/>
                        </a:lnTo>
                        <a:lnTo>
                          <a:pt x="331" y="198"/>
                        </a:lnTo>
                        <a:lnTo>
                          <a:pt x="332" y="198"/>
                        </a:lnTo>
                        <a:lnTo>
                          <a:pt x="334" y="198"/>
                        </a:lnTo>
                        <a:lnTo>
                          <a:pt x="336" y="199"/>
                        </a:lnTo>
                        <a:lnTo>
                          <a:pt x="339" y="202"/>
                        </a:lnTo>
                        <a:lnTo>
                          <a:pt x="341" y="203"/>
                        </a:lnTo>
                        <a:lnTo>
                          <a:pt x="344" y="202"/>
                        </a:lnTo>
                        <a:lnTo>
                          <a:pt x="345" y="200"/>
                        </a:lnTo>
                        <a:lnTo>
                          <a:pt x="345" y="198"/>
                        </a:lnTo>
                        <a:lnTo>
                          <a:pt x="345" y="195"/>
                        </a:lnTo>
                        <a:lnTo>
                          <a:pt x="345" y="194"/>
                        </a:lnTo>
                        <a:lnTo>
                          <a:pt x="344" y="194"/>
                        </a:lnTo>
                        <a:lnTo>
                          <a:pt x="343" y="192"/>
                        </a:lnTo>
                        <a:lnTo>
                          <a:pt x="341" y="192"/>
                        </a:lnTo>
                        <a:lnTo>
                          <a:pt x="340" y="191"/>
                        </a:lnTo>
                        <a:lnTo>
                          <a:pt x="340" y="190"/>
                        </a:lnTo>
                        <a:lnTo>
                          <a:pt x="343" y="188"/>
                        </a:lnTo>
                        <a:lnTo>
                          <a:pt x="345" y="188"/>
                        </a:lnTo>
                        <a:lnTo>
                          <a:pt x="348" y="188"/>
                        </a:lnTo>
                        <a:lnTo>
                          <a:pt x="349" y="188"/>
                        </a:lnTo>
                        <a:lnTo>
                          <a:pt x="351" y="190"/>
                        </a:lnTo>
                        <a:lnTo>
                          <a:pt x="352" y="190"/>
                        </a:lnTo>
                        <a:lnTo>
                          <a:pt x="353" y="190"/>
                        </a:lnTo>
                        <a:lnTo>
                          <a:pt x="355" y="188"/>
                        </a:lnTo>
                        <a:lnTo>
                          <a:pt x="356" y="187"/>
                        </a:lnTo>
                        <a:lnTo>
                          <a:pt x="356" y="184"/>
                        </a:lnTo>
                        <a:lnTo>
                          <a:pt x="356" y="180"/>
                        </a:lnTo>
                        <a:lnTo>
                          <a:pt x="355" y="176"/>
                        </a:lnTo>
                        <a:lnTo>
                          <a:pt x="353" y="172"/>
                        </a:lnTo>
                        <a:lnTo>
                          <a:pt x="352" y="171"/>
                        </a:lnTo>
                        <a:lnTo>
                          <a:pt x="349" y="170"/>
                        </a:lnTo>
                        <a:lnTo>
                          <a:pt x="348" y="167"/>
                        </a:lnTo>
                        <a:lnTo>
                          <a:pt x="348" y="164"/>
                        </a:lnTo>
                        <a:lnTo>
                          <a:pt x="347" y="162"/>
                        </a:lnTo>
                        <a:lnTo>
                          <a:pt x="347" y="160"/>
                        </a:lnTo>
                        <a:lnTo>
                          <a:pt x="345" y="158"/>
                        </a:lnTo>
                        <a:lnTo>
                          <a:pt x="343" y="157"/>
                        </a:lnTo>
                        <a:lnTo>
                          <a:pt x="340" y="154"/>
                        </a:lnTo>
                        <a:lnTo>
                          <a:pt x="338" y="153"/>
                        </a:lnTo>
                        <a:lnTo>
                          <a:pt x="334" y="151"/>
                        </a:lnTo>
                        <a:lnTo>
                          <a:pt x="331" y="151"/>
                        </a:lnTo>
                        <a:lnTo>
                          <a:pt x="330" y="150"/>
                        </a:lnTo>
                        <a:lnTo>
                          <a:pt x="330" y="149"/>
                        </a:lnTo>
                        <a:lnTo>
                          <a:pt x="331" y="147"/>
                        </a:lnTo>
                        <a:lnTo>
                          <a:pt x="332" y="146"/>
                        </a:lnTo>
                        <a:lnTo>
                          <a:pt x="335" y="143"/>
                        </a:lnTo>
                        <a:lnTo>
                          <a:pt x="335" y="142"/>
                        </a:lnTo>
                        <a:lnTo>
                          <a:pt x="336" y="139"/>
                        </a:lnTo>
                        <a:lnTo>
                          <a:pt x="336" y="137"/>
                        </a:lnTo>
                        <a:lnTo>
                          <a:pt x="336" y="134"/>
                        </a:lnTo>
                        <a:lnTo>
                          <a:pt x="335" y="131"/>
                        </a:lnTo>
                        <a:lnTo>
                          <a:pt x="334" y="127"/>
                        </a:lnTo>
                        <a:lnTo>
                          <a:pt x="334" y="125"/>
                        </a:lnTo>
                        <a:lnTo>
                          <a:pt x="334" y="122"/>
                        </a:lnTo>
                        <a:lnTo>
                          <a:pt x="335" y="119"/>
                        </a:lnTo>
                        <a:lnTo>
                          <a:pt x="338" y="117"/>
                        </a:lnTo>
                        <a:lnTo>
                          <a:pt x="339" y="115"/>
                        </a:lnTo>
                        <a:lnTo>
                          <a:pt x="340" y="113"/>
                        </a:lnTo>
                        <a:lnTo>
                          <a:pt x="343" y="111"/>
                        </a:lnTo>
                        <a:lnTo>
                          <a:pt x="345" y="110"/>
                        </a:lnTo>
                        <a:lnTo>
                          <a:pt x="347" y="110"/>
                        </a:lnTo>
                        <a:lnTo>
                          <a:pt x="348" y="111"/>
                        </a:lnTo>
                        <a:lnTo>
                          <a:pt x="351" y="113"/>
                        </a:lnTo>
                        <a:lnTo>
                          <a:pt x="352" y="114"/>
                        </a:lnTo>
                        <a:lnTo>
                          <a:pt x="355" y="115"/>
                        </a:lnTo>
                        <a:lnTo>
                          <a:pt x="355" y="115"/>
                        </a:lnTo>
                        <a:lnTo>
                          <a:pt x="356" y="115"/>
                        </a:lnTo>
                        <a:lnTo>
                          <a:pt x="359" y="113"/>
                        </a:lnTo>
                        <a:lnTo>
                          <a:pt x="360" y="110"/>
                        </a:lnTo>
                        <a:lnTo>
                          <a:pt x="361" y="107"/>
                        </a:lnTo>
                        <a:lnTo>
                          <a:pt x="363" y="103"/>
                        </a:lnTo>
                        <a:lnTo>
                          <a:pt x="364" y="101"/>
                        </a:lnTo>
                        <a:lnTo>
                          <a:pt x="364" y="97"/>
                        </a:lnTo>
                        <a:lnTo>
                          <a:pt x="364" y="93"/>
                        </a:lnTo>
                        <a:lnTo>
                          <a:pt x="363" y="89"/>
                        </a:lnTo>
                        <a:lnTo>
                          <a:pt x="360" y="86"/>
                        </a:lnTo>
                        <a:lnTo>
                          <a:pt x="359" y="82"/>
                        </a:lnTo>
                        <a:lnTo>
                          <a:pt x="359" y="78"/>
                        </a:lnTo>
                        <a:lnTo>
                          <a:pt x="359" y="75"/>
                        </a:lnTo>
                        <a:lnTo>
                          <a:pt x="359" y="71"/>
                        </a:lnTo>
                        <a:lnTo>
                          <a:pt x="359" y="70"/>
                        </a:lnTo>
                        <a:lnTo>
                          <a:pt x="357" y="70"/>
                        </a:lnTo>
                        <a:lnTo>
                          <a:pt x="356" y="69"/>
                        </a:lnTo>
                        <a:lnTo>
                          <a:pt x="355" y="70"/>
                        </a:lnTo>
                        <a:lnTo>
                          <a:pt x="352" y="70"/>
                        </a:lnTo>
                        <a:lnTo>
                          <a:pt x="349" y="70"/>
                        </a:lnTo>
                        <a:lnTo>
                          <a:pt x="348" y="70"/>
                        </a:lnTo>
                        <a:lnTo>
                          <a:pt x="347" y="69"/>
                        </a:lnTo>
                        <a:lnTo>
                          <a:pt x="347" y="66"/>
                        </a:lnTo>
                        <a:lnTo>
                          <a:pt x="347" y="65"/>
                        </a:lnTo>
                        <a:lnTo>
                          <a:pt x="344" y="62"/>
                        </a:lnTo>
                        <a:lnTo>
                          <a:pt x="343" y="61"/>
                        </a:lnTo>
                        <a:lnTo>
                          <a:pt x="341" y="59"/>
                        </a:lnTo>
                        <a:lnTo>
                          <a:pt x="339" y="57"/>
                        </a:lnTo>
                        <a:lnTo>
                          <a:pt x="336" y="54"/>
                        </a:lnTo>
                        <a:lnTo>
                          <a:pt x="334" y="51"/>
                        </a:lnTo>
                        <a:lnTo>
                          <a:pt x="332" y="50"/>
                        </a:lnTo>
                        <a:lnTo>
                          <a:pt x="331" y="47"/>
                        </a:lnTo>
                        <a:lnTo>
                          <a:pt x="331" y="45"/>
                        </a:lnTo>
                        <a:lnTo>
                          <a:pt x="332" y="42"/>
                        </a:lnTo>
                        <a:lnTo>
                          <a:pt x="332" y="41"/>
                        </a:lnTo>
                        <a:lnTo>
                          <a:pt x="334" y="38"/>
                        </a:lnTo>
                        <a:lnTo>
                          <a:pt x="334" y="35"/>
                        </a:lnTo>
                        <a:lnTo>
                          <a:pt x="334" y="33"/>
                        </a:lnTo>
                        <a:lnTo>
                          <a:pt x="332" y="31"/>
                        </a:lnTo>
                        <a:lnTo>
                          <a:pt x="331" y="30"/>
                        </a:lnTo>
                        <a:lnTo>
                          <a:pt x="330" y="30"/>
                        </a:lnTo>
                        <a:lnTo>
                          <a:pt x="328" y="30"/>
                        </a:lnTo>
                        <a:lnTo>
                          <a:pt x="328" y="30"/>
                        </a:lnTo>
                        <a:lnTo>
                          <a:pt x="327" y="30"/>
                        </a:lnTo>
                        <a:lnTo>
                          <a:pt x="326" y="29"/>
                        </a:lnTo>
                        <a:lnTo>
                          <a:pt x="323" y="29"/>
                        </a:lnTo>
                        <a:lnTo>
                          <a:pt x="322" y="27"/>
                        </a:lnTo>
                        <a:lnTo>
                          <a:pt x="319" y="23"/>
                        </a:lnTo>
                        <a:lnTo>
                          <a:pt x="316" y="21"/>
                        </a:lnTo>
                        <a:lnTo>
                          <a:pt x="314" y="21"/>
                        </a:lnTo>
                        <a:lnTo>
                          <a:pt x="312" y="19"/>
                        </a:lnTo>
                        <a:lnTo>
                          <a:pt x="311" y="18"/>
                        </a:lnTo>
                        <a:lnTo>
                          <a:pt x="310" y="15"/>
                        </a:lnTo>
                        <a:lnTo>
                          <a:pt x="310" y="14"/>
                        </a:lnTo>
                        <a:lnTo>
                          <a:pt x="311" y="10"/>
                        </a:lnTo>
                        <a:lnTo>
                          <a:pt x="311" y="6"/>
                        </a:lnTo>
                        <a:lnTo>
                          <a:pt x="310" y="4"/>
                        </a:lnTo>
                        <a:lnTo>
                          <a:pt x="308" y="2"/>
                        </a:lnTo>
                        <a:lnTo>
                          <a:pt x="307" y="2"/>
                        </a:lnTo>
                        <a:close/>
                        <a:moveTo>
                          <a:pt x="307" y="0"/>
                        </a:moveTo>
                        <a:lnTo>
                          <a:pt x="310" y="1"/>
                        </a:lnTo>
                        <a:lnTo>
                          <a:pt x="312" y="2"/>
                        </a:lnTo>
                        <a:lnTo>
                          <a:pt x="314" y="5"/>
                        </a:lnTo>
                        <a:lnTo>
                          <a:pt x="314" y="9"/>
                        </a:lnTo>
                        <a:lnTo>
                          <a:pt x="314" y="11"/>
                        </a:lnTo>
                        <a:lnTo>
                          <a:pt x="312" y="15"/>
                        </a:lnTo>
                        <a:lnTo>
                          <a:pt x="312" y="15"/>
                        </a:lnTo>
                        <a:lnTo>
                          <a:pt x="314" y="17"/>
                        </a:lnTo>
                        <a:lnTo>
                          <a:pt x="315" y="18"/>
                        </a:lnTo>
                        <a:lnTo>
                          <a:pt x="316" y="18"/>
                        </a:lnTo>
                        <a:lnTo>
                          <a:pt x="316" y="19"/>
                        </a:lnTo>
                        <a:lnTo>
                          <a:pt x="322" y="22"/>
                        </a:lnTo>
                        <a:lnTo>
                          <a:pt x="324" y="26"/>
                        </a:lnTo>
                        <a:lnTo>
                          <a:pt x="326" y="27"/>
                        </a:lnTo>
                        <a:lnTo>
                          <a:pt x="327" y="27"/>
                        </a:lnTo>
                        <a:lnTo>
                          <a:pt x="328" y="27"/>
                        </a:lnTo>
                        <a:lnTo>
                          <a:pt x="328" y="27"/>
                        </a:lnTo>
                        <a:lnTo>
                          <a:pt x="328" y="27"/>
                        </a:lnTo>
                        <a:lnTo>
                          <a:pt x="330" y="27"/>
                        </a:lnTo>
                        <a:lnTo>
                          <a:pt x="331" y="27"/>
                        </a:lnTo>
                        <a:lnTo>
                          <a:pt x="334" y="29"/>
                        </a:lnTo>
                        <a:lnTo>
                          <a:pt x="335" y="30"/>
                        </a:lnTo>
                        <a:lnTo>
                          <a:pt x="336" y="33"/>
                        </a:lnTo>
                        <a:lnTo>
                          <a:pt x="336" y="35"/>
                        </a:lnTo>
                        <a:lnTo>
                          <a:pt x="336" y="38"/>
                        </a:lnTo>
                        <a:lnTo>
                          <a:pt x="335" y="42"/>
                        </a:lnTo>
                        <a:lnTo>
                          <a:pt x="334" y="43"/>
                        </a:lnTo>
                        <a:lnTo>
                          <a:pt x="334" y="45"/>
                        </a:lnTo>
                        <a:lnTo>
                          <a:pt x="334" y="46"/>
                        </a:lnTo>
                        <a:lnTo>
                          <a:pt x="335" y="49"/>
                        </a:lnTo>
                        <a:lnTo>
                          <a:pt x="335" y="50"/>
                        </a:lnTo>
                        <a:lnTo>
                          <a:pt x="338" y="53"/>
                        </a:lnTo>
                        <a:lnTo>
                          <a:pt x="340" y="54"/>
                        </a:lnTo>
                        <a:lnTo>
                          <a:pt x="343" y="57"/>
                        </a:lnTo>
                        <a:lnTo>
                          <a:pt x="345" y="59"/>
                        </a:lnTo>
                        <a:lnTo>
                          <a:pt x="347" y="61"/>
                        </a:lnTo>
                        <a:lnTo>
                          <a:pt x="348" y="62"/>
                        </a:lnTo>
                        <a:lnTo>
                          <a:pt x="349" y="65"/>
                        </a:lnTo>
                        <a:lnTo>
                          <a:pt x="349" y="67"/>
                        </a:lnTo>
                        <a:lnTo>
                          <a:pt x="349" y="67"/>
                        </a:lnTo>
                        <a:lnTo>
                          <a:pt x="349" y="67"/>
                        </a:lnTo>
                        <a:lnTo>
                          <a:pt x="352" y="67"/>
                        </a:lnTo>
                        <a:lnTo>
                          <a:pt x="353" y="67"/>
                        </a:lnTo>
                        <a:lnTo>
                          <a:pt x="356" y="67"/>
                        </a:lnTo>
                        <a:lnTo>
                          <a:pt x="359" y="67"/>
                        </a:lnTo>
                        <a:lnTo>
                          <a:pt x="360" y="67"/>
                        </a:lnTo>
                        <a:lnTo>
                          <a:pt x="361" y="66"/>
                        </a:lnTo>
                        <a:lnTo>
                          <a:pt x="361" y="71"/>
                        </a:lnTo>
                        <a:lnTo>
                          <a:pt x="361" y="71"/>
                        </a:lnTo>
                        <a:lnTo>
                          <a:pt x="361" y="73"/>
                        </a:lnTo>
                        <a:lnTo>
                          <a:pt x="361" y="74"/>
                        </a:lnTo>
                        <a:lnTo>
                          <a:pt x="361" y="75"/>
                        </a:lnTo>
                        <a:lnTo>
                          <a:pt x="361" y="75"/>
                        </a:lnTo>
                        <a:lnTo>
                          <a:pt x="361" y="79"/>
                        </a:lnTo>
                        <a:lnTo>
                          <a:pt x="363" y="85"/>
                        </a:lnTo>
                        <a:lnTo>
                          <a:pt x="364" y="87"/>
                        </a:lnTo>
                        <a:lnTo>
                          <a:pt x="365" y="91"/>
                        </a:lnTo>
                        <a:lnTo>
                          <a:pt x="367" y="97"/>
                        </a:lnTo>
                        <a:lnTo>
                          <a:pt x="367" y="101"/>
                        </a:lnTo>
                        <a:lnTo>
                          <a:pt x="365" y="105"/>
                        </a:lnTo>
                        <a:lnTo>
                          <a:pt x="364" y="109"/>
                        </a:lnTo>
                        <a:lnTo>
                          <a:pt x="361" y="113"/>
                        </a:lnTo>
                        <a:lnTo>
                          <a:pt x="360" y="115"/>
                        </a:lnTo>
                        <a:lnTo>
                          <a:pt x="357" y="118"/>
                        </a:lnTo>
                        <a:lnTo>
                          <a:pt x="355" y="118"/>
                        </a:lnTo>
                        <a:lnTo>
                          <a:pt x="353" y="118"/>
                        </a:lnTo>
                        <a:lnTo>
                          <a:pt x="351" y="117"/>
                        </a:lnTo>
                        <a:lnTo>
                          <a:pt x="349" y="115"/>
                        </a:lnTo>
                        <a:lnTo>
                          <a:pt x="348" y="114"/>
                        </a:lnTo>
                        <a:lnTo>
                          <a:pt x="347" y="113"/>
                        </a:lnTo>
                        <a:lnTo>
                          <a:pt x="345" y="113"/>
                        </a:lnTo>
                        <a:lnTo>
                          <a:pt x="345" y="113"/>
                        </a:lnTo>
                        <a:lnTo>
                          <a:pt x="343" y="114"/>
                        </a:lnTo>
                        <a:lnTo>
                          <a:pt x="340" y="117"/>
                        </a:lnTo>
                        <a:lnTo>
                          <a:pt x="339" y="119"/>
                        </a:lnTo>
                        <a:lnTo>
                          <a:pt x="338" y="121"/>
                        </a:lnTo>
                        <a:lnTo>
                          <a:pt x="336" y="122"/>
                        </a:lnTo>
                        <a:lnTo>
                          <a:pt x="336" y="125"/>
                        </a:lnTo>
                        <a:lnTo>
                          <a:pt x="338" y="129"/>
                        </a:lnTo>
                        <a:lnTo>
                          <a:pt x="338" y="131"/>
                        </a:lnTo>
                        <a:lnTo>
                          <a:pt x="339" y="134"/>
                        </a:lnTo>
                        <a:lnTo>
                          <a:pt x="339" y="137"/>
                        </a:lnTo>
                        <a:lnTo>
                          <a:pt x="338" y="139"/>
                        </a:lnTo>
                        <a:lnTo>
                          <a:pt x="338" y="142"/>
                        </a:lnTo>
                        <a:lnTo>
                          <a:pt x="338" y="143"/>
                        </a:lnTo>
                        <a:lnTo>
                          <a:pt x="336" y="146"/>
                        </a:lnTo>
                        <a:lnTo>
                          <a:pt x="335" y="147"/>
                        </a:lnTo>
                        <a:lnTo>
                          <a:pt x="334" y="149"/>
                        </a:lnTo>
                        <a:lnTo>
                          <a:pt x="334" y="149"/>
                        </a:lnTo>
                        <a:lnTo>
                          <a:pt x="334" y="149"/>
                        </a:lnTo>
                        <a:lnTo>
                          <a:pt x="338" y="150"/>
                        </a:lnTo>
                        <a:lnTo>
                          <a:pt x="341" y="151"/>
                        </a:lnTo>
                        <a:lnTo>
                          <a:pt x="344" y="154"/>
                        </a:lnTo>
                        <a:lnTo>
                          <a:pt x="345" y="155"/>
                        </a:lnTo>
                        <a:lnTo>
                          <a:pt x="347" y="157"/>
                        </a:lnTo>
                        <a:lnTo>
                          <a:pt x="348" y="159"/>
                        </a:lnTo>
                        <a:lnTo>
                          <a:pt x="349" y="160"/>
                        </a:lnTo>
                        <a:lnTo>
                          <a:pt x="349" y="163"/>
                        </a:lnTo>
                        <a:lnTo>
                          <a:pt x="351" y="166"/>
                        </a:lnTo>
                        <a:lnTo>
                          <a:pt x="352" y="167"/>
                        </a:lnTo>
                        <a:lnTo>
                          <a:pt x="353" y="168"/>
                        </a:lnTo>
                        <a:lnTo>
                          <a:pt x="355" y="170"/>
                        </a:lnTo>
                        <a:lnTo>
                          <a:pt x="356" y="171"/>
                        </a:lnTo>
                        <a:lnTo>
                          <a:pt x="357" y="175"/>
                        </a:lnTo>
                        <a:lnTo>
                          <a:pt x="359" y="180"/>
                        </a:lnTo>
                        <a:lnTo>
                          <a:pt x="359" y="184"/>
                        </a:lnTo>
                        <a:lnTo>
                          <a:pt x="359" y="186"/>
                        </a:lnTo>
                        <a:lnTo>
                          <a:pt x="357" y="188"/>
                        </a:lnTo>
                        <a:lnTo>
                          <a:pt x="356" y="190"/>
                        </a:lnTo>
                        <a:lnTo>
                          <a:pt x="355" y="192"/>
                        </a:lnTo>
                        <a:lnTo>
                          <a:pt x="352" y="192"/>
                        </a:lnTo>
                        <a:lnTo>
                          <a:pt x="351" y="192"/>
                        </a:lnTo>
                        <a:lnTo>
                          <a:pt x="348" y="191"/>
                        </a:lnTo>
                        <a:lnTo>
                          <a:pt x="347" y="191"/>
                        </a:lnTo>
                        <a:lnTo>
                          <a:pt x="345" y="190"/>
                        </a:lnTo>
                        <a:lnTo>
                          <a:pt x="343" y="191"/>
                        </a:lnTo>
                        <a:lnTo>
                          <a:pt x="344" y="191"/>
                        </a:lnTo>
                        <a:lnTo>
                          <a:pt x="347" y="191"/>
                        </a:lnTo>
                        <a:lnTo>
                          <a:pt x="347" y="192"/>
                        </a:lnTo>
                        <a:lnTo>
                          <a:pt x="348" y="195"/>
                        </a:lnTo>
                        <a:lnTo>
                          <a:pt x="348" y="198"/>
                        </a:lnTo>
                        <a:lnTo>
                          <a:pt x="348" y="200"/>
                        </a:lnTo>
                        <a:lnTo>
                          <a:pt x="347" y="203"/>
                        </a:lnTo>
                        <a:lnTo>
                          <a:pt x="344" y="204"/>
                        </a:lnTo>
                        <a:lnTo>
                          <a:pt x="341" y="204"/>
                        </a:lnTo>
                        <a:lnTo>
                          <a:pt x="339" y="204"/>
                        </a:lnTo>
                        <a:lnTo>
                          <a:pt x="335" y="202"/>
                        </a:lnTo>
                        <a:lnTo>
                          <a:pt x="334" y="200"/>
                        </a:lnTo>
                        <a:lnTo>
                          <a:pt x="332" y="200"/>
                        </a:lnTo>
                        <a:lnTo>
                          <a:pt x="332" y="200"/>
                        </a:lnTo>
                        <a:lnTo>
                          <a:pt x="328" y="203"/>
                        </a:lnTo>
                        <a:lnTo>
                          <a:pt x="326" y="206"/>
                        </a:lnTo>
                        <a:lnTo>
                          <a:pt x="323" y="208"/>
                        </a:lnTo>
                        <a:lnTo>
                          <a:pt x="319" y="211"/>
                        </a:lnTo>
                        <a:lnTo>
                          <a:pt x="318" y="212"/>
                        </a:lnTo>
                        <a:lnTo>
                          <a:pt x="316" y="214"/>
                        </a:lnTo>
                        <a:lnTo>
                          <a:pt x="316" y="214"/>
                        </a:lnTo>
                        <a:lnTo>
                          <a:pt x="319" y="216"/>
                        </a:lnTo>
                        <a:lnTo>
                          <a:pt x="322" y="218"/>
                        </a:lnTo>
                        <a:lnTo>
                          <a:pt x="322" y="218"/>
                        </a:lnTo>
                        <a:lnTo>
                          <a:pt x="324" y="219"/>
                        </a:lnTo>
                        <a:lnTo>
                          <a:pt x="326" y="222"/>
                        </a:lnTo>
                        <a:lnTo>
                          <a:pt x="327" y="224"/>
                        </a:lnTo>
                        <a:lnTo>
                          <a:pt x="327" y="227"/>
                        </a:lnTo>
                        <a:lnTo>
                          <a:pt x="327" y="228"/>
                        </a:lnTo>
                        <a:lnTo>
                          <a:pt x="326" y="230"/>
                        </a:lnTo>
                        <a:lnTo>
                          <a:pt x="326" y="231"/>
                        </a:lnTo>
                        <a:lnTo>
                          <a:pt x="324" y="232"/>
                        </a:lnTo>
                        <a:lnTo>
                          <a:pt x="322" y="232"/>
                        </a:lnTo>
                        <a:lnTo>
                          <a:pt x="320" y="232"/>
                        </a:lnTo>
                        <a:lnTo>
                          <a:pt x="319" y="232"/>
                        </a:lnTo>
                        <a:lnTo>
                          <a:pt x="315" y="231"/>
                        </a:lnTo>
                        <a:lnTo>
                          <a:pt x="312" y="230"/>
                        </a:lnTo>
                        <a:lnTo>
                          <a:pt x="311" y="230"/>
                        </a:lnTo>
                        <a:lnTo>
                          <a:pt x="311" y="232"/>
                        </a:lnTo>
                        <a:lnTo>
                          <a:pt x="310" y="234"/>
                        </a:lnTo>
                        <a:lnTo>
                          <a:pt x="310" y="236"/>
                        </a:lnTo>
                        <a:lnTo>
                          <a:pt x="308" y="239"/>
                        </a:lnTo>
                        <a:lnTo>
                          <a:pt x="306" y="239"/>
                        </a:lnTo>
                        <a:lnTo>
                          <a:pt x="306" y="239"/>
                        </a:lnTo>
                        <a:lnTo>
                          <a:pt x="304" y="240"/>
                        </a:lnTo>
                        <a:lnTo>
                          <a:pt x="303" y="240"/>
                        </a:lnTo>
                        <a:lnTo>
                          <a:pt x="302" y="243"/>
                        </a:lnTo>
                        <a:lnTo>
                          <a:pt x="300" y="244"/>
                        </a:lnTo>
                        <a:lnTo>
                          <a:pt x="299" y="247"/>
                        </a:lnTo>
                        <a:lnTo>
                          <a:pt x="299" y="247"/>
                        </a:lnTo>
                        <a:lnTo>
                          <a:pt x="300" y="247"/>
                        </a:lnTo>
                        <a:lnTo>
                          <a:pt x="303" y="248"/>
                        </a:lnTo>
                        <a:lnTo>
                          <a:pt x="304" y="250"/>
                        </a:lnTo>
                        <a:lnTo>
                          <a:pt x="307" y="251"/>
                        </a:lnTo>
                        <a:lnTo>
                          <a:pt x="310" y="252"/>
                        </a:lnTo>
                        <a:lnTo>
                          <a:pt x="311" y="256"/>
                        </a:lnTo>
                        <a:lnTo>
                          <a:pt x="311" y="260"/>
                        </a:lnTo>
                        <a:lnTo>
                          <a:pt x="312" y="263"/>
                        </a:lnTo>
                        <a:lnTo>
                          <a:pt x="314" y="266"/>
                        </a:lnTo>
                        <a:lnTo>
                          <a:pt x="315" y="267"/>
                        </a:lnTo>
                        <a:lnTo>
                          <a:pt x="316" y="267"/>
                        </a:lnTo>
                        <a:lnTo>
                          <a:pt x="319" y="267"/>
                        </a:lnTo>
                        <a:lnTo>
                          <a:pt x="322" y="267"/>
                        </a:lnTo>
                        <a:lnTo>
                          <a:pt x="324" y="267"/>
                        </a:lnTo>
                        <a:lnTo>
                          <a:pt x="326" y="267"/>
                        </a:lnTo>
                        <a:lnTo>
                          <a:pt x="330" y="264"/>
                        </a:lnTo>
                        <a:lnTo>
                          <a:pt x="332" y="263"/>
                        </a:lnTo>
                        <a:lnTo>
                          <a:pt x="335" y="263"/>
                        </a:lnTo>
                        <a:lnTo>
                          <a:pt x="336" y="262"/>
                        </a:lnTo>
                        <a:lnTo>
                          <a:pt x="340" y="259"/>
                        </a:lnTo>
                        <a:lnTo>
                          <a:pt x="343" y="258"/>
                        </a:lnTo>
                        <a:lnTo>
                          <a:pt x="347" y="256"/>
                        </a:lnTo>
                        <a:lnTo>
                          <a:pt x="349" y="255"/>
                        </a:lnTo>
                        <a:lnTo>
                          <a:pt x="352" y="254"/>
                        </a:lnTo>
                        <a:lnTo>
                          <a:pt x="357" y="252"/>
                        </a:lnTo>
                        <a:lnTo>
                          <a:pt x="361" y="251"/>
                        </a:lnTo>
                        <a:lnTo>
                          <a:pt x="365" y="250"/>
                        </a:lnTo>
                        <a:lnTo>
                          <a:pt x="367" y="250"/>
                        </a:lnTo>
                        <a:lnTo>
                          <a:pt x="369" y="250"/>
                        </a:lnTo>
                        <a:lnTo>
                          <a:pt x="372" y="248"/>
                        </a:lnTo>
                        <a:lnTo>
                          <a:pt x="377" y="250"/>
                        </a:lnTo>
                        <a:lnTo>
                          <a:pt x="380" y="252"/>
                        </a:lnTo>
                        <a:lnTo>
                          <a:pt x="383" y="254"/>
                        </a:lnTo>
                        <a:lnTo>
                          <a:pt x="387" y="258"/>
                        </a:lnTo>
                        <a:lnTo>
                          <a:pt x="389" y="262"/>
                        </a:lnTo>
                        <a:lnTo>
                          <a:pt x="393" y="266"/>
                        </a:lnTo>
                        <a:lnTo>
                          <a:pt x="395" y="267"/>
                        </a:lnTo>
                        <a:lnTo>
                          <a:pt x="396" y="270"/>
                        </a:lnTo>
                        <a:lnTo>
                          <a:pt x="397" y="272"/>
                        </a:lnTo>
                        <a:lnTo>
                          <a:pt x="397" y="276"/>
                        </a:lnTo>
                        <a:lnTo>
                          <a:pt x="397" y="279"/>
                        </a:lnTo>
                        <a:lnTo>
                          <a:pt x="397" y="282"/>
                        </a:lnTo>
                        <a:lnTo>
                          <a:pt x="397" y="286"/>
                        </a:lnTo>
                        <a:lnTo>
                          <a:pt x="397" y="290"/>
                        </a:lnTo>
                        <a:lnTo>
                          <a:pt x="397" y="292"/>
                        </a:lnTo>
                        <a:lnTo>
                          <a:pt x="399" y="294"/>
                        </a:lnTo>
                        <a:lnTo>
                          <a:pt x="399" y="295"/>
                        </a:lnTo>
                        <a:lnTo>
                          <a:pt x="400" y="295"/>
                        </a:lnTo>
                        <a:lnTo>
                          <a:pt x="403" y="296"/>
                        </a:lnTo>
                        <a:lnTo>
                          <a:pt x="404" y="300"/>
                        </a:lnTo>
                        <a:lnTo>
                          <a:pt x="404" y="303"/>
                        </a:lnTo>
                        <a:lnTo>
                          <a:pt x="404" y="306"/>
                        </a:lnTo>
                        <a:lnTo>
                          <a:pt x="404" y="308"/>
                        </a:lnTo>
                        <a:lnTo>
                          <a:pt x="404" y="310"/>
                        </a:lnTo>
                        <a:lnTo>
                          <a:pt x="404" y="312"/>
                        </a:lnTo>
                        <a:lnTo>
                          <a:pt x="405" y="313"/>
                        </a:lnTo>
                        <a:lnTo>
                          <a:pt x="405" y="316"/>
                        </a:lnTo>
                        <a:lnTo>
                          <a:pt x="405" y="317"/>
                        </a:lnTo>
                        <a:lnTo>
                          <a:pt x="407" y="319"/>
                        </a:lnTo>
                        <a:lnTo>
                          <a:pt x="409" y="319"/>
                        </a:lnTo>
                        <a:lnTo>
                          <a:pt x="412" y="320"/>
                        </a:lnTo>
                        <a:lnTo>
                          <a:pt x="413" y="321"/>
                        </a:lnTo>
                        <a:lnTo>
                          <a:pt x="416" y="323"/>
                        </a:lnTo>
                        <a:lnTo>
                          <a:pt x="417" y="323"/>
                        </a:lnTo>
                        <a:lnTo>
                          <a:pt x="419" y="323"/>
                        </a:lnTo>
                        <a:lnTo>
                          <a:pt x="420" y="324"/>
                        </a:lnTo>
                        <a:lnTo>
                          <a:pt x="421" y="325"/>
                        </a:lnTo>
                        <a:lnTo>
                          <a:pt x="421" y="327"/>
                        </a:lnTo>
                        <a:lnTo>
                          <a:pt x="420" y="328"/>
                        </a:lnTo>
                        <a:lnTo>
                          <a:pt x="419" y="329"/>
                        </a:lnTo>
                        <a:lnTo>
                          <a:pt x="417" y="332"/>
                        </a:lnTo>
                        <a:lnTo>
                          <a:pt x="415" y="335"/>
                        </a:lnTo>
                        <a:lnTo>
                          <a:pt x="413" y="337"/>
                        </a:lnTo>
                        <a:lnTo>
                          <a:pt x="413" y="339"/>
                        </a:lnTo>
                        <a:lnTo>
                          <a:pt x="412" y="341"/>
                        </a:lnTo>
                        <a:lnTo>
                          <a:pt x="409" y="343"/>
                        </a:lnTo>
                        <a:lnTo>
                          <a:pt x="407" y="344"/>
                        </a:lnTo>
                        <a:lnTo>
                          <a:pt x="403" y="344"/>
                        </a:lnTo>
                        <a:lnTo>
                          <a:pt x="401" y="345"/>
                        </a:lnTo>
                        <a:lnTo>
                          <a:pt x="400" y="347"/>
                        </a:lnTo>
                        <a:lnTo>
                          <a:pt x="400" y="348"/>
                        </a:lnTo>
                        <a:lnTo>
                          <a:pt x="399" y="352"/>
                        </a:lnTo>
                        <a:lnTo>
                          <a:pt x="400" y="355"/>
                        </a:lnTo>
                        <a:lnTo>
                          <a:pt x="401" y="356"/>
                        </a:lnTo>
                        <a:lnTo>
                          <a:pt x="405" y="360"/>
                        </a:lnTo>
                        <a:lnTo>
                          <a:pt x="407" y="363"/>
                        </a:lnTo>
                        <a:lnTo>
                          <a:pt x="408" y="367"/>
                        </a:lnTo>
                        <a:lnTo>
                          <a:pt x="409" y="369"/>
                        </a:lnTo>
                        <a:lnTo>
                          <a:pt x="409" y="371"/>
                        </a:lnTo>
                        <a:lnTo>
                          <a:pt x="411" y="373"/>
                        </a:lnTo>
                        <a:lnTo>
                          <a:pt x="412" y="376"/>
                        </a:lnTo>
                        <a:lnTo>
                          <a:pt x="411" y="377"/>
                        </a:lnTo>
                        <a:lnTo>
                          <a:pt x="411" y="381"/>
                        </a:lnTo>
                        <a:lnTo>
                          <a:pt x="411" y="385"/>
                        </a:lnTo>
                        <a:lnTo>
                          <a:pt x="411" y="389"/>
                        </a:lnTo>
                        <a:lnTo>
                          <a:pt x="411" y="392"/>
                        </a:lnTo>
                        <a:lnTo>
                          <a:pt x="412" y="395"/>
                        </a:lnTo>
                        <a:lnTo>
                          <a:pt x="415" y="399"/>
                        </a:lnTo>
                        <a:lnTo>
                          <a:pt x="416" y="400"/>
                        </a:lnTo>
                        <a:lnTo>
                          <a:pt x="417" y="403"/>
                        </a:lnTo>
                        <a:lnTo>
                          <a:pt x="419" y="405"/>
                        </a:lnTo>
                        <a:lnTo>
                          <a:pt x="417" y="407"/>
                        </a:lnTo>
                        <a:lnTo>
                          <a:pt x="416" y="411"/>
                        </a:lnTo>
                        <a:lnTo>
                          <a:pt x="416" y="411"/>
                        </a:lnTo>
                        <a:lnTo>
                          <a:pt x="416" y="412"/>
                        </a:lnTo>
                        <a:lnTo>
                          <a:pt x="417" y="413"/>
                        </a:lnTo>
                        <a:lnTo>
                          <a:pt x="419" y="413"/>
                        </a:lnTo>
                        <a:lnTo>
                          <a:pt x="420" y="413"/>
                        </a:lnTo>
                        <a:lnTo>
                          <a:pt x="421" y="413"/>
                        </a:lnTo>
                        <a:lnTo>
                          <a:pt x="423" y="413"/>
                        </a:lnTo>
                        <a:lnTo>
                          <a:pt x="424" y="415"/>
                        </a:lnTo>
                        <a:lnTo>
                          <a:pt x="425" y="417"/>
                        </a:lnTo>
                        <a:lnTo>
                          <a:pt x="425" y="420"/>
                        </a:lnTo>
                        <a:lnTo>
                          <a:pt x="425" y="423"/>
                        </a:lnTo>
                        <a:lnTo>
                          <a:pt x="424" y="427"/>
                        </a:lnTo>
                        <a:lnTo>
                          <a:pt x="424" y="431"/>
                        </a:lnTo>
                        <a:lnTo>
                          <a:pt x="423" y="433"/>
                        </a:lnTo>
                        <a:lnTo>
                          <a:pt x="423" y="436"/>
                        </a:lnTo>
                        <a:lnTo>
                          <a:pt x="421" y="439"/>
                        </a:lnTo>
                        <a:lnTo>
                          <a:pt x="420" y="440"/>
                        </a:lnTo>
                        <a:lnTo>
                          <a:pt x="417" y="443"/>
                        </a:lnTo>
                        <a:lnTo>
                          <a:pt x="416" y="445"/>
                        </a:lnTo>
                        <a:lnTo>
                          <a:pt x="416" y="445"/>
                        </a:lnTo>
                        <a:lnTo>
                          <a:pt x="416" y="447"/>
                        </a:lnTo>
                        <a:lnTo>
                          <a:pt x="416" y="447"/>
                        </a:lnTo>
                        <a:lnTo>
                          <a:pt x="417" y="448"/>
                        </a:lnTo>
                        <a:lnTo>
                          <a:pt x="419" y="449"/>
                        </a:lnTo>
                        <a:lnTo>
                          <a:pt x="419" y="452"/>
                        </a:lnTo>
                        <a:lnTo>
                          <a:pt x="420" y="455"/>
                        </a:lnTo>
                        <a:lnTo>
                          <a:pt x="419" y="459"/>
                        </a:lnTo>
                        <a:lnTo>
                          <a:pt x="419" y="461"/>
                        </a:lnTo>
                        <a:lnTo>
                          <a:pt x="416" y="463"/>
                        </a:lnTo>
                        <a:lnTo>
                          <a:pt x="413" y="465"/>
                        </a:lnTo>
                        <a:lnTo>
                          <a:pt x="411" y="467"/>
                        </a:lnTo>
                        <a:lnTo>
                          <a:pt x="407" y="469"/>
                        </a:lnTo>
                        <a:lnTo>
                          <a:pt x="405" y="472"/>
                        </a:lnTo>
                        <a:lnTo>
                          <a:pt x="405" y="474"/>
                        </a:lnTo>
                        <a:lnTo>
                          <a:pt x="405" y="476"/>
                        </a:lnTo>
                        <a:lnTo>
                          <a:pt x="405" y="477"/>
                        </a:lnTo>
                        <a:lnTo>
                          <a:pt x="405" y="481"/>
                        </a:lnTo>
                        <a:lnTo>
                          <a:pt x="405" y="484"/>
                        </a:lnTo>
                        <a:lnTo>
                          <a:pt x="404" y="486"/>
                        </a:lnTo>
                        <a:lnTo>
                          <a:pt x="403" y="488"/>
                        </a:lnTo>
                        <a:lnTo>
                          <a:pt x="401" y="489"/>
                        </a:lnTo>
                        <a:lnTo>
                          <a:pt x="400" y="490"/>
                        </a:lnTo>
                        <a:lnTo>
                          <a:pt x="400" y="490"/>
                        </a:lnTo>
                        <a:lnTo>
                          <a:pt x="399" y="492"/>
                        </a:lnTo>
                        <a:lnTo>
                          <a:pt x="399" y="494"/>
                        </a:lnTo>
                        <a:lnTo>
                          <a:pt x="399" y="497"/>
                        </a:lnTo>
                        <a:lnTo>
                          <a:pt x="399" y="501"/>
                        </a:lnTo>
                        <a:lnTo>
                          <a:pt x="399" y="505"/>
                        </a:lnTo>
                        <a:lnTo>
                          <a:pt x="397" y="509"/>
                        </a:lnTo>
                        <a:lnTo>
                          <a:pt x="396" y="513"/>
                        </a:lnTo>
                        <a:lnTo>
                          <a:pt x="393" y="517"/>
                        </a:lnTo>
                        <a:lnTo>
                          <a:pt x="391" y="521"/>
                        </a:lnTo>
                        <a:lnTo>
                          <a:pt x="388" y="526"/>
                        </a:lnTo>
                        <a:lnTo>
                          <a:pt x="385" y="533"/>
                        </a:lnTo>
                        <a:lnTo>
                          <a:pt x="381" y="538"/>
                        </a:lnTo>
                        <a:lnTo>
                          <a:pt x="379" y="542"/>
                        </a:lnTo>
                        <a:lnTo>
                          <a:pt x="377" y="545"/>
                        </a:lnTo>
                        <a:lnTo>
                          <a:pt x="375" y="545"/>
                        </a:lnTo>
                        <a:lnTo>
                          <a:pt x="373" y="546"/>
                        </a:lnTo>
                        <a:lnTo>
                          <a:pt x="369" y="548"/>
                        </a:lnTo>
                        <a:lnTo>
                          <a:pt x="368" y="549"/>
                        </a:lnTo>
                        <a:lnTo>
                          <a:pt x="367" y="548"/>
                        </a:lnTo>
                        <a:lnTo>
                          <a:pt x="364" y="545"/>
                        </a:lnTo>
                        <a:lnTo>
                          <a:pt x="361" y="544"/>
                        </a:lnTo>
                        <a:lnTo>
                          <a:pt x="359" y="542"/>
                        </a:lnTo>
                        <a:lnTo>
                          <a:pt x="356" y="542"/>
                        </a:lnTo>
                        <a:lnTo>
                          <a:pt x="352" y="541"/>
                        </a:lnTo>
                        <a:lnTo>
                          <a:pt x="349" y="540"/>
                        </a:lnTo>
                        <a:lnTo>
                          <a:pt x="345" y="538"/>
                        </a:lnTo>
                        <a:lnTo>
                          <a:pt x="343" y="536"/>
                        </a:lnTo>
                        <a:lnTo>
                          <a:pt x="341" y="534"/>
                        </a:lnTo>
                        <a:lnTo>
                          <a:pt x="339" y="533"/>
                        </a:lnTo>
                        <a:lnTo>
                          <a:pt x="335" y="532"/>
                        </a:lnTo>
                        <a:lnTo>
                          <a:pt x="330" y="529"/>
                        </a:lnTo>
                        <a:lnTo>
                          <a:pt x="324" y="525"/>
                        </a:lnTo>
                        <a:lnTo>
                          <a:pt x="322" y="524"/>
                        </a:lnTo>
                        <a:lnTo>
                          <a:pt x="320" y="522"/>
                        </a:lnTo>
                        <a:lnTo>
                          <a:pt x="319" y="522"/>
                        </a:lnTo>
                        <a:lnTo>
                          <a:pt x="316" y="524"/>
                        </a:lnTo>
                        <a:lnTo>
                          <a:pt x="314" y="526"/>
                        </a:lnTo>
                        <a:lnTo>
                          <a:pt x="310" y="528"/>
                        </a:lnTo>
                        <a:lnTo>
                          <a:pt x="307" y="526"/>
                        </a:lnTo>
                        <a:lnTo>
                          <a:pt x="304" y="525"/>
                        </a:lnTo>
                        <a:lnTo>
                          <a:pt x="302" y="525"/>
                        </a:lnTo>
                        <a:lnTo>
                          <a:pt x="300" y="524"/>
                        </a:lnTo>
                        <a:lnTo>
                          <a:pt x="298" y="522"/>
                        </a:lnTo>
                        <a:lnTo>
                          <a:pt x="296" y="520"/>
                        </a:lnTo>
                        <a:lnTo>
                          <a:pt x="296" y="518"/>
                        </a:lnTo>
                        <a:lnTo>
                          <a:pt x="296" y="518"/>
                        </a:lnTo>
                        <a:lnTo>
                          <a:pt x="294" y="521"/>
                        </a:lnTo>
                        <a:lnTo>
                          <a:pt x="291" y="522"/>
                        </a:lnTo>
                        <a:lnTo>
                          <a:pt x="288" y="524"/>
                        </a:lnTo>
                        <a:lnTo>
                          <a:pt x="286" y="524"/>
                        </a:lnTo>
                        <a:lnTo>
                          <a:pt x="283" y="522"/>
                        </a:lnTo>
                        <a:lnTo>
                          <a:pt x="280" y="522"/>
                        </a:lnTo>
                        <a:lnTo>
                          <a:pt x="279" y="521"/>
                        </a:lnTo>
                        <a:lnTo>
                          <a:pt x="279" y="522"/>
                        </a:lnTo>
                        <a:lnTo>
                          <a:pt x="278" y="522"/>
                        </a:lnTo>
                        <a:lnTo>
                          <a:pt x="276" y="524"/>
                        </a:lnTo>
                        <a:lnTo>
                          <a:pt x="275" y="525"/>
                        </a:lnTo>
                        <a:lnTo>
                          <a:pt x="272" y="525"/>
                        </a:lnTo>
                        <a:lnTo>
                          <a:pt x="270" y="524"/>
                        </a:lnTo>
                        <a:lnTo>
                          <a:pt x="267" y="522"/>
                        </a:lnTo>
                        <a:lnTo>
                          <a:pt x="266" y="520"/>
                        </a:lnTo>
                        <a:lnTo>
                          <a:pt x="263" y="517"/>
                        </a:lnTo>
                        <a:lnTo>
                          <a:pt x="262" y="516"/>
                        </a:lnTo>
                        <a:lnTo>
                          <a:pt x="262" y="514"/>
                        </a:lnTo>
                        <a:lnTo>
                          <a:pt x="260" y="513"/>
                        </a:lnTo>
                        <a:lnTo>
                          <a:pt x="260" y="513"/>
                        </a:lnTo>
                        <a:lnTo>
                          <a:pt x="259" y="513"/>
                        </a:lnTo>
                        <a:lnTo>
                          <a:pt x="258" y="514"/>
                        </a:lnTo>
                        <a:lnTo>
                          <a:pt x="256" y="516"/>
                        </a:lnTo>
                        <a:lnTo>
                          <a:pt x="254" y="514"/>
                        </a:lnTo>
                        <a:lnTo>
                          <a:pt x="252" y="513"/>
                        </a:lnTo>
                        <a:lnTo>
                          <a:pt x="250" y="512"/>
                        </a:lnTo>
                        <a:lnTo>
                          <a:pt x="244" y="508"/>
                        </a:lnTo>
                        <a:lnTo>
                          <a:pt x="242" y="505"/>
                        </a:lnTo>
                        <a:lnTo>
                          <a:pt x="240" y="502"/>
                        </a:lnTo>
                        <a:lnTo>
                          <a:pt x="240" y="498"/>
                        </a:lnTo>
                        <a:lnTo>
                          <a:pt x="240" y="496"/>
                        </a:lnTo>
                        <a:lnTo>
                          <a:pt x="240" y="490"/>
                        </a:lnTo>
                        <a:lnTo>
                          <a:pt x="239" y="490"/>
                        </a:lnTo>
                        <a:lnTo>
                          <a:pt x="238" y="489"/>
                        </a:lnTo>
                        <a:lnTo>
                          <a:pt x="234" y="489"/>
                        </a:lnTo>
                        <a:lnTo>
                          <a:pt x="231" y="488"/>
                        </a:lnTo>
                        <a:lnTo>
                          <a:pt x="228" y="488"/>
                        </a:lnTo>
                        <a:lnTo>
                          <a:pt x="228" y="486"/>
                        </a:lnTo>
                        <a:lnTo>
                          <a:pt x="228" y="486"/>
                        </a:lnTo>
                        <a:lnTo>
                          <a:pt x="224" y="488"/>
                        </a:lnTo>
                        <a:lnTo>
                          <a:pt x="222" y="488"/>
                        </a:lnTo>
                        <a:lnTo>
                          <a:pt x="219" y="489"/>
                        </a:lnTo>
                        <a:lnTo>
                          <a:pt x="218" y="490"/>
                        </a:lnTo>
                        <a:lnTo>
                          <a:pt x="217" y="490"/>
                        </a:lnTo>
                        <a:lnTo>
                          <a:pt x="214" y="496"/>
                        </a:lnTo>
                        <a:lnTo>
                          <a:pt x="213" y="489"/>
                        </a:lnTo>
                        <a:lnTo>
                          <a:pt x="213" y="486"/>
                        </a:lnTo>
                        <a:lnTo>
                          <a:pt x="211" y="484"/>
                        </a:lnTo>
                        <a:lnTo>
                          <a:pt x="211" y="482"/>
                        </a:lnTo>
                        <a:lnTo>
                          <a:pt x="209" y="481"/>
                        </a:lnTo>
                        <a:lnTo>
                          <a:pt x="206" y="478"/>
                        </a:lnTo>
                        <a:lnTo>
                          <a:pt x="205" y="476"/>
                        </a:lnTo>
                        <a:lnTo>
                          <a:pt x="202" y="473"/>
                        </a:lnTo>
                        <a:lnTo>
                          <a:pt x="202" y="470"/>
                        </a:lnTo>
                        <a:lnTo>
                          <a:pt x="202" y="469"/>
                        </a:lnTo>
                        <a:lnTo>
                          <a:pt x="203" y="467"/>
                        </a:lnTo>
                        <a:lnTo>
                          <a:pt x="205" y="465"/>
                        </a:lnTo>
                        <a:lnTo>
                          <a:pt x="206" y="463"/>
                        </a:lnTo>
                        <a:lnTo>
                          <a:pt x="207" y="460"/>
                        </a:lnTo>
                        <a:lnTo>
                          <a:pt x="210" y="459"/>
                        </a:lnTo>
                        <a:lnTo>
                          <a:pt x="211" y="457"/>
                        </a:lnTo>
                        <a:lnTo>
                          <a:pt x="213" y="456"/>
                        </a:lnTo>
                        <a:lnTo>
                          <a:pt x="214" y="455"/>
                        </a:lnTo>
                        <a:lnTo>
                          <a:pt x="215" y="453"/>
                        </a:lnTo>
                        <a:lnTo>
                          <a:pt x="218" y="452"/>
                        </a:lnTo>
                        <a:lnTo>
                          <a:pt x="218" y="452"/>
                        </a:lnTo>
                        <a:lnTo>
                          <a:pt x="219" y="452"/>
                        </a:lnTo>
                        <a:lnTo>
                          <a:pt x="220" y="451"/>
                        </a:lnTo>
                        <a:lnTo>
                          <a:pt x="222" y="449"/>
                        </a:lnTo>
                        <a:lnTo>
                          <a:pt x="222" y="447"/>
                        </a:lnTo>
                        <a:lnTo>
                          <a:pt x="223" y="443"/>
                        </a:lnTo>
                        <a:lnTo>
                          <a:pt x="223" y="440"/>
                        </a:lnTo>
                        <a:lnTo>
                          <a:pt x="223" y="439"/>
                        </a:lnTo>
                        <a:lnTo>
                          <a:pt x="223" y="437"/>
                        </a:lnTo>
                        <a:lnTo>
                          <a:pt x="223" y="436"/>
                        </a:lnTo>
                        <a:lnTo>
                          <a:pt x="222" y="435"/>
                        </a:lnTo>
                        <a:lnTo>
                          <a:pt x="220" y="435"/>
                        </a:lnTo>
                        <a:lnTo>
                          <a:pt x="219" y="435"/>
                        </a:lnTo>
                        <a:lnTo>
                          <a:pt x="218" y="435"/>
                        </a:lnTo>
                        <a:lnTo>
                          <a:pt x="214" y="433"/>
                        </a:lnTo>
                        <a:lnTo>
                          <a:pt x="210" y="432"/>
                        </a:lnTo>
                        <a:lnTo>
                          <a:pt x="207" y="429"/>
                        </a:lnTo>
                        <a:lnTo>
                          <a:pt x="206" y="427"/>
                        </a:lnTo>
                        <a:lnTo>
                          <a:pt x="206" y="424"/>
                        </a:lnTo>
                        <a:lnTo>
                          <a:pt x="203" y="421"/>
                        </a:lnTo>
                        <a:lnTo>
                          <a:pt x="201" y="417"/>
                        </a:lnTo>
                        <a:lnTo>
                          <a:pt x="199" y="416"/>
                        </a:lnTo>
                        <a:lnTo>
                          <a:pt x="198" y="415"/>
                        </a:lnTo>
                        <a:lnTo>
                          <a:pt x="198" y="412"/>
                        </a:lnTo>
                        <a:lnTo>
                          <a:pt x="199" y="409"/>
                        </a:lnTo>
                        <a:lnTo>
                          <a:pt x="201" y="408"/>
                        </a:lnTo>
                        <a:lnTo>
                          <a:pt x="203" y="407"/>
                        </a:lnTo>
                        <a:lnTo>
                          <a:pt x="206" y="405"/>
                        </a:lnTo>
                        <a:lnTo>
                          <a:pt x="206" y="405"/>
                        </a:lnTo>
                        <a:lnTo>
                          <a:pt x="206" y="404"/>
                        </a:lnTo>
                        <a:lnTo>
                          <a:pt x="206" y="403"/>
                        </a:lnTo>
                        <a:lnTo>
                          <a:pt x="205" y="401"/>
                        </a:lnTo>
                        <a:lnTo>
                          <a:pt x="203" y="399"/>
                        </a:lnTo>
                        <a:lnTo>
                          <a:pt x="203" y="396"/>
                        </a:lnTo>
                        <a:lnTo>
                          <a:pt x="203" y="393"/>
                        </a:lnTo>
                        <a:lnTo>
                          <a:pt x="205" y="392"/>
                        </a:lnTo>
                        <a:lnTo>
                          <a:pt x="206" y="388"/>
                        </a:lnTo>
                        <a:lnTo>
                          <a:pt x="206" y="384"/>
                        </a:lnTo>
                        <a:lnTo>
                          <a:pt x="205" y="383"/>
                        </a:lnTo>
                        <a:lnTo>
                          <a:pt x="203" y="381"/>
                        </a:lnTo>
                        <a:lnTo>
                          <a:pt x="201" y="380"/>
                        </a:lnTo>
                        <a:lnTo>
                          <a:pt x="201" y="380"/>
                        </a:lnTo>
                        <a:lnTo>
                          <a:pt x="198" y="381"/>
                        </a:lnTo>
                        <a:lnTo>
                          <a:pt x="194" y="380"/>
                        </a:lnTo>
                        <a:lnTo>
                          <a:pt x="190" y="377"/>
                        </a:lnTo>
                        <a:lnTo>
                          <a:pt x="186" y="375"/>
                        </a:lnTo>
                        <a:lnTo>
                          <a:pt x="185" y="373"/>
                        </a:lnTo>
                        <a:lnTo>
                          <a:pt x="185" y="372"/>
                        </a:lnTo>
                        <a:lnTo>
                          <a:pt x="183" y="372"/>
                        </a:lnTo>
                        <a:lnTo>
                          <a:pt x="182" y="373"/>
                        </a:lnTo>
                        <a:lnTo>
                          <a:pt x="181" y="375"/>
                        </a:lnTo>
                        <a:lnTo>
                          <a:pt x="179" y="375"/>
                        </a:lnTo>
                        <a:lnTo>
                          <a:pt x="177" y="375"/>
                        </a:lnTo>
                        <a:lnTo>
                          <a:pt x="175" y="372"/>
                        </a:lnTo>
                        <a:lnTo>
                          <a:pt x="173" y="371"/>
                        </a:lnTo>
                        <a:lnTo>
                          <a:pt x="171" y="369"/>
                        </a:lnTo>
                        <a:lnTo>
                          <a:pt x="170" y="368"/>
                        </a:lnTo>
                        <a:lnTo>
                          <a:pt x="167" y="365"/>
                        </a:lnTo>
                        <a:lnTo>
                          <a:pt x="165" y="364"/>
                        </a:lnTo>
                        <a:lnTo>
                          <a:pt x="162" y="361"/>
                        </a:lnTo>
                        <a:lnTo>
                          <a:pt x="159" y="360"/>
                        </a:lnTo>
                        <a:lnTo>
                          <a:pt x="158" y="360"/>
                        </a:lnTo>
                        <a:lnTo>
                          <a:pt x="153" y="360"/>
                        </a:lnTo>
                        <a:lnTo>
                          <a:pt x="147" y="361"/>
                        </a:lnTo>
                        <a:lnTo>
                          <a:pt x="142" y="364"/>
                        </a:lnTo>
                        <a:lnTo>
                          <a:pt x="138" y="367"/>
                        </a:lnTo>
                        <a:lnTo>
                          <a:pt x="134" y="368"/>
                        </a:lnTo>
                        <a:lnTo>
                          <a:pt x="130" y="369"/>
                        </a:lnTo>
                        <a:lnTo>
                          <a:pt x="126" y="372"/>
                        </a:lnTo>
                        <a:lnTo>
                          <a:pt x="123" y="373"/>
                        </a:lnTo>
                        <a:lnTo>
                          <a:pt x="118" y="376"/>
                        </a:lnTo>
                        <a:lnTo>
                          <a:pt x="113" y="379"/>
                        </a:lnTo>
                        <a:lnTo>
                          <a:pt x="110" y="379"/>
                        </a:lnTo>
                        <a:lnTo>
                          <a:pt x="107" y="381"/>
                        </a:lnTo>
                        <a:lnTo>
                          <a:pt x="103" y="383"/>
                        </a:lnTo>
                        <a:lnTo>
                          <a:pt x="102" y="384"/>
                        </a:lnTo>
                        <a:lnTo>
                          <a:pt x="99" y="384"/>
                        </a:lnTo>
                        <a:lnTo>
                          <a:pt x="98" y="384"/>
                        </a:lnTo>
                        <a:lnTo>
                          <a:pt x="95" y="384"/>
                        </a:lnTo>
                        <a:lnTo>
                          <a:pt x="94" y="383"/>
                        </a:lnTo>
                        <a:lnTo>
                          <a:pt x="93" y="384"/>
                        </a:lnTo>
                        <a:lnTo>
                          <a:pt x="93" y="384"/>
                        </a:lnTo>
                        <a:lnTo>
                          <a:pt x="89" y="387"/>
                        </a:lnTo>
                        <a:lnTo>
                          <a:pt x="86" y="388"/>
                        </a:lnTo>
                        <a:lnTo>
                          <a:pt x="84" y="389"/>
                        </a:lnTo>
                        <a:lnTo>
                          <a:pt x="81" y="389"/>
                        </a:lnTo>
                        <a:lnTo>
                          <a:pt x="80" y="389"/>
                        </a:lnTo>
                        <a:lnTo>
                          <a:pt x="77" y="388"/>
                        </a:lnTo>
                        <a:lnTo>
                          <a:pt x="76" y="387"/>
                        </a:lnTo>
                        <a:lnTo>
                          <a:pt x="73" y="385"/>
                        </a:lnTo>
                        <a:lnTo>
                          <a:pt x="73" y="385"/>
                        </a:lnTo>
                        <a:lnTo>
                          <a:pt x="70" y="385"/>
                        </a:lnTo>
                        <a:lnTo>
                          <a:pt x="65" y="385"/>
                        </a:lnTo>
                        <a:lnTo>
                          <a:pt x="60" y="384"/>
                        </a:lnTo>
                        <a:lnTo>
                          <a:pt x="56" y="383"/>
                        </a:lnTo>
                        <a:lnTo>
                          <a:pt x="50" y="381"/>
                        </a:lnTo>
                        <a:lnTo>
                          <a:pt x="48" y="381"/>
                        </a:lnTo>
                        <a:lnTo>
                          <a:pt x="45" y="381"/>
                        </a:lnTo>
                        <a:lnTo>
                          <a:pt x="42" y="383"/>
                        </a:lnTo>
                        <a:lnTo>
                          <a:pt x="37" y="387"/>
                        </a:lnTo>
                        <a:lnTo>
                          <a:pt x="38" y="380"/>
                        </a:lnTo>
                        <a:lnTo>
                          <a:pt x="40" y="376"/>
                        </a:lnTo>
                        <a:lnTo>
                          <a:pt x="41" y="372"/>
                        </a:lnTo>
                        <a:lnTo>
                          <a:pt x="44" y="367"/>
                        </a:lnTo>
                        <a:lnTo>
                          <a:pt x="46" y="361"/>
                        </a:lnTo>
                        <a:lnTo>
                          <a:pt x="50" y="357"/>
                        </a:lnTo>
                        <a:lnTo>
                          <a:pt x="52" y="355"/>
                        </a:lnTo>
                        <a:lnTo>
                          <a:pt x="53" y="353"/>
                        </a:lnTo>
                        <a:lnTo>
                          <a:pt x="53" y="351"/>
                        </a:lnTo>
                        <a:lnTo>
                          <a:pt x="54" y="348"/>
                        </a:lnTo>
                        <a:lnTo>
                          <a:pt x="54" y="344"/>
                        </a:lnTo>
                        <a:lnTo>
                          <a:pt x="56" y="340"/>
                        </a:lnTo>
                        <a:lnTo>
                          <a:pt x="57" y="337"/>
                        </a:lnTo>
                        <a:lnTo>
                          <a:pt x="60" y="336"/>
                        </a:lnTo>
                        <a:lnTo>
                          <a:pt x="62" y="335"/>
                        </a:lnTo>
                        <a:lnTo>
                          <a:pt x="66" y="332"/>
                        </a:lnTo>
                        <a:lnTo>
                          <a:pt x="68" y="331"/>
                        </a:lnTo>
                        <a:lnTo>
                          <a:pt x="68" y="328"/>
                        </a:lnTo>
                        <a:lnTo>
                          <a:pt x="68" y="324"/>
                        </a:lnTo>
                        <a:lnTo>
                          <a:pt x="69" y="320"/>
                        </a:lnTo>
                        <a:lnTo>
                          <a:pt x="69" y="315"/>
                        </a:lnTo>
                        <a:lnTo>
                          <a:pt x="70" y="313"/>
                        </a:lnTo>
                        <a:lnTo>
                          <a:pt x="69" y="311"/>
                        </a:lnTo>
                        <a:lnTo>
                          <a:pt x="68" y="311"/>
                        </a:lnTo>
                        <a:lnTo>
                          <a:pt x="66" y="310"/>
                        </a:lnTo>
                        <a:lnTo>
                          <a:pt x="64" y="310"/>
                        </a:lnTo>
                        <a:lnTo>
                          <a:pt x="58" y="308"/>
                        </a:lnTo>
                        <a:lnTo>
                          <a:pt x="54" y="307"/>
                        </a:lnTo>
                        <a:lnTo>
                          <a:pt x="52" y="306"/>
                        </a:lnTo>
                        <a:lnTo>
                          <a:pt x="49" y="303"/>
                        </a:lnTo>
                        <a:lnTo>
                          <a:pt x="49" y="299"/>
                        </a:lnTo>
                        <a:lnTo>
                          <a:pt x="49" y="298"/>
                        </a:lnTo>
                        <a:lnTo>
                          <a:pt x="49" y="296"/>
                        </a:lnTo>
                        <a:lnTo>
                          <a:pt x="48" y="296"/>
                        </a:lnTo>
                        <a:lnTo>
                          <a:pt x="46" y="296"/>
                        </a:lnTo>
                        <a:lnTo>
                          <a:pt x="44" y="298"/>
                        </a:lnTo>
                        <a:lnTo>
                          <a:pt x="42" y="298"/>
                        </a:lnTo>
                        <a:lnTo>
                          <a:pt x="40" y="296"/>
                        </a:lnTo>
                        <a:lnTo>
                          <a:pt x="37" y="296"/>
                        </a:lnTo>
                        <a:lnTo>
                          <a:pt x="34" y="294"/>
                        </a:lnTo>
                        <a:lnTo>
                          <a:pt x="33" y="292"/>
                        </a:lnTo>
                        <a:lnTo>
                          <a:pt x="32" y="291"/>
                        </a:lnTo>
                        <a:lnTo>
                          <a:pt x="29" y="290"/>
                        </a:lnTo>
                        <a:lnTo>
                          <a:pt x="25" y="286"/>
                        </a:lnTo>
                        <a:lnTo>
                          <a:pt x="22" y="282"/>
                        </a:lnTo>
                        <a:lnTo>
                          <a:pt x="20" y="278"/>
                        </a:lnTo>
                        <a:lnTo>
                          <a:pt x="18" y="271"/>
                        </a:lnTo>
                        <a:lnTo>
                          <a:pt x="18" y="268"/>
                        </a:lnTo>
                        <a:lnTo>
                          <a:pt x="17" y="266"/>
                        </a:lnTo>
                        <a:lnTo>
                          <a:pt x="16" y="264"/>
                        </a:lnTo>
                        <a:lnTo>
                          <a:pt x="14" y="263"/>
                        </a:lnTo>
                        <a:lnTo>
                          <a:pt x="12" y="260"/>
                        </a:lnTo>
                        <a:lnTo>
                          <a:pt x="9" y="256"/>
                        </a:lnTo>
                        <a:lnTo>
                          <a:pt x="6" y="254"/>
                        </a:lnTo>
                        <a:lnTo>
                          <a:pt x="5" y="248"/>
                        </a:lnTo>
                        <a:lnTo>
                          <a:pt x="4" y="244"/>
                        </a:lnTo>
                        <a:lnTo>
                          <a:pt x="1" y="240"/>
                        </a:lnTo>
                        <a:lnTo>
                          <a:pt x="0" y="235"/>
                        </a:lnTo>
                        <a:lnTo>
                          <a:pt x="0" y="231"/>
                        </a:lnTo>
                        <a:lnTo>
                          <a:pt x="1" y="226"/>
                        </a:lnTo>
                        <a:lnTo>
                          <a:pt x="4" y="222"/>
                        </a:lnTo>
                        <a:lnTo>
                          <a:pt x="6" y="215"/>
                        </a:lnTo>
                        <a:lnTo>
                          <a:pt x="6" y="212"/>
                        </a:lnTo>
                        <a:lnTo>
                          <a:pt x="6" y="211"/>
                        </a:lnTo>
                        <a:lnTo>
                          <a:pt x="8" y="210"/>
                        </a:lnTo>
                        <a:lnTo>
                          <a:pt x="8" y="207"/>
                        </a:lnTo>
                        <a:lnTo>
                          <a:pt x="8" y="206"/>
                        </a:lnTo>
                        <a:lnTo>
                          <a:pt x="9" y="204"/>
                        </a:lnTo>
                        <a:lnTo>
                          <a:pt x="12" y="203"/>
                        </a:lnTo>
                        <a:lnTo>
                          <a:pt x="13" y="202"/>
                        </a:lnTo>
                        <a:lnTo>
                          <a:pt x="14" y="200"/>
                        </a:lnTo>
                        <a:lnTo>
                          <a:pt x="14" y="199"/>
                        </a:lnTo>
                        <a:lnTo>
                          <a:pt x="13" y="195"/>
                        </a:lnTo>
                        <a:lnTo>
                          <a:pt x="13" y="190"/>
                        </a:lnTo>
                        <a:lnTo>
                          <a:pt x="16" y="186"/>
                        </a:lnTo>
                        <a:lnTo>
                          <a:pt x="18" y="182"/>
                        </a:lnTo>
                        <a:lnTo>
                          <a:pt x="21" y="180"/>
                        </a:lnTo>
                        <a:lnTo>
                          <a:pt x="25" y="180"/>
                        </a:lnTo>
                        <a:lnTo>
                          <a:pt x="28" y="179"/>
                        </a:lnTo>
                        <a:lnTo>
                          <a:pt x="29" y="178"/>
                        </a:lnTo>
                        <a:lnTo>
                          <a:pt x="32" y="176"/>
                        </a:lnTo>
                        <a:lnTo>
                          <a:pt x="33" y="174"/>
                        </a:lnTo>
                        <a:lnTo>
                          <a:pt x="36" y="170"/>
                        </a:lnTo>
                        <a:lnTo>
                          <a:pt x="38" y="167"/>
                        </a:lnTo>
                        <a:lnTo>
                          <a:pt x="42" y="166"/>
                        </a:lnTo>
                        <a:lnTo>
                          <a:pt x="45" y="166"/>
                        </a:lnTo>
                        <a:lnTo>
                          <a:pt x="48" y="167"/>
                        </a:lnTo>
                        <a:lnTo>
                          <a:pt x="49" y="168"/>
                        </a:lnTo>
                        <a:lnTo>
                          <a:pt x="52" y="167"/>
                        </a:lnTo>
                        <a:lnTo>
                          <a:pt x="53" y="166"/>
                        </a:lnTo>
                        <a:lnTo>
                          <a:pt x="56" y="163"/>
                        </a:lnTo>
                        <a:lnTo>
                          <a:pt x="56" y="162"/>
                        </a:lnTo>
                        <a:lnTo>
                          <a:pt x="56" y="162"/>
                        </a:lnTo>
                        <a:lnTo>
                          <a:pt x="56" y="160"/>
                        </a:lnTo>
                        <a:lnTo>
                          <a:pt x="54" y="159"/>
                        </a:lnTo>
                        <a:lnTo>
                          <a:pt x="52" y="158"/>
                        </a:lnTo>
                        <a:lnTo>
                          <a:pt x="50" y="157"/>
                        </a:lnTo>
                        <a:lnTo>
                          <a:pt x="50" y="155"/>
                        </a:lnTo>
                        <a:lnTo>
                          <a:pt x="52" y="155"/>
                        </a:lnTo>
                        <a:lnTo>
                          <a:pt x="52" y="153"/>
                        </a:lnTo>
                        <a:lnTo>
                          <a:pt x="53" y="150"/>
                        </a:lnTo>
                        <a:lnTo>
                          <a:pt x="54" y="147"/>
                        </a:lnTo>
                        <a:lnTo>
                          <a:pt x="56" y="147"/>
                        </a:lnTo>
                        <a:lnTo>
                          <a:pt x="58" y="146"/>
                        </a:lnTo>
                        <a:lnTo>
                          <a:pt x="61" y="147"/>
                        </a:lnTo>
                        <a:lnTo>
                          <a:pt x="64" y="149"/>
                        </a:lnTo>
                        <a:lnTo>
                          <a:pt x="65" y="150"/>
                        </a:lnTo>
                        <a:lnTo>
                          <a:pt x="66" y="153"/>
                        </a:lnTo>
                        <a:lnTo>
                          <a:pt x="68" y="155"/>
                        </a:lnTo>
                        <a:lnTo>
                          <a:pt x="68" y="157"/>
                        </a:lnTo>
                        <a:lnTo>
                          <a:pt x="69" y="159"/>
                        </a:lnTo>
                        <a:lnTo>
                          <a:pt x="70" y="160"/>
                        </a:lnTo>
                        <a:lnTo>
                          <a:pt x="70" y="159"/>
                        </a:lnTo>
                        <a:lnTo>
                          <a:pt x="72" y="159"/>
                        </a:lnTo>
                        <a:lnTo>
                          <a:pt x="74" y="155"/>
                        </a:lnTo>
                        <a:lnTo>
                          <a:pt x="77" y="153"/>
                        </a:lnTo>
                        <a:lnTo>
                          <a:pt x="80" y="151"/>
                        </a:lnTo>
                        <a:lnTo>
                          <a:pt x="82" y="150"/>
                        </a:lnTo>
                        <a:lnTo>
                          <a:pt x="85" y="149"/>
                        </a:lnTo>
                        <a:lnTo>
                          <a:pt x="88" y="149"/>
                        </a:lnTo>
                        <a:lnTo>
                          <a:pt x="92" y="150"/>
                        </a:lnTo>
                        <a:lnTo>
                          <a:pt x="95" y="151"/>
                        </a:lnTo>
                        <a:lnTo>
                          <a:pt x="97" y="154"/>
                        </a:lnTo>
                        <a:lnTo>
                          <a:pt x="98" y="155"/>
                        </a:lnTo>
                        <a:lnTo>
                          <a:pt x="99" y="157"/>
                        </a:lnTo>
                        <a:lnTo>
                          <a:pt x="101" y="157"/>
                        </a:lnTo>
                        <a:lnTo>
                          <a:pt x="101" y="157"/>
                        </a:lnTo>
                        <a:lnTo>
                          <a:pt x="102" y="155"/>
                        </a:lnTo>
                        <a:lnTo>
                          <a:pt x="102" y="154"/>
                        </a:lnTo>
                        <a:lnTo>
                          <a:pt x="103" y="154"/>
                        </a:lnTo>
                        <a:lnTo>
                          <a:pt x="105" y="154"/>
                        </a:lnTo>
                        <a:lnTo>
                          <a:pt x="106" y="154"/>
                        </a:lnTo>
                        <a:lnTo>
                          <a:pt x="107" y="155"/>
                        </a:lnTo>
                        <a:lnTo>
                          <a:pt x="109" y="157"/>
                        </a:lnTo>
                        <a:lnTo>
                          <a:pt x="110" y="159"/>
                        </a:lnTo>
                        <a:lnTo>
                          <a:pt x="111" y="159"/>
                        </a:lnTo>
                        <a:lnTo>
                          <a:pt x="113" y="159"/>
                        </a:lnTo>
                        <a:lnTo>
                          <a:pt x="115" y="159"/>
                        </a:lnTo>
                        <a:lnTo>
                          <a:pt x="118" y="158"/>
                        </a:lnTo>
                        <a:lnTo>
                          <a:pt x="119" y="157"/>
                        </a:lnTo>
                        <a:lnTo>
                          <a:pt x="121" y="154"/>
                        </a:lnTo>
                        <a:lnTo>
                          <a:pt x="121" y="151"/>
                        </a:lnTo>
                        <a:lnTo>
                          <a:pt x="121" y="150"/>
                        </a:lnTo>
                        <a:lnTo>
                          <a:pt x="121" y="147"/>
                        </a:lnTo>
                        <a:lnTo>
                          <a:pt x="122" y="146"/>
                        </a:lnTo>
                        <a:lnTo>
                          <a:pt x="122" y="145"/>
                        </a:lnTo>
                        <a:lnTo>
                          <a:pt x="123" y="143"/>
                        </a:lnTo>
                        <a:lnTo>
                          <a:pt x="121" y="142"/>
                        </a:lnTo>
                        <a:lnTo>
                          <a:pt x="119" y="141"/>
                        </a:lnTo>
                        <a:lnTo>
                          <a:pt x="118" y="139"/>
                        </a:lnTo>
                        <a:lnTo>
                          <a:pt x="117" y="138"/>
                        </a:lnTo>
                        <a:lnTo>
                          <a:pt x="117" y="134"/>
                        </a:lnTo>
                        <a:lnTo>
                          <a:pt x="117" y="133"/>
                        </a:lnTo>
                        <a:lnTo>
                          <a:pt x="117" y="130"/>
                        </a:lnTo>
                        <a:lnTo>
                          <a:pt x="117" y="127"/>
                        </a:lnTo>
                        <a:lnTo>
                          <a:pt x="118" y="126"/>
                        </a:lnTo>
                        <a:lnTo>
                          <a:pt x="119" y="123"/>
                        </a:lnTo>
                        <a:lnTo>
                          <a:pt x="122" y="122"/>
                        </a:lnTo>
                        <a:lnTo>
                          <a:pt x="125" y="121"/>
                        </a:lnTo>
                        <a:lnTo>
                          <a:pt x="127" y="122"/>
                        </a:lnTo>
                        <a:lnTo>
                          <a:pt x="129" y="123"/>
                        </a:lnTo>
                        <a:lnTo>
                          <a:pt x="131" y="126"/>
                        </a:lnTo>
                        <a:lnTo>
                          <a:pt x="131" y="126"/>
                        </a:lnTo>
                        <a:lnTo>
                          <a:pt x="134" y="127"/>
                        </a:lnTo>
                        <a:lnTo>
                          <a:pt x="135" y="130"/>
                        </a:lnTo>
                        <a:lnTo>
                          <a:pt x="138" y="130"/>
                        </a:lnTo>
                        <a:lnTo>
                          <a:pt x="138" y="130"/>
                        </a:lnTo>
                        <a:lnTo>
                          <a:pt x="139" y="130"/>
                        </a:lnTo>
                        <a:lnTo>
                          <a:pt x="141" y="126"/>
                        </a:lnTo>
                        <a:lnTo>
                          <a:pt x="142" y="123"/>
                        </a:lnTo>
                        <a:lnTo>
                          <a:pt x="143" y="122"/>
                        </a:lnTo>
                        <a:lnTo>
                          <a:pt x="143" y="121"/>
                        </a:lnTo>
                        <a:lnTo>
                          <a:pt x="142" y="118"/>
                        </a:lnTo>
                        <a:lnTo>
                          <a:pt x="142" y="115"/>
                        </a:lnTo>
                        <a:lnTo>
                          <a:pt x="142" y="113"/>
                        </a:lnTo>
                        <a:lnTo>
                          <a:pt x="145" y="110"/>
                        </a:lnTo>
                        <a:lnTo>
                          <a:pt x="147" y="109"/>
                        </a:lnTo>
                        <a:lnTo>
                          <a:pt x="149" y="109"/>
                        </a:lnTo>
                        <a:lnTo>
                          <a:pt x="149" y="109"/>
                        </a:lnTo>
                        <a:lnTo>
                          <a:pt x="149" y="107"/>
                        </a:lnTo>
                        <a:lnTo>
                          <a:pt x="150" y="105"/>
                        </a:lnTo>
                        <a:lnTo>
                          <a:pt x="150" y="103"/>
                        </a:lnTo>
                        <a:lnTo>
                          <a:pt x="153" y="102"/>
                        </a:lnTo>
                        <a:lnTo>
                          <a:pt x="154" y="102"/>
                        </a:lnTo>
                        <a:lnTo>
                          <a:pt x="157" y="101"/>
                        </a:lnTo>
                        <a:lnTo>
                          <a:pt x="159" y="101"/>
                        </a:lnTo>
                        <a:lnTo>
                          <a:pt x="161" y="101"/>
                        </a:lnTo>
                        <a:lnTo>
                          <a:pt x="162" y="101"/>
                        </a:lnTo>
                        <a:lnTo>
                          <a:pt x="162" y="99"/>
                        </a:lnTo>
                        <a:lnTo>
                          <a:pt x="163" y="98"/>
                        </a:lnTo>
                        <a:lnTo>
                          <a:pt x="165" y="97"/>
                        </a:lnTo>
                        <a:lnTo>
                          <a:pt x="166" y="94"/>
                        </a:lnTo>
                        <a:lnTo>
                          <a:pt x="169" y="93"/>
                        </a:lnTo>
                        <a:lnTo>
                          <a:pt x="171" y="91"/>
                        </a:lnTo>
                        <a:lnTo>
                          <a:pt x="174" y="93"/>
                        </a:lnTo>
                        <a:lnTo>
                          <a:pt x="175" y="93"/>
                        </a:lnTo>
                        <a:lnTo>
                          <a:pt x="177" y="93"/>
                        </a:lnTo>
                        <a:lnTo>
                          <a:pt x="178" y="94"/>
                        </a:lnTo>
                        <a:lnTo>
                          <a:pt x="181" y="93"/>
                        </a:lnTo>
                        <a:lnTo>
                          <a:pt x="183" y="91"/>
                        </a:lnTo>
                        <a:lnTo>
                          <a:pt x="187" y="90"/>
                        </a:lnTo>
                        <a:lnTo>
                          <a:pt x="190" y="87"/>
                        </a:lnTo>
                        <a:lnTo>
                          <a:pt x="193" y="85"/>
                        </a:lnTo>
                        <a:lnTo>
                          <a:pt x="197" y="82"/>
                        </a:lnTo>
                        <a:lnTo>
                          <a:pt x="199" y="82"/>
                        </a:lnTo>
                        <a:lnTo>
                          <a:pt x="203" y="82"/>
                        </a:lnTo>
                        <a:lnTo>
                          <a:pt x="206" y="83"/>
                        </a:lnTo>
                        <a:lnTo>
                          <a:pt x="209" y="85"/>
                        </a:lnTo>
                        <a:lnTo>
                          <a:pt x="210" y="86"/>
                        </a:lnTo>
                        <a:lnTo>
                          <a:pt x="211" y="86"/>
                        </a:lnTo>
                        <a:lnTo>
                          <a:pt x="215" y="83"/>
                        </a:lnTo>
                        <a:lnTo>
                          <a:pt x="218" y="82"/>
                        </a:lnTo>
                        <a:lnTo>
                          <a:pt x="220" y="81"/>
                        </a:lnTo>
                        <a:lnTo>
                          <a:pt x="222" y="79"/>
                        </a:lnTo>
                        <a:lnTo>
                          <a:pt x="223" y="77"/>
                        </a:lnTo>
                        <a:lnTo>
                          <a:pt x="224" y="75"/>
                        </a:lnTo>
                        <a:lnTo>
                          <a:pt x="226" y="73"/>
                        </a:lnTo>
                        <a:lnTo>
                          <a:pt x="227" y="71"/>
                        </a:lnTo>
                        <a:lnTo>
                          <a:pt x="230" y="67"/>
                        </a:lnTo>
                        <a:lnTo>
                          <a:pt x="232" y="65"/>
                        </a:lnTo>
                        <a:lnTo>
                          <a:pt x="236" y="62"/>
                        </a:lnTo>
                        <a:lnTo>
                          <a:pt x="239" y="61"/>
                        </a:lnTo>
                        <a:lnTo>
                          <a:pt x="242" y="61"/>
                        </a:lnTo>
                        <a:lnTo>
                          <a:pt x="244" y="61"/>
                        </a:lnTo>
                        <a:lnTo>
                          <a:pt x="248" y="59"/>
                        </a:lnTo>
                        <a:lnTo>
                          <a:pt x="251" y="58"/>
                        </a:lnTo>
                        <a:lnTo>
                          <a:pt x="254" y="55"/>
                        </a:lnTo>
                        <a:lnTo>
                          <a:pt x="258" y="53"/>
                        </a:lnTo>
                        <a:lnTo>
                          <a:pt x="260" y="53"/>
                        </a:lnTo>
                        <a:lnTo>
                          <a:pt x="262" y="53"/>
                        </a:lnTo>
                        <a:lnTo>
                          <a:pt x="263" y="53"/>
                        </a:lnTo>
                        <a:lnTo>
                          <a:pt x="264" y="54"/>
                        </a:lnTo>
                        <a:lnTo>
                          <a:pt x="264" y="53"/>
                        </a:lnTo>
                        <a:lnTo>
                          <a:pt x="266" y="50"/>
                        </a:lnTo>
                        <a:lnTo>
                          <a:pt x="267" y="49"/>
                        </a:lnTo>
                        <a:lnTo>
                          <a:pt x="268" y="49"/>
                        </a:lnTo>
                        <a:lnTo>
                          <a:pt x="271" y="47"/>
                        </a:lnTo>
                        <a:lnTo>
                          <a:pt x="272" y="47"/>
                        </a:lnTo>
                        <a:lnTo>
                          <a:pt x="275" y="47"/>
                        </a:lnTo>
                        <a:lnTo>
                          <a:pt x="278" y="47"/>
                        </a:lnTo>
                        <a:lnTo>
                          <a:pt x="278" y="45"/>
                        </a:lnTo>
                        <a:lnTo>
                          <a:pt x="279" y="42"/>
                        </a:lnTo>
                        <a:lnTo>
                          <a:pt x="280" y="39"/>
                        </a:lnTo>
                        <a:lnTo>
                          <a:pt x="280" y="37"/>
                        </a:lnTo>
                        <a:lnTo>
                          <a:pt x="283" y="34"/>
                        </a:lnTo>
                        <a:lnTo>
                          <a:pt x="286" y="30"/>
                        </a:lnTo>
                        <a:lnTo>
                          <a:pt x="288" y="29"/>
                        </a:lnTo>
                        <a:lnTo>
                          <a:pt x="291" y="26"/>
                        </a:lnTo>
                        <a:lnTo>
                          <a:pt x="292" y="25"/>
                        </a:lnTo>
                        <a:lnTo>
                          <a:pt x="292" y="22"/>
                        </a:lnTo>
                        <a:lnTo>
                          <a:pt x="294" y="21"/>
                        </a:lnTo>
                        <a:lnTo>
                          <a:pt x="294" y="17"/>
                        </a:lnTo>
                        <a:lnTo>
                          <a:pt x="294" y="14"/>
                        </a:lnTo>
                        <a:lnTo>
                          <a:pt x="294" y="11"/>
                        </a:lnTo>
                        <a:lnTo>
                          <a:pt x="294" y="9"/>
                        </a:lnTo>
                        <a:lnTo>
                          <a:pt x="295" y="6"/>
                        </a:lnTo>
                        <a:lnTo>
                          <a:pt x="298" y="4"/>
                        </a:lnTo>
                        <a:lnTo>
                          <a:pt x="302" y="1"/>
                        </a:lnTo>
                        <a:lnTo>
                          <a:pt x="304" y="0"/>
                        </a:lnTo>
                        <a:lnTo>
                          <a:pt x="307"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8" name="Freeform 637">
                    <a:extLst>
                      <a:ext uri="{FF2B5EF4-FFF2-40B4-BE49-F238E27FC236}">
                        <a16:creationId xmlns:a16="http://schemas.microsoft.com/office/drawing/2014/main" id="{E2562B21-0D5C-4BF0-E5ED-D947EDA513C8}"/>
                      </a:ext>
                    </a:extLst>
                  </p:cNvPr>
                  <p:cNvSpPr>
                    <a:spLocks noEditPoints="1"/>
                  </p:cNvSpPr>
                  <p:nvPr/>
                </p:nvSpPr>
                <p:spPr bwMode="auto">
                  <a:xfrm>
                    <a:off x="178918" y="2964553"/>
                    <a:ext cx="4783506" cy="6902073"/>
                  </a:xfrm>
                  <a:custGeom>
                    <a:avLst/>
                    <a:gdLst>
                      <a:gd name="T0" fmla="*/ 277 w 429"/>
                      <a:gd name="T1" fmla="*/ 12 h 619"/>
                      <a:gd name="T2" fmla="*/ 234 w 429"/>
                      <a:gd name="T3" fmla="*/ 46 h 619"/>
                      <a:gd name="T4" fmla="*/ 186 w 429"/>
                      <a:gd name="T5" fmla="*/ 76 h 619"/>
                      <a:gd name="T6" fmla="*/ 162 w 429"/>
                      <a:gd name="T7" fmla="*/ 106 h 619"/>
                      <a:gd name="T8" fmla="*/ 157 w 429"/>
                      <a:gd name="T9" fmla="*/ 157 h 619"/>
                      <a:gd name="T10" fmla="*/ 125 w 429"/>
                      <a:gd name="T11" fmla="*/ 189 h 619"/>
                      <a:gd name="T12" fmla="*/ 86 w 429"/>
                      <a:gd name="T13" fmla="*/ 218 h 619"/>
                      <a:gd name="T14" fmla="*/ 68 w 429"/>
                      <a:gd name="T15" fmla="*/ 295 h 619"/>
                      <a:gd name="T16" fmla="*/ 39 w 429"/>
                      <a:gd name="T17" fmla="*/ 343 h 619"/>
                      <a:gd name="T18" fmla="*/ 50 w 429"/>
                      <a:gd name="T19" fmla="*/ 390 h 619"/>
                      <a:gd name="T20" fmla="*/ 16 w 429"/>
                      <a:gd name="T21" fmla="*/ 419 h 619"/>
                      <a:gd name="T22" fmla="*/ 35 w 429"/>
                      <a:gd name="T23" fmla="*/ 459 h 619"/>
                      <a:gd name="T24" fmla="*/ 105 w 429"/>
                      <a:gd name="T25" fmla="*/ 491 h 619"/>
                      <a:gd name="T26" fmla="*/ 105 w 429"/>
                      <a:gd name="T27" fmla="*/ 551 h 619"/>
                      <a:gd name="T28" fmla="*/ 158 w 429"/>
                      <a:gd name="T29" fmla="*/ 559 h 619"/>
                      <a:gd name="T30" fmla="*/ 186 w 429"/>
                      <a:gd name="T31" fmla="*/ 605 h 619"/>
                      <a:gd name="T32" fmla="*/ 234 w 429"/>
                      <a:gd name="T33" fmla="*/ 584 h 619"/>
                      <a:gd name="T34" fmla="*/ 234 w 429"/>
                      <a:gd name="T35" fmla="*/ 540 h 619"/>
                      <a:gd name="T36" fmla="*/ 217 w 429"/>
                      <a:gd name="T37" fmla="*/ 428 h 619"/>
                      <a:gd name="T38" fmla="*/ 282 w 429"/>
                      <a:gd name="T39" fmla="*/ 423 h 619"/>
                      <a:gd name="T40" fmla="*/ 319 w 429"/>
                      <a:gd name="T41" fmla="*/ 391 h 619"/>
                      <a:gd name="T42" fmla="*/ 352 w 429"/>
                      <a:gd name="T43" fmla="*/ 338 h 619"/>
                      <a:gd name="T44" fmla="*/ 402 w 429"/>
                      <a:gd name="T45" fmla="*/ 283 h 619"/>
                      <a:gd name="T46" fmla="*/ 370 w 429"/>
                      <a:gd name="T47" fmla="*/ 269 h 619"/>
                      <a:gd name="T48" fmla="*/ 394 w 429"/>
                      <a:gd name="T49" fmla="*/ 219 h 619"/>
                      <a:gd name="T50" fmla="*/ 399 w 429"/>
                      <a:gd name="T51" fmla="*/ 193 h 619"/>
                      <a:gd name="T52" fmla="*/ 419 w 429"/>
                      <a:gd name="T53" fmla="*/ 162 h 619"/>
                      <a:gd name="T54" fmla="*/ 427 w 429"/>
                      <a:gd name="T55" fmla="*/ 130 h 619"/>
                      <a:gd name="T56" fmla="*/ 375 w 429"/>
                      <a:gd name="T57" fmla="*/ 74 h 619"/>
                      <a:gd name="T58" fmla="*/ 338 w 429"/>
                      <a:gd name="T59" fmla="*/ 85 h 619"/>
                      <a:gd name="T60" fmla="*/ 326 w 429"/>
                      <a:gd name="T61" fmla="*/ 62 h 619"/>
                      <a:gd name="T62" fmla="*/ 332 w 429"/>
                      <a:gd name="T63" fmla="*/ 24 h 619"/>
                      <a:gd name="T64" fmla="*/ 307 w 429"/>
                      <a:gd name="T65" fmla="*/ 8 h 619"/>
                      <a:gd name="T66" fmla="*/ 320 w 429"/>
                      <a:gd name="T67" fmla="*/ 42 h 619"/>
                      <a:gd name="T68" fmla="*/ 340 w 429"/>
                      <a:gd name="T69" fmla="*/ 98 h 619"/>
                      <a:gd name="T70" fmla="*/ 378 w 429"/>
                      <a:gd name="T71" fmla="*/ 72 h 619"/>
                      <a:gd name="T72" fmla="*/ 416 w 429"/>
                      <a:gd name="T73" fmla="*/ 120 h 619"/>
                      <a:gd name="T74" fmla="*/ 425 w 429"/>
                      <a:gd name="T75" fmla="*/ 166 h 619"/>
                      <a:gd name="T76" fmla="*/ 403 w 429"/>
                      <a:gd name="T77" fmla="*/ 196 h 619"/>
                      <a:gd name="T78" fmla="*/ 383 w 429"/>
                      <a:gd name="T79" fmla="*/ 233 h 619"/>
                      <a:gd name="T80" fmla="*/ 384 w 429"/>
                      <a:gd name="T81" fmla="*/ 267 h 619"/>
                      <a:gd name="T82" fmla="*/ 399 w 429"/>
                      <a:gd name="T83" fmla="*/ 318 h 619"/>
                      <a:gd name="T84" fmla="*/ 344 w 429"/>
                      <a:gd name="T85" fmla="*/ 375 h 619"/>
                      <a:gd name="T86" fmla="*/ 312 w 429"/>
                      <a:gd name="T87" fmla="*/ 410 h 619"/>
                      <a:gd name="T88" fmla="*/ 238 w 429"/>
                      <a:gd name="T89" fmla="*/ 423 h 619"/>
                      <a:gd name="T90" fmla="*/ 241 w 429"/>
                      <a:gd name="T91" fmla="*/ 517 h 619"/>
                      <a:gd name="T92" fmla="*/ 237 w 429"/>
                      <a:gd name="T93" fmla="*/ 573 h 619"/>
                      <a:gd name="T94" fmla="*/ 199 w 429"/>
                      <a:gd name="T95" fmla="*/ 612 h 619"/>
                      <a:gd name="T96" fmla="*/ 160 w 429"/>
                      <a:gd name="T97" fmla="*/ 576 h 619"/>
                      <a:gd name="T98" fmla="*/ 110 w 429"/>
                      <a:gd name="T99" fmla="*/ 565 h 619"/>
                      <a:gd name="T100" fmla="*/ 104 w 429"/>
                      <a:gd name="T101" fmla="*/ 494 h 619"/>
                      <a:gd name="T102" fmla="*/ 41 w 429"/>
                      <a:gd name="T103" fmla="*/ 459 h 619"/>
                      <a:gd name="T104" fmla="*/ 9 w 429"/>
                      <a:gd name="T105" fmla="*/ 426 h 619"/>
                      <a:gd name="T106" fmla="*/ 43 w 429"/>
                      <a:gd name="T107" fmla="*/ 390 h 619"/>
                      <a:gd name="T108" fmla="*/ 50 w 429"/>
                      <a:gd name="T109" fmla="*/ 358 h 619"/>
                      <a:gd name="T110" fmla="*/ 48 w 429"/>
                      <a:gd name="T111" fmla="*/ 299 h 619"/>
                      <a:gd name="T112" fmla="*/ 66 w 429"/>
                      <a:gd name="T113" fmla="*/ 245 h 619"/>
                      <a:gd name="T114" fmla="*/ 108 w 429"/>
                      <a:gd name="T115" fmla="*/ 214 h 619"/>
                      <a:gd name="T116" fmla="*/ 130 w 429"/>
                      <a:gd name="T117" fmla="*/ 156 h 619"/>
                      <a:gd name="T118" fmla="*/ 169 w 429"/>
                      <a:gd name="T119" fmla="*/ 112 h 619"/>
                      <a:gd name="T120" fmla="*/ 161 w 429"/>
                      <a:gd name="T121" fmla="*/ 76 h 619"/>
                      <a:gd name="T122" fmla="*/ 202 w 429"/>
                      <a:gd name="T123" fmla="*/ 42 h 619"/>
                      <a:gd name="T124" fmla="*/ 274 w 429"/>
                      <a:gd name="T125" fmla="*/ 24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9" h="619">
                        <a:moveTo>
                          <a:pt x="415" y="141"/>
                        </a:moveTo>
                        <a:lnTo>
                          <a:pt x="415" y="141"/>
                        </a:lnTo>
                        <a:lnTo>
                          <a:pt x="413" y="141"/>
                        </a:lnTo>
                        <a:lnTo>
                          <a:pt x="412" y="141"/>
                        </a:lnTo>
                        <a:lnTo>
                          <a:pt x="412" y="142"/>
                        </a:lnTo>
                        <a:lnTo>
                          <a:pt x="411" y="142"/>
                        </a:lnTo>
                        <a:lnTo>
                          <a:pt x="412" y="144"/>
                        </a:lnTo>
                        <a:lnTo>
                          <a:pt x="413" y="145"/>
                        </a:lnTo>
                        <a:lnTo>
                          <a:pt x="417" y="146"/>
                        </a:lnTo>
                        <a:lnTo>
                          <a:pt x="416" y="144"/>
                        </a:lnTo>
                        <a:lnTo>
                          <a:pt x="416" y="141"/>
                        </a:lnTo>
                        <a:lnTo>
                          <a:pt x="415" y="141"/>
                        </a:lnTo>
                        <a:lnTo>
                          <a:pt x="415" y="141"/>
                        </a:lnTo>
                        <a:close/>
                        <a:moveTo>
                          <a:pt x="375" y="74"/>
                        </a:moveTo>
                        <a:lnTo>
                          <a:pt x="374" y="76"/>
                        </a:lnTo>
                        <a:lnTo>
                          <a:pt x="372" y="76"/>
                        </a:lnTo>
                        <a:lnTo>
                          <a:pt x="374" y="76"/>
                        </a:lnTo>
                        <a:lnTo>
                          <a:pt x="375" y="74"/>
                        </a:lnTo>
                        <a:close/>
                        <a:moveTo>
                          <a:pt x="295" y="3"/>
                        </a:moveTo>
                        <a:lnTo>
                          <a:pt x="294" y="4"/>
                        </a:lnTo>
                        <a:lnTo>
                          <a:pt x="291" y="5"/>
                        </a:lnTo>
                        <a:lnTo>
                          <a:pt x="288" y="7"/>
                        </a:lnTo>
                        <a:lnTo>
                          <a:pt x="290" y="5"/>
                        </a:lnTo>
                        <a:lnTo>
                          <a:pt x="291" y="5"/>
                        </a:lnTo>
                        <a:lnTo>
                          <a:pt x="290" y="7"/>
                        </a:lnTo>
                        <a:lnTo>
                          <a:pt x="290" y="8"/>
                        </a:lnTo>
                        <a:lnTo>
                          <a:pt x="288" y="9"/>
                        </a:lnTo>
                        <a:lnTo>
                          <a:pt x="286" y="11"/>
                        </a:lnTo>
                        <a:lnTo>
                          <a:pt x="283" y="11"/>
                        </a:lnTo>
                        <a:lnTo>
                          <a:pt x="279" y="11"/>
                        </a:lnTo>
                        <a:lnTo>
                          <a:pt x="277" y="12"/>
                        </a:lnTo>
                        <a:lnTo>
                          <a:pt x="275" y="13"/>
                        </a:lnTo>
                        <a:lnTo>
                          <a:pt x="274" y="16"/>
                        </a:lnTo>
                        <a:lnTo>
                          <a:pt x="274" y="17"/>
                        </a:lnTo>
                        <a:lnTo>
                          <a:pt x="275" y="17"/>
                        </a:lnTo>
                        <a:lnTo>
                          <a:pt x="277" y="19"/>
                        </a:lnTo>
                        <a:lnTo>
                          <a:pt x="278" y="19"/>
                        </a:lnTo>
                        <a:lnTo>
                          <a:pt x="278" y="20"/>
                        </a:lnTo>
                        <a:lnTo>
                          <a:pt x="278" y="23"/>
                        </a:lnTo>
                        <a:lnTo>
                          <a:pt x="275" y="25"/>
                        </a:lnTo>
                        <a:lnTo>
                          <a:pt x="274" y="29"/>
                        </a:lnTo>
                        <a:lnTo>
                          <a:pt x="271" y="33"/>
                        </a:lnTo>
                        <a:lnTo>
                          <a:pt x="269" y="37"/>
                        </a:lnTo>
                        <a:lnTo>
                          <a:pt x="266" y="39"/>
                        </a:lnTo>
                        <a:lnTo>
                          <a:pt x="263" y="41"/>
                        </a:lnTo>
                        <a:lnTo>
                          <a:pt x="261" y="45"/>
                        </a:lnTo>
                        <a:lnTo>
                          <a:pt x="257" y="48"/>
                        </a:lnTo>
                        <a:lnTo>
                          <a:pt x="254" y="50"/>
                        </a:lnTo>
                        <a:lnTo>
                          <a:pt x="251" y="53"/>
                        </a:lnTo>
                        <a:lnTo>
                          <a:pt x="250" y="54"/>
                        </a:lnTo>
                        <a:lnTo>
                          <a:pt x="249" y="57"/>
                        </a:lnTo>
                        <a:lnTo>
                          <a:pt x="246" y="58"/>
                        </a:lnTo>
                        <a:lnTo>
                          <a:pt x="243" y="60"/>
                        </a:lnTo>
                        <a:lnTo>
                          <a:pt x="241" y="61"/>
                        </a:lnTo>
                        <a:lnTo>
                          <a:pt x="239" y="60"/>
                        </a:lnTo>
                        <a:lnTo>
                          <a:pt x="237" y="60"/>
                        </a:lnTo>
                        <a:lnTo>
                          <a:pt x="234" y="58"/>
                        </a:lnTo>
                        <a:lnTo>
                          <a:pt x="233" y="56"/>
                        </a:lnTo>
                        <a:lnTo>
                          <a:pt x="233" y="53"/>
                        </a:lnTo>
                        <a:lnTo>
                          <a:pt x="233" y="50"/>
                        </a:lnTo>
                        <a:lnTo>
                          <a:pt x="234" y="48"/>
                        </a:lnTo>
                        <a:lnTo>
                          <a:pt x="234" y="46"/>
                        </a:lnTo>
                        <a:lnTo>
                          <a:pt x="233" y="46"/>
                        </a:lnTo>
                        <a:lnTo>
                          <a:pt x="231" y="45"/>
                        </a:lnTo>
                        <a:lnTo>
                          <a:pt x="229" y="44"/>
                        </a:lnTo>
                        <a:lnTo>
                          <a:pt x="226" y="42"/>
                        </a:lnTo>
                        <a:lnTo>
                          <a:pt x="223" y="41"/>
                        </a:lnTo>
                        <a:lnTo>
                          <a:pt x="221" y="40"/>
                        </a:lnTo>
                        <a:lnTo>
                          <a:pt x="219" y="39"/>
                        </a:lnTo>
                        <a:lnTo>
                          <a:pt x="217" y="40"/>
                        </a:lnTo>
                        <a:lnTo>
                          <a:pt x="213" y="41"/>
                        </a:lnTo>
                        <a:lnTo>
                          <a:pt x="207" y="42"/>
                        </a:lnTo>
                        <a:lnTo>
                          <a:pt x="203" y="45"/>
                        </a:lnTo>
                        <a:lnTo>
                          <a:pt x="199" y="46"/>
                        </a:lnTo>
                        <a:lnTo>
                          <a:pt x="197" y="49"/>
                        </a:lnTo>
                        <a:lnTo>
                          <a:pt x="195" y="50"/>
                        </a:lnTo>
                        <a:lnTo>
                          <a:pt x="197" y="52"/>
                        </a:lnTo>
                        <a:lnTo>
                          <a:pt x="197" y="54"/>
                        </a:lnTo>
                        <a:lnTo>
                          <a:pt x="199" y="56"/>
                        </a:lnTo>
                        <a:lnTo>
                          <a:pt x="202" y="58"/>
                        </a:lnTo>
                        <a:lnTo>
                          <a:pt x="205" y="61"/>
                        </a:lnTo>
                        <a:lnTo>
                          <a:pt x="206" y="62"/>
                        </a:lnTo>
                        <a:lnTo>
                          <a:pt x="209" y="65"/>
                        </a:lnTo>
                        <a:lnTo>
                          <a:pt x="209" y="66"/>
                        </a:lnTo>
                        <a:lnTo>
                          <a:pt x="210" y="68"/>
                        </a:lnTo>
                        <a:lnTo>
                          <a:pt x="209" y="70"/>
                        </a:lnTo>
                        <a:lnTo>
                          <a:pt x="207" y="72"/>
                        </a:lnTo>
                        <a:lnTo>
                          <a:pt x="205" y="73"/>
                        </a:lnTo>
                        <a:lnTo>
                          <a:pt x="199" y="74"/>
                        </a:lnTo>
                        <a:lnTo>
                          <a:pt x="195" y="76"/>
                        </a:lnTo>
                        <a:lnTo>
                          <a:pt x="190" y="76"/>
                        </a:lnTo>
                        <a:lnTo>
                          <a:pt x="189" y="76"/>
                        </a:lnTo>
                        <a:lnTo>
                          <a:pt x="186" y="76"/>
                        </a:lnTo>
                        <a:lnTo>
                          <a:pt x="183" y="73"/>
                        </a:lnTo>
                        <a:lnTo>
                          <a:pt x="181" y="73"/>
                        </a:lnTo>
                        <a:lnTo>
                          <a:pt x="178" y="74"/>
                        </a:lnTo>
                        <a:lnTo>
                          <a:pt x="175" y="76"/>
                        </a:lnTo>
                        <a:lnTo>
                          <a:pt x="173" y="78"/>
                        </a:lnTo>
                        <a:lnTo>
                          <a:pt x="169" y="78"/>
                        </a:lnTo>
                        <a:lnTo>
                          <a:pt x="164" y="78"/>
                        </a:lnTo>
                        <a:lnTo>
                          <a:pt x="162" y="78"/>
                        </a:lnTo>
                        <a:lnTo>
                          <a:pt x="161" y="78"/>
                        </a:lnTo>
                        <a:lnTo>
                          <a:pt x="160" y="80"/>
                        </a:lnTo>
                        <a:lnTo>
                          <a:pt x="158" y="82"/>
                        </a:lnTo>
                        <a:lnTo>
                          <a:pt x="156" y="84"/>
                        </a:lnTo>
                        <a:lnTo>
                          <a:pt x="153" y="86"/>
                        </a:lnTo>
                        <a:lnTo>
                          <a:pt x="152" y="88"/>
                        </a:lnTo>
                        <a:lnTo>
                          <a:pt x="149" y="89"/>
                        </a:lnTo>
                        <a:lnTo>
                          <a:pt x="148" y="90"/>
                        </a:lnTo>
                        <a:lnTo>
                          <a:pt x="146" y="94"/>
                        </a:lnTo>
                        <a:lnTo>
                          <a:pt x="144" y="97"/>
                        </a:lnTo>
                        <a:lnTo>
                          <a:pt x="142" y="100"/>
                        </a:lnTo>
                        <a:lnTo>
                          <a:pt x="141" y="102"/>
                        </a:lnTo>
                        <a:lnTo>
                          <a:pt x="141" y="104"/>
                        </a:lnTo>
                        <a:lnTo>
                          <a:pt x="142" y="106"/>
                        </a:lnTo>
                        <a:lnTo>
                          <a:pt x="144" y="108"/>
                        </a:lnTo>
                        <a:lnTo>
                          <a:pt x="144" y="110"/>
                        </a:lnTo>
                        <a:lnTo>
                          <a:pt x="145" y="112"/>
                        </a:lnTo>
                        <a:lnTo>
                          <a:pt x="146" y="113"/>
                        </a:lnTo>
                        <a:lnTo>
                          <a:pt x="149" y="114"/>
                        </a:lnTo>
                        <a:lnTo>
                          <a:pt x="152" y="113"/>
                        </a:lnTo>
                        <a:lnTo>
                          <a:pt x="156" y="110"/>
                        </a:lnTo>
                        <a:lnTo>
                          <a:pt x="158" y="109"/>
                        </a:lnTo>
                        <a:lnTo>
                          <a:pt x="162" y="106"/>
                        </a:lnTo>
                        <a:lnTo>
                          <a:pt x="166" y="106"/>
                        </a:lnTo>
                        <a:lnTo>
                          <a:pt x="167" y="106"/>
                        </a:lnTo>
                        <a:lnTo>
                          <a:pt x="169" y="106"/>
                        </a:lnTo>
                        <a:lnTo>
                          <a:pt x="170" y="108"/>
                        </a:lnTo>
                        <a:lnTo>
                          <a:pt x="170" y="110"/>
                        </a:lnTo>
                        <a:lnTo>
                          <a:pt x="171" y="113"/>
                        </a:lnTo>
                        <a:lnTo>
                          <a:pt x="171" y="117"/>
                        </a:lnTo>
                        <a:lnTo>
                          <a:pt x="173" y="120"/>
                        </a:lnTo>
                        <a:lnTo>
                          <a:pt x="174" y="121"/>
                        </a:lnTo>
                        <a:lnTo>
                          <a:pt x="174" y="124"/>
                        </a:lnTo>
                        <a:lnTo>
                          <a:pt x="175" y="125"/>
                        </a:lnTo>
                        <a:lnTo>
                          <a:pt x="175" y="126"/>
                        </a:lnTo>
                        <a:lnTo>
                          <a:pt x="175" y="129"/>
                        </a:lnTo>
                        <a:lnTo>
                          <a:pt x="174" y="132"/>
                        </a:lnTo>
                        <a:lnTo>
                          <a:pt x="173" y="133"/>
                        </a:lnTo>
                        <a:lnTo>
                          <a:pt x="170" y="136"/>
                        </a:lnTo>
                        <a:lnTo>
                          <a:pt x="169" y="137"/>
                        </a:lnTo>
                        <a:lnTo>
                          <a:pt x="167" y="138"/>
                        </a:lnTo>
                        <a:lnTo>
                          <a:pt x="165" y="141"/>
                        </a:lnTo>
                        <a:lnTo>
                          <a:pt x="164" y="142"/>
                        </a:lnTo>
                        <a:lnTo>
                          <a:pt x="164" y="144"/>
                        </a:lnTo>
                        <a:lnTo>
                          <a:pt x="164" y="145"/>
                        </a:lnTo>
                        <a:lnTo>
                          <a:pt x="165" y="148"/>
                        </a:lnTo>
                        <a:lnTo>
                          <a:pt x="166" y="149"/>
                        </a:lnTo>
                        <a:lnTo>
                          <a:pt x="167" y="150"/>
                        </a:lnTo>
                        <a:lnTo>
                          <a:pt x="167" y="150"/>
                        </a:lnTo>
                        <a:lnTo>
                          <a:pt x="166" y="150"/>
                        </a:lnTo>
                        <a:lnTo>
                          <a:pt x="164" y="150"/>
                        </a:lnTo>
                        <a:lnTo>
                          <a:pt x="161" y="152"/>
                        </a:lnTo>
                        <a:lnTo>
                          <a:pt x="158" y="154"/>
                        </a:lnTo>
                        <a:lnTo>
                          <a:pt x="157" y="157"/>
                        </a:lnTo>
                        <a:lnTo>
                          <a:pt x="157" y="157"/>
                        </a:lnTo>
                        <a:lnTo>
                          <a:pt x="157" y="157"/>
                        </a:lnTo>
                        <a:lnTo>
                          <a:pt x="157" y="156"/>
                        </a:lnTo>
                        <a:lnTo>
                          <a:pt x="157" y="154"/>
                        </a:lnTo>
                        <a:lnTo>
                          <a:pt x="156" y="154"/>
                        </a:lnTo>
                        <a:lnTo>
                          <a:pt x="154" y="153"/>
                        </a:lnTo>
                        <a:lnTo>
                          <a:pt x="150" y="153"/>
                        </a:lnTo>
                        <a:lnTo>
                          <a:pt x="148" y="152"/>
                        </a:lnTo>
                        <a:lnTo>
                          <a:pt x="144" y="152"/>
                        </a:lnTo>
                        <a:lnTo>
                          <a:pt x="140" y="152"/>
                        </a:lnTo>
                        <a:lnTo>
                          <a:pt x="137" y="153"/>
                        </a:lnTo>
                        <a:lnTo>
                          <a:pt x="136" y="156"/>
                        </a:lnTo>
                        <a:lnTo>
                          <a:pt x="133" y="156"/>
                        </a:lnTo>
                        <a:lnTo>
                          <a:pt x="132" y="157"/>
                        </a:lnTo>
                        <a:lnTo>
                          <a:pt x="132" y="158"/>
                        </a:lnTo>
                        <a:lnTo>
                          <a:pt x="130" y="160"/>
                        </a:lnTo>
                        <a:lnTo>
                          <a:pt x="132" y="162"/>
                        </a:lnTo>
                        <a:lnTo>
                          <a:pt x="133" y="168"/>
                        </a:lnTo>
                        <a:lnTo>
                          <a:pt x="134" y="170"/>
                        </a:lnTo>
                        <a:lnTo>
                          <a:pt x="136" y="173"/>
                        </a:lnTo>
                        <a:lnTo>
                          <a:pt x="137" y="174"/>
                        </a:lnTo>
                        <a:lnTo>
                          <a:pt x="138" y="174"/>
                        </a:lnTo>
                        <a:lnTo>
                          <a:pt x="138" y="176"/>
                        </a:lnTo>
                        <a:lnTo>
                          <a:pt x="137" y="176"/>
                        </a:lnTo>
                        <a:lnTo>
                          <a:pt x="136" y="177"/>
                        </a:lnTo>
                        <a:lnTo>
                          <a:pt x="133" y="180"/>
                        </a:lnTo>
                        <a:lnTo>
                          <a:pt x="132" y="181"/>
                        </a:lnTo>
                        <a:lnTo>
                          <a:pt x="130" y="182"/>
                        </a:lnTo>
                        <a:lnTo>
                          <a:pt x="128" y="185"/>
                        </a:lnTo>
                        <a:lnTo>
                          <a:pt x="126" y="188"/>
                        </a:lnTo>
                        <a:lnTo>
                          <a:pt x="125" y="189"/>
                        </a:lnTo>
                        <a:lnTo>
                          <a:pt x="124" y="190"/>
                        </a:lnTo>
                        <a:lnTo>
                          <a:pt x="122" y="192"/>
                        </a:lnTo>
                        <a:lnTo>
                          <a:pt x="122" y="196"/>
                        </a:lnTo>
                        <a:lnTo>
                          <a:pt x="122" y="198"/>
                        </a:lnTo>
                        <a:lnTo>
                          <a:pt x="122" y="199"/>
                        </a:lnTo>
                        <a:lnTo>
                          <a:pt x="124" y="201"/>
                        </a:lnTo>
                        <a:lnTo>
                          <a:pt x="122" y="201"/>
                        </a:lnTo>
                        <a:lnTo>
                          <a:pt x="121" y="202"/>
                        </a:lnTo>
                        <a:lnTo>
                          <a:pt x="118" y="203"/>
                        </a:lnTo>
                        <a:lnTo>
                          <a:pt x="117" y="205"/>
                        </a:lnTo>
                        <a:lnTo>
                          <a:pt x="116" y="206"/>
                        </a:lnTo>
                        <a:lnTo>
                          <a:pt x="116" y="207"/>
                        </a:lnTo>
                        <a:lnTo>
                          <a:pt x="114" y="210"/>
                        </a:lnTo>
                        <a:lnTo>
                          <a:pt x="113" y="211"/>
                        </a:lnTo>
                        <a:lnTo>
                          <a:pt x="112" y="213"/>
                        </a:lnTo>
                        <a:lnTo>
                          <a:pt x="112" y="214"/>
                        </a:lnTo>
                        <a:lnTo>
                          <a:pt x="110" y="215"/>
                        </a:lnTo>
                        <a:lnTo>
                          <a:pt x="109" y="217"/>
                        </a:lnTo>
                        <a:lnTo>
                          <a:pt x="105" y="217"/>
                        </a:lnTo>
                        <a:lnTo>
                          <a:pt x="102" y="218"/>
                        </a:lnTo>
                        <a:lnTo>
                          <a:pt x="100" y="218"/>
                        </a:lnTo>
                        <a:lnTo>
                          <a:pt x="98" y="218"/>
                        </a:lnTo>
                        <a:lnTo>
                          <a:pt x="97" y="217"/>
                        </a:lnTo>
                        <a:lnTo>
                          <a:pt x="96" y="215"/>
                        </a:lnTo>
                        <a:lnTo>
                          <a:pt x="94" y="214"/>
                        </a:lnTo>
                        <a:lnTo>
                          <a:pt x="93" y="211"/>
                        </a:lnTo>
                        <a:lnTo>
                          <a:pt x="90" y="210"/>
                        </a:lnTo>
                        <a:lnTo>
                          <a:pt x="90" y="211"/>
                        </a:lnTo>
                        <a:lnTo>
                          <a:pt x="89" y="213"/>
                        </a:lnTo>
                        <a:lnTo>
                          <a:pt x="88" y="217"/>
                        </a:lnTo>
                        <a:lnTo>
                          <a:pt x="86" y="218"/>
                        </a:lnTo>
                        <a:lnTo>
                          <a:pt x="85" y="221"/>
                        </a:lnTo>
                        <a:lnTo>
                          <a:pt x="81" y="223"/>
                        </a:lnTo>
                        <a:lnTo>
                          <a:pt x="78" y="225"/>
                        </a:lnTo>
                        <a:lnTo>
                          <a:pt x="76" y="226"/>
                        </a:lnTo>
                        <a:lnTo>
                          <a:pt x="73" y="227"/>
                        </a:lnTo>
                        <a:lnTo>
                          <a:pt x="72" y="230"/>
                        </a:lnTo>
                        <a:lnTo>
                          <a:pt x="70" y="233"/>
                        </a:lnTo>
                        <a:lnTo>
                          <a:pt x="69" y="233"/>
                        </a:lnTo>
                        <a:lnTo>
                          <a:pt x="68" y="234"/>
                        </a:lnTo>
                        <a:lnTo>
                          <a:pt x="66" y="235"/>
                        </a:lnTo>
                        <a:lnTo>
                          <a:pt x="65" y="237"/>
                        </a:lnTo>
                        <a:lnTo>
                          <a:pt x="65" y="238"/>
                        </a:lnTo>
                        <a:lnTo>
                          <a:pt x="66" y="241"/>
                        </a:lnTo>
                        <a:lnTo>
                          <a:pt x="66" y="242"/>
                        </a:lnTo>
                        <a:lnTo>
                          <a:pt x="68" y="242"/>
                        </a:lnTo>
                        <a:lnTo>
                          <a:pt x="68" y="243"/>
                        </a:lnTo>
                        <a:lnTo>
                          <a:pt x="69" y="246"/>
                        </a:lnTo>
                        <a:lnTo>
                          <a:pt x="69" y="250"/>
                        </a:lnTo>
                        <a:lnTo>
                          <a:pt x="70" y="253"/>
                        </a:lnTo>
                        <a:lnTo>
                          <a:pt x="70" y="255"/>
                        </a:lnTo>
                        <a:lnTo>
                          <a:pt x="69" y="258"/>
                        </a:lnTo>
                        <a:lnTo>
                          <a:pt x="68" y="261"/>
                        </a:lnTo>
                        <a:lnTo>
                          <a:pt x="64" y="267"/>
                        </a:lnTo>
                        <a:lnTo>
                          <a:pt x="64" y="270"/>
                        </a:lnTo>
                        <a:lnTo>
                          <a:pt x="64" y="274"/>
                        </a:lnTo>
                        <a:lnTo>
                          <a:pt x="65" y="278"/>
                        </a:lnTo>
                        <a:lnTo>
                          <a:pt x="68" y="281"/>
                        </a:lnTo>
                        <a:lnTo>
                          <a:pt x="69" y="285"/>
                        </a:lnTo>
                        <a:lnTo>
                          <a:pt x="69" y="289"/>
                        </a:lnTo>
                        <a:lnTo>
                          <a:pt x="69" y="293"/>
                        </a:lnTo>
                        <a:lnTo>
                          <a:pt x="68" y="295"/>
                        </a:lnTo>
                        <a:lnTo>
                          <a:pt x="66" y="299"/>
                        </a:lnTo>
                        <a:lnTo>
                          <a:pt x="65" y="302"/>
                        </a:lnTo>
                        <a:lnTo>
                          <a:pt x="64" y="305"/>
                        </a:lnTo>
                        <a:lnTo>
                          <a:pt x="61" y="307"/>
                        </a:lnTo>
                        <a:lnTo>
                          <a:pt x="60" y="307"/>
                        </a:lnTo>
                        <a:lnTo>
                          <a:pt x="60" y="307"/>
                        </a:lnTo>
                        <a:lnTo>
                          <a:pt x="57" y="306"/>
                        </a:lnTo>
                        <a:lnTo>
                          <a:pt x="56" y="305"/>
                        </a:lnTo>
                        <a:lnTo>
                          <a:pt x="53" y="303"/>
                        </a:lnTo>
                        <a:lnTo>
                          <a:pt x="52" y="302"/>
                        </a:lnTo>
                        <a:lnTo>
                          <a:pt x="50" y="302"/>
                        </a:lnTo>
                        <a:lnTo>
                          <a:pt x="48" y="303"/>
                        </a:lnTo>
                        <a:lnTo>
                          <a:pt x="45" y="305"/>
                        </a:lnTo>
                        <a:lnTo>
                          <a:pt x="44" y="307"/>
                        </a:lnTo>
                        <a:lnTo>
                          <a:pt x="43" y="309"/>
                        </a:lnTo>
                        <a:lnTo>
                          <a:pt x="40" y="311"/>
                        </a:lnTo>
                        <a:lnTo>
                          <a:pt x="39" y="314"/>
                        </a:lnTo>
                        <a:lnTo>
                          <a:pt x="39" y="317"/>
                        </a:lnTo>
                        <a:lnTo>
                          <a:pt x="39" y="319"/>
                        </a:lnTo>
                        <a:lnTo>
                          <a:pt x="40" y="323"/>
                        </a:lnTo>
                        <a:lnTo>
                          <a:pt x="41" y="326"/>
                        </a:lnTo>
                        <a:lnTo>
                          <a:pt x="41" y="329"/>
                        </a:lnTo>
                        <a:lnTo>
                          <a:pt x="41" y="331"/>
                        </a:lnTo>
                        <a:lnTo>
                          <a:pt x="40" y="334"/>
                        </a:lnTo>
                        <a:lnTo>
                          <a:pt x="40" y="335"/>
                        </a:lnTo>
                        <a:lnTo>
                          <a:pt x="37" y="338"/>
                        </a:lnTo>
                        <a:lnTo>
                          <a:pt x="36" y="339"/>
                        </a:lnTo>
                        <a:lnTo>
                          <a:pt x="35" y="341"/>
                        </a:lnTo>
                        <a:lnTo>
                          <a:pt x="35" y="342"/>
                        </a:lnTo>
                        <a:lnTo>
                          <a:pt x="36" y="343"/>
                        </a:lnTo>
                        <a:lnTo>
                          <a:pt x="39" y="343"/>
                        </a:lnTo>
                        <a:lnTo>
                          <a:pt x="43" y="345"/>
                        </a:lnTo>
                        <a:lnTo>
                          <a:pt x="45" y="346"/>
                        </a:lnTo>
                        <a:lnTo>
                          <a:pt x="48" y="349"/>
                        </a:lnTo>
                        <a:lnTo>
                          <a:pt x="50" y="350"/>
                        </a:lnTo>
                        <a:lnTo>
                          <a:pt x="52" y="352"/>
                        </a:lnTo>
                        <a:lnTo>
                          <a:pt x="52" y="354"/>
                        </a:lnTo>
                        <a:lnTo>
                          <a:pt x="53" y="356"/>
                        </a:lnTo>
                        <a:lnTo>
                          <a:pt x="53" y="359"/>
                        </a:lnTo>
                        <a:lnTo>
                          <a:pt x="54" y="362"/>
                        </a:lnTo>
                        <a:lnTo>
                          <a:pt x="57" y="363"/>
                        </a:lnTo>
                        <a:lnTo>
                          <a:pt x="58" y="364"/>
                        </a:lnTo>
                        <a:lnTo>
                          <a:pt x="60" y="368"/>
                        </a:lnTo>
                        <a:lnTo>
                          <a:pt x="61" y="372"/>
                        </a:lnTo>
                        <a:lnTo>
                          <a:pt x="61" y="376"/>
                        </a:lnTo>
                        <a:lnTo>
                          <a:pt x="61" y="379"/>
                        </a:lnTo>
                        <a:lnTo>
                          <a:pt x="60" y="380"/>
                        </a:lnTo>
                        <a:lnTo>
                          <a:pt x="58" y="382"/>
                        </a:lnTo>
                        <a:lnTo>
                          <a:pt x="57" y="382"/>
                        </a:lnTo>
                        <a:lnTo>
                          <a:pt x="56" y="382"/>
                        </a:lnTo>
                        <a:lnTo>
                          <a:pt x="54" y="380"/>
                        </a:lnTo>
                        <a:lnTo>
                          <a:pt x="53" y="380"/>
                        </a:lnTo>
                        <a:lnTo>
                          <a:pt x="50" y="380"/>
                        </a:lnTo>
                        <a:lnTo>
                          <a:pt x="48" y="380"/>
                        </a:lnTo>
                        <a:lnTo>
                          <a:pt x="45" y="382"/>
                        </a:lnTo>
                        <a:lnTo>
                          <a:pt x="45" y="383"/>
                        </a:lnTo>
                        <a:lnTo>
                          <a:pt x="46" y="384"/>
                        </a:lnTo>
                        <a:lnTo>
                          <a:pt x="48" y="384"/>
                        </a:lnTo>
                        <a:lnTo>
                          <a:pt x="49" y="386"/>
                        </a:lnTo>
                        <a:lnTo>
                          <a:pt x="50" y="386"/>
                        </a:lnTo>
                        <a:lnTo>
                          <a:pt x="50" y="387"/>
                        </a:lnTo>
                        <a:lnTo>
                          <a:pt x="50" y="390"/>
                        </a:lnTo>
                        <a:lnTo>
                          <a:pt x="50" y="392"/>
                        </a:lnTo>
                        <a:lnTo>
                          <a:pt x="49" y="394"/>
                        </a:lnTo>
                        <a:lnTo>
                          <a:pt x="46" y="395"/>
                        </a:lnTo>
                        <a:lnTo>
                          <a:pt x="44" y="394"/>
                        </a:lnTo>
                        <a:lnTo>
                          <a:pt x="41" y="391"/>
                        </a:lnTo>
                        <a:lnTo>
                          <a:pt x="39" y="390"/>
                        </a:lnTo>
                        <a:lnTo>
                          <a:pt x="37" y="390"/>
                        </a:lnTo>
                        <a:lnTo>
                          <a:pt x="36" y="390"/>
                        </a:lnTo>
                        <a:lnTo>
                          <a:pt x="35" y="391"/>
                        </a:lnTo>
                        <a:lnTo>
                          <a:pt x="32" y="394"/>
                        </a:lnTo>
                        <a:lnTo>
                          <a:pt x="29" y="396"/>
                        </a:lnTo>
                        <a:lnTo>
                          <a:pt x="25" y="399"/>
                        </a:lnTo>
                        <a:lnTo>
                          <a:pt x="24" y="400"/>
                        </a:lnTo>
                        <a:lnTo>
                          <a:pt x="21" y="402"/>
                        </a:lnTo>
                        <a:lnTo>
                          <a:pt x="19" y="404"/>
                        </a:lnTo>
                        <a:lnTo>
                          <a:pt x="19" y="406"/>
                        </a:lnTo>
                        <a:lnTo>
                          <a:pt x="19" y="408"/>
                        </a:lnTo>
                        <a:lnTo>
                          <a:pt x="21" y="410"/>
                        </a:lnTo>
                        <a:lnTo>
                          <a:pt x="24" y="411"/>
                        </a:lnTo>
                        <a:lnTo>
                          <a:pt x="27" y="412"/>
                        </a:lnTo>
                        <a:lnTo>
                          <a:pt x="28" y="414"/>
                        </a:lnTo>
                        <a:lnTo>
                          <a:pt x="29" y="416"/>
                        </a:lnTo>
                        <a:lnTo>
                          <a:pt x="29" y="419"/>
                        </a:lnTo>
                        <a:lnTo>
                          <a:pt x="29" y="420"/>
                        </a:lnTo>
                        <a:lnTo>
                          <a:pt x="28" y="422"/>
                        </a:lnTo>
                        <a:lnTo>
                          <a:pt x="27" y="423"/>
                        </a:lnTo>
                        <a:lnTo>
                          <a:pt x="27" y="422"/>
                        </a:lnTo>
                        <a:lnTo>
                          <a:pt x="24" y="422"/>
                        </a:lnTo>
                        <a:lnTo>
                          <a:pt x="21" y="420"/>
                        </a:lnTo>
                        <a:lnTo>
                          <a:pt x="19" y="419"/>
                        </a:lnTo>
                        <a:lnTo>
                          <a:pt x="16" y="419"/>
                        </a:lnTo>
                        <a:lnTo>
                          <a:pt x="15" y="419"/>
                        </a:lnTo>
                        <a:lnTo>
                          <a:pt x="15" y="419"/>
                        </a:lnTo>
                        <a:lnTo>
                          <a:pt x="13" y="422"/>
                        </a:lnTo>
                        <a:lnTo>
                          <a:pt x="12" y="426"/>
                        </a:lnTo>
                        <a:lnTo>
                          <a:pt x="12" y="428"/>
                        </a:lnTo>
                        <a:lnTo>
                          <a:pt x="11" y="428"/>
                        </a:lnTo>
                        <a:lnTo>
                          <a:pt x="9" y="430"/>
                        </a:lnTo>
                        <a:lnTo>
                          <a:pt x="8" y="430"/>
                        </a:lnTo>
                        <a:lnTo>
                          <a:pt x="7" y="431"/>
                        </a:lnTo>
                        <a:lnTo>
                          <a:pt x="4" y="432"/>
                        </a:lnTo>
                        <a:lnTo>
                          <a:pt x="3" y="435"/>
                        </a:lnTo>
                        <a:lnTo>
                          <a:pt x="3" y="436"/>
                        </a:lnTo>
                        <a:lnTo>
                          <a:pt x="3" y="438"/>
                        </a:lnTo>
                        <a:lnTo>
                          <a:pt x="3" y="440"/>
                        </a:lnTo>
                        <a:lnTo>
                          <a:pt x="4" y="442"/>
                        </a:lnTo>
                        <a:lnTo>
                          <a:pt x="7" y="443"/>
                        </a:lnTo>
                        <a:lnTo>
                          <a:pt x="8" y="443"/>
                        </a:lnTo>
                        <a:lnTo>
                          <a:pt x="11" y="444"/>
                        </a:lnTo>
                        <a:lnTo>
                          <a:pt x="12" y="446"/>
                        </a:lnTo>
                        <a:lnTo>
                          <a:pt x="13" y="450"/>
                        </a:lnTo>
                        <a:lnTo>
                          <a:pt x="15" y="454"/>
                        </a:lnTo>
                        <a:lnTo>
                          <a:pt x="16" y="456"/>
                        </a:lnTo>
                        <a:lnTo>
                          <a:pt x="17" y="459"/>
                        </a:lnTo>
                        <a:lnTo>
                          <a:pt x="20" y="462"/>
                        </a:lnTo>
                        <a:lnTo>
                          <a:pt x="21" y="462"/>
                        </a:lnTo>
                        <a:lnTo>
                          <a:pt x="24" y="462"/>
                        </a:lnTo>
                        <a:lnTo>
                          <a:pt x="27" y="462"/>
                        </a:lnTo>
                        <a:lnTo>
                          <a:pt x="29" y="462"/>
                        </a:lnTo>
                        <a:lnTo>
                          <a:pt x="31" y="462"/>
                        </a:lnTo>
                        <a:lnTo>
                          <a:pt x="32" y="462"/>
                        </a:lnTo>
                        <a:lnTo>
                          <a:pt x="35" y="459"/>
                        </a:lnTo>
                        <a:lnTo>
                          <a:pt x="37" y="458"/>
                        </a:lnTo>
                        <a:lnTo>
                          <a:pt x="40" y="456"/>
                        </a:lnTo>
                        <a:lnTo>
                          <a:pt x="43" y="455"/>
                        </a:lnTo>
                        <a:lnTo>
                          <a:pt x="45" y="454"/>
                        </a:lnTo>
                        <a:lnTo>
                          <a:pt x="48" y="452"/>
                        </a:lnTo>
                        <a:lnTo>
                          <a:pt x="52" y="451"/>
                        </a:lnTo>
                        <a:lnTo>
                          <a:pt x="54" y="450"/>
                        </a:lnTo>
                        <a:lnTo>
                          <a:pt x="60" y="448"/>
                        </a:lnTo>
                        <a:lnTo>
                          <a:pt x="64" y="447"/>
                        </a:lnTo>
                        <a:lnTo>
                          <a:pt x="68" y="446"/>
                        </a:lnTo>
                        <a:lnTo>
                          <a:pt x="70" y="444"/>
                        </a:lnTo>
                        <a:lnTo>
                          <a:pt x="74" y="443"/>
                        </a:lnTo>
                        <a:lnTo>
                          <a:pt x="77" y="443"/>
                        </a:lnTo>
                        <a:lnTo>
                          <a:pt x="81" y="444"/>
                        </a:lnTo>
                        <a:lnTo>
                          <a:pt x="84" y="446"/>
                        </a:lnTo>
                        <a:lnTo>
                          <a:pt x="86" y="448"/>
                        </a:lnTo>
                        <a:lnTo>
                          <a:pt x="90" y="452"/>
                        </a:lnTo>
                        <a:lnTo>
                          <a:pt x="93" y="455"/>
                        </a:lnTo>
                        <a:lnTo>
                          <a:pt x="94" y="458"/>
                        </a:lnTo>
                        <a:lnTo>
                          <a:pt x="97" y="460"/>
                        </a:lnTo>
                        <a:lnTo>
                          <a:pt x="98" y="463"/>
                        </a:lnTo>
                        <a:lnTo>
                          <a:pt x="100" y="464"/>
                        </a:lnTo>
                        <a:lnTo>
                          <a:pt x="101" y="468"/>
                        </a:lnTo>
                        <a:lnTo>
                          <a:pt x="100" y="472"/>
                        </a:lnTo>
                        <a:lnTo>
                          <a:pt x="100" y="478"/>
                        </a:lnTo>
                        <a:lnTo>
                          <a:pt x="100" y="482"/>
                        </a:lnTo>
                        <a:lnTo>
                          <a:pt x="101" y="486"/>
                        </a:lnTo>
                        <a:lnTo>
                          <a:pt x="101" y="488"/>
                        </a:lnTo>
                        <a:lnTo>
                          <a:pt x="102" y="488"/>
                        </a:lnTo>
                        <a:lnTo>
                          <a:pt x="104" y="490"/>
                        </a:lnTo>
                        <a:lnTo>
                          <a:pt x="105" y="491"/>
                        </a:lnTo>
                        <a:lnTo>
                          <a:pt x="106" y="494"/>
                        </a:lnTo>
                        <a:lnTo>
                          <a:pt x="106" y="496"/>
                        </a:lnTo>
                        <a:lnTo>
                          <a:pt x="106" y="499"/>
                        </a:lnTo>
                        <a:lnTo>
                          <a:pt x="106" y="503"/>
                        </a:lnTo>
                        <a:lnTo>
                          <a:pt x="108" y="504"/>
                        </a:lnTo>
                        <a:lnTo>
                          <a:pt x="108" y="507"/>
                        </a:lnTo>
                        <a:lnTo>
                          <a:pt x="108" y="509"/>
                        </a:lnTo>
                        <a:lnTo>
                          <a:pt x="109" y="512"/>
                        </a:lnTo>
                        <a:lnTo>
                          <a:pt x="110" y="512"/>
                        </a:lnTo>
                        <a:lnTo>
                          <a:pt x="113" y="513"/>
                        </a:lnTo>
                        <a:lnTo>
                          <a:pt x="116" y="515"/>
                        </a:lnTo>
                        <a:lnTo>
                          <a:pt x="117" y="516"/>
                        </a:lnTo>
                        <a:lnTo>
                          <a:pt x="120" y="517"/>
                        </a:lnTo>
                        <a:lnTo>
                          <a:pt x="122" y="517"/>
                        </a:lnTo>
                        <a:lnTo>
                          <a:pt x="124" y="517"/>
                        </a:lnTo>
                        <a:lnTo>
                          <a:pt x="124" y="517"/>
                        </a:lnTo>
                        <a:lnTo>
                          <a:pt x="124" y="519"/>
                        </a:lnTo>
                        <a:lnTo>
                          <a:pt x="122" y="520"/>
                        </a:lnTo>
                        <a:lnTo>
                          <a:pt x="120" y="523"/>
                        </a:lnTo>
                        <a:lnTo>
                          <a:pt x="118" y="525"/>
                        </a:lnTo>
                        <a:lnTo>
                          <a:pt x="117" y="528"/>
                        </a:lnTo>
                        <a:lnTo>
                          <a:pt x="116" y="531"/>
                        </a:lnTo>
                        <a:lnTo>
                          <a:pt x="114" y="532"/>
                        </a:lnTo>
                        <a:lnTo>
                          <a:pt x="110" y="533"/>
                        </a:lnTo>
                        <a:lnTo>
                          <a:pt x="106" y="535"/>
                        </a:lnTo>
                        <a:lnTo>
                          <a:pt x="104" y="536"/>
                        </a:lnTo>
                        <a:lnTo>
                          <a:pt x="102" y="537"/>
                        </a:lnTo>
                        <a:lnTo>
                          <a:pt x="102" y="540"/>
                        </a:lnTo>
                        <a:lnTo>
                          <a:pt x="102" y="544"/>
                        </a:lnTo>
                        <a:lnTo>
                          <a:pt x="102" y="548"/>
                        </a:lnTo>
                        <a:lnTo>
                          <a:pt x="105" y="551"/>
                        </a:lnTo>
                        <a:lnTo>
                          <a:pt x="109" y="553"/>
                        </a:lnTo>
                        <a:lnTo>
                          <a:pt x="110" y="557"/>
                        </a:lnTo>
                        <a:lnTo>
                          <a:pt x="112" y="561"/>
                        </a:lnTo>
                        <a:lnTo>
                          <a:pt x="113" y="564"/>
                        </a:lnTo>
                        <a:lnTo>
                          <a:pt x="114" y="567"/>
                        </a:lnTo>
                        <a:lnTo>
                          <a:pt x="114" y="567"/>
                        </a:lnTo>
                        <a:lnTo>
                          <a:pt x="116" y="567"/>
                        </a:lnTo>
                        <a:lnTo>
                          <a:pt x="118" y="565"/>
                        </a:lnTo>
                        <a:lnTo>
                          <a:pt x="118" y="565"/>
                        </a:lnTo>
                        <a:lnTo>
                          <a:pt x="121" y="565"/>
                        </a:lnTo>
                        <a:lnTo>
                          <a:pt x="124" y="568"/>
                        </a:lnTo>
                        <a:lnTo>
                          <a:pt x="126" y="571"/>
                        </a:lnTo>
                        <a:lnTo>
                          <a:pt x="129" y="575"/>
                        </a:lnTo>
                        <a:lnTo>
                          <a:pt x="132" y="579"/>
                        </a:lnTo>
                        <a:lnTo>
                          <a:pt x="134" y="581"/>
                        </a:lnTo>
                        <a:lnTo>
                          <a:pt x="137" y="584"/>
                        </a:lnTo>
                        <a:lnTo>
                          <a:pt x="140" y="584"/>
                        </a:lnTo>
                        <a:lnTo>
                          <a:pt x="142" y="584"/>
                        </a:lnTo>
                        <a:lnTo>
                          <a:pt x="144" y="581"/>
                        </a:lnTo>
                        <a:lnTo>
                          <a:pt x="145" y="579"/>
                        </a:lnTo>
                        <a:lnTo>
                          <a:pt x="146" y="575"/>
                        </a:lnTo>
                        <a:lnTo>
                          <a:pt x="145" y="572"/>
                        </a:lnTo>
                        <a:lnTo>
                          <a:pt x="145" y="568"/>
                        </a:lnTo>
                        <a:lnTo>
                          <a:pt x="145" y="564"/>
                        </a:lnTo>
                        <a:lnTo>
                          <a:pt x="145" y="561"/>
                        </a:lnTo>
                        <a:lnTo>
                          <a:pt x="148" y="559"/>
                        </a:lnTo>
                        <a:lnTo>
                          <a:pt x="149" y="557"/>
                        </a:lnTo>
                        <a:lnTo>
                          <a:pt x="153" y="556"/>
                        </a:lnTo>
                        <a:lnTo>
                          <a:pt x="154" y="556"/>
                        </a:lnTo>
                        <a:lnTo>
                          <a:pt x="157" y="557"/>
                        </a:lnTo>
                        <a:lnTo>
                          <a:pt x="158" y="559"/>
                        </a:lnTo>
                        <a:lnTo>
                          <a:pt x="160" y="560"/>
                        </a:lnTo>
                        <a:lnTo>
                          <a:pt x="161" y="564"/>
                        </a:lnTo>
                        <a:lnTo>
                          <a:pt x="161" y="569"/>
                        </a:lnTo>
                        <a:lnTo>
                          <a:pt x="162" y="576"/>
                        </a:lnTo>
                        <a:lnTo>
                          <a:pt x="164" y="580"/>
                        </a:lnTo>
                        <a:lnTo>
                          <a:pt x="165" y="583"/>
                        </a:lnTo>
                        <a:lnTo>
                          <a:pt x="167" y="585"/>
                        </a:lnTo>
                        <a:lnTo>
                          <a:pt x="170" y="585"/>
                        </a:lnTo>
                        <a:lnTo>
                          <a:pt x="173" y="585"/>
                        </a:lnTo>
                        <a:lnTo>
                          <a:pt x="177" y="585"/>
                        </a:lnTo>
                        <a:lnTo>
                          <a:pt x="179" y="585"/>
                        </a:lnTo>
                        <a:lnTo>
                          <a:pt x="182" y="584"/>
                        </a:lnTo>
                        <a:lnTo>
                          <a:pt x="183" y="583"/>
                        </a:lnTo>
                        <a:lnTo>
                          <a:pt x="185" y="583"/>
                        </a:lnTo>
                        <a:lnTo>
                          <a:pt x="185" y="585"/>
                        </a:lnTo>
                        <a:lnTo>
                          <a:pt x="187" y="587"/>
                        </a:lnTo>
                        <a:lnTo>
                          <a:pt x="190" y="588"/>
                        </a:lnTo>
                        <a:lnTo>
                          <a:pt x="194" y="588"/>
                        </a:lnTo>
                        <a:lnTo>
                          <a:pt x="197" y="589"/>
                        </a:lnTo>
                        <a:lnTo>
                          <a:pt x="198" y="591"/>
                        </a:lnTo>
                        <a:lnTo>
                          <a:pt x="198" y="592"/>
                        </a:lnTo>
                        <a:lnTo>
                          <a:pt x="198" y="593"/>
                        </a:lnTo>
                        <a:lnTo>
                          <a:pt x="197" y="596"/>
                        </a:lnTo>
                        <a:lnTo>
                          <a:pt x="194" y="597"/>
                        </a:lnTo>
                        <a:lnTo>
                          <a:pt x="191" y="597"/>
                        </a:lnTo>
                        <a:lnTo>
                          <a:pt x="190" y="599"/>
                        </a:lnTo>
                        <a:lnTo>
                          <a:pt x="189" y="599"/>
                        </a:lnTo>
                        <a:lnTo>
                          <a:pt x="187" y="599"/>
                        </a:lnTo>
                        <a:lnTo>
                          <a:pt x="187" y="600"/>
                        </a:lnTo>
                        <a:lnTo>
                          <a:pt x="187" y="603"/>
                        </a:lnTo>
                        <a:lnTo>
                          <a:pt x="186" y="605"/>
                        </a:lnTo>
                        <a:lnTo>
                          <a:pt x="186" y="611"/>
                        </a:lnTo>
                        <a:lnTo>
                          <a:pt x="186" y="615"/>
                        </a:lnTo>
                        <a:lnTo>
                          <a:pt x="187" y="616"/>
                        </a:lnTo>
                        <a:lnTo>
                          <a:pt x="189" y="616"/>
                        </a:lnTo>
                        <a:lnTo>
                          <a:pt x="190" y="616"/>
                        </a:lnTo>
                        <a:lnTo>
                          <a:pt x="193" y="615"/>
                        </a:lnTo>
                        <a:lnTo>
                          <a:pt x="195" y="612"/>
                        </a:lnTo>
                        <a:lnTo>
                          <a:pt x="198" y="609"/>
                        </a:lnTo>
                        <a:lnTo>
                          <a:pt x="201" y="608"/>
                        </a:lnTo>
                        <a:lnTo>
                          <a:pt x="202" y="607"/>
                        </a:lnTo>
                        <a:lnTo>
                          <a:pt x="203" y="605"/>
                        </a:lnTo>
                        <a:lnTo>
                          <a:pt x="205" y="604"/>
                        </a:lnTo>
                        <a:lnTo>
                          <a:pt x="205" y="601"/>
                        </a:lnTo>
                        <a:lnTo>
                          <a:pt x="205" y="599"/>
                        </a:lnTo>
                        <a:lnTo>
                          <a:pt x="206" y="596"/>
                        </a:lnTo>
                        <a:lnTo>
                          <a:pt x="207" y="593"/>
                        </a:lnTo>
                        <a:lnTo>
                          <a:pt x="207" y="591"/>
                        </a:lnTo>
                        <a:lnTo>
                          <a:pt x="209" y="589"/>
                        </a:lnTo>
                        <a:lnTo>
                          <a:pt x="211" y="589"/>
                        </a:lnTo>
                        <a:lnTo>
                          <a:pt x="213" y="589"/>
                        </a:lnTo>
                        <a:lnTo>
                          <a:pt x="217" y="591"/>
                        </a:lnTo>
                        <a:lnTo>
                          <a:pt x="218" y="592"/>
                        </a:lnTo>
                        <a:lnTo>
                          <a:pt x="219" y="593"/>
                        </a:lnTo>
                        <a:lnTo>
                          <a:pt x="222" y="592"/>
                        </a:lnTo>
                        <a:lnTo>
                          <a:pt x="223" y="591"/>
                        </a:lnTo>
                        <a:lnTo>
                          <a:pt x="225" y="588"/>
                        </a:lnTo>
                        <a:lnTo>
                          <a:pt x="226" y="584"/>
                        </a:lnTo>
                        <a:lnTo>
                          <a:pt x="227" y="584"/>
                        </a:lnTo>
                        <a:lnTo>
                          <a:pt x="229" y="583"/>
                        </a:lnTo>
                        <a:lnTo>
                          <a:pt x="231" y="583"/>
                        </a:lnTo>
                        <a:lnTo>
                          <a:pt x="234" y="584"/>
                        </a:lnTo>
                        <a:lnTo>
                          <a:pt x="235" y="585"/>
                        </a:lnTo>
                        <a:lnTo>
                          <a:pt x="237" y="587"/>
                        </a:lnTo>
                        <a:lnTo>
                          <a:pt x="238" y="587"/>
                        </a:lnTo>
                        <a:lnTo>
                          <a:pt x="230" y="575"/>
                        </a:lnTo>
                        <a:lnTo>
                          <a:pt x="230" y="575"/>
                        </a:lnTo>
                        <a:lnTo>
                          <a:pt x="230" y="575"/>
                        </a:lnTo>
                        <a:lnTo>
                          <a:pt x="231" y="575"/>
                        </a:lnTo>
                        <a:lnTo>
                          <a:pt x="233" y="573"/>
                        </a:lnTo>
                        <a:lnTo>
                          <a:pt x="235" y="572"/>
                        </a:lnTo>
                        <a:lnTo>
                          <a:pt x="235" y="572"/>
                        </a:lnTo>
                        <a:lnTo>
                          <a:pt x="235" y="569"/>
                        </a:lnTo>
                        <a:lnTo>
                          <a:pt x="234" y="567"/>
                        </a:lnTo>
                        <a:lnTo>
                          <a:pt x="233" y="567"/>
                        </a:lnTo>
                        <a:lnTo>
                          <a:pt x="231" y="565"/>
                        </a:lnTo>
                        <a:lnTo>
                          <a:pt x="230" y="565"/>
                        </a:lnTo>
                        <a:lnTo>
                          <a:pt x="229" y="565"/>
                        </a:lnTo>
                        <a:lnTo>
                          <a:pt x="229" y="565"/>
                        </a:lnTo>
                        <a:lnTo>
                          <a:pt x="229" y="564"/>
                        </a:lnTo>
                        <a:lnTo>
                          <a:pt x="229" y="563"/>
                        </a:lnTo>
                        <a:lnTo>
                          <a:pt x="229" y="560"/>
                        </a:lnTo>
                        <a:lnTo>
                          <a:pt x="230" y="559"/>
                        </a:lnTo>
                        <a:lnTo>
                          <a:pt x="231" y="559"/>
                        </a:lnTo>
                        <a:lnTo>
                          <a:pt x="231" y="557"/>
                        </a:lnTo>
                        <a:lnTo>
                          <a:pt x="233" y="557"/>
                        </a:lnTo>
                        <a:lnTo>
                          <a:pt x="234" y="555"/>
                        </a:lnTo>
                        <a:lnTo>
                          <a:pt x="234" y="552"/>
                        </a:lnTo>
                        <a:lnTo>
                          <a:pt x="235" y="549"/>
                        </a:lnTo>
                        <a:lnTo>
                          <a:pt x="234" y="547"/>
                        </a:lnTo>
                        <a:lnTo>
                          <a:pt x="234" y="544"/>
                        </a:lnTo>
                        <a:lnTo>
                          <a:pt x="234" y="541"/>
                        </a:lnTo>
                        <a:lnTo>
                          <a:pt x="234" y="540"/>
                        </a:lnTo>
                        <a:lnTo>
                          <a:pt x="235" y="539"/>
                        </a:lnTo>
                        <a:lnTo>
                          <a:pt x="235" y="537"/>
                        </a:lnTo>
                        <a:lnTo>
                          <a:pt x="237" y="536"/>
                        </a:lnTo>
                        <a:lnTo>
                          <a:pt x="238" y="535"/>
                        </a:lnTo>
                        <a:lnTo>
                          <a:pt x="238" y="532"/>
                        </a:lnTo>
                        <a:lnTo>
                          <a:pt x="239" y="529"/>
                        </a:lnTo>
                        <a:lnTo>
                          <a:pt x="239" y="527"/>
                        </a:lnTo>
                        <a:lnTo>
                          <a:pt x="239" y="524"/>
                        </a:lnTo>
                        <a:lnTo>
                          <a:pt x="238" y="521"/>
                        </a:lnTo>
                        <a:lnTo>
                          <a:pt x="238" y="517"/>
                        </a:lnTo>
                        <a:lnTo>
                          <a:pt x="237" y="513"/>
                        </a:lnTo>
                        <a:lnTo>
                          <a:pt x="235" y="509"/>
                        </a:lnTo>
                        <a:lnTo>
                          <a:pt x="233" y="505"/>
                        </a:lnTo>
                        <a:lnTo>
                          <a:pt x="231" y="503"/>
                        </a:lnTo>
                        <a:lnTo>
                          <a:pt x="226" y="494"/>
                        </a:lnTo>
                        <a:lnTo>
                          <a:pt x="221" y="482"/>
                        </a:lnTo>
                        <a:lnTo>
                          <a:pt x="219" y="472"/>
                        </a:lnTo>
                        <a:lnTo>
                          <a:pt x="219" y="464"/>
                        </a:lnTo>
                        <a:lnTo>
                          <a:pt x="221" y="459"/>
                        </a:lnTo>
                        <a:lnTo>
                          <a:pt x="222" y="456"/>
                        </a:lnTo>
                        <a:lnTo>
                          <a:pt x="223" y="454"/>
                        </a:lnTo>
                        <a:lnTo>
                          <a:pt x="223" y="451"/>
                        </a:lnTo>
                        <a:lnTo>
                          <a:pt x="223" y="448"/>
                        </a:lnTo>
                        <a:lnTo>
                          <a:pt x="222" y="447"/>
                        </a:lnTo>
                        <a:lnTo>
                          <a:pt x="221" y="444"/>
                        </a:lnTo>
                        <a:lnTo>
                          <a:pt x="218" y="443"/>
                        </a:lnTo>
                        <a:lnTo>
                          <a:pt x="217" y="442"/>
                        </a:lnTo>
                        <a:lnTo>
                          <a:pt x="214" y="439"/>
                        </a:lnTo>
                        <a:lnTo>
                          <a:pt x="214" y="436"/>
                        </a:lnTo>
                        <a:lnTo>
                          <a:pt x="215" y="432"/>
                        </a:lnTo>
                        <a:lnTo>
                          <a:pt x="217" y="428"/>
                        </a:lnTo>
                        <a:lnTo>
                          <a:pt x="219" y="424"/>
                        </a:lnTo>
                        <a:lnTo>
                          <a:pt x="222" y="423"/>
                        </a:lnTo>
                        <a:lnTo>
                          <a:pt x="226" y="420"/>
                        </a:lnTo>
                        <a:lnTo>
                          <a:pt x="229" y="419"/>
                        </a:lnTo>
                        <a:lnTo>
                          <a:pt x="231" y="419"/>
                        </a:lnTo>
                        <a:lnTo>
                          <a:pt x="235" y="420"/>
                        </a:lnTo>
                        <a:lnTo>
                          <a:pt x="238" y="420"/>
                        </a:lnTo>
                        <a:lnTo>
                          <a:pt x="241" y="422"/>
                        </a:lnTo>
                        <a:lnTo>
                          <a:pt x="242" y="422"/>
                        </a:lnTo>
                        <a:lnTo>
                          <a:pt x="242" y="422"/>
                        </a:lnTo>
                        <a:lnTo>
                          <a:pt x="243" y="422"/>
                        </a:lnTo>
                        <a:lnTo>
                          <a:pt x="243" y="423"/>
                        </a:lnTo>
                        <a:lnTo>
                          <a:pt x="243" y="424"/>
                        </a:lnTo>
                        <a:lnTo>
                          <a:pt x="242" y="426"/>
                        </a:lnTo>
                        <a:lnTo>
                          <a:pt x="242" y="427"/>
                        </a:lnTo>
                        <a:lnTo>
                          <a:pt x="242" y="427"/>
                        </a:lnTo>
                        <a:lnTo>
                          <a:pt x="242" y="426"/>
                        </a:lnTo>
                        <a:lnTo>
                          <a:pt x="243" y="424"/>
                        </a:lnTo>
                        <a:lnTo>
                          <a:pt x="245" y="423"/>
                        </a:lnTo>
                        <a:lnTo>
                          <a:pt x="247" y="420"/>
                        </a:lnTo>
                        <a:lnTo>
                          <a:pt x="249" y="418"/>
                        </a:lnTo>
                        <a:lnTo>
                          <a:pt x="251" y="415"/>
                        </a:lnTo>
                        <a:lnTo>
                          <a:pt x="254" y="415"/>
                        </a:lnTo>
                        <a:lnTo>
                          <a:pt x="257" y="414"/>
                        </a:lnTo>
                        <a:lnTo>
                          <a:pt x="261" y="414"/>
                        </a:lnTo>
                        <a:lnTo>
                          <a:pt x="265" y="414"/>
                        </a:lnTo>
                        <a:lnTo>
                          <a:pt x="269" y="414"/>
                        </a:lnTo>
                        <a:lnTo>
                          <a:pt x="273" y="415"/>
                        </a:lnTo>
                        <a:lnTo>
                          <a:pt x="275" y="416"/>
                        </a:lnTo>
                        <a:lnTo>
                          <a:pt x="279" y="420"/>
                        </a:lnTo>
                        <a:lnTo>
                          <a:pt x="282" y="423"/>
                        </a:lnTo>
                        <a:lnTo>
                          <a:pt x="286" y="426"/>
                        </a:lnTo>
                        <a:lnTo>
                          <a:pt x="290" y="428"/>
                        </a:lnTo>
                        <a:lnTo>
                          <a:pt x="294" y="430"/>
                        </a:lnTo>
                        <a:lnTo>
                          <a:pt x="298" y="428"/>
                        </a:lnTo>
                        <a:lnTo>
                          <a:pt x="300" y="427"/>
                        </a:lnTo>
                        <a:lnTo>
                          <a:pt x="303" y="426"/>
                        </a:lnTo>
                        <a:lnTo>
                          <a:pt x="306" y="423"/>
                        </a:lnTo>
                        <a:lnTo>
                          <a:pt x="306" y="419"/>
                        </a:lnTo>
                        <a:lnTo>
                          <a:pt x="306" y="416"/>
                        </a:lnTo>
                        <a:lnTo>
                          <a:pt x="307" y="415"/>
                        </a:lnTo>
                        <a:lnTo>
                          <a:pt x="308" y="412"/>
                        </a:lnTo>
                        <a:lnTo>
                          <a:pt x="310" y="411"/>
                        </a:lnTo>
                        <a:lnTo>
                          <a:pt x="310" y="410"/>
                        </a:lnTo>
                        <a:lnTo>
                          <a:pt x="310" y="407"/>
                        </a:lnTo>
                        <a:lnTo>
                          <a:pt x="308" y="407"/>
                        </a:lnTo>
                        <a:lnTo>
                          <a:pt x="307" y="406"/>
                        </a:lnTo>
                        <a:lnTo>
                          <a:pt x="306" y="404"/>
                        </a:lnTo>
                        <a:lnTo>
                          <a:pt x="306" y="403"/>
                        </a:lnTo>
                        <a:lnTo>
                          <a:pt x="304" y="402"/>
                        </a:lnTo>
                        <a:lnTo>
                          <a:pt x="304" y="399"/>
                        </a:lnTo>
                        <a:lnTo>
                          <a:pt x="304" y="395"/>
                        </a:lnTo>
                        <a:lnTo>
                          <a:pt x="304" y="391"/>
                        </a:lnTo>
                        <a:lnTo>
                          <a:pt x="304" y="388"/>
                        </a:lnTo>
                        <a:lnTo>
                          <a:pt x="304" y="387"/>
                        </a:lnTo>
                        <a:lnTo>
                          <a:pt x="304" y="387"/>
                        </a:lnTo>
                        <a:lnTo>
                          <a:pt x="307" y="388"/>
                        </a:lnTo>
                        <a:lnTo>
                          <a:pt x="311" y="388"/>
                        </a:lnTo>
                        <a:lnTo>
                          <a:pt x="314" y="388"/>
                        </a:lnTo>
                        <a:lnTo>
                          <a:pt x="316" y="391"/>
                        </a:lnTo>
                        <a:lnTo>
                          <a:pt x="318" y="391"/>
                        </a:lnTo>
                        <a:lnTo>
                          <a:pt x="319" y="391"/>
                        </a:lnTo>
                        <a:lnTo>
                          <a:pt x="323" y="391"/>
                        </a:lnTo>
                        <a:lnTo>
                          <a:pt x="326" y="390"/>
                        </a:lnTo>
                        <a:lnTo>
                          <a:pt x="330" y="390"/>
                        </a:lnTo>
                        <a:lnTo>
                          <a:pt x="332" y="388"/>
                        </a:lnTo>
                        <a:lnTo>
                          <a:pt x="332" y="388"/>
                        </a:lnTo>
                        <a:lnTo>
                          <a:pt x="332" y="388"/>
                        </a:lnTo>
                        <a:lnTo>
                          <a:pt x="331" y="388"/>
                        </a:lnTo>
                        <a:lnTo>
                          <a:pt x="330" y="387"/>
                        </a:lnTo>
                        <a:lnTo>
                          <a:pt x="328" y="387"/>
                        </a:lnTo>
                        <a:lnTo>
                          <a:pt x="327" y="386"/>
                        </a:lnTo>
                        <a:lnTo>
                          <a:pt x="327" y="384"/>
                        </a:lnTo>
                        <a:lnTo>
                          <a:pt x="328" y="382"/>
                        </a:lnTo>
                        <a:lnTo>
                          <a:pt x="331" y="380"/>
                        </a:lnTo>
                        <a:lnTo>
                          <a:pt x="334" y="379"/>
                        </a:lnTo>
                        <a:lnTo>
                          <a:pt x="336" y="379"/>
                        </a:lnTo>
                        <a:lnTo>
                          <a:pt x="338" y="378"/>
                        </a:lnTo>
                        <a:lnTo>
                          <a:pt x="340" y="375"/>
                        </a:lnTo>
                        <a:lnTo>
                          <a:pt x="343" y="372"/>
                        </a:lnTo>
                        <a:lnTo>
                          <a:pt x="344" y="371"/>
                        </a:lnTo>
                        <a:lnTo>
                          <a:pt x="346" y="368"/>
                        </a:lnTo>
                        <a:lnTo>
                          <a:pt x="347" y="366"/>
                        </a:lnTo>
                        <a:lnTo>
                          <a:pt x="347" y="362"/>
                        </a:lnTo>
                        <a:lnTo>
                          <a:pt x="346" y="359"/>
                        </a:lnTo>
                        <a:lnTo>
                          <a:pt x="346" y="356"/>
                        </a:lnTo>
                        <a:lnTo>
                          <a:pt x="344" y="354"/>
                        </a:lnTo>
                        <a:lnTo>
                          <a:pt x="343" y="350"/>
                        </a:lnTo>
                        <a:lnTo>
                          <a:pt x="344" y="347"/>
                        </a:lnTo>
                        <a:lnTo>
                          <a:pt x="346" y="343"/>
                        </a:lnTo>
                        <a:lnTo>
                          <a:pt x="348" y="341"/>
                        </a:lnTo>
                        <a:lnTo>
                          <a:pt x="351" y="339"/>
                        </a:lnTo>
                        <a:lnTo>
                          <a:pt x="352" y="338"/>
                        </a:lnTo>
                        <a:lnTo>
                          <a:pt x="354" y="339"/>
                        </a:lnTo>
                        <a:lnTo>
                          <a:pt x="358" y="341"/>
                        </a:lnTo>
                        <a:lnTo>
                          <a:pt x="360" y="342"/>
                        </a:lnTo>
                        <a:lnTo>
                          <a:pt x="364" y="342"/>
                        </a:lnTo>
                        <a:lnTo>
                          <a:pt x="368" y="342"/>
                        </a:lnTo>
                        <a:lnTo>
                          <a:pt x="372" y="342"/>
                        </a:lnTo>
                        <a:lnTo>
                          <a:pt x="376" y="339"/>
                        </a:lnTo>
                        <a:lnTo>
                          <a:pt x="379" y="338"/>
                        </a:lnTo>
                        <a:lnTo>
                          <a:pt x="384" y="334"/>
                        </a:lnTo>
                        <a:lnTo>
                          <a:pt x="388" y="330"/>
                        </a:lnTo>
                        <a:lnTo>
                          <a:pt x="392" y="327"/>
                        </a:lnTo>
                        <a:lnTo>
                          <a:pt x="395" y="325"/>
                        </a:lnTo>
                        <a:lnTo>
                          <a:pt x="395" y="322"/>
                        </a:lnTo>
                        <a:lnTo>
                          <a:pt x="396" y="319"/>
                        </a:lnTo>
                        <a:lnTo>
                          <a:pt x="396" y="317"/>
                        </a:lnTo>
                        <a:lnTo>
                          <a:pt x="396" y="314"/>
                        </a:lnTo>
                        <a:lnTo>
                          <a:pt x="398" y="311"/>
                        </a:lnTo>
                        <a:lnTo>
                          <a:pt x="400" y="309"/>
                        </a:lnTo>
                        <a:lnTo>
                          <a:pt x="403" y="306"/>
                        </a:lnTo>
                        <a:lnTo>
                          <a:pt x="402" y="305"/>
                        </a:lnTo>
                        <a:lnTo>
                          <a:pt x="402" y="303"/>
                        </a:lnTo>
                        <a:lnTo>
                          <a:pt x="402" y="302"/>
                        </a:lnTo>
                        <a:lnTo>
                          <a:pt x="400" y="298"/>
                        </a:lnTo>
                        <a:lnTo>
                          <a:pt x="400" y="294"/>
                        </a:lnTo>
                        <a:lnTo>
                          <a:pt x="399" y="291"/>
                        </a:lnTo>
                        <a:lnTo>
                          <a:pt x="399" y="289"/>
                        </a:lnTo>
                        <a:lnTo>
                          <a:pt x="399" y="286"/>
                        </a:lnTo>
                        <a:lnTo>
                          <a:pt x="400" y="283"/>
                        </a:lnTo>
                        <a:lnTo>
                          <a:pt x="400" y="282"/>
                        </a:lnTo>
                        <a:lnTo>
                          <a:pt x="402" y="282"/>
                        </a:lnTo>
                        <a:lnTo>
                          <a:pt x="402" y="283"/>
                        </a:lnTo>
                        <a:lnTo>
                          <a:pt x="403" y="283"/>
                        </a:lnTo>
                        <a:lnTo>
                          <a:pt x="403" y="283"/>
                        </a:lnTo>
                        <a:lnTo>
                          <a:pt x="403" y="281"/>
                        </a:lnTo>
                        <a:lnTo>
                          <a:pt x="404" y="279"/>
                        </a:lnTo>
                        <a:lnTo>
                          <a:pt x="403" y="277"/>
                        </a:lnTo>
                        <a:lnTo>
                          <a:pt x="402" y="273"/>
                        </a:lnTo>
                        <a:lnTo>
                          <a:pt x="400" y="271"/>
                        </a:lnTo>
                        <a:lnTo>
                          <a:pt x="400" y="269"/>
                        </a:lnTo>
                        <a:lnTo>
                          <a:pt x="399" y="266"/>
                        </a:lnTo>
                        <a:lnTo>
                          <a:pt x="396" y="266"/>
                        </a:lnTo>
                        <a:lnTo>
                          <a:pt x="395" y="266"/>
                        </a:lnTo>
                        <a:lnTo>
                          <a:pt x="392" y="266"/>
                        </a:lnTo>
                        <a:lnTo>
                          <a:pt x="391" y="267"/>
                        </a:lnTo>
                        <a:lnTo>
                          <a:pt x="387" y="269"/>
                        </a:lnTo>
                        <a:lnTo>
                          <a:pt x="384" y="270"/>
                        </a:lnTo>
                        <a:lnTo>
                          <a:pt x="384" y="271"/>
                        </a:lnTo>
                        <a:lnTo>
                          <a:pt x="383" y="274"/>
                        </a:lnTo>
                        <a:lnTo>
                          <a:pt x="384" y="277"/>
                        </a:lnTo>
                        <a:lnTo>
                          <a:pt x="386" y="278"/>
                        </a:lnTo>
                        <a:lnTo>
                          <a:pt x="384" y="279"/>
                        </a:lnTo>
                        <a:lnTo>
                          <a:pt x="383" y="279"/>
                        </a:lnTo>
                        <a:lnTo>
                          <a:pt x="380" y="281"/>
                        </a:lnTo>
                        <a:lnTo>
                          <a:pt x="379" y="281"/>
                        </a:lnTo>
                        <a:lnTo>
                          <a:pt x="376" y="281"/>
                        </a:lnTo>
                        <a:lnTo>
                          <a:pt x="374" y="279"/>
                        </a:lnTo>
                        <a:lnTo>
                          <a:pt x="372" y="278"/>
                        </a:lnTo>
                        <a:lnTo>
                          <a:pt x="371" y="277"/>
                        </a:lnTo>
                        <a:lnTo>
                          <a:pt x="370" y="274"/>
                        </a:lnTo>
                        <a:lnTo>
                          <a:pt x="370" y="271"/>
                        </a:lnTo>
                        <a:lnTo>
                          <a:pt x="370" y="270"/>
                        </a:lnTo>
                        <a:lnTo>
                          <a:pt x="370" y="269"/>
                        </a:lnTo>
                        <a:lnTo>
                          <a:pt x="370" y="267"/>
                        </a:lnTo>
                        <a:lnTo>
                          <a:pt x="371" y="267"/>
                        </a:lnTo>
                        <a:lnTo>
                          <a:pt x="374" y="266"/>
                        </a:lnTo>
                        <a:lnTo>
                          <a:pt x="375" y="265"/>
                        </a:lnTo>
                        <a:lnTo>
                          <a:pt x="376" y="262"/>
                        </a:lnTo>
                        <a:lnTo>
                          <a:pt x="378" y="258"/>
                        </a:lnTo>
                        <a:lnTo>
                          <a:pt x="379" y="257"/>
                        </a:lnTo>
                        <a:lnTo>
                          <a:pt x="379" y="254"/>
                        </a:lnTo>
                        <a:lnTo>
                          <a:pt x="380" y="251"/>
                        </a:lnTo>
                        <a:lnTo>
                          <a:pt x="379" y="250"/>
                        </a:lnTo>
                        <a:lnTo>
                          <a:pt x="378" y="247"/>
                        </a:lnTo>
                        <a:lnTo>
                          <a:pt x="376" y="246"/>
                        </a:lnTo>
                        <a:lnTo>
                          <a:pt x="376" y="245"/>
                        </a:lnTo>
                        <a:lnTo>
                          <a:pt x="376" y="245"/>
                        </a:lnTo>
                        <a:lnTo>
                          <a:pt x="379" y="243"/>
                        </a:lnTo>
                        <a:lnTo>
                          <a:pt x="380" y="242"/>
                        </a:lnTo>
                        <a:lnTo>
                          <a:pt x="382" y="241"/>
                        </a:lnTo>
                        <a:lnTo>
                          <a:pt x="382" y="239"/>
                        </a:lnTo>
                        <a:lnTo>
                          <a:pt x="382" y="237"/>
                        </a:lnTo>
                        <a:lnTo>
                          <a:pt x="380" y="234"/>
                        </a:lnTo>
                        <a:lnTo>
                          <a:pt x="382" y="231"/>
                        </a:lnTo>
                        <a:lnTo>
                          <a:pt x="383" y="229"/>
                        </a:lnTo>
                        <a:lnTo>
                          <a:pt x="386" y="227"/>
                        </a:lnTo>
                        <a:lnTo>
                          <a:pt x="388" y="226"/>
                        </a:lnTo>
                        <a:lnTo>
                          <a:pt x="392" y="226"/>
                        </a:lnTo>
                        <a:lnTo>
                          <a:pt x="394" y="225"/>
                        </a:lnTo>
                        <a:lnTo>
                          <a:pt x="395" y="225"/>
                        </a:lnTo>
                        <a:lnTo>
                          <a:pt x="395" y="223"/>
                        </a:lnTo>
                        <a:lnTo>
                          <a:pt x="395" y="222"/>
                        </a:lnTo>
                        <a:lnTo>
                          <a:pt x="395" y="221"/>
                        </a:lnTo>
                        <a:lnTo>
                          <a:pt x="394" y="219"/>
                        </a:lnTo>
                        <a:lnTo>
                          <a:pt x="394" y="218"/>
                        </a:lnTo>
                        <a:lnTo>
                          <a:pt x="392" y="217"/>
                        </a:lnTo>
                        <a:lnTo>
                          <a:pt x="394" y="215"/>
                        </a:lnTo>
                        <a:lnTo>
                          <a:pt x="395" y="214"/>
                        </a:lnTo>
                        <a:lnTo>
                          <a:pt x="398" y="214"/>
                        </a:lnTo>
                        <a:lnTo>
                          <a:pt x="400" y="213"/>
                        </a:lnTo>
                        <a:lnTo>
                          <a:pt x="402" y="213"/>
                        </a:lnTo>
                        <a:lnTo>
                          <a:pt x="402" y="211"/>
                        </a:lnTo>
                        <a:lnTo>
                          <a:pt x="400" y="210"/>
                        </a:lnTo>
                        <a:lnTo>
                          <a:pt x="399" y="209"/>
                        </a:lnTo>
                        <a:lnTo>
                          <a:pt x="398" y="206"/>
                        </a:lnTo>
                        <a:lnTo>
                          <a:pt x="395" y="205"/>
                        </a:lnTo>
                        <a:lnTo>
                          <a:pt x="392" y="202"/>
                        </a:lnTo>
                        <a:lnTo>
                          <a:pt x="390" y="201"/>
                        </a:lnTo>
                        <a:lnTo>
                          <a:pt x="387" y="201"/>
                        </a:lnTo>
                        <a:lnTo>
                          <a:pt x="384" y="199"/>
                        </a:lnTo>
                        <a:lnTo>
                          <a:pt x="382" y="198"/>
                        </a:lnTo>
                        <a:lnTo>
                          <a:pt x="380" y="197"/>
                        </a:lnTo>
                        <a:lnTo>
                          <a:pt x="382" y="196"/>
                        </a:lnTo>
                        <a:lnTo>
                          <a:pt x="382" y="196"/>
                        </a:lnTo>
                        <a:lnTo>
                          <a:pt x="384" y="194"/>
                        </a:lnTo>
                        <a:lnTo>
                          <a:pt x="384" y="196"/>
                        </a:lnTo>
                        <a:lnTo>
                          <a:pt x="387" y="196"/>
                        </a:lnTo>
                        <a:lnTo>
                          <a:pt x="388" y="196"/>
                        </a:lnTo>
                        <a:lnTo>
                          <a:pt x="392" y="196"/>
                        </a:lnTo>
                        <a:lnTo>
                          <a:pt x="396" y="197"/>
                        </a:lnTo>
                        <a:lnTo>
                          <a:pt x="399" y="196"/>
                        </a:lnTo>
                        <a:lnTo>
                          <a:pt x="402" y="196"/>
                        </a:lnTo>
                        <a:lnTo>
                          <a:pt x="402" y="194"/>
                        </a:lnTo>
                        <a:lnTo>
                          <a:pt x="400" y="194"/>
                        </a:lnTo>
                        <a:lnTo>
                          <a:pt x="399" y="193"/>
                        </a:lnTo>
                        <a:lnTo>
                          <a:pt x="398" y="192"/>
                        </a:lnTo>
                        <a:lnTo>
                          <a:pt x="396" y="189"/>
                        </a:lnTo>
                        <a:lnTo>
                          <a:pt x="395" y="186"/>
                        </a:lnTo>
                        <a:lnTo>
                          <a:pt x="394" y="182"/>
                        </a:lnTo>
                        <a:lnTo>
                          <a:pt x="394" y="178"/>
                        </a:lnTo>
                        <a:lnTo>
                          <a:pt x="394" y="177"/>
                        </a:lnTo>
                        <a:lnTo>
                          <a:pt x="394" y="176"/>
                        </a:lnTo>
                        <a:lnTo>
                          <a:pt x="396" y="176"/>
                        </a:lnTo>
                        <a:lnTo>
                          <a:pt x="398" y="176"/>
                        </a:lnTo>
                        <a:lnTo>
                          <a:pt x="400" y="177"/>
                        </a:lnTo>
                        <a:lnTo>
                          <a:pt x="402" y="178"/>
                        </a:lnTo>
                        <a:lnTo>
                          <a:pt x="403" y="178"/>
                        </a:lnTo>
                        <a:lnTo>
                          <a:pt x="406" y="178"/>
                        </a:lnTo>
                        <a:lnTo>
                          <a:pt x="408" y="176"/>
                        </a:lnTo>
                        <a:lnTo>
                          <a:pt x="410" y="176"/>
                        </a:lnTo>
                        <a:lnTo>
                          <a:pt x="411" y="176"/>
                        </a:lnTo>
                        <a:lnTo>
                          <a:pt x="412" y="178"/>
                        </a:lnTo>
                        <a:lnTo>
                          <a:pt x="415" y="180"/>
                        </a:lnTo>
                        <a:lnTo>
                          <a:pt x="416" y="181"/>
                        </a:lnTo>
                        <a:lnTo>
                          <a:pt x="419" y="181"/>
                        </a:lnTo>
                        <a:lnTo>
                          <a:pt x="420" y="181"/>
                        </a:lnTo>
                        <a:lnTo>
                          <a:pt x="421" y="180"/>
                        </a:lnTo>
                        <a:lnTo>
                          <a:pt x="423" y="177"/>
                        </a:lnTo>
                        <a:lnTo>
                          <a:pt x="424" y="174"/>
                        </a:lnTo>
                        <a:lnTo>
                          <a:pt x="425" y="172"/>
                        </a:lnTo>
                        <a:lnTo>
                          <a:pt x="425" y="169"/>
                        </a:lnTo>
                        <a:lnTo>
                          <a:pt x="424" y="168"/>
                        </a:lnTo>
                        <a:lnTo>
                          <a:pt x="423" y="166"/>
                        </a:lnTo>
                        <a:lnTo>
                          <a:pt x="423" y="165"/>
                        </a:lnTo>
                        <a:lnTo>
                          <a:pt x="420" y="164"/>
                        </a:lnTo>
                        <a:lnTo>
                          <a:pt x="419" y="162"/>
                        </a:lnTo>
                        <a:lnTo>
                          <a:pt x="416" y="161"/>
                        </a:lnTo>
                        <a:lnTo>
                          <a:pt x="415" y="158"/>
                        </a:lnTo>
                        <a:lnTo>
                          <a:pt x="415" y="157"/>
                        </a:lnTo>
                        <a:lnTo>
                          <a:pt x="416" y="156"/>
                        </a:lnTo>
                        <a:lnTo>
                          <a:pt x="417" y="154"/>
                        </a:lnTo>
                        <a:lnTo>
                          <a:pt x="420" y="152"/>
                        </a:lnTo>
                        <a:lnTo>
                          <a:pt x="420" y="150"/>
                        </a:lnTo>
                        <a:lnTo>
                          <a:pt x="421" y="150"/>
                        </a:lnTo>
                        <a:lnTo>
                          <a:pt x="420" y="150"/>
                        </a:lnTo>
                        <a:lnTo>
                          <a:pt x="419" y="149"/>
                        </a:lnTo>
                        <a:lnTo>
                          <a:pt x="416" y="148"/>
                        </a:lnTo>
                        <a:lnTo>
                          <a:pt x="412" y="146"/>
                        </a:lnTo>
                        <a:lnTo>
                          <a:pt x="410" y="145"/>
                        </a:lnTo>
                        <a:lnTo>
                          <a:pt x="410" y="144"/>
                        </a:lnTo>
                        <a:lnTo>
                          <a:pt x="410" y="141"/>
                        </a:lnTo>
                        <a:lnTo>
                          <a:pt x="411" y="140"/>
                        </a:lnTo>
                        <a:lnTo>
                          <a:pt x="413" y="138"/>
                        </a:lnTo>
                        <a:lnTo>
                          <a:pt x="415" y="138"/>
                        </a:lnTo>
                        <a:lnTo>
                          <a:pt x="417" y="140"/>
                        </a:lnTo>
                        <a:lnTo>
                          <a:pt x="419" y="142"/>
                        </a:lnTo>
                        <a:lnTo>
                          <a:pt x="420" y="145"/>
                        </a:lnTo>
                        <a:lnTo>
                          <a:pt x="421" y="146"/>
                        </a:lnTo>
                        <a:lnTo>
                          <a:pt x="423" y="146"/>
                        </a:lnTo>
                        <a:lnTo>
                          <a:pt x="423" y="144"/>
                        </a:lnTo>
                        <a:lnTo>
                          <a:pt x="423" y="141"/>
                        </a:lnTo>
                        <a:lnTo>
                          <a:pt x="423" y="140"/>
                        </a:lnTo>
                        <a:lnTo>
                          <a:pt x="423" y="137"/>
                        </a:lnTo>
                        <a:lnTo>
                          <a:pt x="423" y="136"/>
                        </a:lnTo>
                        <a:lnTo>
                          <a:pt x="424" y="134"/>
                        </a:lnTo>
                        <a:lnTo>
                          <a:pt x="427" y="132"/>
                        </a:lnTo>
                        <a:lnTo>
                          <a:pt x="427" y="130"/>
                        </a:lnTo>
                        <a:lnTo>
                          <a:pt x="427" y="129"/>
                        </a:lnTo>
                        <a:lnTo>
                          <a:pt x="425" y="126"/>
                        </a:lnTo>
                        <a:lnTo>
                          <a:pt x="424" y="126"/>
                        </a:lnTo>
                        <a:lnTo>
                          <a:pt x="421" y="125"/>
                        </a:lnTo>
                        <a:lnTo>
                          <a:pt x="419" y="122"/>
                        </a:lnTo>
                        <a:lnTo>
                          <a:pt x="415" y="121"/>
                        </a:lnTo>
                        <a:lnTo>
                          <a:pt x="412" y="120"/>
                        </a:lnTo>
                        <a:lnTo>
                          <a:pt x="410" y="120"/>
                        </a:lnTo>
                        <a:lnTo>
                          <a:pt x="406" y="118"/>
                        </a:lnTo>
                        <a:lnTo>
                          <a:pt x="402" y="116"/>
                        </a:lnTo>
                        <a:lnTo>
                          <a:pt x="398" y="113"/>
                        </a:lnTo>
                        <a:lnTo>
                          <a:pt x="396" y="109"/>
                        </a:lnTo>
                        <a:lnTo>
                          <a:pt x="395" y="108"/>
                        </a:lnTo>
                        <a:lnTo>
                          <a:pt x="395" y="105"/>
                        </a:lnTo>
                        <a:lnTo>
                          <a:pt x="394" y="104"/>
                        </a:lnTo>
                        <a:lnTo>
                          <a:pt x="392" y="102"/>
                        </a:lnTo>
                        <a:lnTo>
                          <a:pt x="390" y="102"/>
                        </a:lnTo>
                        <a:lnTo>
                          <a:pt x="387" y="102"/>
                        </a:lnTo>
                        <a:lnTo>
                          <a:pt x="384" y="101"/>
                        </a:lnTo>
                        <a:lnTo>
                          <a:pt x="382" y="100"/>
                        </a:lnTo>
                        <a:lnTo>
                          <a:pt x="380" y="97"/>
                        </a:lnTo>
                        <a:lnTo>
                          <a:pt x="379" y="94"/>
                        </a:lnTo>
                        <a:lnTo>
                          <a:pt x="379" y="92"/>
                        </a:lnTo>
                        <a:lnTo>
                          <a:pt x="379" y="90"/>
                        </a:lnTo>
                        <a:lnTo>
                          <a:pt x="376" y="89"/>
                        </a:lnTo>
                        <a:lnTo>
                          <a:pt x="376" y="86"/>
                        </a:lnTo>
                        <a:lnTo>
                          <a:pt x="375" y="84"/>
                        </a:lnTo>
                        <a:lnTo>
                          <a:pt x="375" y="81"/>
                        </a:lnTo>
                        <a:lnTo>
                          <a:pt x="375" y="78"/>
                        </a:lnTo>
                        <a:lnTo>
                          <a:pt x="375" y="76"/>
                        </a:lnTo>
                        <a:lnTo>
                          <a:pt x="375" y="74"/>
                        </a:lnTo>
                        <a:lnTo>
                          <a:pt x="375" y="72"/>
                        </a:lnTo>
                        <a:lnTo>
                          <a:pt x="374" y="69"/>
                        </a:lnTo>
                        <a:lnTo>
                          <a:pt x="371" y="68"/>
                        </a:lnTo>
                        <a:lnTo>
                          <a:pt x="368" y="66"/>
                        </a:lnTo>
                        <a:lnTo>
                          <a:pt x="367" y="65"/>
                        </a:lnTo>
                        <a:lnTo>
                          <a:pt x="366" y="65"/>
                        </a:lnTo>
                        <a:lnTo>
                          <a:pt x="363" y="66"/>
                        </a:lnTo>
                        <a:lnTo>
                          <a:pt x="362" y="68"/>
                        </a:lnTo>
                        <a:lnTo>
                          <a:pt x="362" y="69"/>
                        </a:lnTo>
                        <a:lnTo>
                          <a:pt x="362" y="72"/>
                        </a:lnTo>
                        <a:lnTo>
                          <a:pt x="362" y="73"/>
                        </a:lnTo>
                        <a:lnTo>
                          <a:pt x="362" y="74"/>
                        </a:lnTo>
                        <a:lnTo>
                          <a:pt x="362" y="74"/>
                        </a:lnTo>
                        <a:lnTo>
                          <a:pt x="360" y="73"/>
                        </a:lnTo>
                        <a:lnTo>
                          <a:pt x="360" y="70"/>
                        </a:lnTo>
                        <a:lnTo>
                          <a:pt x="359" y="69"/>
                        </a:lnTo>
                        <a:lnTo>
                          <a:pt x="359" y="68"/>
                        </a:lnTo>
                        <a:lnTo>
                          <a:pt x="358" y="68"/>
                        </a:lnTo>
                        <a:lnTo>
                          <a:pt x="356" y="68"/>
                        </a:lnTo>
                        <a:lnTo>
                          <a:pt x="354" y="69"/>
                        </a:lnTo>
                        <a:lnTo>
                          <a:pt x="352" y="72"/>
                        </a:lnTo>
                        <a:lnTo>
                          <a:pt x="351" y="74"/>
                        </a:lnTo>
                        <a:lnTo>
                          <a:pt x="348" y="76"/>
                        </a:lnTo>
                        <a:lnTo>
                          <a:pt x="346" y="77"/>
                        </a:lnTo>
                        <a:lnTo>
                          <a:pt x="343" y="80"/>
                        </a:lnTo>
                        <a:lnTo>
                          <a:pt x="340" y="81"/>
                        </a:lnTo>
                        <a:lnTo>
                          <a:pt x="339" y="81"/>
                        </a:lnTo>
                        <a:lnTo>
                          <a:pt x="338" y="81"/>
                        </a:lnTo>
                        <a:lnTo>
                          <a:pt x="338" y="82"/>
                        </a:lnTo>
                        <a:lnTo>
                          <a:pt x="338" y="82"/>
                        </a:lnTo>
                        <a:lnTo>
                          <a:pt x="338" y="85"/>
                        </a:lnTo>
                        <a:lnTo>
                          <a:pt x="339" y="86"/>
                        </a:lnTo>
                        <a:lnTo>
                          <a:pt x="342" y="89"/>
                        </a:lnTo>
                        <a:lnTo>
                          <a:pt x="344" y="92"/>
                        </a:lnTo>
                        <a:lnTo>
                          <a:pt x="347" y="93"/>
                        </a:lnTo>
                        <a:lnTo>
                          <a:pt x="347" y="94"/>
                        </a:lnTo>
                        <a:lnTo>
                          <a:pt x="347" y="96"/>
                        </a:lnTo>
                        <a:lnTo>
                          <a:pt x="346" y="97"/>
                        </a:lnTo>
                        <a:lnTo>
                          <a:pt x="343" y="98"/>
                        </a:lnTo>
                        <a:lnTo>
                          <a:pt x="342" y="100"/>
                        </a:lnTo>
                        <a:lnTo>
                          <a:pt x="340" y="101"/>
                        </a:lnTo>
                        <a:lnTo>
                          <a:pt x="338" y="100"/>
                        </a:lnTo>
                        <a:lnTo>
                          <a:pt x="336" y="98"/>
                        </a:lnTo>
                        <a:lnTo>
                          <a:pt x="334" y="96"/>
                        </a:lnTo>
                        <a:lnTo>
                          <a:pt x="332" y="94"/>
                        </a:lnTo>
                        <a:lnTo>
                          <a:pt x="328" y="93"/>
                        </a:lnTo>
                        <a:lnTo>
                          <a:pt x="323" y="90"/>
                        </a:lnTo>
                        <a:lnTo>
                          <a:pt x="319" y="89"/>
                        </a:lnTo>
                        <a:lnTo>
                          <a:pt x="315" y="86"/>
                        </a:lnTo>
                        <a:lnTo>
                          <a:pt x="312" y="85"/>
                        </a:lnTo>
                        <a:lnTo>
                          <a:pt x="312" y="82"/>
                        </a:lnTo>
                        <a:lnTo>
                          <a:pt x="312" y="80"/>
                        </a:lnTo>
                        <a:lnTo>
                          <a:pt x="312" y="77"/>
                        </a:lnTo>
                        <a:lnTo>
                          <a:pt x="312" y="74"/>
                        </a:lnTo>
                        <a:lnTo>
                          <a:pt x="314" y="73"/>
                        </a:lnTo>
                        <a:lnTo>
                          <a:pt x="316" y="72"/>
                        </a:lnTo>
                        <a:lnTo>
                          <a:pt x="319" y="70"/>
                        </a:lnTo>
                        <a:lnTo>
                          <a:pt x="322" y="70"/>
                        </a:lnTo>
                        <a:lnTo>
                          <a:pt x="323" y="69"/>
                        </a:lnTo>
                        <a:lnTo>
                          <a:pt x="324" y="68"/>
                        </a:lnTo>
                        <a:lnTo>
                          <a:pt x="326" y="65"/>
                        </a:lnTo>
                        <a:lnTo>
                          <a:pt x="326" y="62"/>
                        </a:lnTo>
                        <a:lnTo>
                          <a:pt x="326" y="61"/>
                        </a:lnTo>
                        <a:lnTo>
                          <a:pt x="324" y="60"/>
                        </a:lnTo>
                        <a:lnTo>
                          <a:pt x="324" y="58"/>
                        </a:lnTo>
                        <a:lnTo>
                          <a:pt x="323" y="57"/>
                        </a:lnTo>
                        <a:lnTo>
                          <a:pt x="323" y="54"/>
                        </a:lnTo>
                        <a:lnTo>
                          <a:pt x="323" y="52"/>
                        </a:lnTo>
                        <a:lnTo>
                          <a:pt x="322" y="49"/>
                        </a:lnTo>
                        <a:lnTo>
                          <a:pt x="320" y="46"/>
                        </a:lnTo>
                        <a:lnTo>
                          <a:pt x="319" y="45"/>
                        </a:lnTo>
                        <a:lnTo>
                          <a:pt x="318" y="44"/>
                        </a:lnTo>
                        <a:lnTo>
                          <a:pt x="318" y="41"/>
                        </a:lnTo>
                        <a:lnTo>
                          <a:pt x="318" y="39"/>
                        </a:lnTo>
                        <a:lnTo>
                          <a:pt x="320" y="37"/>
                        </a:lnTo>
                        <a:lnTo>
                          <a:pt x="322" y="35"/>
                        </a:lnTo>
                        <a:lnTo>
                          <a:pt x="322" y="33"/>
                        </a:lnTo>
                        <a:lnTo>
                          <a:pt x="320" y="32"/>
                        </a:lnTo>
                        <a:lnTo>
                          <a:pt x="320" y="31"/>
                        </a:lnTo>
                        <a:lnTo>
                          <a:pt x="322" y="31"/>
                        </a:lnTo>
                        <a:lnTo>
                          <a:pt x="322" y="31"/>
                        </a:lnTo>
                        <a:lnTo>
                          <a:pt x="323" y="31"/>
                        </a:lnTo>
                        <a:lnTo>
                          <a:pt x="324" y="31"/>
                        </a:lnTo>
                        <a:lnTo>
                          <a:pt x="324" y="29"/>
                        </a:lnTo>
                        <a:lnTo>
                          <a:pt x="323" y="28"/>
                        </a:lnTo>
                        <a:lnTo>
                          <a:pt x="322" y="25"/>
                        </a:lnTo>
                        <a:lnTo>
                          <a:pt x="322" y="24"/>
                        </a:lnTo>
                        <a:lnTo>
                          <a:pt x="322" y="23"/>
                        </a:lnTo>
                        <a:lnTo>
                          <a:pt x="323" y="23"/>
                        </a:lnTo>
                        <a:lnTo>
                          <a:pt x="326" y="23"/>
                        </a:lnTo>
                        <a:lnTo>
                          <a:pt x="328" y="24"/>
                        </a:lnTo>
                        <a:lnTo>
                          <a:pt x="331" y="24"/>
                        </a:lnTo>
                        <a:lnTo>
                          <a:pt x="332" y="24"/>
                        </a:lnTo>
                        <a:lnTo>
                          <a:pt x="332" y="23"/>
                        </a:lnTo>
                        <a:lnTo>
                          <a:pt x="334" y="21"/>
                        </a:lnTo>
                        <a:lnTo>
                          <a:pt x="332" y="20"/>
                        </a:lnTo>
                        <a:lnTo>
                          <a:pt x="332" y="19"/>
                        </a:lnTo>
                        <a:lnTo>
                          <a:pt x="330" y="17"/>
                        </a:lnTo>
                        <a:lnTo>
                          <a:pt x="327" y="15"/>
                        </a:lnTo>
                        <a:lnTo>
                          <a:pt x="324" y="12"/>
                        </a:lnTo>
                        <a:lnTo>
                          <a:pt x="323" y="9"/>
                        </a:lnTo>
                        <a:lnTo>
                          <a:pt x="323" y="8"/>
                        </a:lnTo>
                        <a:lnTo>
                          <a:pt x="322" y="7"/>
                        </a:lnTo>
                        <a:lnTo>
                          <a:pt x="320" y="7"/>
                        </a:lnTo>
                        <a:lnTo>
                          <a:pt x="316" y="8"/>
                        </a:lnTo>
                        <a:lnTo>
                          <a:pt x="314" y="9"/>
                        </a:lnTo>
                        <a:lnTo>
                          <a:pt x="310" y="9"/>
                        </a:lnTo>
                        <a:lnTo>
                          <a:pt x="307" y="11"/>
                        </a:lnTo>
                        <a:lnTo>
                          <a:pt x="303" y="11"/>
                        </a:lnTo>
                        <a:lnTo>
                          <a:pt x="300" y="9"/>
                        </a:lnTo>
                        <a:lnTo>
                          <a:pt x="300" y="8"/>
                        </a:lnTo>
                        <a:lnTo>
                          <a:pt x="299" y="5"/>
                        </a:lnTo>
                        <a:lnTo>
                          <a:pt x="298" y="4"/>
                        </a:lnTo>
                        <a:lnTo>
                          <a:pt x="296" y="3"/>
                        </a:lnTo>
                        <a:lnTo>
                          <a:pt x="295" y="3"/>
                        </a:lnTo>
                        <a:close/>
                        <a:moveTo>
                          <a:pt x="295" y="0"/>
                        </a:moveTo>
                        <a:lnTo>
                          <a:pt x="296" y="0"/>
                        </a:lnTo>
                        <a:lnTo>
                          <a:pt x="299" y="1"/>
                        </a:lnTo>
                        <a:lnTo>
                          <a:pt x="300" y="4"/>
                        </a:lnTo>
                        <a:lnTo>
                          <a:pt x="302" y="5"/>
                        </a:lnTo>
                        <a:lnTo>
                          <a:pt x="302" y="7"/>
                        </a:lnTo>
                        <a:lnTo>
                          <a:pt x="303" y="8"/>
                        </a:lnTo>
                        <a:lnTo>
                          <a:pt x="304" y="8"/>
                        </a:lnTo>
                        <a:lnTo>
                          <a:pt x="307" y="8"/>
                        </a:lnTo>
                        <a:lnTo>
                          <a:pt x="310" y="8"/>
                        </a:lnTo>
                        <a:lnTo>
                          <a:pt x="312" y="7"/>
                        </a:lnTo>
                        <a:lnTo>
                          <a:pt x="316" y="5"/>
                        </a:lnTo>
                        <a:lnTo>
                          <a:pt x="320" y="4"/>
                        </a:lnTo>
                        <a:lnTo>
                          <a:pt x="323" y="5"/>
                        </a:lnTo>
                        <a:lnTo>
                          <a:pt x="324" y="7"/>
                        </a:lnTo>
                        <a:lnTo>
                          <a:pt x="326" y="9"/>
                        </a:lnTo>
                        <a:lnTo>
                          <a:pt x="327" y="11"/>
                        </a:lnTo>
                        <a:lnTo>
                          <a:pt x="328" y="12"/>
                        </a:lnTo>
                        <a:lnTo>
                          <a:pt x="331" y="15"/>
                        </a:lnTo>
                        <a:lnTo>
                          <a:pt x="334" y="16"/>
                        </a:lnTo>
                        <a:lnTo>
                          <a:pt x="335" y="19"/>
                        </a:lnTo>
                        <a:lnTo>
                          <a:pt x="335" y="21"/>
                        </a:lnTo>
                        <a:lnTo>
                          <a:pt x="335" y="23"/>
                        </a:lnTo>
                        <a:lnTo>
                          <a:pt x="334" y="25"/>
                        </a:lnTo>
                        <a:lnTo>
                          <a:pt x="332" y="27"/>
                        </a:lnTo>
                        <a:lnTo>
                          <a:pt x="331" y="27"/>
                        </a:lnTo>
                        <a:lnTo>
                          <a:pt x="327" y="27"/>
                        </a:lnTo>
                        <a:lnTo>
                          <a:pt x="326" y="25"/>
                        </a:lnTo>
                        <a:lnTo>
                          <a:pt x="327" y="28"/>
                        </a:lnTo>
                        <a:lnTo>
                          <a:pt x="327" y="29"/>
                        </a:lnTo>
                        <a:lnTo>
                          <a:pt x="327" y="31"/>
                        </a:lnTo>
                        <a:lnTo>
                          <a:pt x="326" y="32"/>
                        </a:lnTo>
                        <a:lnTo>
                          <a:pt x="326" y="33"/>
                        </a:lnTo>
                        <a:lnTo>
                          <a:pt x="324" y="33"/>
                        </a:lnTo>
                        <a:lnTo>
                          <a:pt x="324" y="35"/>
                        </a:lnTo>
                        <a:lnTo>
                          <a:pt x="323" y="37"/>
                        </a:lnTo>
                        <a:lnTo>
                          <a:pt x="322" y="39"/>
                        </a:lnTo>
                        <a:lnTo>
                          <a:pt x="320" y="40"/>
                        </a:lnTo>
                        <a:lnTo>
                          <a:pt x="320" y="41"/>
                        </a:lnTo>
                        <a:lnTo>
                          <a:pt x="320" y="42"/>
                        </a:lnTo>
                        <a:lnTo>
                          <a:pt x="322" y="44"/>
                        </a:lnTo>
                        <a:lnTo>
                          <a:pt x="323" y="45"/>
                        </a:lnTo>
                        <a:lnTo>
                          <a:pt x="324" y="48"/>
                        </a:lnTo>
                        <a:lnTo>
                          <a:pt x="326" y="52"/>
                        </a:lnTo>
                        <a:lnTo>
                          <a:pt x="326" y="54"/>
                        </a:lnTo>
                        <a:lnTo>
                          <a:pt x="326" y="57"/>
                        </a:lnTo>
                        <a:lnTo>
                          <a:pt x="327" y="58"/>
                        </a:lnTo>
                        <a:lnTo>
                          <a:pt x="327" y="60"/>
                        </a:lnTo>
                        <a:lnTo>
                          <a:pt x="328" y="61"/>
                        </a:lnTo>
                        <a:lnTo>
                          <a:pt x="328" y="64"/>
                        </a:lnTo>
                        <a:lnTo>
                          <a:pt x="327" y="66"/>
                        </a:lnTo>
                        <a:lnTo>
                          <a:pt x="327" y="68"/>
                        </a:lnTo>
                        <a:lnTo>
                          <a:pt x="324" y="70"/>
                        </a:lnTo>
                        <a:lnTo>
                          <a:pt x="323" y="73"/>
                        </a:lnTo>
                        <a:lnTo>
                          <a:pt x="319" y="73"/>
                        </a:lnTo>
                        <a:lnTo>
                          <a:pt x="316" y="74"/>
                        </a:lnTo>
                        <a:lnTo>
                          <a:pt x="315" y="76"/>
                        </a:lnTo>
                        <a:lnTo>
                          <a:pt x="315" y="77"/>
                        </a:lnTo>
                        <a:lnTo>
                          <a:pt x="315" y="78"/>
                        </a:lnTo>
                        <a:lnTo>
                          <a:pt x="314" y="81"/>
                        </a:lnTo>
                        <a:lnTo>
                          <a:pt x="315" y="84"/>
                        </a:lnTo>
                        <a:lnTo>
                          <a:pt x="316" y="85"/>
                        </a:lnTo>
                        <a:lnTo>
                          <a:pt x="320" y="86"/>
                        </a:lnTo>
                        <a:lnTo>
                          <a:pt x="324" y="88"/>
                        </a:lnTo>
                        <a:lnTo>
                          <a:pt x="330" y="90"/>
                        </a:lnTo>
                        <a:lnTo>
                          <a:pt x="334" y="93"/>
                        </a:lnTo>
                        <a:lnTo>
                          <a:pt x="336" y="94"/>
                        </a:lnTo>
                        <a:lnTo>
                          <a:pt x="338" y="97"/>
                        </a:lnTo>
                        <a:lnTo>
                          <a:pt x="339" y="98"/>
                        </a:lnTo>
                        <a:lnTo>
                          <a:pt x="340" y="98"/>
                        </a:lnTo>
                        <a:lnTo>
                          <a:pt x="340" y="98"/>
                        </a:lnTo>
                        <a:lnTo>
                          <a:pt x="342" y="97"/>
                        </a:lnTo>
                        <a:lnTo>
                          <a:pt x="343" y="96"/>
                        </a:lnTo>
                        <a:lnTo>
                          <a:pt x="343" y="96"/>
                        </a:lnTo>
                        <a:lnTo>
                          <a:pt x="344" y="94"/>
                        </a:lnTo>
                        <a:lnTo>
                          <a:pt x="344" y="93"/>
                        </a:lnTo>
                        <a:lnTo>
                          <a:pt x="340" y="92"/>
                        </a:lnTo>
                        <a:lnTo>
                          <a:pt x="338" y="89"/>
                        </a:lnTo>
                        <a:lnTo>
                          <a:pt x="336" y="85"/>
                        </a:lnTo>
                        <a:lnTo>
                          <a:pt x="335" y="82"/>
                        </a:lnTo>
                        <a:lnTo>
                          <a:pt x="335" y="81"/>
                        </a:lnTo>
                        <a:lnTo>
                          <a:pt x="336" y="80"/>
                        </a:lnTo>
                        <a:lnTo>
                          <a:pt x="338" y="78"/>
                        </a:lnTo>
                        <a:lnTo>
                          <a:pt x="339" y="78"/>
                        </a:lnTo>
                        <a:lnTo>
                          <a:pt x="342" y="77"/>
                        </a:lnTo>
                        <a:lnTo>
                          <a:pt x="344" y="74"/>
                        </a:lnTo>
                        <a:lnTo>
                          <a:pt x="347" y="73"/>
                        </a:lnTo>
                        <a:lnTo>
                          <a:pt x="348" y="72"/>
                        </a:lnTo>
                        <a:lnTo>
                          <a:pt x="350" y="70"/>
                        </a:lnTo>
                        <a:lnTo>
                          <a:pt x="352" y="68"/>
                        </a:lnTo>
                        <a:lnTo>
                          <a:pt x="355" y="66"/>
                        </a:lnTo>
                        <a:lnTo>
                          <a:pt x="358" y="65"/>
                        </a:lnTo>
                        <a:lnTo>
                          <a:pt x="360" y="65"/>
                        </a:lnTo>
                        <a:lnTo>
                          <a:pt x="362" y="65"/>
                        </a:lnTo>
                        <a:lnTo>
                          <a:pt x="363" y="64"/>
                        </a:lnTo>
                        <a:lnTo>
                          <a:pt x="364" y="62"/>
                        </a:lnTo>
                        <a:lnTo>
                          <a:pt x="367" y="62"/>
                        </a:lnTo>
                        <a:lnTo>
                          <a:pt x="368" y="64"/>
                        </a:lnTo>
                        <a:lnTo>
                          <a:pt x="371" y="64"/>
                        </a:lnTo>
                        <a:lnTo>
                          <a:pt x="372" y="65"/>
                        </a:lnTo>
                        <a:lnTo>
                          <a:pt x="375" y="68"/>
                        </a:lnTo>
                        <a:lnTo>
                          <a:pt x="378" y="72"/>
                        </a:lnTo>
                        <a:lnTo>
                          <a:pt x="378" y="72"/>
                        </a:lnTo>
                        <a:lnTo>
                          <a:pt x="378" y="74"/>
                        </a:lnTo>
                        <a:lnTo>
                          <a:pt x="378" y="76"/>
                        </a:lnTo>
                        <a:lnTo>
                          <a:pt x="378" y="76"/>
                        </a:lnTo>
                        <a:lnTo>
                          <a:pt x="378" y="77"/>
                        </a:lnTo>
                        <a:lnTo>
                          <a:pt x="378" y="77"/>
                        </a:lnTo>
                        <a:lnTo>
                          <a:pt x="378" y="78"/>
                        </a:lnTo>
                        <a:lnTo>
                          <a:pt x="378" y="80"/>
                        </a:lnTo>
                        <a:lnTo>
                          <a:pt x="378" y="82"/>
                        </a:lnTo>
                        <a:lnTo>
                          <a:pt x="378" y="85"/>
                        </a:lnTo>
                        <a:lnTo>
                          <a:pt x="379" y="86"/>
                        </a:lnTo>
                        <a:lnTo>
                          <a:pt x="380" y="88"/>
                        </a:lnTo>
                        <a:lnTo>
                          <a:pt x="382" y="90"/>
                        </a:lnTo>
                        <a:lnTo>
                          <a:pt x="382" y="92"/>
                        </a:lnTo>
                        <a:lnTo>
                          <a:pt x="382" y="94"/>
                        </a:lnTo>
                        <a:lnTo>
                          <a:pt x="383" y="96"/>
                        </a:lnTo>
                        <a:lnTo>
                          <a:pt x="384" y="98"/>
                        </a:lnTo>
                        <a:lnTo>
                          <a:pt x="387" y="100"/>
                        </a:lnTo>
                        <a:lnTo>
                          <a:pt x="390" y="100"/>
                        </a:lnTo>
                        <a:lnTo>
                          <a:pt x="392" y="100"/>
                        </a:lnTo>
                        <a:lnTo>
                          <a:pt x="395" y="101"/>
                        </a:lnTo>
                        <a:lnTo>
                          <a:pt x="396" y="104"/>
                        </a:lnTo>
                        <a:lnTo>
                          <a:pt x="398" y="105"/>
                        </a:lnTo>
                        <a:lnTo>
                          <a:pt x="398" y="106"/>
                        </a:lnTo>
                        <a:lnTo>
                          <a:pt x="398" y="109"/>
                        </a:lnTo>
                        <a:lnTo>
                          <a:pt x="400" y="112"/>
                        </a:lnTo>
                        <a:lnTo>
                          <a:pt x="403" y="113"/>
                        </a:lnTo>
                        <a:lnTo>
                          <a:pt x="406" y="116"/>
                        </a:lnTo>
                        <a:lnTo>
                          <a:pt x="410" y="117"/>
                        </a:lnTo>
                        <a:lnTo>
                          <a:pt x="412" y="117"/>
                        </a:lnTo>
                        <a:lnTo>
                          <a:pt x="416" y="120"/>
                        </a:lnTo>
                        <a:lnTo>
                          <a:pt x="420" y="121"/>
                        </a:lnTo>
                        <a:lnTo>
                          <a:pt x="423" y="122"/>
                        </a:lnTo>
                        <a:lnTo>
                          <a:pt x="425" y="124"/>
                        </a:lnTo>
                        <a:lnTo>
                          <a:pt x="427" y="125"/>
                        </a:lnTo>
                        <a:lnTo>
                          <a:pt x="429" y="128"/>
                        </a:lnTo>
                        <a:lnTo>
                          <a:pt x="429" y="130"/>
                        </a:lnTo>
                        <a:lnTo>
                          <a:pt x="429" y="132"/>
                        </a:lnTo>
                        <a:lnTo>
                          <a:pt x="428" y="134"/>
                        </a:lnTo>
                        <a:lnTo>
                          <a:pt x="425" y="136"/>
                        </a:lnTo>
                        <a:lnTo>
                          <a:pt x="425" y="137"/>
                        </a:lnTo>
                        <a:lnTo>
                          <a:pt x="425" y="137"/>
                        </a:lnTo>
                        <a:lnTo>
                          <a:pt x="425" y="140"/>
                        </a:lnTo>
                        <a:lnTo>
                          <a:pt x="425" y="141"/>
                        </a:lnTo>
                        <a:lnTo>
                          <a:pt x="425" y="144"/>
                        </a:lnTo>
                        <a:lnTo>
                          <a:pt x="425" y="145"/>
                        </a:lnTo>
                        <a:lnTo>
                          <a:pt x="424" y="148"/>
                        </a:lnTo>
                        <a:lnTo>
                          <a:pt x="424" y="149"/>
                        </a:lnTo>
                        <a:lnTo>
                          <a:pt x="424" y="149"/>
                        </a:lnTo>
                        <a:lnTo>
                          <a:pt x="423" y="152"/>
                        </a:lnTo>
                        <a:lnTo>
                          <a:pt x="423" y="152"/>
                        </a:lnTo>
                        <a:lnTo>
                          <a:pt x="421" y="153"/>
                        </a:lnTo>
                        <a:lnTo>
                          <a:pt x="419" y="156"/>
                        </a:lnTo>
                        <a:lnTo>
                          <a:pt x="419" y="157"/>
                        </a:lnTo>
                        <a:lnTo>
                          <a:pt x="417" y="158"/>
                        </a:lnTo>
                        <a:lnTo>
                          <a:pt x="417" y="158"/>
                        </a:lnTo>
                        <a:lnTo>
                          <a:pt x="419" y="160"/>
                        </a:lnTo>
                        <a:lnTo>
                          <a:pt x="421" y="161"/>
                        </a:lnTo>
                        <a:lnTo>
                          <a:pt x="423" y="162"/>
                        </a:lnTo>
                        <a:lnTo>
                          <a:pt x="424" y="164"/>
                        </a:lnTo>
                        <a:lnTo>
                          <a:pt x="425" y="165"/>
                        </a:lnTo>
                        <a:lnTo>
                          <a:pt x="425" y="166"/>
                        </a:lnTo>
                        <a:lnTo>
                          <a:pt x="427" y="168"/>
                        </a:lnTo>
                        <a:lnTo>
                          <a:pt x="427" y="170"/>
                        </a:lnTo>
                        <a:lnTo>
                          <a:pt x="427" y="172"/>
                        </a:lnTo>
                        <a:lnTo>
                          <a:pt x="425" y="176"/>
                        </a:lnTo>
                        <a:lnTo>
                          <a:pt x="424" y="178"/>
                        </a:lnTo>
                        <a:lnTo>
                          <a:pt x="424" y="181"/>
                        </a:lnTo>
                        <a:lnTo>
                          <a:pt x="423" y="182"/>
                        </a:lnTo>
                        <a:lnTo>
                          <a:pt x="421" y="184"/>
                        </a:lnTo>
                        <a:lnTo>
                          <a:pt x="419" y="184"/>
                        </a:lnTo>
                        <a:lnTo>
                          <a:pt x="416" y="184"/>
                        </a:lnTo>
                        <a:lnTo>
                          <a:pt x="413" y="182"/>
                        </a:lnTo>
                        <a:lnTo>
                          <a:pt x="411" y="181"/>
                        </a:lnTo>
                        <a:lnTo>
                          <a:pt x="410" y="180"/>
                        </a:lnTo>
                        <a:lnTo>
                          <a:pt x="410" y="178"/>
                        </a:lnTo>
                        <a:lnTo>
                          <a:pt x="407" y="181"/>
                        </a:lnTo>
                        <a:lnTo>
                          <a:pt x="403" y="181"/>
                        </a:lnTo>
                        <a:lnTo>
                          <a:pt x="400" y="181"/>
                        </a:lnTo>
                        <a:lnTo>
                          <a:pt x="398" y="178"/>
                        </a:lnTo>
                        <a:lnTo>
                          <a:pt x="398" y="178"/>
                        </a:lnTo>
                        <a:lnTo>
                          <a:pt x="396" y="178"/>
                        </a:lnTo>
                        <a:lnTo>
                          <a:pt x="395" y="178"/>
                        </a:lnTo>
                        <a:lnTo>
                          <a:pt x="395" y="178"/>
                        </a:lnTo>
                        <a:lnTo>
                          <a:pt x="395" y="178"/>
                        </a:lnTo>
                        <a:lnTo>
                          <a:pt x="396" y="184"/>
                        </a:lnTo>
                        <a:lnTo>
                          <a:pt x="398" y="186"/>
                        </a:lnTo>
                        <a:lnTo>
                          <a:pt x="399" y="189"/>
                        </a:lnTo>
                        <a:lnTo>
                          <a:pt x="399" y="189"/>
                        </a:lnTo>
                        <a:lnTo>
                          <a:pt x="402" y="190"/>
                        </a:lnTo>
                        <a:lnTo>
                          <a:pt x="403" y="193"/>
                        </a:lnTo>
                        <a:lnTo>
                          <a:pt x="404" y="194"/>
                        </a:lnTo>
                        <a:lnTo>
                          <a:pt x="403" y="196"/>
                        </a:lnTo>
                        <a:lnTo>
                          <a:pt x="403" y="198"/>
                        </a:lnTo>
                        <a:lnTo>
                          <a:pt x="400" y="198"/>
                        </a:lnTo>
                        <a:lnTo>
                          <a:pt x="399" y="198"/>
                        </a:lnTo>
                        <a:lnTo>
                          <a:pt x="396" y="198"/>
                        </a:lnTo>
                        <a:lnTo>
                          <a:pt x="392" y="198"/>
                        </a:lnTo>
                        <a:lnTo>
                          <a:pt x="390" y="198"/>
                        </a:lnTo>
                        <a:lnTo>
                          <a:pt x="391" y="199"/>
                        </a:lnTo>
                        <a:lnTo>
                          <a:pt x="394" y="201"/>
                        </a:lnTo>
                        <a:lnTo>
                          <a:pt x="396" y="202"/>
                        </a:lnTo>
                        <a:lnTo>
                          <a:pt x="399" y="205"/>
                        </a:lnTo>
                        <a:lnTo>
                          <a:pt x="400" y="206"/>
                        </a:lnTo>
                        <a:lnTo>
                          <a:pt x="403" y="209"/>
                        </a:lnTo>
                        <a:lnTo>
                          <a:pt x="404" y="210"/>
                        </a:lnTo>
                        <a:lnTo>
                          <a:pt x="404" y="213"/>
                        </a:lnTo>
                        <a:lnTo>
                          <a:pt x="403" y="214"/>
                        </a:lnTo>
                        <a:lnTo>
                          <a:pt x="402" y="215"/>
                        </a:lnTo>
                        <a:lnTo>
                          <a:pt x="399" y="215"/>
                        </a:lnTo>
                        <a:lnTo>
                          <a:pt x="398" y="217"/>
                        </a:lnTo>
                        <a:lnTo>
                          <a:pt x="396" y="217"/>
                        </a:lnTo>
                        <a:lnTo>
                          <a:pt x="395" y="217"/>
                        </a:lnTo>
                        <a:lnTo>
                          <a:pt x="396" y="218"/>
                        </a:lnTo>
                        <a:lnTo>
                          <a:pt x="398" y="221"/>
                        </a:lnTo>
                        <a:lnTo>
                          <a:pt x="398" y="223"/>
                        </a:lnTo>
                        <a:lnTo>
                          <a:pt x="398" y="226"/>
                        </a:lnTo>
                        <a:lnTo>
                          <a:pt x="396" y="227"/>
                        </a:lnTo>
                        <a:lnTo>
                          <a:pt x="395" y="227"/>
                        </a:lnTo>
                        <a:lnTo>
                          <a:pt x="392" y="229"/>
                        </a:lnTo>
                        <a:lnTo>
                          <a:pt x="390" y="229"/>
                        </a:lnTo>
                        <a:lnTo>
                          <a:pt x="387" y="229"/>
                        </a:lnTo>
                        <a:lnTo>
                          <a:pt x="384" y="230"/>
                        </a:lnTo>
                        <a:lnTo>
                          <a:pt x="383" y="233"/>
                        </a:lnTo>
                        <a:lnTo>
                          <a:pt x="383" y="234"/>
                        </a:lnTo>
                        <a:lnTo>
                          <a:pt x="384" y="237"/>
                        </a:lnTo>
                        <a:lnTo>
                          <a:pt x="384" y="238"/>
                        </a:lnTo>
                        <a:lnTo>
                          <a:pt x="384" y="241"/>
                        </a:lnTo>
                        <a:lnTo>
                          <a:pt x="384" y="242"/>
                        </a:lnTo>
                        <a:lnTo>
                          <a:pt x="382" y="245"/>
                        </a:lnTo>
                        <a:lnTo>
                          <a:pt x="380" y="246"/>
                        </a:lnTo>
                        <a:lnTo>
                          <a:pt x="382" y="249"/>
                        </a:lnTo>
                        <a:lnTo>
                          <a:pt x="383" y="251"/>
                        </a:lnTo>
                        <a:lnTo>
                          <a:pt x="382" y="255"/>
                        </a:lnTo>
                        <a:lnTo>
                          <a:pt x="380" y="258"/>
                        </a:lnTo>
                        <a:lnTo>
                          <a:pt x="379" y="259"/>
                        </a:lnTo>
                        <a:lnTo>
                          <a:pt x="379" y="262"/>
                        </a:lnTo>
                        <a:lnTo>
                          <a:pt x="378" y="265"/>
                        </a:lnTo>
                        <a:lnTo>
                          <a:pt x="376" y="267"/>
                        </a:lnTo>
                        <a:lnTo>
                          <a:pt x="374" y="269"/>
                        </a:lnTo>
                        <a:lnTo>
                          <a:pt x="371" y="270"/>
                        </a:lnTo>
                        <a:lnTo>
                          <a:pt x="372" y="270"/>
                        </a:lnTo>
                        <a:lnTo>
                          <a:pt x="372" y="271"/>
                        </a:lnTo>
                        <a:lnTo>
                          <a:pt x="372" y="274"/>
                        </a:lnTo>
                        <a:lnTo>
                          <a:pt x="374" y="277"/>
                        </a:lnTo>
                        <a:lnTo>
                          <a:pt x="375" y="278"/>
                        </a:lnTo>
                        <a:lnTo>
                          <a:pt x="376" y="278"/>
                        </a:lnTo>
                        <a:lnTo>
                          <a:pt x="378" y="278"/>
                        </a:lnTo>
                        <a:lnTo>
                          <a:pt x="380" y="278"/>
                        </a:lnTo>
                        <a:lnTo>
                          <a:pt x="383" y="277"/>
                        </a:lnTo>
                        <a:lnTo>
                          <a:pt x="383" y="277"/>
                        </a:lnTo>
                        <a:lnTo>
                          <a:pt x="382" y="274"/>
                        </a:lnTo>
                        <a:lnTo>
                          <a:pt x="382" y="271"/>
                        </a:lnTo>
                        <a:lnTo>
                          <a:pt x="383" y="269"/>
                        </a:lnTo>
                        <a:lnTo>
                          <a:pt x="384" y="267"/>
                        </a:lnTo>
                        <a:lnTo>
                          <a:pt x="387" y="266"/>
                        </a:lnTo>
                        <a:lnTo>
                          <a:pt x="388" y="265"/>
                        </a:lnTo>
                        <a:lnTo>
                          <a:pt x="391" y="263"/>
                        </a:lnTo>
                        <a:lnTo>
                          <a:pt x="395" y="263"/>
                        </a:lnTo>
                        <a:lnTo>
                          <a:pt x="398" y="263"/>
                        </a:lnTo>
                        <a:lnTo>
                          <a:pt x="399" y="263"/>
                        </a:lnTo>
                        <a:lnTo>
                          <a:pt x="400" y="265"/>
                        </a:lnTo>
                        <a:lnTo>
                          <a:pt x="402" y="267"/>
                        </a:lnTo>
                        <a:lnTo>
                          <a:pt x="403" y="269"/>
                        </a:lnTo>
                        <a:lnTo>
                          <a:pt x="403" y="270"/>
                        </a:lnTo>
                        <a:lnTo>
                          <a:pt x="404" y="271"/>
                        </a:lnTo>
                        <a:lnTo>
                          <a:pt x="406" y="275"/>
                        </a:lnTo>
                        <a:lnTo>
                          <a:pt x="407" y="279"/>
                        </a:lnTo>
                        <a:lnTo>
                          <a:pt x="406" y="282"/>
                        </a:lnTo>
                        <a:lnTo>
                          <a:pt x="406" y="283"/>
                        </a:lnTo>
                        <a:lnTo>
                          <a:pt x="404" y="286"/>
                        </a:lnTo>
                        <a:lnTo>
                          <a:pt x="403" y="286"/>
                        </a:lnTo>
                        <a:lnTo>
                          <a:pt x="403" y="286"/>
                        </a:lnTo>
                        <a:lnTo>
                          <a:pt x="402" y="286"/>
                        </a:lnTo>
                        <a:lnTo>
                          <a:pt x="402" y="289"/>
                        </a:lnTo>
                        <a:lnTo>
                          <a:pt x="402" y="290"/>
                        </a:lnTo>
                        <a:lnTo>
                          <a:pt x="403" y="294"/>
                        </a:lnTo>
                        <a:lnTo>
                          <a:pt x="403" y="298"/>
                        </a:lnTo>
                        <a:lnTo>
                          <a:pt x="404" y="302"/>
                        </a:lnTo>
                        <a:lnTo>
                          <a:pt x="404" y="303"/>
                        </a:lnTo>
                        <a:lnTo>
                          <a:pt x="406" y="305"/>
                        </a:lnTo>
                        <a:lnTo>
                          <a:pt x="407" y="306"/>
                        </a:lnTo>
                        <a:lnTo>
                          <a:pt x="404" y="309"/>
                        </a:lnTo>
                        <a:lnTo>
                          <a:pt x="400" y="313"/>
                        </a:lnTo>
                        <a:lnTo>
                          <a:pt x="399" y="315"/>
                        </a:lnTo>
                        <a:lnTo>
                          <a:pt x="399" y="318"/>
                        </a:lnTo>
                        <a:lnTo>
                          <a:pt x="398" y="321"/>
                        </a:lnTo>
                        <a:lnTo>
                          <a:pt x="398" y="323"/>
                        </a:lnTo>
                        <a:lnTo>
                          <a:pt x="396" y="326"/>
                        </a:lnTo>
                        <a:lnTo>
                          <a:pt x="395" y="329"/>
                        </a:lnTo>
                        <a:lnTo>
                          <a:pt x="391" y="331"/>
                        </a:lnTo>
                        <a:lnTo>
                          <a:pt x="388" y="333"/>
                        </a:lnTo>
                        <a:lnTo>
                          <a:pt x="384" y="337"/>
                        </a:lnTo>
                        <a:lnTo>
                          <a:pt x="382" y="339"/>
                        </a:lnTo>
                        <a:lnTo>
                          <a:pt x="378" y="342"/>
                        </a:lnTo>
                        <a:lnTo>
                          <a:pt x="374" y="343"/>
                        </a:lnTo>
                        <a:lnTo>
                          <a:pt x="368" y="345"/>
                        </a:lnTo>
                        <a:lnTo>
                          <a:pt x="364" y="345"/>
                        </a:lnTo>
                        <a:lnTo>
                          <a:pt x="359" y="345"/>
                        </a:lnTo>
                        <a:lnTo>
                          <a:pt x="356" y="343"/>
                        </a:lnTo>
                        <a:lnTo>
                          <a:pt x="355" y="342"/>
                        </a:lnTo>
                        <a:lnTo>
                          <a:pt x="354" y="342"/>
                        </a:lnTo>
                        <a:lnTo>
                          <a:pt x="352" y="341"/>
                        </a:lnTo>
                        <a:lnTo>
                          <a:pt x="352" y="341"/>
                        </a:lnTo>
                        <a:lnTo>
                          <a:pt x="351" y="342"/>
                        </a:lnTo>
                        <a:lnTo>
                          <a:pt x="350" y="343"/>
                        </a:lnTo>
                        <a:lnTo>
                          <a:pt x="348" y="346"/>
                        </a:lnTo>
                        <a:lnTo>
                          <a:pt x="347" y="349"/>
                        </a:lnTo>
                        <a:lnTo>
                          <a:pt x="346" y="350"/>
                        </a:lnTo>
                        <a:lnTo>
                          <a:pt x="347" y="352"/>
                        </a:lnTo>
                        <a:lnTo>
                          <a:pt x="347" y="355"/>
                        </a:lnTo>
                        <a:lnTo>
                          <a:pt x="348" y="359"/>
                        </a:lnTo>
                        <a:lnTo>
                          <a:pt x="350" y="362"/>
                        </a:lnTo>
                        <a:lnTo>
                          <a:pt x="348" y="367"/>
                        </a:lnTo>
                        <a:lnTo>
                          <a:pt x="348" y="370"/>
                        </a:lnTo>
                        <a:lnTo>
                          <a:pt x="346" y="372"/>
                        </a:lnTo>
                        <a:lnTo>
                          <a:pt x="344" y="375"/>
                        </a:lnTo>
                        <a:lnTo>
                          <a:pt x="342" y="376"/>
                        </a:lnTo>
                        <a:lnTo>
                          <a:pt x="340" y="379"/>
                        </a:lnTo>
                        <a:lnTo>
                          <a:pt x="338" y="380"/>
                        </a:lnTo>
                        <a:lnTo>
                          <a:pt x="335" y="382"/>
                        </a:lnTo>
                        <a:lnTo>
                          <a:pt x="332" y="382"/>
                        </a:lnTo>
                        <a:lnTo>
                          <a:pt x="330" y="384"/>
                        </a:lnTo>
                        <a:lnTo>
                          <a:pt x="330" y="384"/>
                        </a:lnTo>
                        <a:lnTo>
                          <a:pt x="331" y="386"/>
                        </a:lnTo>
                        <a:lnTo>
                          <a:pt x="334" y="386"/>
                        </a:lnTo>
                        <a:lnTo>
                          <a:pt x="343" y="388"/>
                        </a:lnTo>
                        <a:lnTo>
                          <a:pt x="334" y="391"/>
                        </a:lnTo>
                        <a:lnTo>
                          <a:pt x="332" y="391"/>
                        </a:lnTo>
                        <a:lnTo>
                          <a:pt x="330" y="392"/>
                        </a:lnTo>
                        <a:lnTo>
                          <a:pt x="327" y="392"/>
                        </a:lnTo>
                        <a:lnTo>
                          <a:pt x="323" y="394"/>
                        </a:lnTo>
                        <a:lnTo>
                          <a:pt x="319" y="394"/>
                        </a:lnTo>
                        <a:lnTo>
                          <a:pt x="316" y="394"/>
                        </a:lnTo>
                        <a:lnTo>
                          <a:pt x="314" y="392"/>
                        </a:lnTo>
                        <a:lnTo>
                          <a:pt x="312" y="391"/>
                        </a:lnTo>
                        <a:lnTo>
                          <a:pt x="310" y="391"/>
                        </a:lnTo>
                        <a:lnTo>
                          <a:pt x="307" y="390"/>
                        </a:lnTo>
                        <a:lnTo>
                          <a:pt x="307" y="394"/>
                        </a:lnTo>
                        <a:lnTo>
                          <a:pt x="307" y="398"/>
                        </a:lnTo>
                        <a:lnTo>
                          <a:pt x="307" y="402"/>
                        </a:lnTo>
                        <a:lnTo>
                          <a:pt x="307" y="402"/>
                        </a:lnTo>
                        <a:lnTo>
                          <a:pt x="308" y="403"/>
                        </a:lnTo>
                        <a:lnTo>
                          <a:pt x="308" y="403"/>
                        </a:lnTo>
                        <a:lnTo>
                          <a:pt x="310" y="404"/>
                        </a:lnTo>
                        <a:lnTo>
                          <a:pt x="311" y="406"/>
                        </a:lnTo>
                        <a:lnTo>
                          <a:pt x="312" y="407"/>
                        </a:lnTo>
                        <a:lnTo>
                          <a:pt x="312" y="410"/>
                        </a:lnTo>
                        <a:lnTo>
                          <a:pt x="312" y="411"/>
                        </a:lnTo>
                        <a:lnTo>
                          <a:pt x="311" y="414"/>
                        </a:lnTo>
                        <a:lnTo>
                          <a:pt x="310" y="415"/>
                        </a:lnTo>
                        <a:lnTo>
                          <a:pt x="308" y="418"/>
                        </a:lnTo>
                        <a:lnTo>
                          <a:pt x="308" y="419"/>
                        </a:lnTo>
                        <a:lnTo>
                          <a:pt x="307" y="423"/>
                        </a:lnTo>
                        <a:lnTo>
                          <a:pt x="306" y="427"/>
                        </a:lnTo>
                        <a:lnTo>
                          <a:pt x="303" y="430"/>
                        </a:lnTo>
                        <a:lnTo>
                          <a:pt x="298" y="431"/>
                        </a:lnTo>
                        <a:lnTo>
                          <a:pt x="294" y="432"/>
                        </a:lnTo>
                        <a:lnTo>
                          <a:pt x="290" y="431"/>
                        </a:lnTo>
                        <a:lnTo>
                          <a:pt x="286" y="430"/>
                        </a:lnTo>
                        <a:lnTo>
                          <a:pt x="283" y="427"/>
                        </a:lnTo>
                        <a:lnTo>
                          <a:pt x="281" y="424"/>
                        </a:lnTo>
                        <a:lnTo>
                          <a:pt x="278" y="422"/>
                        </a:lnTo>
                        <a:lnTo>
                          <a:pt x="274" y="419"/>
                        </a:lnTo>
                        <a:lnTo>
                          <a:pt x="271" y="416"/>
                        </a:lnTo>
                        <a:lnTo>
                          <a:pt x="270" y="416"/>
                        </a:lnTo>
                        <a:lnTo>
                          <a:pt x="269" y="416"/>
                        </a:lnTo>
                        <a:lnTo>
                          <a:pt x="265" y="416"/>
                        </a:lnTo>
                        <a:lnTo>
                          <a:pt x="261" y="416"/>
                        </a:lnTo>
                        <a:lnTo>
                          <a:pt x="257" y="416"/>
                        </a:lnTo>
                        <a:lnTo>
                          <a:pt x="254" y="418"/>
                        </a:lnTo>
                        <a:lnTo>
                          <a:pt x="253" y="418"/>
                        </a:lnTo>
                        <a:lnTo>
                          <a:pt x="250" y="420"/>
                        </a:lnTo>
                        <a:lnTo>
                          <a:pt x="247" y="422"/>
                        </a:lnTo>
                        <a:lnTo>
                          <a:pt x="246" y="426"/>
                        </a:lnTo>
                        <a:lnTo>
                          <a:pt x="243" y="428"/>
                        </a:lnTo>
                        <a:lnTo>
                          <a:pt x="239" y="426"/>
                        </a:lnTo>
                        <a:lnTo>
                          <a:pt x="241" y="424"/>
                        </a:lnTo>
                        <a:lnTo>
                          <a:pt x="238" y="423"/>
                        </a:lnTo>
                        <a:lnTo>
                          <a:pt x="237" y="423"/>
                        </a:lnTo>
                        <a:lnTo>
                          <a:pt x="234" y="422"/>
                        </a:lnTo>
                        <a:lnTo>
                          <a:pt x="231" y="422"/>
                        </a:lnTo>
                        <a:lnTo>
                          <a:pt x="227" y="423"/>
                        </a:lnTo>
                        <a:lnTo>
                          <a:pt x="223" y="424"/>
                        </a:lnTo>
                        <a:lnTo>
                          <a:pt x="221" y="427"/>
                        </a:lnTo>
                        <a:lnTo>
                          <a:pt x="219" y="430"/>
                        </a:lnTo>
                        <a:lnTo>
                          <a:pt x="218" y="432"/>
                        </a:lnTo>
                        <a:lnTo>
                          <a:pt x="218" y="434"/>
                        </a:lnTo>
                        <a:lnTo>
                          <a:pt x="217" y="436"/>
                        </a:lnTo>
                        <a:lnTo>
                          <a:pt x="217" y="439"/>
                        </a:lnTo>
                        <a:lnTo>
                          <a:pt x="219" y="440"/>
                        </a:lnTo>
                        <a:lnTo>
                          <a:pt x="222" y="443"/>
                        </a:lnTo>
                        <a:lnTo>
                          <a:pt x="225" y="444"/>
                        </a:lnTo>
                        <a:lnTo>
                          <a:pt x="226" y="447"/>
                        </a:lnTo>
                        <a:lnTo>
                          <a:pt x="226" y="451"/>
                        </a:lnTo>
                        <a:lnTo>
                          <a:pt x="225" y="455"/>
                        </a:lnTo>
                        <a:lnTo>
                          <a:pt x="223" y="460"/>
                        </a:lnTo>
                        <a:lnTo>
                          <a:pt x="222" y="462"/>
                        </a:lnTo>
                        <a:lnTo>
                          <a:pt x="222" y="466"/>
                        </a:lnTo>
                        <a:lnTo>
                          <a:pt x="222" y="471"/>
                        </a:lnTo>
                        <a:lnTo>
                          <a:pt x="222" y="475"/>
                        </a:lnTo>
                        <a:lnTo>
                          <a:pt x="223" y="480"/>
                        </a:lnTo>
                        <a:lnTo>
                          <a:pt x="226" y="487"/>
                        </a:lnTo>
                        <a:lnTo>
                          <a:pt x="229" y="494"/>
                        </a:lnTo>
                        <a:lnTo>
                          <a:pt x="233" y="499"/>
                        </a:lnTo>
                        <a:lnTo>
                          <a:pt x="233" y="502"/>
                        </a:lnTo>
                        <a:lnTo>
                          <a:pt x="234" y="503"/>
                        </a:lnTo>
                        <a:lnTo>
                          <a:pt x="237" y="507"/>
                        </a:lnTo>
                        <a:lnTo>
                          <a:pt x="239" y="512"/>
                        </a:lnTo>
                        <a:lnTo>
                          <a:pt x="241" y="517"/>
                        </a:lnTo>
                        <a:lnTo>
                          <a:pt x="241" y="521"/>
                        </a:lnTo>
                        <a:lnTo>
                          <a:pt x="242" y="524"/>
                        </a:lnTo>
                        <a:lnTo>
                          <a:pt x="242" y="527"/>
                        </a:lnTo>
                        <a:lnTo>
                          <a:pt x="242" y="529"/>
                        </a:lnTo>
                        <a:lnTo>
                          <a:pt x="241" y="533"/>
                        </a:lnTo>
                        <a:lnTo>
                          <a:pt x="239" y="536"/>
                        </a:lnTo>
                        <a:lnTo>
                          <a:pt x="238" y="537"/>
                        </a:lnTo>
                        <a:lnTo>
                          <a:pt x="237" y="539"/>
                        </a:lnTo>
                        <a:lnTo>
                          <a:pt x="237" y="540"/>
                        </a:lnTo>
                        <a:lnTo>
                          <a:pt x="237" y="540"/>
                        </a:lnTo>
                        <a:lnTo>
                          <a:pt x="237" y="541"/>
                        </a:lnTo>
                        <a:lnTo>
                          <a:pt x="237" y="544"/>
                        </a:lnTo>
                        <a:lnTo>
                          <a:pt x="237" y="547"/>
                        </a:lnTo>
                        <a:lnTo>
                          <a:pt x="237" y="549"/>
                        </a:lnTo>
                        <a:lnTo>
                          <a:pt x="237" y="552"/>
                        </a:lnTo>
                        <a:lnTo>
                          <a:pt x="237" y="556"/>
                        </a:lnTo>
                        <a:lnTo>
                          <a:pt x="235" y="559"/>
                        </a:lnTo>
                        <a:lnTo>
                          <a:pt x="234" y="560"/>
                        </a:lnTo>
                        <a:lnTo>
                          <a:pt x="231" y="560"/>
                        </a:lnTo>
                        <a:lnTo>
                          <a:pt x="231" y="560"/>
                        </a:lnTo>
                        <a:lnTo>
                          <a:pt x="231" y="561"/>
                        </a:lnTo>
                        <a:lnTo>
                          <a:pt x="231" y="563"/>
                        </a:lnTo>
                        <a:lnTo>
                          <a:pt x="231" y="564"/>
                        </a:lnTo>
                        <a:lnTo>
                          <a:pt x="231" y="564"/>
                        </a:lnTo>
                        <a:lnTo>
                          <a:pt x="234" y="564"/>
                        </a:lnTo>
                        <a:lnTo>
                          <a:pt x="237" y="565"/>
                        </a:lnTo>
                        <a:lnTo>
                          <a:pt x="237" y="568"/>
                        </a:lnTo>
                        <a:lnTo>
                          <a:pt x="238" y="571"/>
                        </a:lnTo>
                        <a:lnTo>
                          <a:pt x="238" y="572"/>
                        </a:lnTo>
                        <a:lnTo>
                          <a:pt x="237" y="573"/>
                        </a:lnTo>
                        <a:lnTo>
                          <a:pt x="237" y="573"/>
                        </a:lnTo>
                        <a:lnTo>
                          <a:pt x="237" y="573"/>
                        </a:lnTo>
                        <a:lnTo>
                          <a:pt x="234" y="576"/>
                        </a:lnTo>
                        <a:lnTo>
                          <a:pt x="239" y="585"/>
                        </a:lnTo>
                        <a:lnTo>
                          <a:pt x="237" y="588"/>
                        </a:lnTo>
                        <a:lnTo>
                          <a:pt x="235" y="588"/>
                        </a:lnTo>
                        <a:lnTo>
                          <a:pt x="233" y="587"/>
                        </a:lnTo>
                        <a:lnTo>
                          <a:pt x="231" y="585"/>
                        </a:lnTo>
                        <a:lnTo>
                          <a:pt x="229" y="585"/>
                        </a:lnTo>
                        <a:lnTo>
                          <a:pt x="227" y="585"/>
                        </a:lnTo>
                        <a:lnTo>
                          <a:pt x="227" y="585"/>
                        </a:lnTo>
                        <a:lnTo>
                          <a:pt x="226" y="589"/>
                        </a:lnTo>
                        <a:lnTo>
                          <a:pt x="225" y="591"/>
                        </a:lnTo>
                        <a:lnTo>
                          <a:pt x="223" y="593"/>
                        </a:lnTo>
                        <a:lnTo>
                          <a:pt x="222" y="595"/>
                        </a:lnTo>
                        <a:lnTo>
                          <a:pt x="219" y="595"/>
                        </a:lnTo>
                        <a:lnTo>
                          <a:pt x="218" y="595"/>
                        </a:lnTo>
                        <a:lnTo>
                          <a:pt x="215" y="593"/>
                        </a:lnTo>
                        <a:lnTo>
                          <a:pt x="213" y="592"/>
                        </a:lnTo>
                        <a:lnTo>
                          <a:pt x="211" y="592"/>
                        </a:lnTo>
                        <a:lnTo>
                          <a:pt x="211" y="592"/>
                        </a:lnTo>
                        <a:lnTo>
                          <a:pt x="210" y="592"/>
                        </a:lnTo>
                        <a:lnTo>
                          <a:pt x="209" y="595"/>
                        </a:lnTo>
                        <a:lnTo>
                          <a:pt x="209" y="596"/>
                        </a:lnTo>
                        <a:lnTo>
                          <a:pt x="207" y="600"/>
                        </a:lnTo>
                        <a:lnTo>
                          <a:pt x="207" y="601"/>
                        </a:lnTo>
                        <a:lnTo>
                          <a:pt x="207" y="604"/>
                        </a:lnTo>
                        <a:lnTo>
                          <a:pt x="206" y="607"/>
                        </a:lnTo>
                        <a:lnTo>
                          <a:pt x="203" y="608"/>
                        </a:lnTo>
                        <a:lnTo>
                          <a:pt x="202" y="609"/>
                        </a:lnTo>
                        <a:lnTo>
                          <a:pt x="201" y="611"/>
                        </a:lnTo>
                        <a:lnTo>
                          <a:pt x="199" y="612"/>
                        </a:lnTo>
                        <a:lnTo>
                          <a:pt x="195" y="616"/>
                        </a:lnTo>
                        <a:lnTo>
                          <a:pt x="191" y="617"/>
                        </a:lnTo>
                        <a:lnTo>
                          <a:pt x="189" y="619"/>
                        </a:lnTo>
                        <a:lnTo>
                          <a:pt x="186" y="619"/>
                        </a:lnTo>
                        <a:lnTo>
                          <a:pt x="185" y="617"/>
                        </a:lnTo>
                        <a:lnTo>
                          <a:pt x="185" y="616"/>
                        </a:lnTo>
                        <a:lnTo>
                          <a:pt x="183" y="613"/>
                        </a:lnTo>
                        <a:lnTo>
                          <a:pt x="183" y="611"/>
                        </a:lnTo>
                        <a:lnTo>
                          <a:pt x="183" y="607"/>
                        </a:lnTo>
                        <a:lnTo>
                          <a:pt x="185" y="601"/>
                        </a:lnTo>
                        <a:lnTo>
                          <a:pt x="185" y="599"/>
                        </a:lnTo>
                        <a:lnTo>
                          <a:pt x="187" y="596"/>
                        </a:lnTo>
                        <a:lnTo>
                          <a:pt x="190" y="596"/>
                        </a:lnTo>
                        <a:lnTo>
                          <a:pt x="191" y="595"/>
                        </a:lnTo>
                        <a:lnTo>
                          <a:pt x="194" y="595"/>
                        </a:lnTo>
                        <a:lnTo>
                          <a:pt x="195" y="592"/>
                        </a:lnTo>
                        <a:lnTo>
                          <a:pt x="195" y="592"/>
                        </a:lnTo>
                        <a:lnTo>
                          <a:pt x="197" y="591"/>
                        </a:lnTo>
                        <a:lnTo>
                          <a:pt x="197" y="591"/>
                        </a:lnTo>
                        <a:lnTo>
                          <a:pt x="195" y="591"/>
                        </a:lnTo>
                        <a:lnTo>
                          <a:pt x="194" y="591"/>
                        </a:lnTo>
                        <a:lnTo>
                          <a:pt x="190" y="591"/>
                        </a:lnTo>
                        <a:lnTo>
                          <a:pt x="187" y="591"/>
                        </a:lnTo>
                        <a:lnTo>
                          <a:pt x="185" y="588"/>
                        </a:lnTo>
                        <a:lnTo>
                          <a:pt x="183" y="587"/>
                        </a:lnTo>
                        <a:lnTo>
                          <a:pt x="178" y="588"/>
                        </a:lnTo>
                        <a:lnTo>
                          <a:pt x="173" y="588"/>
                        </a:lnTo>
                        <a:lnTo>
                          <a:pt x="167" y="588"/>
                        </a:lnTo>
                        <a:lnTo>
                          <a:pt x="164" y="585"/>
                        </a:lnTo>
                        <a:lnTo>
                          <a:pt x="161" y="581"/>
                        </a:lnTo>
                        <a:lnTo>
                          <a:pt x="160" y="576"/>
                        </a:lnTo>
                        <a:lnTo>
                          <a:pt x="160" y="573"/>
                        </a:lnTo>
                        <a:lnTo>
                          <a:pt x="158" y="569"/>
                        </a:lnTo>
                        <a:lnTo>
                          <a:pt x="158" y="564"/>
                        </a:lnTo>
                        <a:lnTo>
                          <a:pt x="157" y="561"/>
                        </a:lnTo>
                        <a:lnTo>
                          <a:pt x="157" y="560"/>
                        </a:lnTo>
                        <a:lnTo>
                          <a:pt x="156" y="559"/>
                        </a:lnTo>
                        <a:lnTo>
                          <a:pt x="154" y="559"/>
                        </a:lnTo>
                        <a:lnTo>
                          <a:pt x="153" y="559"/>
                        </a:lnTo>
                        <a:lnTo>
                          <a:pt x="150" y="560"/>
                        </a:lnTo>
                        <a:lnTo>
                          <a:pt x="149" y="561"/>
                        </a:lnTo>
                        <a:lnTo>
                          <a:pt x="148" y="564"/>
                        </a:lnTo>
                        <a:lnTo>
                          <a:pt x="148" y="567"/>
                        </a:lnTo>
                        <a:lnTo>
                          <a:pt x="148" y="571"/>
                        </a:lnTo>
                        <a:lnTo>
                          <a:pt x="149" y="576"/>
                        </a:lnTo>
                        <a:lnTo>
                          <a:pt x="148" y="580"/>
                        </a:lnTo>
                        <a:lnTo>
                          <a:pt x="146" y="584"/>
                        </a:lnTo>
                        <a:lnTo>
                          <a:pt x="144" y="587"/>
                        </a:lnTo>
                        <a:lnTo>
                          <a:pt x="140" y="587"/>
                        </a:lnTo>
                        <a:lnTo>
                          <a:pt x="138" y="587"/>
                        </a:lnTo>
                        <a:lnTo>
                          <a:pt x="136" y="585"/>
                        </a:lnTo>
                        <a:lnTo>
                          <a:pt x="133" y="583"/>
                        </a:lnTo>
                        <a:lnTo>
                          <a:pt x="129" y="580"/>
                        </a:lnTo>
                        <a:lnTo>
                          <a:pt x="126" y="575"/>
                        </a:lnTo>
                        <a:lnTo>
                          <a:pt x="124" y="573"/>
                        </a:lnTo>
                        <a:lnTo>
                          <a:pt x="122" y="571"/>
                        </a:lnTo>
                        <a:lnTo>
                          <a:pt x="121" y="568"/>
                        </a:lnTo>
                        <a:lnTo>
                          <a:pt x="120" y="567"/>
                        </a:lnTo>
                        <a:lnTo>
                          <a:pt x="114" y="569"/>
                        </a:lnTo>
                        <a:lnTo>
                          <a:pt x="113" y="569"/>
                        </a:lnTo>
                        <a:lnTo>
                          <a:pt x="112" y="568"/>
                        </a:lnTo>
                        <a:lnTo>
                          <a:pt x="110" y="565"/>
                        </a:lnTo>
                        <a:lnTo>
                          <a:pt x="109" y="563"/>
                        </a:lnTo>
                        <a:lnTo>
                          <a:pt x="108" y="559"/>
                        </a:lnTo>
                        <a:lnTo>
                          <a:pt x="106" y="555"/>
                        </a:lnTo>
                        <a:lnTo>
                          <a:pt x="104" y="552"/>
                        </a:lnTo>
                        <a:lnTo>
                          <a:pt x="101" y="549"/>
                        </a:lnTo>
                        <a:lnTo>
                          <a:pt x="100" y="545"/>
                        </a:lnTo>
                        <a:lnTo>
                          <a:pt x="100" y="540"/>
                        </a:lnTo>
                        <a:lnTo>
                          <a:pt x="101" y="536"/>
                        </a:lnTo>
                        <a:lnTo>
                          <a:pt x="102" y="533"/>
                        </a:lnTo>
                        <a:lnTo>
                          <a:pt x="106" y="532"/>
                        </a:lnTo>
                        <a:lnTo>
                          <a:pt x="110" y="531"/>
                        </a:lnTo>
                        <a:lnTo>
                          <a:pt x="113" y="529"/>
                        </a:lnTo>
                        <a:lnTo>
                          <a:pt x="113" y="529"/>
                        </a:lnTo>
                        <a:lnTo>
                          <a:pt x="114" y="527"/>
                        </a:lnTo>
                        <a:lnTo>
                          <a:pt x="116" y="524"/>
                        </a:lnTo>
                        <a:lnTo>
                          <a:pt x="118" y="521"/>
                        </a:lnTo>
                        <a:lnTo>
                          <a:pt x="120" y="519"/>
                        </a:lnTo>
                        <a:lnTo>
                          <a:pt x="116" y="519"/>
                        </a:lnTo>
                        <a:lnTo>
                          <a:pt x="113" y="516"/>
                        </a:lnTo>
                        <a:lnTo>
                          <a:pt x="112" y="516"/>
                        </a:lnTo>
                        <a:lnTo>
                          <a:pt x="110" y="515"/>
                        </a:lnTo>
                        <a:lnTo>
                          <a:pt x="108" y="515"/>
                        </a:lnTo>
                        <a:lnTo>
                          <a:pt x="106" y="512"/>
                        </a:lnTo>
                        <a:lnTo>
                          <a:pt x="105" y="509"/>
                        </a:lnTo>
                        <a:lnTo>
                          <a:pt x="105" y="507"/>
                        </a:lnTo>
                        <a:lnTo>
                          <a:pt x="105" y="505"/>
                        </a:lnTo>
                        <a:lnTo>
                          <a:pt x="104" y="503"/>
                        </a:lnTo>
                        <a:lnTo>
                          <a:pt x="104" y="500"/>
                        </a:lnTo>
                        <a:lnTo>
                          <a:pt x="104" y="498"/>
                        </a:lnTo>
                        <a:lnTo>
                          <a:pt x="104" y="495"/>
                        </a:lnTo>
                        <a:lnTo>
                          <a:pt x="104" y="494"/>
                        </a:lnTo>
                        <a:lnTo>
                          <a:pt x="104" y="492"/>
                        </a:lnTo>
                        <a:lnTo>
                          <a:pt x="102" y="491"/>
                        </a:lnTo>
                        <a:lnTo>
                          <a:pt x="102" y="491"/>
                        </a:lnTo>
                        <a:lnTo>
                          <a:pt x="101" y="490"/>
                        </a:lnTo>
                        <a:lnTo>
                          <a:pt x="100" y="488"/>
                        </a:lnTo>
                        <a:lnTo>
                          <a:pt x="98" y="487"/>
                        </a:lnTo>
                        <a:lnTo>
                          <a:pt x="97" y="482"/>
                        </a:lnTo>
                        <a:lnTo>
                          <a:pt x="97" y="478"/>
                        </a:lnTo>
                        <a:lnTo>
                          <a:pt x="97" y="472"/>
                        </a:lnTo>
                        <a:lnTo>
                          <a:pt x="98" y="468"/>
                        </a:lnTo>
                        <a:lnTo>
                          <a:pt x="98" y="466"/>
                        </a:lnTo>
                        <a:lnTo>
                          <a:pt x="97" y="463"/>
                        </a:lnTo>
                        <a:lnTo>
                          <a:pt x="94" y="460"/>
                        </a:lnTo>
                        <a:lnTo>
                          <a:pt x="92" y="459"/>
                        </a:lnTo>
                        <a:lnTo>
                          <a:pt x="90" y="456"/>
                        </a:lnTo>
                        <a:lnTo>
                          <a:pt x="88" y="454"/>
                        </a:lnTo>
                        <a:lnTo>
                          <a:pt x="85" y="450"/>
                        </a:lnTo>
                        <a:lnTo>
                          <a:pt x="82" y="447"/>
                        </a:lnTo>
                        <a:lnTo>
                          <a:pt x="80" y="446"/>
                        </a:lnTo>
                        <a:lnTo>
                          <a:pt x="77" y="446"/>
                        </a:lnTo>
                        <a:lnTo>
                          <a:pt x="72" y="447"/>
                        </a:lnTo>
                        <a:lnTo>
                          <a:pt x="72" y="447"/>
                        </a:lnTo>
                        <a:lnTo>
                          <a:pt x="68" y="447"/>
                        </a:lnTo>
                        <a:lnTo>
                          <a:pt x="64" y="450"/>
                        </a:lnTo>
                        <a:lnTo>
                          <a:pt x="60" y="451"/>
                        </a:lnTo>
                        <a:lnTo>
                          <a:pt x="56" y="452"/>
                        </a:lnTo>
                        <a:lnTo>
                          <a:pt x="53" y="454"/>
                        </a:lnTo>
                        <a:lnTo>
                          <a:pt x="50" y="454"/>
                        </a:lnTo>
                        <a:lnTo>
                          <a:pt x="48" y="455"/>
                        </a:lnTo>
                        <a:lnTo>
                          <a:pt x="45" y="458"/>
                        </a:lnTo>
                        <a:lnTo>
                          <a:pt x="41" y="459"/>
                        </a:lnTo>
                        <a:lnTo>
                          <a:pt x="39" y="460"/>
                        </a:lnTo>
                        <a:lnTo>
                          <a:pt x="36" y="462"/>
                        </a:lnTo>
                        <a:lnTo>
                          <a:pt x="33" y="463"/>
                        </a:lnTo>
                        <a:lnTo>
                          <a:pt x="33" y="463"/>
                        </a:lnTo>
                        <a:lnTo>
                          <a:pt x="32" y="463"/>
                        </a:lnTo>
                        <a:lnTo>
                          <a:pt x="32" y="463"/>
                        </a:lnTo>
                        <a:lnTo>
                          <a:pt x="29" y="464"/>
                        </a:lnTo>
                        <a:lnTo>
                          <a:pt x="27" y="464"/>
                        </a:lnTo>
                        <a:lnTo>
                          <a:pt x="24" y="464"/>
                        </a:lnTo>
                        <a:lnTo>
                          <a:pt x="21" y="464"/>
                        </a:lnTo>
                        <a:lnTo>
                          <a:pt x="19" y="463"/>
                        </a:lnTo>
                        <a:lnTo>
                          <a:pt x="16" y="462"/>
                        </a:lnTo>
                        <a:lnTo>
                          <a:pt x="13" y="459"/>
                        </a:lnTo>
                        <a:lnTo>
                          <a:pt x="12" y="456"/>
                        </a:lnTo>
                        <a:lnTo>
                          <a:pt x="12" y="454"/>
                        </a:lnTo>
                        <a:lnTo>
                          <a:pt x="11" y="450"/>
                        </a:lnTo>
                        <a:lnTo>
                          <a:pt x="9" y="447"/>
                        </a:lnTo>
                        <a:lnTo>
                          <a:pt x="8" y="446"/>
                        </a:lnTo>
                        <a:lnTo>
                          <a:pt x="5" y="444"/>
                        </a:lnTo>
                        <a:lnTo>
                          <a:pt x="3" y="443"/>
                        </a:lnTo>
                        <a:lnTo>
                          <a:pt x="0" y="442"/>
                        </a:lnTo>
                        <a:lnTo>
                          <a:pt x="0" y="439"/>
                        </a:lnTo>
                        <a:lnTo>
                          <a:pt x="0" y="436"/>
                        </a:lnTo>
                        <a:lnTo>
                          <a:pt x="0" y="434"/>
                        </a:lnTo>
                        <a:lnTo>
                          <a:pt x="3" y="432"/>
                        </a:lnTo>
                        <a:lnTo>
                          <a:pt x="4" y="430"/>
                        </a:lnTo>
                        <a:lnTo>
                          <a:pt x="4" y="430"/>
                        </a:lnTo>
                        <a:lnTo>
                          <a:pt x="7" y="427"/>
                        </a:lnTo>
                        <a:lnTo>
                          <a:pt x="8" y="427"/>
                        </a:lnTo>
                        <a:lnTo>
                          <a:pt x="9" y="427"/>
                        </a:lnTo>
                        <a:lnTo>
                          <a:pt x="9" y="426"/>
                        </a:lnTo>
                        <a:lnTo>
                          <a:pt x="11" y="422"/>
                        </a:lnTo>
                        <a:lnTo>
                          <a:pt x="12" y="418"/>
                        </a:lnTo>
                        <a:lnTo>
                          <a:pt x="13" y="416"/>
                        </a:lnTo>
                        <a:lnTo>
                          <a:pt x="16" y="416"/>
                        </a:lnTo>
                        <a:lnTo>
                          <a:pt x="19" y="416"/>
                        </a:lnTo>
                        <a:lnTo>
                          <a:pt x="21" y="418"/>
                        </a:lnTo>
                        <a:lnTo>
                          <a:pt x="25" y="419"/>
                        </a:lnTo>
                        <a:lnTo>
                          <a:pt x="27" y="420"/>
                        </a:lnTo>
                        <a:lnTo>
                          <a:pt x="27" y="419"/>
                        </a:lnTo>
                        <a:lnTo>
                          <a:pt x="27" y="419"/>
                        </a:lnTo>
                        <a:lnTo>
                          <a:pt x="27" y="416"/>
                        </a:lnTo>
                        <a:lnTo>
                          <a:pt x="27" y="415"/>
                        </a:lnTo>
                        <a:lnTo>
                          <a:pt x="25" y="414"/>
                        </a:lnTo>
                        <a:lnTo>
                          <a:pt x="25" y="414"/>
                        </a:lnTo>
                        <a:lnTo>
                          <a:pt x="23" y="414"/>
                        </a:lnTo>
                        <a:lnTo>
                          <a:pt x="20" y="412"/>
                        </a:lnTo>
                        <a:lnTo>
                          <a:pt x="17" y="410"/>
                        </a:lnTo>
                        <a:lnTo>
                          <a:pt x="16" y="407"/>
                        </a:lnTo>
                        <a:lnTo>
                          <a:pt x="16" y="406"/>
                        </a:lnTo>
                        <a:lnTo>
                          <a:pt x="16" y="403"/>
                        </a:lnTo>
                        <a:lnTo>
                          <a:pt x="19" y="402"/>
                        </a:lnTo>
                        <a:lnTo>
                          <a:pt x="21" y="399"/>
                        </a:lnTo>
                        <a:lnTo>
                          <a:pt x="23" y="398"/>
                        </a:lnTo>
                        <a:lnTo>
                          <a:pt x="24" y="396"/>
                        </a:lnTo>
                        <a:lnTo>
                          <a:pt x="28" y="394"/>
                        </a:lnTo>
                        <a:lnTo>
                          <a:pt x="31" y="391"/>
                        </a:lnTo>
                        <a:lnTo>
                          <a:pt x="33" y="390"/>
                        </a:lnTo>
                        <a:lnTo>
                          <a:pt x="35" y="387"/>
                        </a:lnTo>
                        <a:lnTo>
                          <a:pt x="37" y="387"/>
                        </a:lnTo>
                        <a:lnTo>
                          <a:pt x="40" y="387"/>
                        </a:lnTo>
                        <a:lnTo>
                          <a:pt x="43" y="390"/>
                        </a:lnTo>
                        <a:lnTo>
                          <a:pt x="45" y="391"/>
                        </a:lnTo>
                        <a:lnTo>
                          <a:pt x="46" y="392"/>
                        </a:lnTo>
                        <a:lnTo>
                          <a:pt x="46" y="392"/>
                        </a:lnTo>
                        <a:lnTo>
                          <a:pt x="48" y="391"/>
                        </a:lnTo>
                        <a:lnTo>
                          <a:pt x="48" y="390"/>
                        </a:lnTo>
                        <a:lnTo>
                          <a:pt x="48" y="387"/>
                        </a:lnTo>
                        <a:lnTo>
                          <a:pt x="48" y="387"/>
                        </a:lnTo>
                        <a:lnTo>
                          <a:pt x="46" y="387"/>
                        </a:lnTo>
                        <a:lnTo>
                          <a:pt x="45" y="387"/>
                        </a:lnTo>
                        <a:lnTo>
                          <a:pt x="44" y="386"/>
                        </a:lnTo>
                        <a:lnTo>
                          <a:pt x="43" y="384"/>
                        </a:lnTo>
                        <a:lnTo>
                          <a:pt x="43" y="382"/>
                        </a:lnTo>
                        <a:lnTo>
                          <a:pt x="44" y="380"/>
                        </a:lnTo>
                        <a:lnTo>
                          <a:pt x="45" y="379"/>
                        </a:lnTo>
                        <a:lnTo>
                          <a:pt x="48" y="378"/>
                        </a:lnTo>
                        <a:lnTo>
                          <a:pt x="50" y="378"/>
                        </a:lnTo>
                        <a:lnTo>
                          <a:pt x="53" y="378"/>
                        </a:lnTo>
                        <a:lnTo>
                          <a:pt x="56" y="379"/>
                        </a:lnTo>
                        <a:lnTo>
                          <a:pt x="57" y="379"/>
                        </a:lnTo>
                        <a:lnTo>
                          <a:pt x="57" y="379"/>
                        </a:lnTo>
                        <a:lnTo>
                          <a:pt x="58" y="379"/>
                        </a:lnTo>
                        <a:lnTo>
                          <a:pt x="58" y="378"/>
                        </a:lnTo>
                        <a:lnTo>
                          <a:pt x="58" y="376"/>
                        </a:lnTo>
                        <a:lnTo>
                          <a:pt x="58" y="372"/>
                        </a:lnTo>
                        <a:lnTo>
                          <a:pt x="58" y="368"/>
                        </a:lnTo>
                        <a:lnTo>
                          <a:pt x="56" y="367"/>
                        </a:lnTo>
                        <a:lnTo>
                          <a:pt x="56" y="366"/>
                        </a:lnTo>
                        <a:lnTo>
                          <a:pt x="54" y="364"/>
                        </a:lnTo>
                        <a:lnTo>
                          <a:pt x="53" y="363"/>
                        </a:lnTo>
                        <a:lnTo>
                          <a:pt x="52" y="359"/>
                        </a:lnTo>
                        <a:lnTo>
                          <a:pt x="50" y="358"/>
                        </a:lnTo>
                        <a:lnTo>
                          <a:pt x="50" y="356"/>
                        </a:lnTo>
                        <a:lnTo>
                          <a:pt x="49" y="354"/>
                        </a:lnTo>
                        <a:lnTo>
                          <a:pt x="48" y="352"/>
                        </a:lnTo>
                        <a:lnTo>
                          <a:pt x="48" y="351"/>
                        </a:lnTo>
                        <a:lnTo>
                          <a:pt x="45" y="350"/>
                        </a:lnTo>
                        <a:lnTo>
                          <a:pt x="44" y="347"/>
                        </a:lnTo>
                        <a:lnTo>
                          <a:pt x="41" y="346"/>
                        </a:lnTo>
                        <a:lnTo>
                          <a:pt x="39" y="346"/>
                        </a:lnTo>
                        <a:lnTo>
                          <a:pt x="36" y="346"/>
                        </a:lnTo>
                        <a:lnTo>
                          <a:pt x="33" y="345"/>
                        </a:lnTo>
                        <a:lnTo>
                          <a:pt x="32" y="343"/>
                        </a:lnTo>
                        <a:lnTo>
                          <a:pt x="32" y="341"/>
                        </a:lnTo>
                        <a:lnTo>
                          <a:pt x="33" y="339"/>
                        </a:lnTo>
                        <a:lnTo>
                          <a:pt x="35" y="337"/>
                        </a:lnTo>
                        <a:lnTo>
                          <a:pt x="36" y="337"/>
                        </a:lnTo>
                        <a:lnTo>
                          <a:pt x="37" y="334"/>
                        </a:lnTo>
                        <a:lnTo>
                          <a:pt x="39" y="333"/>
                        </a:lnTo>
                        <a:lnTo>
                          <a:pt x="39" y="331"/>
                        </a:lnTo>
                        <a:lnTo>
                          <a:pt x="39" y="329"/>
                        </a:lnTo>
                        <a:lnTo>
                          <a:pt x="39" y="326"/>
                        </a:lnTo>
                        <a:lnTo>
                          <a:pt x="37" y="322"/>
                        </a:lnTo>
                        <a:lnTo>
                          <a:pt x="36" y="319"/>
                        </a:lnTo>
                        <a:lnTo>
                          <a:pt x="36" y="317"/>
                        </a:lnTo>
                        <a:lnTo>
                          <a:pt x="36" y="314"/>
                        </a:lnTo>
                        <a:lnTo>
                          <a:pt x="37" y="311"/>
                        </a:lnTo>
                        <a:lnTo>
                          <a:pt x="39" y="309"/>
                        </a:lnTo>
                        <a:lnTo>
                          <a:pt x="40" y="307"/>
                        </a:lnTo>
                        <a:lnTo>
                          <a:pt x="41" y="306"/>
                        </a:lnTo>
                        <a:lnTo>
                          <a:pt x="44" y="303"/>
                        </a:lnTo>
                        <a:lnTo>
                          <a:pt x="45" y="302"/>
                        </a:lnTo>
                        <a:lnTo>
                          <a:pt x="48" y="299"/>
                        </a:lnTo>
                        <a:lnTo>
                          <a:pt x="50" y="299"/>
                        </a:lnTo>
                        <a:lnTo>
                          <a:pt x="52" y="299"/>
                        </a:lnTo>
                        <a:lnTo>
                          <a:pt x="54" y="301"/>
                        </a:lnTo>
                        <a:lnTo>
                          <a:pt x="56" y="302"/>
                        </a:lnTo>
                        <a:lnTo>
                          <a:pt x="57" y="303"/>
                        </a:lnTo>
                        <a:lnTo>
                          <a:pt x="58" y="305"/>
                        </a:lnTo>
                        <a:lnTo>
                          <a:pt x="60" y="305"/>
                        </a:lnTo>
                        <a:lnTo>
                          <a:pt x="61" y="305"/>
                        </a:lnTo>
                        <a:lnTo>
                          <a:pt x="62" y="302"/>
                        </a:lnTo>
                        <a:lnTo>
                          <a:pt x="64" y="301"/>
                        </a:lnTo>
                        <a:lnTo>
                          <a:pt x="64" y="298"/>
                        </a:lnTo>
                        <a:lnTo>
                          <a:pt x="66" y="294"/>
                        </a:lnTo>
                        <a:lnTo>
                          <a:pt x="66" y="291"/>
                        </a:lnTo>
                        <a:lnTo>
                          <a:pt x="66" y="289"/>
                        </a:lnTo>
                        <a:lnTo>
                          <a:pt x="66" y="286"/>
                        </a:lnTo>
                        <a:lnTo>
                          <a:pt x="65" y="282"/>
                        </a:lnTo>
                        <a:lnTo>
                          <a:pt x="64" y="279"/>
                        </a:lnTo>
                        <a:lnTo>
                          <a:pt x="61" y="275"/>
                        </a:lnTo>
                        <a:lnTo>
                          <a:pt x="61" y="271"/>
                        </a:lnTo>
                        <a:lnTo>
                          <a:pt x="61" y="267"/>
                        </a:lnTo>
                        <a:lnTo>
                          <a:pt x="61" y="266"/>
                        </a:lnTo>
                        <a:lnTo>
                          <a:pt x="61" y="266"/>
                        </a:lnTo>
                        <a:lnTo>
                          <a:pt x="62" y="263"/>
                        </a:lnTo>
                        <a:lnTo>
                          <a:pt x="65" y="259"/>
                        </a:lnTo>
                        <a:lnTo>
                          <a:pt x="66" y="257"/>
                        </a:lnTo>
                        <a:lnTo>
                          <a:pt x="68" y="255"/>
                        </a:lnTo>
                        <a:lnTo>
                          <a:pt x="68" y="253"/>
                        </a:lnTo>
                        <a:lnTo>
                          <a:pt x="68" y="251"/>
                        </a:lnTo>
                        <a:lnTo>
                          <a:pt x="66" y="247"/>
                        </a:lnTo>
                        <a:lnTo>
                          <a:pt x="66" y="245"/>
                        </a:lnTo>
                        <a:lnTo>
                          <a:pt x="66" y="245"/>
                        </a:lnTo>
                        <a:lnTo>
                          <a:pt x="65" y="243"/>
                        </a:lnTo>
                        <a:lnTo>
                          <a:pt x="64" y="242"/>
                        </a:lnTo>
                        <a:lnTo>
                          <a:pt x="64" y="241"/>
                        </a:lnTo>
                        <a:lnTo>
                          <a:pt x="62" y="238"/>
                        </a:lnTo>
                        <a:lnTo>
                          <a:pt x="62" y="235"/>
                        </a:lnTo>
                        <a:lnTo>
                          <a:pt x="64" y="234"/>
                        </a:lnTo>
                        <a:lnTo>
                          <a:pt x="65" y="233"/>
                        </a:lnTo>
                        <a:lnTo>
                          <a:pt x="66" y="231"/>
                        </a:lnTo>
                        <a:lnTo>
                          <a:pt x="69" y="230"/>
                        </a:lnTo>
                        <a:lnTo>
                          <a:pt x="69" y="230"/>
                        </a:lnTo>
                        <a:lnTo>
                          <a:pt x="72" y="226"/>
                        </a:lnTo>
                        <a:lnTo>
                          <a:pt x="74" y="223"/>
                        </a:lnTo>
                        <a:lnTo>
                          <a:pt x="78" y="221"/>
                        </a:lnTo>
                        <a:lnTo>
                          <a:pt x="81" y="221"/>
                        </a:lnTo>
                        <a:lnTo>
                          <a:pt x="82" y="219"/>
                        </a:lnTo>
                        <a:lnTo>
                          <a:pt x="84" y="218"/>
                        </a:lnTo>
                        <a:lnTo>
                          <a:pt x="85" y="215"/>
                        </a:lnTo>
                        <a:lnTo>
                          <a:pt x="86" y="211"/>
                        </a:lnTo>
                        <a:lnTo>
                          <a:pt x="86" y="211"/>
                        </a:lnTo>
                        <a:lnTo>
                          <a:pt x="88" y="209"/>
                        </a:lnTo>
                        <a:lnTo>
                          <a:pt x="89" y="209"/>
                        </a:lnTo>
                        <a:lnTo>
                          <a:pt x="90" y="207"/>
                        </a:lnTo>
                        <a:lnTo>
                          <a:pt x="93" y="209"/>
                        </a:lnTo>
                        <a:lnTo>
                          <a:pt x="94" y="210"/>
                        </a:lnTo>
                        <a:lnTo>
                          <a:pt x="96" y="213"/>
                        </a:lnTo>
                        <a:lnTo>
                          <a:pt x="97" y="214"/>
                        </a:lnTo>
                        <a:lnTo>
                          <a:pt x="98" y="215"/>
                        </a:lnTo>
                        <a:lnTo>
                          <a:pt x="100" y="215"/>
                        </a:lnTo>
                        <a:lnTo>
                          <a:pt x="102" y="215"/>
                        </a:lnTo>
                        <a:lnTo>
                          <a:pt x="105" y="215"/>
                        </a:lnTo>
                        <a:lnTo>
                          <a:pt x="108" y="214"/>
                        </a:lnTo>
                        <a:lnTo>
                          <a:pt x="109" y="213"/>
                        </a:lnTo>
                        <a:lnTo>
                          <a:pt x="109" y="213"/>
                        </a:lnTo>
                        <a:lnTo>
                          <a:pt x="110" y="211"/>
                        </a:lnTo>
                        <a:lnTo>
                          <a:pt x="110" y="210"/>
                        </a:lnTo>
                        <a:lnTo>
                          <a:pt x="112" y="209"/>
                        </a:lnTo>
                        <a:lnTo>
                          <a:pt x="113" y="206"/>
                        </a:lnTo>
                        <a:lnTo>
                          <a:pt x="114" y="203"/>
                        </a:lnTo>
                        <a:lnTo>
                          <a:pt x="116" y="203"/>
                        </a:lnTo>
                        <a:lnTo>
                          <a:pt x="117" y="202"/>
                        </a:lnTo>
                        <a:lnTo>
                          <a:pt x="120" y="201"/>
                        </a:lnTo>
                        <a:lnTo>
                          <a:pt x="121" y="199"/>
                        </a:lnTo>
                        <a:lnTo>
                          <a:pt x="120" y="198"/>
                        </a:lnTo>
                        <a:lnTo>
                          <a:pt x="120" y="196"/>
                        </a:lnTo>
                        <a:lnTo>
                          <a:pt x="120" y="192"/>
                        </a:lnTo>
                        <a:lnTo>
                          <a:pt x="121" y="190"/>
                        </a:lnTo>
                        <a:lnTo>
                          <a:pt x="122" y="189"/>
                        </a:lnTo>
                        <a:lnTo>
                          <a:pt x="122" y="188"/>
                        </a:lnTo>
                        <a:lnTo>
                          <a:pt x="124" y="186"/>
                        </a:lnTo>
                        <a:lnTo>
                          <a:pt x="125" y="184"/>
                        </a:lnTo>
                        <a:lnTo>
                          <a:pt x="128" y="181"/>
                        </a:lnTo>
                        <a:lnTo>
                          <a:pt x="129" y="180"/>
                        </a:lnTo>
                        <a:lnTo>
                          <a:pt x="130" y="178"/>
                        </a:lnTo>
                        <a:lnTo>
                          <a:pt x="132" y="177"/>
                        </a:lnTo>
                        <a:lnTo>
                          <a:pt x="134" y="176"/>
                        </a:lnTo>
                        <a:lnTo>
                          <a:pt x="134" y="176"/>
                        </a:lnTo>
                        <a:lnTo>
                          <a:pt x="132" y="172"/>
                        </a:lnTo>
                        <a:lnTo>
                          <a:pt x="130" y="168"/>
                        </a:lnTo>
                        <a:lnTo>
                          <a:pt x="129" y="162"/>
                        </a:lnTo>
                        <a:lnTo>
                          <a:pt x="129" y="160"/>
                        </a:lnTo>
                        <a:lnTo>
                          <a:pt x="129" y="157"/>
                        </a:lnTo>
                        <a:lnTo>
                          <a:pt x="130" y="156"/>
                        </a:lnTo>
                        <a:lnTo>
                          <a:pt x="133" y="154"/>
                        </a:lnTo>
                        <a:lnTo>
                          <a:pt x="134" y="153"/>
                        </a:lnTo>
                        <a:lnTo>
                          <a:pt x="136" y="152"/>
                        </a:lnTo>
                        <a:lnTo>
                          <a:pt x="140" y="150"/>
                        </a:lnTo>
                        <a:lnTo>
                          <a:pt x="144" y="149"/>
                        </a:lnTo>
                        <a:lnTo>
                          <a:pt x="146" y="149"/>
                        </a:lnTo>
                        <a:lnTo>
                          <a:pt x="150" y="150"/>
                        </a:lnTo>
                        <a:lnTo>
                          <a:pt x="153" y="150"/>
                        </a:lnTo>
                        <a:lnTo>
                          <a:pt x="154" y="152"/>
                        </a:lnTo>
                        <a:lnTo>
                          <a:pt x="157" y="152"/>
                        </a:lnTo>
                        <a:lnTo>
                          <a:pt x="157" y="152"/>
                        </a:lnTo>
                        <a:lnTo>
                          <a:pt x="160" y="150"/>
                        </a:lnTo>
                        <a:lnTo>
                          <a:pt x="162" y="149"/>
                        </a:lnTo>
                        <a:lnTo>
                          <a:pt x="161" y="146"/>
                        </a:lnTo>
                        <a:lnTo>
                          <a:pt x="161" y="144"/>
                        </a:lnTo>
                        <a:lnTo>
                          <a:pt x="161" y="142"/>
                        </a:lnTo>
                        <a:lnTo>
                          <a:pt x="162" y="141"/>
                        </a:lnTo>
                        <a:lnTo>
                          <a:pt x="164" y="138"/>
                        </a:lnTo>
                        <a:lnTo>
                          <a:pt x="165" y="137"/>
                        </a:lnTo>
                        <a:lnTo>
                          <a:pt x="167" y="136"/>
                        </a:lnTo>
                        <a:lnTo>
                          <a:pt x="169" y="134"/>
                        </a:lnTo>
                        <a:lnTo>
                          <a:pt x="170" y="132"/>
                        </a:lnTo>
                        <a:lnTo>
                          <a:pt x="171" y="130"/>
                        </a:lnTo>
                        <a:lnTo>
                          <a:pt x="173" y="128"/>
                        </a:lnTo>
                        <a:lnTo>
                          <a:pt x="173" y="126"/>
                        </a:lnTo>
                        <a:lnTo>
                          <a:pt x="173" y="126"/>
                        </a:lnTo>
                        <a:lnTo>
                          <a:pt x="173" y="125"/>
                        </a:lnTo>
                        <a:lnTo>
                          <a:pt x="171" y="121"/>
                        </a:lnTo>
                        <a:lnTo>
                          <a:pt x="170" y="118"/>
                        </a:lnTo>
                        <a:lnTo>
                          <a:pt x="169" y="113"/>
                        </a:lnTo>
                        <a:lnTo>
                          <a:pt x="169" y="112"/>
                        </a:lnTo>
                        <a:lnTo>
                          <a:pt x="167" y="110"/>
                        </a:lnTo>
                        <a:lnTo>
                          <a:pt x="167" y="108"/>
                        </a:lnTo>
                        <a:lnTo>
                          <a:pt x="166" y="109"/>
                        </a:lnTo>
                        <a:lnTo>
                          <a:pt x="164" y="109"/>
                        </a:lnTo>
                        <a:lnTo>
                          <a:pt x="160" y="110"/>
                        </a:lnTo>
                        <a:lnTo>
                          <a:pt x="157" y="113"/>
                        </a:lnTo>
                        <a:lnTo>
                          <a:pt x="154" y="114"/>
                        </a:lnTo>
                        <a:lnTo>
                          <a:pt x="152" y="116"/>
                        </a:lnTo>
                        <a:lnTo>
                          <a:pt x="149" y="117"/>
                        </a:lnTo>
                        <a:lnTo>
                          <a:pt x="146" y="116"/>
                        </a:lnTo>
                        <a:lnTo>
                          <a:pt x="145" y="114"/>
                        </a:lnTo>
                        <a:lnTo>
                          <a:pt x="142" y="113"/>
                        </a:lnTo>
                        <a:lnTo>
                          <a:pt x="141" y="110"/>
                        </a:lnTo>
                        <a:lnTo>
                          <a:pt x="141" y="109"/>
                        </a:lnTo>
                        <a:lnTo>
                          <a:pt x="140" y="108"/>
                        </a:lnTo>
                        <a:lnTo>
                          <a:pt x="138" y="105"/>
                        </a:lnTo>
                        <a:lnTo>
                          <a:pt x="138" y="102"/>
                        </a:lnTo>
                        <a:lnTo>
                          <a:pt x="140" y="100"/>
                        </a:lnTo>
                        <a:lnTo>
                          <a:pt x="141" y="97"/>
                        </a:lnTo>
                        <a:lnTo>
                          <a:pt x="144" y="93"/>
                        </a:lnTo>
                        <a:lnTo>
                          <a:pt x="146" y="89"/>
                        </a:lnTo>
                        <a:lnTo>
                          <a:pt x="148" y="88"/>
                        </a:lnTo>
                        <a:lnTo>
                          <a:pt x="149" y="86"/>
                        </a:lnTo>
                        <a:lnTo>
                          <a:pt x="152" y="85"/>
                        </a:lnTo>
                        <a:lnTo>
                          <a:pt x="153" y="84"/>
                        </a:lnTo>
                        <a:lnTo>
                          <a:pt x="154" y="82"/>
                        </a:lnTo>
                        <a:lnTo>
                          <a:pt x="156" y="81"/>
                        </a:lnTo>
                        <a:lnTo>
                          <a:pt x="157" y="80"/>
                        </a:lnTo>
                        <a:lnTo>
                          <a:pt x="158" y="78"/>
                        </a:lnTo>
                        <a:lnTo>
                          <a:pt x="160" y="77"/>
                        </a:lnTo>
                        <a:lnTo>
                          <a:pt x="161" y="76"/>
                        </a:lnTo>
                        <a:lnTo>
                          <a:pt x="164" y="76"/>
                        </a:lnTo>
                        <a:lnTo>
                          <a:pt x="166" y="76"/>
                        </a:lnTo>
                        <a:lnTo>
                          <a:pt x="169" y="76"/>
                        </a:lnTo>
                        <a:lnTo>
                          <a:pt x="171" y="76"/>
                        </a:lnTo>
                        <a:lnTo>
                          <a:pt x="174" y="74"/>
                        </a:lnTo>
                        <a:lnTo>
                          <a:pt x="177" y="72"/>
                        </a:lnTo>
                        <a:lnTo>
                          <a:pt x="181" y="70"/>
                        </a:lnTo>
                        <a:lnTo>
                          <a:pt x="185" y="72"/>
                        </a:lnTo>
                        <a:lnTo>
                          <a:pt x="187" y="73"/>
                        </a:lnTo>
                        <a:lnTo>
                          <a:pt x="189" y="73"/>
                        </a:lnTo>
                        <a:lnTo>
                          <a:pt x="190" y="73"/>
                        </a:lnTo>
                        <a:lnTo>
                          <a:pt x="194" y="73"/>
                        </a:lnTo>
                        <a:lnTo>
                          <a:pt x="199" y="72"/>
                        </a:lnTo>
                        <a:lnTo>
                          <a:pt x="205" y="70"/>
                        </a:lnTo>
                        <a:lnTo>
                          <a:pt x="206" y="70"/>
                        </a:lnTo>
                        <a:lnTo>
                          <a:pt x="207" y="69"/>
                        </a:lnTo>
                        <a:lnTo>
                          <a:pt x="207" y="69"/>
                        </a:lnTo>
                        <a:lnTo>
                          <a:pt x="207" y="68"/>
                        </a:lnTo>
                        <a:lnTo>
                          <a:pt x="206" y="65"/>
                        </a:lnTo>
                        <a:lnTo>
                          <a:pt x="205" y="64"/>
                        </a:lnTo>
                        <a:lnTo>
                          <a:pt x="203" y="62"/>
                        </a:lnTo>
                        <a:lnTo>
                          <a:pt x="201" y="61"/>
                        </a:lnTo>
                        <a:lnTo>
                          <a:pt x="197" y="58"/>
                        </a:lnTo>
                        <a:lnTo>
                          <a:pt x="197" y="57"/>
                        </a:lnTo>
                        <a:lnTo>
                          <a:pt x="195" y="54"/>
                        </a:lnTo>
                        <a:lnTo>
                          <a:pt x="194" y="53"/>
                        </a:lnTo>
                        <a:lnTo>
                          <a:pt x="194" y="50"/>
                        </a:lnTo>
                        <a:lnTo>
                          <a:pt x="194" y="48"/>
                        </a:lnTo>
                        <a:lnTo>
                          <a:pt x="195" y="46"/>
                        </a:lnTo>
                        <a:lnTo>
                          <a:pt x="198" y="45"/>
                        </a:lnTo>
                        <a:lnTo>
                          <a:pt x="202" y="42"/>
                        </a:lnTo>
                        <a:lnTo>
                          <a:pt x="206" y="41"/>
                        </a:lnTo>
                        <a:lnTo>
                          <a:pt x="211" y="39"/>
                        </a:lnTo>
                        <a:lnTo>
                          <a:pt x="215" y="37"/>
                        </a:lnTo>
                        <a:lnTo>
                          <a:pt x="219" y="36"/>
                        </a:lnTo>
                        <a:lnTo>
                          <a:pt x="222" y="37"/>
                        </a:lnTo>
                        <a:lnTo>
                          <a:pt x="223" y="39"/>
                        </a:lnTo>
                        <a:lnTo>
                          <a:pt x="226" y="40"/>
                        </a:lnTo>
                        <a:lnTo>
                          <a:pt x="227" y="41"/>
                        </a:lnTo>
                        <a:lnTo>
                          <a:pt x="229" y="42"/>
                        </a:lnTo>
                        <a:lnTo>
                          <a:pt x="233" y="42"/>
                        </a:lnTo>
                        <a:lnTo>
                          <a:pt x="234" y="44"/>
                        </a:lnTo>
                        <a:lnTo>
                          <a:pt x="235" y="46"/>
                        </a:lnTo>
                        <a:lnTo>
                          <a:pt x="237" y="48"/>
                        </a:lnTo>
                        <a:lnTo>
                          <a:pt x="235" y="50"/>
                        </a:lnTo>
                        <a:lnTo>
                          <a:pt x="235" y="52"/>
                        </a:lnTo>
                        <a:lnTo>
                          <a:pt x="234" y="53"/>
                        </a:lnTo>
                        <a:lnTo>
                          <a:pt x="235" y="56"/>
                        </a:lnTo>
                        <a:lnTo>
                          <a:pt x="237" y="57"/>
                        </a:lnTo>
                        <a:lnTo>
                          <a:pt x="241" y="58"/>
                        </a:lnTo>
                        <a:lnTo>
                          <a:pt x="241" y="58"/>
                        </a:lnTo>
                        <a:lnTo>
                          <a:pt x="243" y="57"/>
                        </a:lnTo>
                        <a:lnTo>
                          <a:pt x="245" y="56"/>
                        </a:lnTo>
                        <a:lnTo>
                          <a:pt x="247" y="54"/>
                        </a:lnTo>
                        <a:lnTo>
                          <a:pt x="250" y="50"/>
                        </a:lnTo>
                        <a:lnTo>
                          <a:pt x="253" y="49"/>
                        </a:lnTo>
                        <a:lnTo>
                          <a:pt x="257" y="45"/>
                        </a:lnTo>
                        <a:lnTo>
                          <a:pt x="261" y="41"/>
                        </a:lnTo>
                        <a:lnTo>
                          <a:pt x="267" y="35"/>
                        </a:lnTo>
                        <a:lnTo>
                          <a:pt x="269" y="32"/>
                        </a:lnTo>
                        <a:lnTo>
                          <a:pt x="271" y="28"/>
                        </a:lnTo>
                        <a:lnTo>
                          <a:pt x="274" y="24"/>
                        </a:lnTo>
                        <a:lnTo>
                          <a:pt x="275" y="21"/>
                        </a:lnTo>
                        <a:lnTo>
                          <a:pt x="275" y="21"/>
                        </a:lnTo>
                        <a:lnTo>
                          <a:pt x="275" y="20"/>
                        </a:lnTo>
                        <a:lnTo>
                          <a:pt x="274" y="20"/>
                        </a:lnTo>
                        <a:lnTo>
                          <a:pt x="273" y="19"/>
                        </a:lnTo>
                        <a:lnTo>
                          <a:pt x="273" y="17"/>
                        </a:lnTo>
                        <a:lnTo>
                          <a:pt x="271" y="16"/>
                        </a:lnTo>
                        <a:lnTo>
                          <a:pt x="273" y="13"/>
                        </a:lnTo>
                        <a:lnTo>
                          <a:pt x="274" y="11"/>
                        </a:lnTo>
                        <a:lnTo>
                          <a:pt x="278" y="9"/>
                        </a:lnTo>
                        <a:lnTo>
                          <a:pt x="282" y="8"/>
                        </a:lnTo>
                        <a:lnTo>
                          <a:pt x="287" y="4"/>
                        </a:lnTo>
                        <a:lnTo>
                          <a:pt x="290" y="3"/>
                        </a:lnTo>
                        <a:lnTo>
                          <a:pt x="292" y="1"/>
                        </a:lnTo>
                        <a:lnTo>
                          <a:pt x="295"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9" name="Freeform 639">
                    <a:extLst>
                      <a:ext uri="{FF2B5EF4-FFF2-40B4-BE49-F238E27FC236}">
                        <a16:creationId xmlns:a16="http://schemas.microsoft.com/office/drawing/2014/main" id="{5CA65632-002E-6DF9-8834-73BA5BC58A92}"/>
                      </a:ext>
                    </a:extLst>
                  </p:cNvPr>
                  <p:cNvSpPr>
                    <a:spLocks noEditPoints="1"/>
                  </p:cNvSpPr>
                  <p:nvPr/>
                </p:nvSpPr>
                <p:spPr bwMode="auto">
                  <a:xfrm>
                    <a:off x="4278295" y="2931099"/>
                    <a:ext cx="5363324" cy="4437841"/>
                  </a:xfrm>
                  <a:custGeom>
                    <a:avLst/>
                    <a:gdLst>
                      <a:gd name="T0" fmla="*/ 117 w 481"/>
                      <a:gd name="T1" fmla="*/ 27 h 398"/>
                      <a:gd name="T2" fmla="*/ 57 w 481"/>
                      <a:gd name="T3" fmla="*/ 52 h 398"/>
                      <a:gd name="T4" fmla="*/ 12 w 481"/>
                      <a:gd name="T5" fmla="*/ 95 h 398"/>
                      <a:gd name="T6" fmla="*/ 56 w 481"/>
                      <a:gd name="T7" fmla="*/ 147 h 398"/>
                      <a:gd name="T8" fmla="*/ 58 w 481"/>
                      <a:gd name="T9" fmla="*/ 175 h 398"/>
                      <a:gd name="T10" fmla="*/ 29 w 481"/>
                      <a:gd name="T11" fmla="*/ 200 h 398"/>
                      <a:gd name="T12" fmla="*/ 28 w 481"/>
                      <a:gd name="T13" fmla="*/ 228 h 398"/>
                      <a:gd name="T14" fmla="*/ 3 w 481"/>
                      <a:gd name="T15" fmla="*/ 277 h 398"/>
                      <a:gd name="T16" fmla="*/ 33 w 481"/>
                      <a:gd name="T17" fmla="*/ 285 h 398"/>
                      <a:gd name="T18" fmla="*/ 74 w 481"/>
                      <a:gd name="T19" fmla="*/ 321 h 398"/>
                      <a:gd name="T20" fmla="*/ 125 w 481"/>
                      <a:gd name="T21" fmla="*/ 359 h 398"/>
                      <a:gd name="T22" fmla="*/ 161 w 481"/>
                      <a:gd name="T23" fmla="*/ 390 h 398"/>
                      <a:gd name="T24" fmla="*/ 173 w 481"/>
                      <a:gd name="T25" fmla="*/ 346 h 398"/>
                      <a:gd name="T26" fmla="*/ 225 w 481"/>
                      <a:gd name="T27" fmla="*/ 359 h 398"/>
                      <a:gd name="T28" fmla="*/ 242 w 481"/>
                      <a:gd name="T29" fmla="*/ 326 h 398"/>
                      <a:gd name="T30" fmla="*/ 286 w 481"/>
                      <a:gd name="T31" fmla="*/ 344 h 398"/>
                      <a:gd name="T32" fmla="*/ 358 w 481"/>
                      <a:gd name="T33" fmla="*/ 334 h 398"/>
                      <a:gd name="T34" fmla="*/ 359 w 481"/>
                      <a:gd name="T35" fmla="*/ 288 h 398"/>
                      <a:gd name="T36" fmla="*/ 388 w 481"/>
                      <a:gd name="T37" fmla="*/ 288 h 398"/>
                      <a:gd name="T38" fmla="*/ 417 w 481"/>
                      <a:gd name="T39" fmla="*/ 269 h 398"/>
                      <a:gd name="T40" fmla="*/ 415 w 481"/>
                      <a:gd name="T41" fmla="*/ 236 h 398"/>
                      <a:gd name="T42" fmla="*/ 439 w 481"/>
                      <a:gd name="T43" fmla="*/ 209 h 398"/>
                      <a:gd name="T44" fmla="*/ 473 w 481"/>
                      <a:gd name="T45" fmla="*/ 175 h 398"/>
                      <a:gd name="T46" fmla="*/ 425 w 481"/>
                      <a:gd name="T47" fmla="*/ 148 h 398"/>
                      <a:gd name="T48" fmla="*/ 402 w 481"/>
                      <a:gd name="T49" fmla="*/ 183 h 398"/>
                      <a:gd name="T50" fmla="*/ 348 w 481"/>
                      <a:gd name="T51" fmla="*/ 160 h 398"/>
                      <a:gd name="T52" fmla="*/ 286 w 481"/>
                      <a:gd name="T53" fmla="*/ 145 h 398"/>
                      <a:gd name="T54" fmla="*/ 265 w 481"/>
                      <a:gd name="T55" fmla="*/ 109 h 398"/>
                      <a:gd name="T56" fmla="*/ 245 w 481"/>
                      <a:gd name="T57" fmla="*/ 65 h 398"/>
                      <a:gd name="T58" fmla="*/ 194 w 481"/>
                      <a:gd name="T59" fmla="*/ 64 h 398"/>
                      <a:gd name="T60" fmla="*/ 173 w 481"/>
                      <a:gd name="T61" fmla="*/ 11 h 398"/>
                      <a:gd name="T62" fmla="*/ 171 w 481"/>
                      <a:gd name="T63" fmla="*/ 8 h 398"/>
                      <a:gd name="T64" fmla="*/ 198 w 481"/>
                      <a:gd name="T65" fmla="*/ 60 h 398"/>
                      <a:gd name="T66" fmla="*/ 241 w 481"/>
                      <a:gd name="T67" fmla="*/ 64 h 398"/>
                      <a:gd name="T68" fmla="*/ 275 w 481"/>
                      <a:gd name="T69" fmla="*/ 97 h 398"/>
                      <a:gd name="T70" fmla="*/ 275 w 481"/>
                      <a:gd name="T71" fmla="*/ 141 h 398"/>
                      <a:gd name="T72" fmla="*/ 334 w 481"/>
                      <a:gd name="T73" fmla="*/ 159 h 398"/>
                      <a:gd name="T74" fmla="*/ 391 w 481"/>
                      <a:gd name="T75" fmla="*/ 181 h 398"/>
                      <a:gd name="T76" fmla="*/ 408 w 481"/>
                      <a:gd name="T77" fmla="*/ 156 h 398"/>
                      <a:gd name="T78" fmla="*/ 460 w 481"/>
                      <a:gd name="T79" fmla="*/ 161 h 398"/>
                      <a:gd name="T80" fmla="*/ 456 w 481"/>
                      <a:gd name="T81" fmla="*/ 199 h 398"/>
                      <a:gd name="T82" fmla="*/ 420 w 481"/>
                      <a:gd name="T83" fmla="*/ 221 h 398"/>
                      <a:gd name="T84" fmla="*/ 417 w 481"/>
                      <a:gd name="T85" fmla="*/ 253 h 398"/>
                      <a:gd name="T86" fmla="*/ 398 w 481"/>
                      <a:gd name="T87" fmla="*/ 292 h 398"/>
                      <a:gd name="T88" fmla="*/ 354 w 481"/>
                      <a:gd name="T89" fmla="*/ 298 h 398"/>
                      <a:gd name="T90" fmla="*/ 340 w 481"/>
                      <a:gd name="T91" fmla="*/ 341 h 398"/>
                      <a:gd name="T92" fmla="*/ 277 w 481"/>
                      <a:gd name="T93" fmla="*/ 333 h 398"/>
                      <a:gd name="T94" fmla="*/ 250 w 481"/>
                      <a:gd name="T95" fmla="*/ 371 h 398"/>
                      <a:gd name="T96" fmla="*/ 210 w 481"/>
                      <a:gd name="T97" fmla="*/ 358 h 398"/>
                      <a:gd name="T98" fmla="*/ 164 w 481"/>
                      <a:gd name="T99" fmla="*/ 373 h 398"/>
                      <a:gd name="T100" fmla="*/ 126 w 481"/>
                      <a:gd name="T101" fmla="*/ 386 h 398"/>
                      <a:gd name="T102" fmla="*/ 89 w 481"/>
                      <a:gd name="T103" fmla="*/ 344 h 398"/>
                      <a:gd name="T104" fmla="*/ 36 w 481"/>
                      <a:gd name="T105" fmla="*/ 313 h 398"/>
                      <a:gd name="T106" fmla="*/ 19 w 481"/>
                      <a:gd name="T107" fmla="*/ 276 h 398"/>
                      <a:gd name="T108" fmla="*/ 11 w 481"/>
                      <a:gd name="T109" fmla="*/ 254 h 398"/>
                      <a:gd name="T110" fmla="*/ 29 w 481"/>
                      <a:gd name="T111" fmla="*/ 213 h 398"/>
                      <a:gd name="T112" fmla="*/ 35 w 481"/>
                      <a:gd name="T113" fmla="*/ 179 h 398"/>
                      <a:gd name="T114" fmla="*/ 48 w 481"/>
                      <a:gd name="T115" fmla="*/ 153 h 398"/>
                      <a:gd name="T116" fmla="*/ 25 w 481"/>
                      <a:gd name="T117" fmla="*/ 109 h 398"/>
                      <a:gd name="T118" fmla="*/ 46 w 481"/>
                      <a:gd name="T119" fmla="*/ 60 h 398"/>
                      <a:gd name="T120" fmla="*/ 92 w 481"/>
                      <a:gd name="T121" fmla="*/ 19 h 398"/>
                      <a:gd name="T122" fmla="*/ 132 w 481"/>
                      <a:gd name="T123" fmla="*/ 7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1" h="398">
                        <a:moveTo>
                          <a:pt x="152" y="3"/>
                        </a:moveTo>
                        <a:lnTo>
                          <a:pt x="148" y="3"/>
                        </a:lnTo>
                        <a:lnTo>
                          <a:pt x="144" y="4"/>
                        </a:lnTo>
                        <a:lnTo>
                          <a:pt x="140" y="4"/>
                        </a:lnTo>
                        <a:lnTo>
                          <a:pt x="138" y="4"/>
                        </a:lnTo>
                        <a:lnTo>
                          <a:pt x="138" y="4"/>
                        </a:lnTo>
                        <a:lnTo>
                          <a:pt x="137" y="4"/>
                        </a:lnTo>
                        <a:lnTo>
                          <a:pt x="136" y="6"/>
                        </a:lnTo>
                        <a:lnTo>
                          <a:pt x="136" y="7"/>
                        </a:lnTo>
                        <a:lnTo>
                          <a:pt x="134" y="8"/>
                        </a:lnTo>
                        <a:lnTo>
                          <a:pt x="133" y="8"/>
                        </a:lnTo>
                        <a:lnTo>
                          <a:pt x="130" y="11"/>
                        </a:lnTo>
                        <a:lnTo>
                          <a:pt x="129" y="12"/>
                        </a:lnTo>
                        <a:lnTo>
                          <a:pt x="128" y="15"/>
                        </a:lnTo>
                        <a:lnTo>
                          <a:pt x="128" y="16"/>
                        </a:lnTo>
                        <a:lnTo>
                          <a:pt x="129" y="18"/>
                        </a:lnTo>
                        <a:lnTo>
                          <a:pt x="130" y="19"/>
                        </a:lnTo>
                        <a:lnTo>
                          <a:pt x="133" y="22"/>
                        </a:lnTo>
                        <a:lnTo>
                          <a:pt x="133" y="23"/>
                        </a:lnTo>
                        <a:lnTo>
                          <a:pt x="133" y="24"/>
                        </a:lnTo>
                        <a:lnTo>
                          <a:pt x="132" y="26"/>
                        </a:lnTo>
                        <a:lnTo>
                          <a:pt x="129" y="26"/>
                        </a:lnTo>
                        <a:lnTo>
                          <a:pt x="128" y="26"/>
                        </a:lnTo>
                        <a:lnTo>
                          <a:pt x="126" y="24"/>
                        </a:lnTo>
                        <a:lnTo>
                          <a:pt x="125" y="23"/>
                        </a:lnTo>
                        <a:lnTo>
                          <a:pt x="122" y="23"/>
                        </a:lnTo>
                        <a:lnTo>
                          <a:pt x="121" y="23"/>
                        </a:lnTo>
                        <a:lnTo>
                          <a:pt x="120" y="23"/>
                        </a:lnTo>
                        <a:lnTo>
                          <a:pt x="118" y="24"/>
                        </a:lnTo>
                        <a:lnTo>
                          <a:pt x="117" y="27"/>
                        </a:lnTo>
                        <a:lnTo>
                          <a:pt x="116" y="28"/>
                        </a:lnTo>
                        <a:lnTo>
                          <a:pt x="114" y="30"/>
                        </a:lnTo>
                        <a:lnTo>
                          <a:pt x="113" y="31"/>
                        </a:lnTo>
                        <a:lnTo>
                          <a:pt x="110" y="30"/>
                        </a:lnTo>
                        <a:lnTo>
                          <a:pt x="108" y="28"/>
                        </a:lnTo>
                        <a:lnTo>
                          <a:pt x="106" y="27"/>
                        </a:lnTo>
                        <a:lnTo>
                          <a:pt x="105" y="24"/>
                        </a:lnTo>
                        <a:lnTo>
                          <a:pt x="102" y="23"/>
                        </a:lnTo>
                        <a:lnTo>
                          <a:pt x="100" y="22"/>
                        </a:lnTo>
                        <a:lnTo>
                          <a:pt x="97" y="22"/>
                        </a:lnTo>
                        <a:lnTo>
                          <a:pt x="94" y="22"/>
                        </a:lnTo>
                        <a:lnTo>
                          <a:pt x="92" y="22"/>
                        </a:lnTo>
                        <a:lnTo>
                          <a:pt x="88" y="22"/>
                        </a:lnTo>
                        <a:lnTo>
                          <a:pt x="85" y="23"/>
                        </a:lnTo>
                        <a:lnTo>
                          <a:pt x="84" y="24"/>
                        </a:lnTo>
                        <a:lnTo>
                          <a:pt x="82" y="27"/>
                        </a:lnTo>
                        <a:lnTo>
                          <a:pt x="82" y="30"/>
                        </a:lnTo>
                        <a:lnTo>
                          <a:pt x="82" y="32"/>
                        </a:lnTo>
                        <a:lnTo>
                          <a:pt x="81" y="35"/>
                        </a:lnTo>
                        <a:lnTo>
                          <a:pt x="80" y="36"/>
                        </a:lnTo>
                        <a:lnTo>
                          <a:pt x="77" y="39"/>
                        </a:lnTo>
                        <a:lnTo>
                          <a:pt x="74" y="40"/>
                        </a:lnTo>
                        <a:lnTo>
                          <a:pt x="73" y="42"/>
                        </a:lnTo>
                        <a:lnTo>
                          <a:pt x="70" y="44"/>
                        </a:lnTo>
                        <a:lnTo>
                          <a:pt x="68" y="47"/>
                        </a:lnTo>
                        <a:lnTo>
                          <a:pt x="65" y="49"/>
                        </a:lnTo>
                        <a:lnTo>
                          <a:pt x="61" y="52"/>
                        </a:lnTo>
                        <a:lnTo>
                          <a:pt x="60" y="52"/>
                        </a:lnTo>
                        <a:lnTo>
                          <a:pt x="58" y="52"/>
                        </a:lnTo>
                        <a:lnTo>
                          <a:pt x="57" y="52"/>
                        </a:lnTo>
                        <a:lnTo>
                          <a:pt x="56" y="51"/>
                        </a:lnTo>
                        <a:lnTo>
                          <a:pt x="53" y="51"/>
                        </a:lnTo>
                        <a:lnTo>
                          <a:pt x="53" y="51"/>
                        </a:lnTo>
                        <a:lnTo>
                          <a:pt x="52" y="52"/>
                        </a:lnTo>
                        <a:lnTo>
                          <a:pt x="50" y="53"/>
                        </a:lnTo>
                        <a:lnTo>
                          <a:pt x="50" y="57"/>
                        </a:lnTo>
                        <a:lnTo>
                          <a:pt x="49" y="60"/>
                        </a:lnTo>
                        <a:lnTo>
                          <a:pt x="48" y="61"/>
                        </a:lnTo>
                        <a:lnTo>
                          <a:pt x="45" y="63"/>
                        </a:lnTo>
                        <a:lnTo>
                          <a:pt x="43" y="64"/>
                        </a:lnTo>
                        <a:lnTo>
                          <a:pt x="40" y="64"/>
                        </a:lnTo>
                        <a:lnTo>
                          <a:pt x="39" y="64"/>
                        </a:lnTo>
                        <a:lnTo>
                          <a:pt x="35" y="64"/>
                        </a:lnTo>
                        <a:lnTo>
                          <a:pt x="29" y="64"/>
                        </a:lnTo>
                        <a:lnTo>
                          <a:pt x="28" y="65"/>
                        </a:lnTo>
                        <a:lnTo>
                          <a:pt x="24" y="68"/>
                        </a:lnTo>
                        <a:lnTo>
                          <a:pt x="21" y="69"/>
                        </a:lnTo>
                        <a:lnTo>
                          <a:pt x="20" y="72"/>
                        </a:lnTo>
                        <a:lnTo>
                          <a:pt x="19" y="73"/>
                        </a:lnTo>
                        <a:lnTo>
                          <a:pt x="15" y="76"/>
                        </a:lnTo>
                        <a:lnTo>
                          <a:pt x="12" y="77"/>
                        </a:lnTo>
                        <a:lnTo>
                          <a:pt x="8" y="77"/>
                        </a:lnTo>
                        <a:lnTo>
                          <a:pt x="8" y="79"/>
                        </a:lnTo>
                        <a:lnTo>
                          <a:pt x="8" y="81"/>
                        </a:lnTo>
                        <a:lnTo>
                          <a:pt x="8" y="84"/>
                        </a:lnTo>
                        <a:lnTo>
                          <a:pt x="8" y="87"/>
                        </a:lnTo>
                        <a:lnTo>
                          <a:pt x="9" y="89"/>
                        </a:lnTo>
                        <a:lnTo>
                          <a:pt x="9" y="92"/>
                        </a:lnTo>
                        <a:lnTo>
                          <a:pt x="12" y="93"/>
                        </a:lnTo>
                        <a:lnTo>
                          <a:pt x="12" y="95"/>
                        </a:lnTo>
                        <a:lnTo>
                          <a:pt x="12" y="97"/>
                        </a:lnTo>
                        <a:lnTo>
                          <a:pt x="13" y="100"/>
                        </a:lnTo>
                        <a:lnTo>
                          <a:pt x="15" y="103"/>
                        </a:lnTo>
                        <a:lnTo>
                          <a:pt x="17" y="104"/>
                        </a:lnTo>
                        <a:lnTo>
                          <a:pt x="20" y="105"/>
                        </a:lnTo>
                        <a:lnTo>
                          <a:pt x="23" y="105"/>
                        </a:lnTo>
                        <a:lnTo>
                          <a:pt x="25" y="105"/>
                        </a:lnTo>
                        <a:lnTo>
                          <a:pt x="27" y="107"/>
                        </a:lnTo>
                        <a:lnTo>
                          <a:pt x="28" y="108"/>
                        </a:lnTo>
                        <a:lnTo>
                          <a:pt x="28" y="111"/>
                        </a:lnTo>
                        <a:lnTo>
                          <a:pt x="29" y="112"/>
                        </a:lnTo>
                        <a:lnTo>
                          <a:pt x="31" y="116"/>
                        </a:lnTo>
                        <a:lnTo>
                          <a:pt x="35" y="119"/>
                        </a:lnTo>
                        <a:lnTo>
                          <a:pt x="39" y="121"/>
                        </a:lnTo>
                        <a:lnTo>
                          <a:pt x="43" y="123"/>
                        </a:lnTo>
                        <a:lnTo>
                          <a:pt x="45" y="123"/>
                        </a:lnTo>
                        <a:lnTo>
                          <a:pt x="48" y="124"/>
                        </a:lnTo>
                        <a:lnTo>
                          <a:pt x="52" y="125"/>
                        </a:lnTo>
                        <a:lnTo>
                          <a:pt x="54" y="128"/>
                        </a:lnTo>
                        <a:lnTo>
                          <a:pt x="57" y="129"/>
                        </a:lnTo>
                        <a:lnTo>
                          <a:pt x="58" y="129"/>
                        </a:lnTo>
                        <a:lnTo>
                          <a:pt x="60" y="132"/>
                        </a:lnTo>
                        <a:lnTo>
                          <a:pt x="60" y="133"/>
                        </a:lnTo>
                        <a:lnTo>
                          <a:pt x="60" y="135"/>
                        </a:lnTo>
                        <a:lnTo>
                          <a:pt x="57" y="137"/>
                        </a:lnTo>
                        <a:lnTo>
                          <a:pt x="56" y="139"/>
                        </a:lnTo>
                        <a:lnTo>
                          <a:pt x="56" y="140"/>
                        </a:lnTo>
                        <a:lnTo>
                          <a:pt x="56" y="143"/>
                        </a:lnTo>
                        <a:lnTo>
                          <a:pt x="56" y="144"/>
                        </a:lnTo>
                        <a:lnTo>
                          <a:pt x="56" y="147"/>
                        </a:lnTo>
                        <a:lnTo>
                          <a:pt x="56" y="149"/>
                        </a:lnTo>
                        <a:lnTo>
                          <a:pt x="54" y="149"/>
                        </a:lnTo>
                        <a:lnTo>
                          <a:pt x="53" y="148"/>
                        </a:lnTo>
                        <a:lnTo>
                          <a:pt x="52" y="145"/>
                        </a:lnTo>
                        <a:lnTo>
                          <a:pt x="50" y="143"/>
                        </a:lnTo>
                        <a:lnTo>
                          <a:pt x="48" y="141"/>
                        </a:lnTo>
                        <a:lnTo>
                          <a:pt x="46" y="141"/>
                        </a:lnTo>
                        <a:lnTo>
                          <a:pt x="44" y="143"/>
                        </a:lnTo>
                        <a:lnTo>
                          <a:pt x="43" y="144"/>
                        </a:lnTo>
                        <a:lnTo>
                          <a:pt x="43" y="147"/>
                        </a:lnTo>
                        <a:lnTo>
                          <a:pt x="43" y="148"/>
                        </a:lnTo>
                        <a:lnTo>
                          <a:pt x="45" y="149"/>
                        </a:lnTo>
                        <a:lnTo>
                          <a:pt x="49" y="151"/>
                        </a:lnTo>
                        <a:lnTo>
                          <a:pt x="52" y="152"/>
                        </a:lnTo>
                        <a:lnTo>
                          <a:pt x="53" y="153"/>
                        </a:lnTo>
                        <a:lnTo>
                          <a:pt x="54" y="153"/>
                        </a:lnTo>
                        <a:lnTo>
                          <a:pt x="53" y="153"/>
                        </a:lnTo>
                        <a:lnTo>
                          <a:pt x="53" y="155"/>
                        </a:lnTo>
                        <a:lnTo>
                          <a:pt x="50" y="157"/>
                        </a:lnTo>
                        <a:lnTo>
                          <a:pt x="49" y="159"/>
                        </a:lnTo>
                        <a:lnTo>
                          <a:pt x="48" y="160"/>
                        </a:lnTo>
                        <a:lnTo>
                          <a:pt x="48" y="161"/>
                        </a:lnTo>
                        <a:lnTo>
                          <a:pt x="49" y="164"/>
                        </a:lnTo>
                        <a:lnTo>
                          <a:pt x="52" y="165"/>
                        </a:lnTo>
                        <a:lnTo>
                          <a:pt x="53" y="167"/>
                        </a:lnTo>
                        <a:lnTo>
                          <a:pt x="56" y="168"/>
                        </a:lnTo>
                        <a:lnTo>
                          <a:pt x="56" y="169"/>
                        </a:lnTo>
                        <a:lnTo>
                          <a:pt x="57" y="171"/>
                        </a:lnTo>
                        <a:lnTo>
                          <a:pt x="58" y="172"/>
                        </a:lnTo>
                        <a:lnTo>
                          <a:pt x="58" y="175"/>
                        </a:lnTo>
                        <a:lnTo>
                          <a:pt x="57" y="177"/>
                        </a:lnTo>
                        <a:lnTo>
                          <a:pt x="56" y="180"/>
                        </a:lnTo>
                        <a:lnTo>
                          <a:pt x="54" y="183"/>
                        </a:lnTo>
                        <a:lnTo>
                          <a:pt x="53" y="184"/>
                        </a:lnTo>
                        <a:lnTo>
                          <a:pt x="52" y="184"/>
                        </a:lnTo>
                        <a:lnTo>
                          <a:pt x="49" y="184"/>
                        </a:lnTo>
                        <a:lnTo>
                          <a:pt x="48" y="183"/>
                        </a:lnTo>
                        <a:lnTo>
                          <a:pt x="45" y="181"/>
                        </a:lnTo>
                        <a:lnTo>
                          <a:pt x="44" y="179"/>
                        </a:lnTo>
                        <a:lnTo>
                          <a:pt x="43" y="179"/>
                        </a:lnTo>
                        <a:lnTo>
                          <a:pt x="41" y="179"/>
                        </a:lnTo>
                        <a:lnTo>
                          <a:pt x="39" y="181"/>
                        </a:lnTo>
                        <a:lnTo>
                          <a:pt x="36" y="181"/>
                        </a:lnTo>
                        <a:lnTo>
                          <a:pt x="35" y="181"/>
                        </a:lnTo>
                        <a:lnTo>
                          <a:pt x="33" y="180"/>
                        </a:lnTo>
                        <a:lnTo>
                          <a:pt x="31" y="179"/>
                        </a:lnTo>
                        <a:lnTo>
                          <a:pt x="29" y="179"/>
                        </a:lnTo>
                        <a:lnTo>
                          <a:pt x="27" y="179"/>
                        </a:lnTo>
                        <a:lnTo>
                          <a:pt x="27" y="180"/>
                        </a:lnTo>
                        <a:lnTo>
                          <a:pt x="27" y="181"/>
                        </a:lnTo>
                        <a:lnTo>
                          <a:pt x="27" y="185"/>
                        </a:lnTo>
                        <a:lnTo>
                          <a:pt x="28" y="189"/>
                        </a:lnTo>
                        <a:lnTo>
                          <a:pt x="29" y="192"/>
                        </a:lnTo>
                        <a:lnTo>
                          <a:pt x="31" y="195"/>
                        </a:lnTo>
                        <a:lnTo>
                          <a:pt x="32" y="196"/>
                        </a:lnTo>
                        <a:lnTo>
                          <a:pt x="33" y="197"/>
                        </a:lnTo>
                        <a:lnTo>
                          <a:pt x="35" y="197"/>
                        </a:lnTo>
                        <a:lnTo>
                          <a:pt x="35" y="199"/>
                        </a:lnTo>
                        <a:lnTo>
                          <a:pt x="32" y="199"/>
                        </a:lnTo>
                        <a:lnTo>
                          <a:pt x="29" y="200"/>
                        </a:lnTo>
                        <a:lnTo>
                          <a:pt x="25" y="199"/>
                        </a:lnTo>
                        <a:lnTo>
                          <a:pt x="21" y="199"/>
                        </a:lnTo>
                        <a:lnTo>
                          <a:pt x="20" y="199"/>
                        </a:lnTo>
                        <a:lnTo>
                          <a:pt x="17" y="199"/>
                        </a:lnTo>
                        <a:lnTo>
                          <a:pt x="17" y="197"/>
                        </a:lnTo>
                        <a:lnTo>
                          <a:pt x="15" y="199"/>
                        </a:lnTo>
                        <a:lnTo>
                          <a:pt x="15" y="199"/>
                        </a:lnTo>
                        <a:lnTo>
                          <a:pt x="13" y="200"/>
                        </a:lnTo>
                        <a:lnTo>
                          <a:pt x="15" y="201"/>
                        </a:lnTo>
                        <a:lnTo>
                          <a:pt x="17" y="202"/>
                        </a:lnTo>
                        <a:lnTo>
                          <a:pt x="20" y="204"/>
                        </a:lnTo>
                        <a:lnTo>
                          <a:pt x="23" y="204"/>
                        </a:lnTo>
                        <a:lnTo>
                          <a:pt x="25" y="205"/>
                        </a:lnTo>
                        <a:lnTo>
                          <a:pt x="28" y="208"/>
                        </a:lnTo>
                        <a:lnTo>
                          <a:pt x="31" y="209"/>
                        </a:lnTo>
                        <a:lnTo>
                          <a:pt x="32" y="212"/>
                        </a:lnTo>
                        <a:lnTo>
                          <a:pt x="33" y="213"/>
                        </a:lnTo>
                        <a:lnTo>
                          <a:pt x="35" y="214"/>
                        </a:lnTo>
                        <a:lnTo>
                          <a:pt x="35" y="216"/>
                        </a:lnTo>
                        <a:lnTo>
                          <a:pt x="33" y="216"/>
                        </a:lnTo>
                        <a:lnTo>
                          <a:pt x="31" y="217"/>
                        </a:lnTo>
                        <a:lnTo>
                          <a:pt x="28" y="217"/>
                        </a:lnTo>
                        <a:lnTo>
                          <a:pt x="27" y="218"/>
                        </a:lnTo>
                        <a:lnTo>
                          <a:pt x="25" y="220"/>
                        </a:lnTo>
                        <a:lnTo>
                          <a:pt x="27" y="221"/>
                        </a:lnTo>
                        <a:lnTo>
                          <a:pt x="27" y="222"/>
                        </a:lnTo>
                        <a:lnTo>
                          <a:pt x="28" y="224"/>
                        </a:lnTo>
                        <a:lnTo>
                          <a:pt x="28" y="225"/>
                        </a:lnTo>
                        <a:lnTo>
                          <a:pt x="28" y="226"/>
                        </a:lnTo>
                        <a:lnTo>
                          <a:pt x="28" y="228"/>
                        </a:lnTo>
                        <a:lnTo>
                          <a:pt x="27" y="228"/>
                        </a:lnTo>
                        <a:lnTo>
                          <a:pt x="25" y="229"/>
                        </a:lnTo>
                        <a:lnTo>
                          <a:pt x="21" y="229"/>
                        </a:lnTo>
                        <a:lnTo>
                          <a:pt x="19" y="230"/>
                        </a:lnTo>
                        <a:lnTo>
                          <a:pt x="16" y="232"/>
                        </a:lnTo>
                        <a:lnTo>
                          <a:pt x="15" y="234"/>
                        </a:lnTo>
                        <a:lnTo>
                          <a:pt x="13" y="237"/>
                        </a:lnTo>
                        <a:lnTo>
                          <a:pt x="15" y="240"/>
                        </a:lnTo>
                        <a:lnTo>
                          <a:pt x="15" y="242"/>
                        </a:lnTo>
                        <a:lnTo>
                          <a:pt x="15" y="244"/>
                        </a:lnTo>
                        <a:lnTo>
                          <a:pt x="13" y="245"/>
                        </a:lnTo>
                        <a:lnTo>
                          <a:pt x="12" y="246"/>
                        </a:lnTo>
                        <a:lnTo>
                          <a:pt x="9" y="248"/>
                        </a:lnTo>
                        <a:lnTo>
                          <a:pt x="9" y="248"/>
                        </a:lnTo>
                        <a:lnTo>
                          <a:pt x="9" y="249"/>
                        </a:lnTo>
                        <a:lnTo>
                          <a:pt x="11" y="250"/>
                        </a:lnTo>
                        <a:lnTo>
                          <a:pt x="12" y="253"/>
                        </a:lnTo>
                        <a:lnTo>
                          <a:pt x="13" y="254"/>
                        </a:lnTo>
                        <a:lnTo>
                          <a:pt x="12" y="257"/>
                        </a:lnTo>
                        <a:lnTo>
                          <a:pt x="12" y="260"/>
                        </a:lnTo>
                        <a:lnTo>
                          <a:pt x="11" y="261"/>
                        </a:lnTo>
                        <a:lnTo>
                          <a:pt x="9" y="265"/>
                        </a:lnTo>
                        <a:lnTo>
                          <a:pt x="8" y="268"/>
                        </a:lnTo>
                        <a:lnTo>
                          <a:pt x="7" y="269"/>
                        </a:lnTo>
                        <a:lnTo>
                          <a:pt x="4" y="270"/>
                        </a:lnTo>
                        <a:lnTo>
                          <a:pt x="3" y="270"/>
                        </a:lnTo>
                        <a:lnTo>
                          <a:pt x="3" y="272"/>
                        </a:lnTo>
                        <a:lnTo>
                          <a:pt x="3" y="273"/>
                        </a:lnTo>
                        <a:lnTo>
                          <a:pt x="3" y="274"/>
                        </a:lnTo>
                        <a:lnTo>
                          <a:pt x="3" y="277"/>
                        </a:lnTo>
                        <a:lnTo>
                          <a:pt x="4" y="280"/>
                        </a:lnTo>
                        <a:lnTo>
                          <a:pt x="5" y="281"/>
                        </a:lnTo>
                        <a:lnTo>
                          <a:pt x="7" y="282"/>
                        </a:lnTo>
                        <a:lnTo>
                          <a:pt x="9" y="284"/>
                        </a:lnTo>
                        <a:lnTo>
                          <a:pt x="12" y="284"/>
                        </a:lnTo>
                        <a:lnTo>
                          <a:pt x="13" y="284"/>
                        </a:lnTo>
                        <a:lnTo>
                          <a:pt x="16" y="282"/>
                        </a:lnTo>
                        <a:lnTo>
                          <a:pt x="17" y="282"/>
                        </a:lnTo>
                        <a:lnTo>
                          <a:pt x="19" y="281"/>
                        </a:lnTo>
                        <a:lnTo>
                          <a:pt x="17" y="280"/>
                        </a:lnTo>
                        <a:lnTo>
                          <a:pt x="16" y="277"/>
                        </a:lnTo>
                        <a:lnTo>
                          <a:pt x="17" y="274"/>
                        </a:lnTo>
                        <a:lnTo>
                          <a:pt x="17" y="273"/>
                        </a:lnTo>
                        <a:lnTo>
                          <a:pt x="20" y="272"/>
                        </a:lnTo>
                        <a:lnTo>
                          <a:pt x="24" y="270"/>
                        </a:lnTo>
                        <a:lnTo>
                          <a:pt x="25" y="269"/>
                        </a:lnTo>
                        <a:lnTo>
                          <a:pt x="28" y="269"/>
                        </a:lnTo>
                        <a:lnTo>
                          <a:pt x="29" y="269"/>
                        </a:lnTo>
                        <a:lnTo>
                          <a:pt x="32" y="269"/>
                        </a:lnTo>
                        <a:lnTo>
                          <a:pt x="33" y="272"/>
                        </a:lnTo>
                        <a:lnTo>
                          <a:pt x="33" y="274"/>
                        </a:lnTo>
                        <a:lnTo>
                          <a:pt x="35" y="276"/>
                        </a:lnTo>
                        <a:lnTo>
                          <a:pt x="36" y="280"/>
                        </a:lnTo>
                        <a:lnTo>
                          <a:pt x="37" y="282"/>
                        </a:lnTo>
                        <a:lnTo>
                          <a:pt x="36" y="284"/>
                        </a:lnTo>
                        <a:lnTo>
                          <a:pt x="36" y="286"/>
                        </a:lnTo>
                        <a:lnTo>
                          <a:pt x="36" y="286"/>
                        </a:lnTo>
                        <a:lnTo>
                          <a:pt x="35" y="286"/>
                        </a:lnTo>
                        <a:lnTo>
                          <a:pt x="35" y="285"/>
                        </a:lnTo>
                        <a:lnTo>
                          <a:pt x="33" y="285"/>
                        </a:lnTo>
                        <a:lnTo>
                          <a:pt x="33" y="286"/>
                        </a:lnTo>
                        <a:lnTo>
                          <a:pt x="32" y="289"/>
                        </a:lnTo>
                        <a:lnTo>
                          <a:pt x="32" y="292"/>
                        </a:lnTo>
                        <a:lnTo>
                          <a:pt x="32" y="294"/>
                        </a:lnTo>
                        <a:lnTo>
                          <a:pt x="33" y="297"/>
                        </a:lnTo>
                        <a:lnTo>
                          <a:pt x="33" y="301"/>
                        </a:lnTo>
                        <a:lnTo>
                          <a:pt x="35" y="305"/>
                        </a:lnTo>
                        <a:lnTo>
                          <a:pt x="35" y="306"/>
                        </a:lnTo>
                        <a:lnTo>
                          <a:pt x="35" y="308"/>
                        </a:lnTo>
                        <a:lnTo>
                          <a:pt x="36" y="309"/>
                        </a:lnTo>
                        <a:lnTo>
                          <a:pt x="39" y="308"/>
                        </a:lnTo>
                        <a:lnTo>
                          <a:pt x="41" y="306"/>
                        </a:lnTo>
                        <a:lnTo>
                          <a:pt x="44" y="305"/>
                        </a:lnTo>
                        <a:lnTo>
                          <a:pt x="44" y="305"/>
                        </a:lnTo>
                        <a:lnTo>
                          <a:pt x="45" y="305"/>
                        </a:lnTo>
                        <a:lnTo>
                          <a:pt x="45" y="305"/>
                        </a:lnTo>
                        <a:lnTo>
                          <a:pt x="46" y="306"/>
                        </a:lnTo>
                        <a:lnTo>
                          <a:pt x="48" y="306"/>
                        </a:lnTo>
                        <a:lnTo>
                          <a:pt x="49" y="306"/>
                        </a:lnTo>
                        <a:lnTo>
                          <a:pt x="52" y="306"/>
                        </a:lnTo>
                        <a:lnTo>
                          <a:pt x="54" y="305"/>
                        </a:lnTo>
                        <a:lnTo>
                          <a:pt x="56" y="305"/>
                        </a:lnTo>
                        <a:lnTo>
                          <a:pt x="57" y="304"/>
                        </a:lnTo>
                        <a:lnTo>
                          <a:pt x="58" y="305"/>
                        </a:lnTo>
                        <a:lnTo>
                          <a:pt x="61" y="306"/>
                        </a:lnTo>
                        <a:lnTo>
                          <a:pt x="64" y="310"/>
                        </a:lnTo>
                        <a:lnTo>
                          <a:pt x="66" y="314"/>
                        </a:lnTo>
                        <a:lnTo>
                          <a:pt x="69" y="317"/>
                        </a:lnTo>
                        <a:lnTo>
                          <a:pt x="72" y="320"/>
                        </a:lnTo>
                        <a:lnTo>
                          <a:pt x="74" y="321"/>
                        </a:lnTo>
                        <a:lnTo>
                          <a:pt x="77" y="321"/>
                        </a:lnTo>
                        <a:lnTo>
                          <a:pt x="78" y="322"/>
                        </a:lnTo>
                        <a:lnTo>
                          <a:pt x="80" y="324"/>
                        </a:lnTo>
                        <a:lnTo>
                          <a:pt x="81" y="325"/>
                        </a:lnTo>
                        <a:lnTo>
                          <a:pt x="81" y="328"/>
                        </a:lnTo>
                        <a:lnTo>
                          <a:pt x="84" y="330"/>
                        </a:lnTo>
                        <a:lnTo>
                          <a:pt x="86" y="333"/>
                        </a:lnTo>
                        <a:lnTo>
                          <a:pt x="88" y="336"/>
                        </a:lnTo>
                        <a:lnTo>
                          <a:pt x="89" y="337"/>
                        </a:lnTo>
                        <a:lnTo>
                          <a:pt x="90" y="340"/>
                        </a:lnTo>
                        <a:lnTo>
                          <a:pt x="92" y="342"/>
                        </a:lnTo>
                        <a:lnTo>
                          <a:pt x="93" y="345"/>
                        </a:lnTo>
                        <a:lnTo>
                          <a:pt x="94" y="348"/>
                        </a:lnTo>
                        <a:lnTo>
                          <a:pt x="97" y="349"/>
                        </a:lnTo>
                        <a:lnTo>
                          <a:pt x="98" y="349"/>
                        </a:lnTo>
                        <a:lnTo>
                          <a:pt x="100" y="349"/>
                        </a:lnTo>
                        <a:lnTo>
                          <a:pt x="101" y="349"/>
                        </a:lnTo>
                        <a:lnTo>
                          <a:pt x="104" y="349"/>
                        </a:lnTo>
                        <a:lnTo>
                          <a:pt x="105" y="350"/>
                        </a:lnTo>
                        <a:lnTo>
                          <a:pt x="105" y="353"/>
                        </a:lnTo>
                        <a:lnTo>
                          <a:pt x="106" y="354"/>
                        </a:lnTo>
                        <a:lnTo>
                          <a:pt x="109" y="355"/>
                        </a:lnTo>
                        <a:lnTo>
                          <a:pt x="112" y="357"/>
                        </a:lnTo>
                        <a:lnTo>
                          <a:pt x="114" y="358"/>
                        </a:lnTo>
                        <a:lnTo>
                          <a:pt x="117" y="358"/>
                        </a:lnTo>
                        <a:lnTo>
                          <a:pt x="120" y="358"/>
                        </a:lnTo>
                        <a:lnTo>
                          <a:pt x="121" y="358"/>
                        </a:lnTo>
                        <a:lnTo>
                          <a:pt x="121" y="358"/>
                        </a:lnTo>
                        <a:lnTo>
                          <a:pt x="122" y="358"/>
                        </a:lnTo>
                        <a:lnTo>
                          <a:pt x="125" y="359"/>
                        </a:lnTo>
                        <a:lnTo>
                          <a:pt x="126" y="362"/>
                        </a:lnTo>
                        <a:lnTo>
                          <a:pt x="126" y="365"/>
                        </a:lnTo>
                        <a:lnTo>
                          <a:pt x="126" y="367"/>
                        </a:lnTo>
                        <a:lnTo>
                          <a:pt x="128" y="370"/>
                        </a:lnTo>
                        <a:lnTo>
                          <a:pt x="129" y="373"/>
                        </a:lnTo>
                        <a:lnTo>
                          <a:pt x="129" y="374"/>
                        </a:lnTo>
                        <a:lnTo>
                          <a:pt x="129" y="378"/>
                        </a:lnTo>
                        <a:lnTo>
                          <a:pt x="129" y="381"/>
                        </a:lnTo>
                        <a:lnTo>
                          <a:pt x="129" y="383"/>
                        </a:lnTo>
                        <a:lnTo>
                          <a:pt x="129" y="386"/>
                        </a:lnTo>
                        <a:lnTo>
                          <a:pt x="129" y="389"/>
                        </a:lnTo>
                        <a:lnTo>
                          <a:pt x="130" y="390"/>
                        </a:lnTo>
                        <a:lnTo>
                          <a:pt x="133" y="391"/>
                        </a:lnTo>
                        <a:lnTo>
                          <a:pt x="137" y="393"/>
                        </a:lnTo>
                        <a:lnTo>
                          <a:pt x="141" y="394"/>
                        </a:lnTo>
                        <a:lnTo>
                          <a:pt x="144" y="394"/>
                        </a:lnTo>
                        <a:lnTo>
                          <a:pt x="144" y="394"/>
                        </a:lnTo>
                        <a:lnTo>
                          <a:pt x="145" y="394"/>
                        </a:lnTo>
                        <a:lnTo>
                          <a:pt x="146" y="395"/>
                        </a:lnTo>
                        <a:lnTo>
                          <a:pt x="148" y="395"/>
                        </a:lnTo>
                        <a:lnTo>
                          <a:pt x="149" y="395"/>
                        </a:lnTo>
                        <a:lnTo>
                          <a:pt x="150" y="394"/>
                        </a:lnTo>
                        <a:lnTo>
                          <a:pt x="152" y="393"/>
                        </a:lnTo>
                        <a:lnTo>
                          <a:pt x="152" y="391"/>
                        </a:lnTo>
                        <a:lnTo>
                          <a:pt x="152" y="387"/>
                        </a:lnTo>
                        <a:lnTo>
                          <a:pt x="152" y="389"/>
                        </a:lnTo>
                        <a:lnTo>
                          <a:pt x="154" y="389"/>
                        </a:lnTo>
                        <a:lnTo>
                          <a:pt x="156" y="390"/>
                        </a:lnTo>
                        <a:lnTo>
                          <a:pt x="158" y="390"/>
                        </a:lnTo>
                        <a:lnTo>
                          <a:pt x="161" y="390"/>
                        </a:lnTo>
                        <a:lnTo>
                          <a:pt x="162" y="389"/>
                        </a:lnTo>
                        <a:lnTo>
                          <a:pt x="164" y="387"/>
                        </a:lnTo>
                        <a:lnTo>
                          <a:pt x="165" y="387"/>
                        </a:lnTo>
                        <a:lnTo>
                          <a:pt x="165" y="387"/>
                        </a:lnTo>
                        <a:lnTo>
                          <a:pt x="166" y="387"/>
                        </a:lnTo>
                        <a:lnTo>
                          <a:pt x="169" y="387"/>
                        </a:lnTo>
                        <a:lnTo>
                          <a:pt x="170" y="387"/>
                        </a:lnTo>
                        <a:lnTo>
                          <a:pt x="171" y="386"/>
                        </a:lnTo>
                        <a:lnTo>
                          <a:pt x="173" y="385"/>
                        </a:lnTo>
                        <a:lnTo>
                          <a:pt x="173" y="382"/>
                        </a:lnTo>
                        <a:lnTo>
                          <a:pt x="171" y="379"/>
                        </a:lnTo>
                        <a:lnTo>
                          <a:pt x="169" y="378"/>
                        </a:lnTo>
                        <a:lnTo>
                          <a:pt x="166" y="375"/>
                        </a:lnTo>
                        <a:lnTo>
                          <a:pt x="162" y="374"/>
                        </a:lnTo>
                        <a:lnTo>
                          <a:pt x="160" y="373"/>
                        </a:lnTo>
                        <a:lnTo>
                          <a:pt x="156" y="371"/>
                        </a:lnTo>
                        <a:lnTo>
                          <a:pt x="154" y="370"/>
                        </a:lnTo>
                        <a:lnTo>
                          <a:pt x="153" y="367"/>
                        </a:lnTo>
                        <a:lnTo>
                          <a:pt x="152" y="365"/>
                        </a:lnTo>
                        <a:lnTo>
                          <a:pt x="150" y="362"/>
                        </a:lnTo>
                        <a:lnTo>
                          <a:pt x="150" y="359"/>
                        </a:lnTo>
                        <a:lnTo>
                          <a:pt x="153" y="357"/>
                        </a:lnTo>
                        <a:lnTo>
                          <a:pt x="156" y="354"/>
                        </a:lnTo>
                        <a:lnTo>
                          <a:pt x="158" y="352"/>
                        </a:lnTo>
                        <a:lnTo>
                          <a:pt x="161" y="350"/>
                        </a:lnTo>
                        <a:lnTo>
                          <a:pt x="164" y="349"/>
                        </a:lnTo>
                        <a:lnTo>
                          <a:pt x="165" y="348"/>
                        </a:lnTo>
                        <a:lnTo>
                          <a:pt x="169" y="346"/>
                        </a:lnTo>
                        <a:lnTo>
                          <a:pt x="171" y="346"/>
                        </a:lnTo>
                        <a:lnTo>
                          <a:pt x="173" y="346"/>
                        </a:lnTo>
                        <a:lnTo>
                          <a:pt x="177" y="346"/>
                        </a:lnTo>
                        <a:lnTo>
                          <a:pt x="181" y="346"/>
                        </a:lnTo>
                        <a:lnTo>
                          <a:pt x="183" y="348"/>
                        </a:lnTo>
                        <a:lnTo>
                          <a:pt x="186" y="348"/>
                        </a:lnTo>
                        <a:lnTo>
                          <a:pt x="189" y="348"/>
                        </a:lnTo>
                        <a:lnTo>
                          <a:pt x="191" y="350"/>
                        </a:lnTo>
                        <a:lnTo>
                          <a:pt x="193" y="352"/>
                        </a:lnTo>
                        <a:lnTo>
                          <a:pt x="194" y="354"/>
                        </a:lnTo>
                        <a:lnTo>
                          <a:pt x="195" y="355"/>
                        </a:lnTo>
                        <a:lnTo>
                          <a:pt x="197" y="355"/>
                        </a:lnTo>
                        <a:lnTo>
                          <a:pt x="198" y="355"/>
                        </a:lnTo>
                        <a:lnTo>
                          <a:pt x="198" y="354"/>
                        </a:lnTo>
                        <a:lnTo>
                          <a:pt x="198" y="353"/>
                        </a:lnTo>
                        <a:lnTo>
                          <a:pt x="199" y="353"/>
                        </a:lnTo>
                        <a:lnTo>
                          <a:pt x="201" y="354"/>
                        </a:lnTo>
                        <a:lnTo>
                          <a:pt x="203" y="354"/>
                        </a:lnTo>
                        <a:lnTo>
                          <a:pt x="206" y="355"/>
                        </a:lnTo>
                        <a:lnTo>
                          <a:pt x="207" y="357"/>
                        </a:lnTo>
                        <a:lnTo>
                          <a:pt x="210" y="357"/>
                        </a:lnTo>
                        <a:lnTo>
                          <a:pt x="211" y="355"/>
                        </a:lnTo>
                        <a:lnTo>
                          <a:pt x="214" y="354"/>
                        </a:lnTo>
                        <a:lnTo>
                          <a:pt x="215" y="354"/>
                        </a:lnTo>
                        <a:lnTo>
                          <a:pt x="215" y="353"/>
                        </a:lnTo>
                        <a:lnTo>
                          <a:pt x="217" y="353"/>
                        </a:lnTo>
                        <a:lnTo>
                          <a:pt x="218" y="353"/>
                        </a:lnTo>
                        <a:lnTo>
                          <a:pt x="219" y="353"/>
                        </a:lnTo>
                        <a:lnTo>
                          <a:pt x="222" y="354"/>
                        </a:lnTo>
                        <a:lnTo>
                          <a:pt x="223" y="355"/>
                        </a:lnTo>
                        <a:lnTo>
                          <a:pt x="225" y="357"/>
                        </a:lnTo>
                        <a:lnTo>
                          <a:pt x="225" y="359"/>
                        </a:lnTo>
                        <a:lnTo>
                          <a:pt x="225" y="362"/>
                        </a:lnTo>
                        <a:lnTo>
                          <a:pt x="225" y="365"/>
                        </a:lnTo>
                        <a:lnTo>
                          <a:pt x="225" y="365"/>
                        </a:lnTo>
                        <a:lnTo>
                          <a:pt x="225" y="366"/>
                        </a:lnTo>
                        <a:lnTo>
                          <a:pt x="223" y="367"/>
                        </a:lnTo>
                        <a:lnTo>
                          <a:pt x="223" y="370"/>
                        </a:lnTo>
                        <a:lnTo>
                          <a:pt x="225" y="373"/>
                        </a:lnTo>
                        <a:lnTo>
                          <a:pt x="227" y="375"/>
                        </a:lnTo>
                        <a:lnTo>
                          <a:pt x="230" y="377"/>
                        </a:lnTo>
                        <a:lnTo>
                          <a:pt x="231" y="377"/>
                        </a:lnTo>
                        <a:lnTo>
                          <a:pt x="233" y="377"/>
                        </a:lnTo>
                        <a:lnTo>
                          <a:pt x="234" y="375"/>
                        </a:lnTo>
                        <a:lnTo>
                          <a:pt x="235" y="375"/>
                        </a:lnTo>
                        <a:lnTo>
                          <a:pt x="237" y="374"/>
                        </a:lnTo>
                        <a:lnTo>
                          <a:pt x="238" y="375"/>
                        </a:lnTo>
                        <a:lnTo>
                          <a:pt x="239" y="377"/>
                        </a:lnTo>
                        <a:lnTo>
                          <a:pt x="241" y="377"/>
                        </a:lnTo>
                        <a:lnTo>
                          <a:pt x="243" y="377"/>
                        </a:lnTo>
                        <a:lnTo>
                          <a:pt x="245" y="377"/>
                        </a:lnTo>
                        <a:lnTo>
                          <a:pt x="246" y="375"/>
                        </a:lnTo>
                        <a:lnTo>
                          <a:pt x="247" y="374"/>
                        </a:lnTo>
                        <a:lnTo>
                          <a:pt x="247" y="371"/>
                        </a:lnTo>
                        <a:lnTo>
                          <a:pt x="247" y="367"/>
                        </a:lnTo>
                        <a:lnTo>
                          <a:pt x="247" y="357"/>
                        </a:lnTo>
                        <a:lnTo>
                          <a:pt x="247" y="349"/>
                        </a:lnTo>
                        <a:lnTo>
                          <a:pt x="246" y="341"/>
                        </a:lnTo>
                        <a:lnTo>
                          <a:pt x="245" y="338"/>
                        </a:lnTo>
                        <a:lnTo>
                          <a:pt x="243" y="334"/>
                        </a:lnTo>
                        <a:lnTo>
                          <a:pt x="242" y="330"/>
                        </a:lnTo>
                        <a:lnTo>
                          <a:pt x="242" y="326"/>
                        </a:lnTo>
                        <a:lnTo>
                          <a:pt x="241" y="325"/>
                        </a:lnTo>
                        <a:lnTo>
                          <a:pt x="241" y="324"/>
                        </a:lnTo>
                        <a:lnTo>
                          <a:pt x="242" y="324"/>
                        </a:lnTo>
                        <a:lnTo>
                          <a:pt x="243" y="322"/>
                        </a:lnTo>
                        <a:lnTo>
                          <a:pt x="246" y="320"/>
                        </a:lnTo>
                        <a:lnTo>
                          <a:pt x="250" y="318"/>
                        </a:lnTo>
                        <a:lnTo>
                          <a:pt x="254" y="316"/>
                        </a:lnTo>
                        <a:lnTo>
                          <a:pt x="257" y="313"/>
                        </a:lnTo>
                        <a:lnTo>
                          <a:pt x="258" y="310"/>
                        </a:lnTo>
                        <a:lnTo>
                          <a:pt x="259" y="309"/>
                        </a:lnTo>
                        <a:lnTo>
                          <a:pt x="261" y="309"/>
                        </a:lnTo>
                        <a:lnTo>
                          <a:pt x="263" y="309"/>
                        </a:lnTo>
                        <a:lnTo>
                          <a:pt x="269" y="309"/>
                        </a:lnTo>
                        <a:lnTo>
                          <a:pt x="270" y="309"/>
                        </a:lnTo>
                        <a:lnTo>
                          <a:pt x="271" y="310"/>
                        </a:lnTo>
                        <a:lnTo>
                          <a:pt x="273" y="313"/>
                        </a:lnTo>
                        <a:lnTo>
                          <a:pt x="273" y="316"/>
                        </a:lnTo>
                        <a:lnTo>
                          <a:pt x="273" y="318"/>
                        </a:lnTo>
                        <a:lnTo>
                          <a:pt x="271" y="320"/>
                        </a:lnTo>
                        <a:lnTo>
                          <a:pt x="271" y="322"/>
                        </a:lnTo>
                        <a:lnTo>
                          <a:pt x="273" y="325"/>
                        </a:lnTo>
                        <a:lnTo>
                          <a:pt x="273" y="328"/>
                        </a:lnTo>
                        <a:lnTo>
                          <a:pt x="275" y="330"/>
                        </a:lnTo>
                        <a:lnTo>
                          <a:pt x="278" y="332"/>
                        </a:lnTo>
                        <a:lnTo>
                          <a:pt x="281" y="332"/>
                        </a:lnTo>
                        <a:lnTo>
                          <a:pt x="282" y="334"/>
                        </a:lnTo>
                        <a:lnTo>
                          <a:pt x="283" y="336"/>
                        </a:lnTo>
                        <a:lnTo>
                          <a:pt x="285" y="338"/>
                        </a:lnTo>
                        <a:lnTo>
                          <a:pt x="285" y="341"/>
                        </a:lnTo>
                        <a:lnTo>
                          <a:pt x="286" y="344"/>
                        </a:lnTo>
                        <a:lnTo>
                          <a:pt x="288" y="346"/>
                        </a:lnTo>
                        <a:lnTo>
                          <a:pt x="291" y="348"/>
                        </a:lnTo>
                        <a:lnTo>
                          <a:pt x="294" y="346"/>
                        </a:lnTo>
                        <a:lnTo>
                          <a:pt x="296" y="344"/>
                        </a:lnTo>
                        <a:lnTo>
                          <a:pt x="298" y="341"/>
                        </a:lnTo>
                        <a:lnTo>
                          <a:pt x="299" y="338"/>
                        </a:lnTo>
                        <a:lnTo>
                          <a:pt x="302" y="338"/>
                        </a:lnTo>
                        <a:lnTo>
                          <a:pt x="303" y="338"/>
                        </a:lnTo>
                        <a:lnTo>
                          <a:pt x="304" y="340"/>
                        </a:lnTo>
                        <a:lnTo>
                          <a:pt x="306" y="341"/>
                        </a:lnTo>
                        <a:lnTo>
                          <a:pt x="308" y="342"/>
                        </a:lnTo>
                        <a:lnTo>
                          <a:pt x="310" y="344"/>
                        </a:lnTo>
                        <a:lnTo>
                          <a:pt x="311" y="342"/>
                        </a:lnTo>
                        <a:lnTo>
                          <a:pt x="312" y="342"/>
                        </a:lnTo>
                        <a:lnTo>
                          <a:pt x="316" y="341"/>
                        </a:lnTo>
                        <a:lnTo>
                          <a:pt x="320" y="338"/>
                        </a:lnTo>
                        <a:lnTo>
                          <a:pt x="326" y="337"/>
                        </a:lnTo>
                        <a:lnTo>
                          <a:pt x="330" y="336"/>
                        </a:lnTo>
                        <a:lnTo>
                          <a:pt x="334" y="336"/>
                        </a:lnTo>
                        <a:lnTo>
                          <a:pt x="335" y="336"/>
                        </a:lnTo>
                        <a:lnTo>
                          <a:pt x="336" y="337"/>
                        </a:lnTo>
                        <a:lnTo>
                          <a:pt x="336" y="337"/>
                        </a:lnTo>
                        <a:lnTo>
                          <a:pt x="336" y="338"/>
                        </a:lnTo>
                        <a:lnTo>
                          <a:pt x="338" y="338"/>
                        </a:lnTo>
                        <a:lnTo>
                          <a:pt x="340" y="338"/>
                        </a:lnTo>
                        <a:lnTo>
                          <a:pt x="346" y="338"/>
                        </a:lnTo>
                        <a:lnTo>
                          <a:pt x="348" y="338"/>
                        </a:lnTo>
                        <a:lnTo>
                          <a:pt x="351" y="337"/>
                        </a:lnTo>
                        <a:lnTo>
                          <a:pt x="354" y="336"/>
                        </a:lnTo>
                        <a:lnTo>
                          <a:pt x="358" y="334"/>
                        </a:lnTo>
                        <a:lnTo>
                          <a:pt x="360" y="333"/>
                        </a:lnTo>
                        <a:lnTo>
                          <a:pt x="358" y="333"/>
                        </a:lnTo>
                        <a:lnTo>
                          <a:pt x="356" y="332"/>
                        </a:lnTo>
                        <a:lnTo>
                          <a:pt x="354" y="330"/>
                        </a:lnTo>
                        <a:lnTo>
                          <a:pt x="352" y="329"/>
                        </a:lnTo>
                        <a:lnTo>
                          <a:pt x="352" y="328"/>
                        </a:lnTo>
                        <a:lnTo>
                          <a:pt x="354" y="325"/>
                        </a:lnTo>
                        <a:lnTo>
                          <a:pt x="355" y="324"/>
                        </a:lnTo>
                        <a:lnTo>
                          <a:pt x="356" y="322"/>
                        </a:lnTo>
                        <a:lnTo>
                          <a:pt x="360" y="321"/>
                        </a:lnTo>
                        <a:lnTo>
                          <a:pt x="363" y="318"/>
                        </a:lnTo>
                        <a:lnTo>
                          <a:pt x="364" y="317"/>
                        </a:lnTo>
                        <a:lnTo>
                          <a:pt x="364" y="314"/>
                        </a:lnTo>
                        <a:lnTo>
                          <a:pt x="364" y="312"/>
                        </a:lnTo>
                        <a:lnTo>
                          <a:pt x="363" y="308"/>
                        </a:lnTo>
                        <a:lnTo>
                          <a:pt x="360" y="305"/>
                        </a:lnTo>
                        <a:lnTo>
                          <a:pt x="359" y="305"/>
                        </a:lnTo>
                        <a:lnTo>
                          <a:pt x="356" y="305"/>
                        </a:lnTo>
                        <a:lnTo>
                          <a:pt x="355" y="306"/>
                        </a:lnTo>
                        <a:lnTo>
                          <a:pt x="354" y="308"/>
                        </a:lnTo>
                        <a:lnTo>
                          <a:pt x="352" y="306"/>
                        </a:lnTo>
                        <a:lnTo>
                          <a:pt x="351" y="305"/>
                        </a:lnTo>
                        <a:lnTo>
                          <a:pt x="351" y="301"/>
                        </a:lnTo>
                        <a:lnTo>
                          <a:pt x="351" y="298"/>
                        </a:lnTo>
                        <a:lnTo>
                          <a:pt x="351" y="297"/>
                        </a:lnTo>
                        <a:lnTo>
                          <a:pt x="354" y="296"/>
                        </a:lnTo>
                        <a:lnTo>
                          <a:pt x="355" y="296"/>
                        </a:lnTo>
                        <a:lnTo>
                          <a:pt x="358" y="293"/>
                        </a:lnTo>
                        <a:lnTo>
                          <a:pt x="358" y="292"/>
                        </a:lnTo>
                        <a:lnTo>
                          <a:pt x="359" y="288"/>
                        </a:lnTo>
                        <a:lnTo>
                          <a:pt x="360" y="285"/>
                        </a:lnTo>
                        <a:lnTo>
                          <a:pt x="363" y="284"/>
                        </a:lnTo>
                        <a:lnTo>
                          <a:pt x="366" y="281"/>
                        </a:lnTo>
                        <a:lnTo>
                          <a:pt x="367" y="280"/>
                        </a:lnTo>
                        <a:lnTo>
                          <a:pt x="368" y="280"/>
                        </a:lnTo>
                        <a:lnTo>
                          <a:pt x="370" y="278"/>
                        </a:lnTo>
                        <a:lnTo>
                          <a:pt x="371" y="277"/>
                        </a:lnTo>
                        <a:lnTo>
                          <a:pt x="371" y="276"/>
                        </a:lnTo>
                        <a:lnTo>
                          <a:pt x="372" y="276"/>
                        </a:lnTo>
                        <a:lnTo>
                          <a:pt x="374" y="276"/>
                        </a:lnTo>
                        <a:lnTo>
                          <a:pt x="375" y="277"/>
                        </a:lnTo>
                        <a:lnTo>
                          <a:pt x="375" y="278"/>
                        </a:lnTo>
                        <a:lnTo>
                          <a:pt x="374" y="280"/>
                        </a:lnTo>
                        <a:lnTo>
                          <a:pt x="375" y="282"/>
                        </a:lnTo>
                        <a:lnTo>
                          <a:pt x="376" y="284"/>
                        </a:lnTo>
                        <a:lnTo>
                          <a:pt x="376" y="285"/>
                        </a:lnTo>
                        <a:lnTo>
                          <a:pt x="378" y="285"/>
                        </a:lnTo>
                        <a:lnTo>
                          <a:pt x="378" y="286"/>
                        </a:lnTo>
                        <a:lnTo>
                          <a:pt x="376" y="288"/>
                        </a:lnTo>
                        <a:lnTo>
                          <a:pt x="376" y="289"/>
                        </a:lnTo>
                        <a:lnTo>
                          <a:pt x="376" y="292"/>
                        </a:lnTo>
                        <a:lnTo>
                          <a:pt x="378" y="293"/>
                        </a:lnTo>
                        <a:lnTo>
                          <a:pt x="379" y="294"/>
                        </a:lnTo>
                        <a:lnTo>
                          <a:pt x="382" y="296"/>
                        </a:lnTo>
                        <a:lnTo>
                          <a:pt x="383" y="296"/>
                        </a:lnTo>
                        <a:lnTo>
                          <a:pt x="384" y="294"/>
                        </a:lnTo>
                        <a:lnTo>
                          <a:pt x="386" y="292"/>
                        </a:lnTo>
                        <a:lnTo>
                          <a:pt x="387" y="290"/>
                        </a:lnTo>
                        <a:lnTo>
                          <a:pt x="387" y="288"/>
                        </a:lnTo>
                        <a:lnTo>
                          <a:pt x="388" y="288"/>
                        </a:lnTo>
                        <a:lnTo>
                          <a:pt x="390" y="288"/>
                        </a:lnTo>
                        <a:lnTo>
                          <a:pt x="390" y="289"/>
                        </a:lnTo>
                        <a:lnTo>
                          <a:pt x="391" y="290"/>
                        </a:lnTo>
                        <a:lnTo>
                          <a:pt x="392" y="292"/>
                        </a:lnTo>
                        <a:lnTo>
                          <a:pt x="392" y="292"/>
                        </a:lnTo>
                        <a:lnTo>
                          <a:pt x="395" y="290"/>
                        </a:lnTo>
                        <a:lnTo>
                          <a:pt x="396" y="289"/>
                        </a:lnTo>
                        <a:lnTo>
                          <a:pt x="396" y="286"/>
                        </a:lnTo>
                        <a:lnTo>
                          <a:pt x="396" y="285"/>
                        </a:lnTo>
                        <a:lnTo>
                          <a:pt x="395" y="284"/>
                        </a:lnTo>
                        <a:lnTo>
                          <a:pt x="395" y="282"/>
                        </a:lnTo>
                        <a:lnTo>
                          <a:pt x="396" y="281"/>
                        </a:lnTo>
                        <a:lnTo>
                          <a:pt x="398" y="280"/>
                        </a:lnTo>
                        <a:lnTo>
                          <a:pt x="398" y="278"/>
                        </a:lnTo>
                        <a:lnTo>
                          <a:pt x="398" y="277"/>
                        </a:lnTo>
                        <a:lnTo>
                          <a:pt x="396" y="277"/>
                        </a:lnTo>
                        <a:lnTo>
                          <a:pt x="396" y="277"/>
                        </a:lnTo>
                        <a:lnTo>
                          <a:pt x="398" y="277"/>
                        </a:lnTo>
                        <a:lnTo>
                          <a:pt x="399" y="276"/>
                        </a:lnTo>
                        <a:lnTo>
                          <a:pt x="403" y="276"/>
                        </a:lnTo>
                        <a:lnTo>
                          <a:pt x="406" y="274"/>
                        </a:lnTo>
                        <a:lnTo>
                          <a:pt x="407" y="273"/>
                        </a:lnTo>
                        <a:lnTo>
                          <a:pt x="407" y="273"/>
                        </a:lnTo>
                        <a:lnTo>
                          <a:pt x="408" y="273"/>
                        </a:lnTo>
                        <a:lnTo>
                          <a:pt x="409" y="273"/>
                        </a:lnTo>
                        <a:lnTo>
                          <a:pt x="411" y="273"/>
                        </a:lnTo>
                        <a:lnTo>
                          <a:pt x="413" y="273"/>
                        </a:lnTo>
                        <a:lnTo>
                          <a:pt x="416" y="272"/>
                        </a:lnTo>
                        <a:lnTo>
                          <a:pt x="416" y="270"/>
                        </a:lnTo>
                        <a:lnTo>
                          <a:pt x="417" y="269"/>
                        </a:lnTo>
                        <a:lnTo>
                          <a:pt x="419" y="268"/>
                        </a:lnTo>
                        <a:lnTo>
                          <a:pt x="420" y="266"/>
                        </a:lnTo>
                        <a:lnTo>
                          <a:pt x="423" y="266"/>
                        </a:lnTo>
                        <a:lnTo>
                          <a:pt x="424" y="265"/>
                        </a:lnTo>
                        <a:lnTo>
                          <a:pt x="425" y="264"/>
                        </a:lnTo>
                        <a:lnTo>
                          <a:pt x="425" y="261"/>
                        </a:lnTo>
                        <a:lnTo>
                          <a:pt x="425" y="260"/>
                        </a:lnTo>
                        <a:lnTo>
                          <a:pt x="424" y="258"/>
                        </a:lnTo>
                        <a:lnTo>
                          <a:pt x="423" y="257"/>
                        </a:lnTo>
                        <a:lnTo>
                          <a:pt x="419" y="257"/>
                        </a:lnTo>
                        <a:lnTo>
                          <a:pt x="416" y="254"/>
                        </a:lnTo>
                        <a:lnTo>
                          <a:pt x="415" y="253"/>
                        </a:lnTo>
                        <a:lnTo>
                          <a:pt x="415" y="250"/>
                        </a:lnTo>
                        <a:lnTo>
                          <a:pt x="416" y="249"/>
                        </a:lnTo>
                        <a:lnTo>
                          <a:pt x="416" y="249"/>
                        </a:lnTo>
                        <a:lnTo>
                          <a:pt x="417" y="246"/>
                        </a:lnTo>
                        <a:lnTo>
                          <a:pt x="417" y="245"/>
                        </a:lnTo>
                        <a:lnTo>
                          <a:pt x="416" y="242"/>
                        </a:lnTo>
                        <a:lnTo>
                          <a:pt x="415" y="242"/>
                        </a:lnTo>
                        <a:lnTo>
                          <a:pt x="415" y="242"/>
                        </a:lnTo>
                        <a:lnTo>
                          <a:pt x="413" y="244"/>
                        </a:lnTo>
                        <a:lnTo>
                          <a:pt x="412" y="245"/>
                        </a:lnTo>
                        <a:lnTo>
                          <a:pt x="411" y="245"/>
                        </a:lnTo>
                        <a:lnTo>
                          <a:pt x="409" y="245"/>
                        </a:lnTo>
                        <a:lnTo>
                          <a:pt x="408" y="244"/>
                        </a:lnTo>
                        <a:lnTo>
                          <a:pt x="408" y="240"/>
                        </a:lnTo>
                        <a:lnTo>
                          <a:pt x="409" y="238"/>
                        </a:lnTo>
                        <a:lnTo>
                          <a:pt x="412" y="237"/>
                        </a:lnTo>
                        <a:lnTo>
                          <a:pt x="413" y="237"/>
                        </a:lnTo>
                        <a:lnTo>
                          <a:pt x="415" y="236"/>
                        </a:lnTo>
                        <a:lnTo>
                          <a:pt x="417" y="236"/>
                        </a:lnTo>
                        <a:lnTo>
                          <a:pt x="419" y="233"/>
                        </a:lnTo>
                        <a:lnTo>
                          <a:pt x="419" y="232"/>
                        </a:lnTo>
                        <a:lnTo>
                          <a:pt x="419" y="230"/>
                        </a:lnTo>
                        <a:lnTo>
                          <a:pt x="419" y="230"/>
                        </a:lnTo>
                        <a:lnTo>
                          <a:pt x="417" y="229"/>
                        </a:lnTo>
                        <a:lnTo>
                          <a:pt x="415" y="229"/>
                        </a:lnTo>
                        <a:lnTo>
                          <a:pt x="413" y="229"/>
                        </a:lnTo>
                        <a:lnTo>
                          <a:pt x="411" y="228"/>
                        </a:lnTo>
                        <a:lnTo>
                          <a:pt x="409" y="226"/>
                        </a:lnTo>
                        <a:lnTo>
                          <a:pt x="409" y="225"/>
                        </a:lnTo>
                        <a:lnTo>
                          <a:pt x="412" y="225"/>
                        </a:lnTo>
                        <a:lnTo>
                          <a:pt x="413" y="224"/>
                        </a:lnTo>
                        <a:lnTo>
                          <a:pt x="415" y="222"/>
                        </a:lnTo>
                        <a:lnTo>
                          <a:pt x="416" y="222"/>
                        </a:lnTo>
                        <a:lnTo>
                          <a:pt x="417" y="220"/>
                        </a:lnTo>
                        <a:lnTo>
                          <a:pt x="419" y="218"/>
                        </a:lnTo>
                        <a:lnTo>
                          <a:pt x="420" y="218"/>
                        </a:lnTo>
                        <a:lnTo>
                          <a:pt x="423" y="218"/>
                        </a:lnTo>
                        <a:lnTo>
                          <a:pt x="425" y="220"/>
                        </a:lnTo>
                        <a:lnTo>
                          <a:pt x="425" y="220"/>
                        </a:lnTo>
                        <a:lnTo>
                          <a:pt x="427" y="220"/>
                        </a:lnTo>
                        <a:lnTo>
                          <a:pt x="428" y="218"/>
                        </a:lnTo>
                        <a:lnTo>
                          <a:pt x="428" y="216"/>
                        </a:lnTo>
                        <a:lnTo>
                          <a:pt x="429" y="214"/>
                        </a:lnTo>
                        <a:lnTo>
                          <a:pt x="431" y="213"/>
                        </a:lnTo>
                        <a:lnTo>
                          <a:pt x="433" y="213"/>
                        </a:lnTo>
                        <a:lnTo>
                          <a:pt x="435" y="213"/>
                        </a:lnTo>
                        <a:lnTo>
                          <a:pt x="437" y="212"/>
                        </a:lnTo>
                        <a:lnTo>
                          <a:pt x="439" y="209"/>
                        </a:lnTo>
                        <a:lnTo>
                          <a:pt x="439" y="208"/>
                        </a:lnTo>
                        <a:lnTo>
                          <a:pt x="440" y="208"/>
                        </a:lnTo>
                        <a:lnTo>
                          <a:pt x="440" y="208"/>
                        </a:lnTo>
                        <a:lnTo>
                          <a:pt x="440" y="210"/>
                        </a:lnTo>
                        <a:lnTo>
                          <a:pt x="440" y="213"/>
                        </a:lnTo>
                        <a:lnTo>
                          <a:pt x="441" y="214"/>
                        </a:lnTo>
                        <a:lnTo>
                          <a:pt x="441" y="216"/>
                        </a:lnTo>
                        <a:lnTo>
                          <a:pt x="441" y="216"/>
                        </a:lnTo>
                        <a:lnTo>
                          <a:pt x="443" y="214"/>
                        </a:lnTo>
                        <a:lnTo>
                          <a:pt x="443" y="212"/>
                        </a:lnTo>
                        <a:lnTo>
                          <a:pt x="443" y="209"/>
                        </a:lnTo>
                        <a:lnTo>
                          <a:pt x="444" y="206"/>
                        </a:lnTo>
                        <a:lnTo>
                          <a:pt x="445" y="204"/>
                        </a:lnTo>
                        <a:lnTo>
                          <a:pt x="447" y="201"/>
                        </a:lnTo>
                        <a:lnTo>
                          <a:pt x="449" y="199"/>
                        </a:lnTo>
                        <a:lnTo>
                          <a:pt x="452" y="197"/>
                        </a:lnTo>
                        <a:lnTo>
                          <a:pt x="455" y="197"/>
                        </a:lnTo>
                        <a:lnTo>
                          <a:pt x="457" y="196"/>
                        </a:lnTo>
                        <a:lnTo>
                          <a:pt x="464" y="197"/>
                        </a:lnTo>
                        <a:lnTo>
                          <a:pt x="471" y="197"/>
                        </a:lnTo>
                        <a:lnTo>
                          <a:pt x="473" y="197"/>
                        </a:lnTo>
                        <a:lnTo>
                          <a:pt x="475" y="196"/>
                        </a:lnTo>
                        <a:lnTo>
                          <a:pt x="477" y="196"/>
                        </a:lnTo>
                        <a:lnTo>
                          <a:pt x="479" y="195"/>
                        </a:lnTo>
                        <a:lnTo>
                          <a:pt x="479" y="192"/>
                        </a:lnTo>
                        <a:lnTo>
                          <a:pt x="479" y="191"/>
                        </a:lnTo>
                        <a:lnTo>
                          <a:pt x="479" y="187"/>
                        </a:lnTo>
                        <a:lnTo>
                          <a:pt x="476" y="181"/>
                        </a:lnTo>
                        <a:lnTo>
                          <a:pt x="475" y="179"/>
                        </a:lnTo>
                        <a:lnTo>
                          <a:pt x="473" y="175"/>
                        </a:lnTo>
                        <a:lnTo>
                          <a:pt x="473" y="173"/>
                        </a:lnTo>
                        <a:lnTo>
                          <a:pt x="472" y="171"/>
                        </a:lnTo>
                        <a:lnTo>
                          <a:pt x="472" y="171"/>
                        </a:lnTo>
                        <a:lnTo>
                          <a:pt x="471" y="169"/>
                        </a:lnTo>
                        <a:lnTo>
                          <a:pt x="469" y="169"/>
                        </a:lnTo>
                        <a:lnTo>
                          <a:pt x="468" y="171"/>
                        </a:lnTo>
                        <a:lnTo>
                          <a:pt x="467" y="171"/>
                        </a:lnTo>
                        <a:lnTo>
                          <a:pt x="465" y="171"/>
                        </a:lnTo>
                        <a:lnTo>
                          <a:pt x="464" y="171"/>
                        </a:lnTo>
                        <a:lnTo>
                          <a:pt x="461" y="169"/>
                        </a:lnTo>
                        <a:lnTo>
                          <a:pt x="460" y="168"/>
                        </a:lnTo>
                        <a:lnTo>
                          <a:pt x="459" y="167"/>
                        </a:lnTo>
                        <a:lnTo>
                          <a:pt x="457" y="164"/>
                        </a:lnTo>
                        <a:lnTo>
                          <a:pt x="457" y="163"/>
                        </a:lnTo>
                        <a:lnTo>
                          <a:pt x="456" y="160"/>
                        </a:lnTo>
                        <a:lnTo>
                          <a:pt x="455" y="156"/>
                        </a:lnTo>
                        <a:lnTo>
                          <a:pt x="452" y="153"/>
                        </a:lnTo>
                        <a:lnTo>
                          <a:pt x="448" y="152"/>
                        </a:lnTo>
                        <a:lnTo>
                          <a:pt x="447" y="152"/>
                        </a:lnTo>
                        <a:lnTo>
                          <a:pt x="445" y="151"/>
                        </a:lnTo>
                        <a:lnTo>
                          <a:pt x="445" y="149"/>
                        </a:lnTo>
                        <a:lnTo>
                          <a:pt x="444" y="149"/>
                        </a:lnTo>
                        <a:lnTo>
                          <a:pt x="443" y="149"/>
                        </a:lnTo>
                        <a:lnTo>
                          <a:pt x="441" y="149"/>
                        </a:lnTo>
                        <a:lnTo>
                          <a:pt x="440" y="149"/>
                        </a:lnTo>
                        <a:lnTo>
                          <a:pt x="437" y="151"/>
                        </a:lnTo>
                        <a:lnTo>
                          <a:pt x="433" y="151"/>
                        </a:lnTo>
                        <a:lnTo>
                          <a:pt x="429" y="151"/>
                        </a:lnTo>
                        <a:lnTo>
                          <a:pt x="427" y="149"/>
                        </a:lnTo>
                        <a:lnTo>
                          <a:pt x="425" y="148"/>
                        </a:lnTo>
                        <a:lnTo>
                          <a:pt x="423" y="145"/>
                        </a:lnTo>
                        <a:lnTo>
                          <a:pt x="421" y="145"/>
                        </a:lnTo>
                        <a:lnTo>
                          <a:pt x="419" y="144"/>
                        </a:lnTo>
                        <a:lnTo>
                          <a:pt x="416" y="145"/>
                        </a:lnTo>
                        <a:lnTo>
                          <a:pt x="416" y="145"/>
                        </a:lnTo>
                        <a:lnTo>
                          <a:pt x="415" y="147"/>
                        </a:lnTo>
                        <a:lnTo>
                          <a:pt x="412" y="149"/>
                        </a:lnTo>
                        <a:lnTo>
                          <a:pt x="411" y="152"/>
                        </a:lnTo>
                        <a:lnTo>
                          <a:pt x="409" y="155"/>
                        </a:lnTo>
                        <a:lnTo>
                          <a:pt x="411" y="157"/>
                        </a:lnTo>
                        <a:lnTo>
                          <a:pt x="411" y="160"/>
                        </a:lnTo>
                        <a:lnTo>
                          <a:pt x="412" y="161"/>
                        </a:lnTo>
                        <a:lnTo>
                          <a:pt x="415" y="163"/>
                        </a:lnTo>
                        <a:lnTo>
                          <a:pt x="416" y="164"/>
                        </a:lnTo>
                        <a:lnTo>
                          <a:pt x="417" y="165"/>
                        </a:lnTo>
                        <a:lnTo>
                          <a:pt x="416" y="168"/>
                        </a:lnTo>
                        <a:lnTo>
                          <a:pt x="415" y="171"/>
                        </a:lnTo>
                        <a:lnTo>
                          <a:pt x="412" y="173"/>
                        </a:lnTo>
                        <a:lnTo>
                          <a:pt x="411" y="175"/>
                        </a:lnTo>
                        <a:lnTo>
                          <a:pt x="409" y="176"/>
                        </a:lnTo>
                        <a:lnTo>
                          <a:pt x="409" y="177"/>
                        </a:lnTo>
                        <a:lnTo>
                          <a:pt x="408" y="179"/>
                        </a:lnTo>
                        <a:lnTo>
                          <a:pt x="408" y="181"/>
                        </a:lnTo>
                        <a:lnTo>
                          <a:pt x="408" y="183"/>
                        </a:lnTo>
                        <a:lnTo>
                          <a:pt x="407" y="184"/>
                        </a:lnTo>
                        <a:lnTo>
                          <a:pt x="406" y="185"/>
                        </a:lnTo>
                        <a:lnTo>
                          <a:pt x="404" y="185"/>
                        </a:lnTo>
                        <a:lnTo>
                          <a:pt x="403" y="185"/>
                        </a:lnTo>
                        <a:lnTo>
                          <a:pt x="402" y="184"/>
                        </a:lnTo>
                        <a:lnTo>
                          <a:pt x="402" y="183"/>
                        </a:lnTo>
                        <a:lnTo>
                          <a:pt x="400" y="181"/>
                        </a:lnTo>
                        <a:lnTo>
                          <a:pt x="400" y="180"/>
                        </a:lnTo>
                        <a:lnTo>
                          <a:pt x="399" y="179"/>
                        </a:lnTo>
                        <a:lnTo>
                          <a:pt x="398" y="179"/>
                        </a:lnTo>
                        <a:lnTo>
                          <a:pt x="395" y="179"/>
                        </a:lnTo>
                        <a:lnTo>
                          <a:pt x="394" y="181"/>
                        </a:lnTo>
                        <a:lnTo>
                          <a:pt x="392" y="183"/>
                        </a:lnTo>
                        <a:lnTo>
                          <a:pt x="391" y="184"/>
                        </a:lnTo>
                        <a:lnTo>
                          <a:pt x="390" y="183"/>
                        </a:lnTo>
                        <a:lnTo>
                          <a:pt x="388" y="181"/>
                        </a:lnTo>
                        <a:lnTo>
                          <a:pt x="387" y="179"/>
                        </a:lnTo>
                        <a:lnTo>
                          <a:pt x="386" y="179"/>
                        </a:lnTo>
                        <a:lnTo>
                          <a:pt x="383" y="177"/>
                        </a:lnTo>
                        <a:lnTo>
                          <a:pt x="382" y="179"/>
                        </a:lnTo>
                        <a:lnTo>
                          <a:pt x="379" y="179"/>
                        </a:lnTo>
                        <a:lnTo>
                          <a:pt x="378" y="180"/>
                        </a:lnTo>
                        <a:lnTo>
                          <a:pt x="375" y="180"/>
                        </a:lnTo>
                        <a:lnTo>
                          <a:pt x="372" y="180"/>
                        </a:lnTo>
                        <a:lnTo>
                          <a:pt x="370" y="179"/>
                        </a:lnTo>
                        <a:lnTo>
                          <a:pt x="367" y="179"/>
                        </a:lnTo>
                        <a:lnTo>
                          <a:pt x="366" y="176"/>
                        </a:lnTo>
                        <a:lnTo>
                          <a:pt x="364" y="173"/>
                        </a:lnTo>
                        <a:lnTo>
                          <a:pt x="363" y="171"/>
                        </a:lnTo>
                        <a:lnTo>
                          <a:pt x="362" y="168"/>
                        </a:lnTo>
                        <a:lnTo>
                          <a:pt x="359" y="167"/>
                        </a:lnTo>
                        <a:lnTo>
                          <a:pt x="355" y="167"/>
                        </a:lnTo>
                        <a:lnTo>
                          <a:pt x="354" y="165"/>
                        </a:lnTo>
                        <a:lnTo>
                          <a:pt x="351" y="164"/>
                        </a:lnTo>
                        <a:lnTo>
                          <a:pt x="350" y="161"/>
                        </a:lnTo>
                        <a:lnTo>
                          <a:pt x="348" y="160"/>
                        </a:lnTo>
                        <a:lnTo>
                          <a:pt x="347" y="159"/>
                        </a:lnTo>
                        <a:lnTo>
                          <a:pt x="344" y="157"/>
                        </a:lnTo>
                        <a:lnTo>
                          <a:pt x="342" y="159"/>
                        </a:lnTo>
                        <a:lnTo>
                          <a:pt x="339" y="160"/>
                        </a:lnTo>
                        <a:lnTo>
                          <a:pt x="336" y="161"/>
                        </a:lnTo>
                        <a:lnTo>
                          <a:pt x="332" y="161"/>
                        </a:lnTo>
                        <a:lnTo>
                          <a:pt x="330" y="161"/>
                        </a:lnTo>
                        <a:lnTo>
                          <a:pt x="326" y="161"/>
                        </a:lnTo>
                        <a:lnTo>
                          <a:pt x="326" y="161"/>
                        </a:lnTo>
                        <a:lnTo>
                          <a:pt x="323" y="161"/>
                        </a:lnTo>
                        <a:lnTo>
                          <a:pt x="323" y="160"/>
                        </a:lnTo>
                        <a:lnTo>
                          <a:pt x="322" y="159"/>
                        </a:lnTo>
                        <a:lnTo>
                          <a:pt x="320" y="157"/>
                        </a:lnTo>
                        <a:lnTo>
                          <a:pt x="318" y="156"/>
                        </a:lnTo>
                        <a:lnTo>
                          <a:pt x="315" y="155"/>
                        </a:lnTo>
                        <a:lnTo>
                          <a:pt x="314" y="152"/>
                        </a:lnTo>
                        <a:lnTo>
                          <a:pt x="312" y="151"/>
                        </a:lnTo>
                        <a:lnTo>
                          <a:pt x="311" y="148"/>
                        </a:lnTo>
                        <a:lnTo>
                          <a:pt x="311" y="147"/>
                        </a:lnTo>
                        <a:lnTo>
                          <a:pt x="310" y="147"/>
                        </a:lnTo>
                        <a:lnTo>
                          <a:pt x="310" y="147"/>
                        </a:lnTo>
                        <a:lnTo>
                          <a:pt x="306" y="147"/>
                        </a:lnTo>
                        <a:lnTo>
                          <a:pt x="302" y="147"/>
                        </a:lnTo>
                        <a:lnTo>
                          <a:pt x="299" y="147"/>
                        </a:lnTo>
                        <a:lnTo>
                          <a:pt x="298" y="145"/>
                        </a:lnTo>
                        <a:lnTo>
                          <a:pt x="296" y="144"/>
                        </a:lnTo>
                        <a:lnTo>
                          <a:pt x="294" y="144"/>
                        </a:lnTo>
                        <a:lnTo>
                          <a:pt x="291" y="144"/>
                        </a:lnTo>
                        <a:lnTo>
                          <a:pt x="288" y="145"/>
                        </a:lnTo>
                        <a:lnTo>
                          <a:pt x="286" y="145"/>
                        </a:lnTo>
                        <a:lnTo>
                          <a:pt x="283" y="147"/>
                        </a:lnTo>
                        <a:lnTo>
                          <a:pt x="282" y="147"/>
                        </a:lnTo>
                        <a:lnTo>
                          <a:pt x="279" y="147"/>
                        </a:lnTo>
                        <a:lnTo>
                          <a:pt x="277" y="145"/>
                        </a:lnTo>
                        <a:lnTo>
                          <a:pt x="274" y="143"/>
                        </a:lnTo>
                        <a:lnTo>
                          <a:pt x="273" y="141"/>
                        </a:lnTo>
                        <a:lnTo>
                          <a:pt x="271" y="140"/>
                        </a:lnTo>
                        <a:lnTo>
                          <a:pt x="270" y="137"/>
                        </a:lnTo>
                        <a:lnTo>
                          <a:pt x="271" y="136"/>
                        </a:lnTo>
                        <a:lnTo>
                          <a:pt x="271" y="135"/>
                        </a:lnTo>
                        <a:lnTo>
                          <a:pt x="274" y="133"/>
                        </a:lnTo>
                        <a:lnTo>
                          <a:pt x="275" y="132"/>
                        </a:lnTo>
                        <a:lnTo>
                          <a:pt x="277" y="131"/>
                        </a:lnTo>
                        <a:lnTo>
                          <a:pt x="275" y="129"/>
                        </a:lnTo>
                        <a:lnTo>
                          <a:pt x="275" y="127"/>
                        </a:lnTo>
                        <a:lnTo>
                          <a:pt x="274" y="124"/>
                        </a:lnTo>
                        <a:lnTo>
                          <a:pt x="273" y="121"/>
                        </a:lnTo>
                        <a:lnTo>
                          <a:pt x="269" y="120"/>
                        </a:lnTo>
                        <a:lnTo>
                          <a:pt x="266" y="119"/>
                        </a:lnTo>
                        <a:lnTo>
                          <a:pt x="263" y="119"/>
                        </a:lnTo>
                        <a:lnTo>
                          <a:pt x="261" y="117"/>
                        </a:lnTo>
                        <a:lnTo>
                          <a:pt x="257" y="115"/>
                        </a:lnTo>
                        <a:lnTo>
                          <a:pt x="255" y="113"/>
                        </a:lnTo>
                        <a:lnTo>
                          <a:pt x="255" y="112"/>
                        </a:lnTo>
                        <a:lnTo>
                          <a:pt x="257" y="112"/>
                        </a:lnTo>
                        <a:lnTo>
                          <a:pt x="258" y="111"/>
                        </a:lnTo>
                        <a:lnTo>
                          <a:pt x="259" y="109"/>
                        </a:lnTo>
                        <a:lnTo>
                          <a:pt x="262" y="109"/>
                        </a:lnTo>
                        <a:lnTo>
                          <a:pt x="263" y="109"/>
                        </a:lnTo>
                        <a:lnTo>
                          <a:pt x="265" y="109"/>
                        </a:lnTo>
                        <a:lnTo>
                          <a:pt x="266" y="108"/>
                        </a:lnTo>
                        <a:lnTo>
                          <a:pt x="267" y="107"/>
                        </a:lnTo>
                        <a:lnTo>
                          <a:pt x="269" y="104"/>
                        </a:lnTo>
                        <a:lnTo>
                          <a:pt x="270" y="101"/>
                        </a:lnTo>
                        <a:lnTo>
                          <a:pt x="271" y="99"/>
                        </a:lnTo>
                        <a:lnTo>
                          <a:pt x="273" y="96"/>
                        </a:lnTo>
                        <a:lnTo>
                          <a:pt x="274" y="95"/>
                        </a:lnTo>
                        <a:lnTo>
                          <a:pt x="274" y="95"/>
                        </a:lnTo>
                        <a:lnTo>
                          <a:pt x="273" y="93"/>
                        </a:lnTo>
                        <a:lnTo>
                          <a:pt x="271" y="92"/>
                        </a:lnTo>
                        <a:lnTo>
                          <a:pt x="269" y="91"/>
                        </a:lnTo>
                        <a:lnTo>
                          <a:pt x="267" y="89"/>
                        </a:lnTo>
                        <a:lnTo>
                          <a:pt x="266" y="87"/>
                        </a:lnTo>
                        <a:lnTo>
                          <a:pt x="265" y="84"/>
                        </a:lnTo>
                        <a:lnTo>
                          <a:pt x="263" y="83"/>
                        </a:lnTo>
                        <a:lnTo>
                          <a:pt x="261" y="83"/>
                        </a:lnTo>
                        <a:lnTo>
                          <a:pt x="259" y="80"/>
                        </a:lnTo>
                        <a:lnTo>
                          <a:pt x="258" y="79"/>
                        </a:lnTo>
                        <a:lnTo>
                          <a:pt x="259" y="77"/>
                        </a:lnTo>
                        <a:lnTo>
                          <a:pt x="259" y="75"/>
                        </a:lnTo>
                        <a:lnTo>
                          <a:pt x="259" y="73"/>
                        </a:lnTo>
                        <a:lnTo>
                          <a:pt x="258" y="72"/>
                        </a:lnTo>
                        <a:lnTo>
                          <a:pt x="257" y="71"/>
                        </a:lnTo>
                        <a:lnTo>
                          <a:pt x="253" y="71"/>
                        </a:lnTo>
                        <a:lnTo>
                          <a:pt x="250" y="69"/>
                        </a:lnTo>
                        <a:lnTo>
                          <a:pt x="247" y="69"/>
                        </a:lnTo>
                        <a:lnTo>
                          <a:pt x="246" y="69"/>
                        </a:lnTo>
                        <a:lnTo>
                          <a:pt x="246" y="68"/>
                        </a:lnTo>
                        <a:lnTo>
                          <a:pt x="245" y="67"/>
                        </a:lnTo>
                        <a:lnTo>
                          <a:pt x="245" y="65"/>
                        </a:lnTo>
                        <a:lnTo>
                          <a:pt x="243" y="65"/>
                        </a:lnTo>
                        <a:lnTo>
                          <a:pt x="242" y="65"/>
                        </a:lnTo>
                        <a:lnTo>
                          <a:pt x="242" y="67"/>
                        </a:lnTo>
                        <a:lnTo>
                          <a:pt x="241" y="67"/>
                        </a:lnTo>
                        <a:lnTo>
                          <a:pt x="238" y="68"/>
                        </a:lnTo>
                        <a:lnTo>
                          <a:pt x="237" y="68"/>
                        </a:lnTo>
                        <a:lnTo>
                          <a:pt x="234" y="68"/>
                        </a:lnTo>
                        <a:lnTo>
                          <a:pt x="233" y="67"/>
                        </a:lnTo>
                        <a:lnTo>
                          <a:pt x="230" y="65"/>
                        </a:lnTo>
                        <a:lnTo>
                          <a:pt x="230" y="65"/>
                        </a:lnTo>
                        <a:lnTo>
                          <a:pt x="229" y="65"/>
                        </a:lnTo>
                        <a:lnTo>
                          <a:pt x="227" y="67"/>
                        </a:lnTo>
                        <a:lnTo>
                          <a:pt x="226" y="68"/>
                        </a:lnTo>
                        <a:lnTo>
                          <a:pt x="225" y="68"/>
                        </a:lnTo>
                        <a:lnTo>
                          <a:pt x="225" y="68"/>
                        </a:lnTo>
                        <a:lnTo>
                          <a:pt x="223" y="68"/>
                        </a:lnTo>
                        <a:lnTo>
                          <a:pt x="222" y="67"/>
                        </a:lnTo>
                        <a:lnTo>
                          <a:pt x="221" y="67"/>
                        </a:lnTo>
                        <a:lnTo>
                          <a:pt x="221" y="67"/>
                        </a:lnTo>
                        <a:lnTo>
                          <a:pt x="218" y="68"/>
                        </a:lnTo>
                        <a:lnTo>
                          <a:pt x="217" y="68"/>
                        </a:lnTo>
                        <a:lnTo>
                          <a:pt x="214" y="67"/>
                        </a:lnTo>
                        <a:lnTo>
                          <a:pt x="211" y="65"/>
                        </a:lnTo>
                        <a:lnTo>
                          <a:pt x="209" y="64"/>
                        </a:lnTo>
                        <a:lnTo>
                          <a:pt x="206" y="63"/>
                        </a:lnTo>
                        <a:lnTo>
                          <a:pt x="203" y="61"/>
                        </a:lnTo>
                        <a:lnTo>
                          <a:pt x="201" y="61"/>
                        </a:lnTo>
                        <a:lnTo>
                          <a:pt x="199" y="61"/>
                        </a:lnTo>
                        <a:lnTo>
                          <a:pt x="197" y="63"/>
                        </a:lnTo>
                        <a:lnTo>
                          <a:pt x="194" y="64"/>
                        </a:lnTo>
                        <a:lnTo>
                          <a:pt x="191" y="64"/>
                        </a:lnTo>
                        <a:lnTo>
                          <a:pt x="187" y="63"/>
                        </a:lnTo>
                        <a:lnTo>
                          <a:pt x="186" y="61"/>
                        </a:lnTo>
                        <a:lnTo>
                          <a:pt x="185" y="60"/>
                        </a:lnTo>
                        <a:lnTo>
                          <a:pt x="185" y="56"/>
                        </a:lnTo>
                        <a:lnTo>
                          <a:pt x="185" y="47"/>
                        </a:lnTo>
                        <a:lnTo>
                          <a:pt x="183" y="45"/>
                        </a:lnTo>
                        <a:lnTo>
                          <a:pt x="182" y="43"/>
                        </a:lnTo>
                        <a:lnTo>
                          <a:pt x="181" y="40"/>
                        </a:lnTo>
                        <a:lnTo>
                          <a:pt x="179" y="39"/>
                        </a:lnTo>
                        <a:lnTo>
                          <a:pt x="178" y="38"/>
                        </a:lnTo>
                        <a:lnTo>
                          <a:pt x="179" y="35"/>
                        </a:lnTo>
                        <a:lnTo>
                          <a:pt x="179" y="34"/>
                        </a:lnTo>
                        <a:lnTo>
                          <a:pt x="179" y="32"/>
                        </a:lnTo>
                        <a:lnTo>
                          <a:pt x="178" y="30"/>
                        </a:lnTo>
                        <a:lnTo>
                          <a:pt x="177" y="28"/>
                        </a:lnTo>
                        <a:lnTo>
                          <a:pt x="174" y="26"/>
                        </a:lnTo>
                        <a:lnTo>
                          <a:pt x="173" y="24"/>
                        </a:lnTo>
                        <a:lnTo>
                          <a:pt x="171" y="22"/>
                        </a:lnTo>
                        <a:lnTo>
                          <a:pt x="171" y="20"/>
                        </a:lnTo>
                        <a:lnTo>
                          <a:pt x="173" y="19"/>
                        </a:lnTo>
                        <a:lnTo>
                          <a:pt x="175" y="19"/>
                        </a:lnTo>
                        <a:lnTo>
                          <a:pt x="177" y="18"/>
                        </a:lnTo>
                        <a:lnTo>
                          <a:pt x="178" y="16"/>
                        </a:lnTo>
                        <a:lnTo>
                          <a:pt x="178" y="15"/>
                        </a:lnTo>
                        <a:lnTo>
                          <a:pt x="177" y="14"/>
                        </a:lnTo>
                        <a:lnTo>
                          <a:pt x="177" y="12"/>
                        </a:lnTo>
                        <a:lnTo>
                          <a:pt x="175" y="12"/>
                        </a:lnTo>
                        <a:lnTo>
                          <a:pt x="174" y="11"/>
                        </a:lnTo>
                        <a:lnTo>
                          <a:pt x="173" y="11"/>
                        </a:lnTo>
                        <a:lnTo>
                          <a:pt x="171" y="11"/>
                        </a:lnTo>
                        <a:lnTo>
                          <a:pt x="170" y="11"/>
                        </a:lnTo>
                        <a:lnTo>
                          <a:pt x="169" y="11"/>
                        </a:lnTo>
                        <a:lnTo>
                          <a:pt x="167" y="11"/>
                        </a:lnTo>
                        <a:lnTo>
                          <a:pt x="166" y="10"/>
                        </a:lnTo>
                        <a:lnTo>
                          <a:pt x="165" y="7"/>
                        </a:lnTo>
                        <a:lnTo>
                          <a:pt x="162" y="6"/>
                        </a:lnTo>
                        <a:lnTo>
                          <a:pt x="160" y="4"/>
                        </a:lnTo>
                        <a:lnTo>
                          <a:pt x="157" y="4"/>
                        </a:lnTo>
                        <a:lnTo>
                          <a:pt x="153" y="3"/>
                        </a:lnTo>
                        <a:lnTo>
                          <a:pt x="152" y="3"/>
                        </a:lnTo>
                        <a:close/>
                        <a:moveTo>
                          <a:pt x="137" y="0"/>
                        </a:moveTo>
                        <a:lnTo>
                          <a:pt x="137" y="2"/>
                        </a:lnTo>
                        <a:lnTo>
                          <a:pt x="138" y="2"/>
                        </a:lnTo>
                        <a:lnTo>
                          <a:pt x="140" y="2"/>
                        </a:lnTo>
                        <a:lnTo>
                          <a:pt x="140" y="2"/>
                        </a:lnTo>
                        <a:lnTo>
                          <a:pt x="142" y="2"/>
                        </a:lnTo>
                        <a:lnTo>
                          <a:pt x="146" y="2"/>
                        </a:lnTo>
                        <a:lnTo>
                          <a:pt x="149" y="0"/>
                        </a:lnTo>
                        <a:lnTo>
                          <a:pt x="152" y="0"/>
                        </a:lnTo>
                        <a:lnTo>
                          <a:pt x="154" y="0"/>
                        </a:lnTo>
                        <a:lnTo>
                          <a:pt x="157" y="2"/>
                        </a:lnTo>
                        <a:lnTo>
                          <a:pt x="161" y="3"/>
                        </a:lnTo>
                        <a:lnTo>
                          <a:pt x="165" y="4"/>
                        </a:lnTo>
                        <a:lnTo>
                          <a:pt x="166" y="7"/>
                        </a:lnTo>
                        <a:lnTo>
                          <a:pt x="167" y="7"/>
                        </a:lnTo>
                        <a:lnTo>
                          <a:pt x="169" y="8"/>
                        </a:lnTo>
                        <a:lnTo>
                          <a:pt x="169" y="8"/>
                        </a:lnTo>
                        <a:lnTo>
                          <a:pt x="169" y="8"/>
                        </a:lnTo>
                        <a:lnTo>
                          <a:pt x="171" y="8"/>
                        </a:lnTo>
                        <a:lnTo>
                          <a:pt x="173" y="8"/>
                        </a:lnTo>
                        <a:lnTo>
                          <a:pt x="174" y="8"/>
                        </a:lnTo>
                        <a:lnTo>
                          <a:pt x="175" y="10"/>
                        </a:lnTo>
                        <a:lnTo>
                          <a:pt x="178" y="10"/>
                        </a:lnTo>
                        <a:lnTo>
                          <a:pt x="179" y="12"/>
                        </a:lnTo>
                        <a:lnTo>
                          <a:pt x="181" y="15"/>
                        </a:lnTo>
                        <a:lnTo>
                          <a:pt x="179" y="19"/>
                        </a:lnTo>
                        <a:lnTo>
                          <a:pt x="178" y="20"/>
                        </a:lnTo>
                        <a:lnTo>
                          <a:pt x="175" y="22"/>
                        </a:lnTo>
                        <a:lnTo>
                          <a:pt x="174" y="22"/>
                        </a:lnTo>
                        <a:lnTo>
                          <a:pt x="174" y="23"/>
                        </a:lnTo>
                        <a:lnTo>
                          <a:pt x="175" y="24"/>
                        </a:lnTo>
                        <a:lnTo>
                          <a:pt x="178" y="26"/>
                        </a:lnTo>
                        <a:lnTo>
                          <a:pt x="181" y="28"/>
                        </a:lnTo>
                        <a:lnTo>
                          <a:pt x="182" y="31"/>
                        </a:lnTo>
                        <a:lnTo>
                          <a:pt x="182" y="34"/>
                        </a:lnTo>
                        <a:lnTo>
                          <a:pt x="182" y="35"/>
                        </a:lnTo>
                        <a:lnTo>
                          <a:pt x="181" y="36"/>
                        </a:lnTo>
                        <a:lnTo>
                          <a:pt x="181" y="38"/>
                        </a:lnTo>
                        <a:lnTo>
                          <a:pt x="183" y="39"/>
                        </a:lnTo>
                        <a:lnTo>
                          <a:pt x="185" y="42"/>
                        </a:lnTo>
                        <a:lnTo>
                          <a:pt x="186" y="44"/>
                        </a:lnTo>
                        <a:lnTo>
                          <a:pt x="186" y="47"/>
                        </a:lnTo>
                        <a:lnTo>
                          <a:pt x="186" y="56"/>
                        </a:lnTo>
                        <a:lnTo>
                          <a:pt x="187" y="59"/>
                        </a:lnTo>
                        <a:lnTo>
                          <a:pt x="189" y="61"/>
                        </a:lnTo>
                        <a:lnTo>
                          <a:pt x="191" y="61"/>
                        </a:lnTo>
                        <a:lnTo>
                          <a:pt x="193" y="61"/>
                        </a:lnTo>
                        <a:lnTo>
                          <a:pt x="195" y="60"/>
                        </a:lnTo>
                        <a:lnTo>
                          <a:pt x="198" y="60"/>
                        </a:lnTo>
                        <a:lnTo>
                          <a:pt x="199" y="59"/>
                        </a:lnTo>
                        <a:lnTo>
                          <a:pt x="201" y="59"/>
                        </a:lnTo>
                        <a:lnTo>
                          <a:pt x="203" y="59"/>
                        </a:lnTo>
                        <a:lnTo>
                          <a:pt x="205" y="59"/>
                        </a:lnTo>
                        <a:lnTo>
                          <a:pt x="206" y="60"/>
                        </a:lnTo>
                        <a:lnTo>
                          <a:pt x="209" y="61"/>
                        </a:lnTo>
                        <a:lnTo>
                          <a:pt x="211" y="63"/>
                        </a:lnTo>
                        <a:lnTo>
                          <a:pt x="213" y="64"/>
                        </a:lnTo>
                        <a:lnTo>
                          <a:pt x="214" y="65"/>
                        </a:lnTo>
                        <a:lnTo>
                          <a:pt x="215" y="65"/>
                        </a:lnTo>
                        <a:lnTo>
                          <a:pt x="217" y="65"/>
                        </a:lnTo>
                        <a:lnTo>
                          <a:pt x="218" y="65"/>
                        </a:lnTo>
                        <a:lnTo>
                          <a:pt x="219" y="65"/>
                        </a:lnTo>
                        <a:lnTo>
                          <a:pt x="221" y="64"/>
                        </a:lnTo>
                        <a:lnTo>
                          <a:pt x="223" y="64"/>
                        </a:lnTo>
                        <a:lnTo>
                          <a:pt x="225" y="65"/>
                        </a:lnTo>
                        <a:lnTo>
                          <a:pt x="225" y="65"/>
                        </a:lnTo>
                        <a:lnTo>
                          <a:pt x="225" y="65"/>
                        </a:lnTo>
                        <a:lnTo>
                          <a:pt x="225" y="65"/>
                        </a:lnTo>
                        <a:lnTo>
                          <a:pt x="226" y="64"/>
                        </a:lnTo>
                        <a:lnTo>
                          <a:pt x="227" y="64"/>
                        </a:lnTo>
                        <a:lnTo>
                          <a:pt x="230" y="63"/>
                        </a:lnTo>
                        <a:lnTo>
                          <a:pt x="231" y="63"/>
                        </a:lnTo>
                        <a:lnTo>
                          <a:pt x="233" y="64"/>
                        </a:lnTo>
                        <a:lnTo>
                          <a:pt x="235" y="65"/>
                        </a:lnTo>
                        <a:lnTo>
                          <a:pt x="235" y="65"/>
                        </a:lnTo>
                        <a:lnTo>
                          <a:pt x="237" y="65"/>
                        </a:lnTo>
                        <a:lnTo>
                          <a:pt x="237" y="65"/>
                        </a:lnTo>
                        <a:lnTo>
                          <a:pt x="239" y="65"/>
                        </a:lnTo>
                        <a:lnTo>
                          <a:pt x="241" y="64"/>
                        </a:lnTo>
                        <a:lnTo>
                          <a:pt x="242" y="64"/>
                        </a:lnTo>
                        <a:lnTo>
                          <a:pt x="243" y="63"/>
                        </a:lnTo>
                        <a:lnTo>
                          <a:pt x="246" y="64"/>
                        </a:lnTo>
                        <a:lnTo>
                          <a:pt x="247" y="64"/>
                        </a:lnTo>
                        <a:lnTo>
                          <a:pt x="247" y="65"/>
                        </a:lnTo>
                        <a:lnTo>
                          <a:pt x="247" y="67"/>
                        </a:lnTo>
                        <a:lnTo>
                          <a:pt x="247" y="67"/>
                        </a:lnTo>
                        <a:lnTo>
                          <a:pt x="247" y="67"/>
                        </a:lnTo>
                        <a:lnTo>
                          <a:pt x="251" y="68"/>
                        </a:lnTo>
                        <a:lnTo>
                          <a:pt x="254" y="68"/>
                        </a:lnTo>
                        <a:lnTo>
                          <a:pt x="257" y="68"/>
                        </a:lnTo>
                        <a:lnTo>
                          <a:pt x="259" y="69"/>
                        </a:lnTo>
                        <a:lnTo>
                          <a:pt x="262" y="72"/>
                        </a:lnTo>
                        <a:lnTo>
                          <a:pt x="262" y="75"/>
                        </a:lnTo>
                        <a:lnTo>
                          <a:pt x="261" y="79"/>
                        </a:lnTo>
                        <a:lnTo>
                          <a:pt x="261" y="79"/>
                        </a:lnTo>
                        <a:lnTo>
                          <a:pt x="261" y="79"/>
                        </a:lnTo>
                        <a:lnTo>
                          <a:pt x="262" y="80"/>
                        </a:lnTo>
                        <a:lnTo>
                          <a:pt x="265" y="81"/>
                        </a:lnTo>
                        <a:lnTo>
                          <a:pt x="267" y="83"/>
                        </a:lnTo>
                        <a:lnTo>
                          <a:pt x="269" y="85"/>
                        </a:lnTo>
                        <a:lnTo>
                          <a:pt x="270" y="88"/>
                        </a:lnTo>
                        <a:lnTo>
                          <a:pt x="271" y="89"/>
                        </a:lnTo>
                        <a:lnTo>
                          <a:pt x="273" y="91"/>
                        </a:lnTo>
                        <a:lnTo>
                          <a:pt x="274" y="91"/>
                        </a:lnTo>
                        <a:lnTo>
                          <a:pt x="275" y="92"/>
                        </a:lnTo>
                        <a:lnTo>
                          <a:pt x="275" y="92"/>
                        </a:lnTo>
                        <a:lnTo>
                          <a:pt x="277" y="95"/>
                        </a:lnTo>
                        <a:lnTo>
                          <a:pt x="277" y="96"/>
                        </a:lnTo>
                        <a:lnTo>
                          <a:pt x="275" y="97"/>
                        </a:lnTo>
                        <a:lnTo>
                          <a:pt x="274" y="100"/>
                        </a:lnTo>
                        <a:lnTo>
                          <a:pt x="271" y="103"/>
                        </a:lnTo>
                        <a:lnTo>
                          <a:pt x="270" y="105"/>
                        </a:lnTo>
                        <a:lnTo>
                          <a:pt x="269" y="108"/>
                        </a:lnTo>
                        <a:lnTo>
                          <a:pt x="267" y="109"/>
                        </a:lnTo>
                        <a:lnTo>
                          <a:pt x="266" y="111"/>
                        </a:lnTo>
                        <a:lnTo>
                          <a:pt x="265" y="112"/>
                        </a:lnTo>
                        <a:lnTo>
                          <a:pt x="262" y="112"/>
                        </a:lnTo>
                        <a:lnTo>
                          <a:pt x="262" y="112"/>
                        </a:lnTo>
                        <a:lnTo>
                          <a:pt x="261" y="112"/>
                        </a:lnTo>
                        <a:lnTo>
                          <a:pt x="259" y="112"/>
                        </a:lnTo>
                        <a:lnTo>
                          <a:pt x="258" y="113"/>
                        </a:lnTo>
                        <a:lnTo>
                          <a:pt x="258" y="113"/>
                        </a:lnTo>
                        <a:lnTo>
                          <a:pt x="261" y="115"/>
                        </a:lnTo>
                        <a:lnTo>
                          <a:pt x="265" y="116"/>
                        </a:lnTo>
                        <a:lnTo>
                          <a:pt x="267" y="116"/>
                        </a:lnTo>
                        <a:lnTo>
                          <a:pt x="270" y="117"/>
                        </a:lnTo>
                        <a:lnTo>
                          <a:pt x="273" y="119"/>
                        </a:lnTo>
                        <a:lnTo>
                          <a:pt x="275" y="121"/>
                        </a:lnTo>
                        <a:lnTo>
                          <a:pt x="277" y="123"/>
                        </a:lnTo>
                        <a:lnTo>
                          <a:pt x="277" y="125"/>
                        </a:lnTo>
                        <a:lnTo>
                          <a:pt x="278" y="128"/>
                        </a:lnTo>
                        <a:lnTo>
                          <a:pt x="278" y="129"/>
                        </a:lnTo>
                        <a:lnTo>
                          <a:pt x="278" y="132"/>
                        </a:lnTo>
                        <a:lnTo>
                          <a:pt x="277" y="135"/>
                        </a:lnTo>
                        <a:lnTo>
                          <a:pt x="274" y="136"/>
                        </a:lnTo>
                        <a:lnTo>
                          <a:pt x="274" y="136"/>
                        </a:lnTo>
                        <a:lnTo>
                          <a:pt x="273" y="137"/>
                        </a:lnTo>
                        <a:lnTo>
                          <a:pt x="274" y="140"/>
                        </a:lnTo>
                        <a:lnTo>
                          <a:pt x="275" y="141"/>
                        </a:lnTo>
                        <a:lnTo>
                          <a:pt x="278" y="143"/>
                        </a:lnTo>
                        <a:lnTo>
                          <a:pt x="281" y="144"/>
                        </a:lnTo>
                        <a:lnTo>
                          <a:pt x="282" y="144"/>
                        </a:lnTo>
                        <a:lnTo>
                          <a:pt x="282" y="144"/>
                        </a:lnTo>
                        <a:lnTo>
                          <a:pt x="287" y="143"/>
                        </a:lnTo>
                        <a:lnTo>
                          <a:pt x="291" y="141"/>
                        </a:lnTo>
                        <a:lnTo>
                          <a:pt x="294" y="141"/>
                        </a:lnTo>
                        <a:lnTo>
                          <a:pt x="296" y="141"/>
                        </a:lnTo>
                        <a:lnTo>
                          <a:pt x="298" y="143"/>
                        </a:lnTo>
                        <a:lnTo>
                          <a:pt x="299" y="144"/>
                        </a:lnTo>
                        <a:lnTo>
                          <a:pt x="300" y="144"/>
                        </a:lnTo>
                        <a:lnTo>
                          <a:pt x="302" y="144"/>
                        </a:lnTo>
                        <a:lnTo>
                          <a:pt x="306" y="144"/>
                        </a:lnTo>
                        <a:lnTo>
                          <a:pt x="308" y="144"/>
                        </a:lnTo>
                        <a:lnTo>
                          <a:pt x="310" y="144"/>
                        </a:lnTo>
                        <a:lnTo>
                          <a:pt x="311" y="144"/>
                        </a:lnTo>
                        <a:lnTo>
                          <a:pt x="312" y="145"/>
                        </a:lnTo>
                        <a:lnTo>
                          <a:pt x="314" y="147"/>
                        </a:lnTo>
                        <a:lnTo>
                          <a:pt x="314" y="148"/>
                        </a:lnTo>
                        <a:lnTo>
                          <a:pt x="315" y="149"/>
                        </a:lnTo>
                        <a:lnTo>
                          <a:pt x="315" y="151"/>
                        </a:lnTo>
                        <a:lnTo>
                          <a:pt x="318" y="153"/>
                        </a:lnTo>
                        <a:lnTo>
                          <a:pt x="320" y="156"/>
                        </a:lnTo>
                        <a:lnTo>
                          <a:pt x="323" y="157"/>
                        </a:lnTo>
                        <a:lnTo>
                          <a:pt x="324" y="159"/>
                        </a:lnTo>
                        <a:lnTo>
                          <a:pt x="324" y="159"/>
                        </a:lnTo>
                        <a:lnTo>
                          <a:pt x="326" y="159"/>
                        </a:lnTo>
                        <a:lnTo>
                          <a:pt x="326" y="159"/>
                        </a:lnTo>
                        <a:lnTo>
                          <a:pt x="331" y="159"/>
                        </a:lnTo>
                        <a:lnTo>
                          <a:pt x="334" y="159"/>
                        </a:lnTo>
                        <a:lnTo>
                          <a:pt x="336" y="159"/>
                        </a:lnTo>
                        <a:lnTo>
                          <a:pt x="338" y="157"/>
                        </a:lnTo>
                        <a:lnTo>
                          <a:pt x="339" y="157"/>
                        </a:lnTo>
                        <a:lnTo>
                          <a:pt x="342" y="156"/>
                        </a:lnTo>
                        <a:lnTo>
                          <a:pt x="344" y="155"/>
                        </a:lnTo>
                        <a:lnTo>
                          <a:pt x="347" y="156"/>
                        </a:lnTo>
                        <a:lnTo>
                          <a:pt x="348" y="156"/>
                        </a:lnTo>
                        <a:lnTo>
                          <a:pt x="350" y="157"/>
                        </a:lnTo>
                        <a:lnTo>
                          <a:pt x="351" y="160"/>
                        </a:lnTo>
                        <a:lnTo>
                          <a:pt x="352" y="161"/>
                        </a:lnTo>
                        <a:lnTo>
                          <a:pt x="354" y="163"/>
                        </a:lnTo>
                        <a:lnTo>
                          <a:pt x="355" y="164"/>
                        </a:lnTo>
                        <a:lnTo>
                          <a:pt x="360" y="164"/>
                        </a:lnTo>
                        <a:lnTo>
                          <a:pt x="363" y="167"/>
                        </a:lnTo>
                        <a:lnTo>
                          <a:pt x="366" y="169"/>
                        </a:lnTo>
                        <a:lnTo>
                          <a:pt x="366" y="171"/>
                        </a:lnTo>
                        <a:lnTo>
                          <a:pt x="366" y="172"/>
                        </a:lnTo>
                        <a:lnTo>
                          <a:pt x="367" y="175"/>
                        </a:lnTo>
                        <a:lnTo>
                          <a:pt x="368" y="176"/>
                        </a:lnTo>
                        <a:lnTo>
                          <a:pt x="370" y="177"/>
                        </a:lnTo>
                        <a:lnTo>
                          <a:pt x="374" y="177"/>
                        </a:lnTo>
                        <a:lnTo>
                          <a:pt x="375" y="177"/>
                        </a:lnTo>
                        <a:lnTo>
                          <a:pt x="376" y="177"/>
                        </a:lnTo>
                        <a:lnTo>
                          <a:pt x="378" y="177"/>
                        </a:lnTo>
                        <a:lnTo>
                          <a:pt x="380" y="176"/>
                        </a:lnTo>
                        <a:lnTo>
                          <a:pt x="383" y="175"/>
                        </a:lnTo>
                        <a:lnTo>
                          <a:pt x="387" y="176"/>
                        </a:lnTo>
                        <a:lnTo>
                          <a:pt x="388" y="179"/>
                        </a:lnTo>
                        <a:lnTo>
                          <a:pt x="390" y="180"/>
                        </a:lnTo>
                        <a:lnTo>
                          <a:pt x="391" y="181"/>
                        </a:lnTo>
                        <a:lnTo>
                          <a:pt x="392" y="179"/>
                        </a:lnTo>
                        <a:lnTo>
                          <a:pt x="394" y="177"/>
                        </a:lnTo>
                        <a:lnTo>
                          <a:pt x="395" y="176"/>
                        </a:lnTo>
                        <a:lnTo>
                          <a:pt x="398" y="176"/>
                        </a:lnTo>
                        <a:lnTo>
                          <a:pt x="400" y="176"/>
                        </a:lnTo>
                        <a:lnTo>
                          <a:pt x="402" y="179"/>
                        </a:lnTo>
                        <a:lnTo>
                          <a:pt x="403" y="181"/>
                        </a:lnTo>
                        <a:lnTo>
                          <a:pt x="404" y="183"/>
                        </a:lnTo>
                        <a:lnTo>
                          <a:pt x="404" y="183"/>
                        </a:lnTo>
                        <a:lnTo>
                          <a:pt x="404" y="184"/>
                        </a:lnTo>
                        <a:lnTo>
                          <a:pt x="404" y="183"/>
                        </a:lnTo>
                        <a:lnTo>
                          <a:pt x="406" y="183"/>
                        </a:lnTo>
                        <a:lnTo>
                          <a:pt x="406" y="183"/>
                        </a:lnTo>
                        <a:lnTo>
                          <a:pt x="406" y="183"/>
                        </a:lnTo>
                        <a:lnTo>
                          <a:pt x="406" y="180"/>
                        </a:lnTo>
                        <a:lnTo>
                          <a:pt x="407" y="179"/>
                        </a:lnTo>
                        <a:lnTo>
                          <a:pt x="407" y="177"/>
                        </a:lnTo>
                        <a:lnTo>
                          <a:pt x="408" y="175"/>
                        </a:lnTo>
                        <a:lnTo>
                          <a:pt x="409" y="173"/>
                        </a:lnTo>
                        <a:lnTo>
                          <a:pt x="411" y="171"/>
                        </a:lnTo>
                        <a:lnTo>
                          <a:pt x="413" y="169"/>
                        </a:lnTo>
                        <a:lnTo>
                          <a:pt x="415" y="168"/>
                        </a:lnTo>
                        <a:lnTo>
                          <a:pt x="415" y="165"/>
                        </a:lnTo>
                        <a:lnTo>
                          <a:pt x="413" y="165"/>
                        </a:lnTo>
                        <a:lnTo>
                          <a:pt x="412" y="164"/>
                        </a:lnTo>
                        <a:lnTo>
                          <a:pt x="409" y="163"/>
                        </a:lnTo>
                        <a:lnTo>
                          <a:pt x="409" y="161"/>
                        </a:lnTo>
                        <a:lnTo>
                          <a:pt x="408" y="160"/>
                        </a:lnTo>
                        <a:lnTo>
                          <a:pt x="408" y="157"/>
                        </a:lnTo>
                        <a:lnTo>
                          <a:pt x="408" y="156"/>
                        </a:lnTo>
                        <a:lnTo>
                          <a:pt x="408" y="153"/>
                        </a:lnTo>
                        <a:lnTo>
                          <a:pt x="409" y="151"/>
                        </a:lnTo>
                        <a:lnTo>
                          <a:pt x="411" y="148"/>
                        </a:lnTo>
                        <a:lnTo>
                          <a:pt x="412" y="147"/>
                        </a:lnTo>
                        <a:lnTo>
                          <a:pt x="413" y="144"/>
                        </a:lnTo>
                        <a:lnTo>
                          <a:pt x="413" y="143"/>
                        </a:lnTo>
                        <a:lnTo>
                          <a:pt x="415" y="143"/>
                        </a:lnTo>
                        <a:lnTo>
                          <a:pt x="415" y="143"/>
                        </a:lnTo>
                        <a:lnTo>
                          <a:pt x="415" y="143"/>
                        </a:lnTo>
                        <a:lnTo>
                          <a:pt x="419" y="141"/>
                        </a:lnTo>
                        <a:lnTo>
                          <a:pt x="421" y="143"/>
                        </a:lnTo>
                        <a:lnTo>
                          <a:pt x="424" y="144"/>
                        </a:lnTo>
                        <a:lnTo>
                          <a:pt x="427" y="145"/>
                        </a:lnTo>
                        <a:lnTo>
                          <a:pt x="429" y="148"/>
                        </a:lnTo>
                        <a:lnTo>
                          <a:pt x="433" y="148"/>
                        </a:lnTo>
                        <a:lnTo>
                          <a:pt x="436" y="148"/>
                        </a:lnTo>
                        <a:lnTo>
                          <a:pt x="439" y="148"/>
                        </a:lnTo>
                        <a:lnTo>
                          <a:pt x="440" y="147"/>
                        </a:lnTo>
                        <a:lnTo>
                          <a:pt x="441" y="147"/>
                        </a:lnTo>
                        <a:lnTo>
                          <a:pt x="443" y="147"/>
                        </a:lnTo>
                        <a:lnTo>
                          <a:pt x="444" y="147"/>
                        </a:lnTo>
                        <a:lnTo>
                          <a:pt x="445" y="147"/>
                        </a:lnTo>
                        <a:lnTo>
                          <a:pt x="447" y="148"/>
                        </a:lnTo>
                        <a:lnTo>
                          <a:pt x="448" y="149"/>
                        </a:lnTo>
                        <a:lnTo>
                          <a:pt x="448" y="149"/>
                        </a:lnTo>
                        <a:lnTo>
                          <a:pt x="449" y="149"/>
                        </a:lnTo>
                        <a:lnTo>
                          <a:pt x="453" y="152"/>
                        </a:lnTo>
                        <a:lnTo>
                          <a:pt x="456" y="155"/>
                        </a:lnTo>
                        <a:lnTo>
                          <a:pt x="459" y="159"/>
                        </a:lnTo>
                        <a:lnTo>
                          <a:pt x="460" y="161"/>
                        </a:lnTo>
                        <a:lnTo>
                          <a:pt x="460" y="164"/>
                        </a:lnTo>
                        <a:lnTo>
                          <a:pt x="460" y="165"/>
                        </a:lnTo>
                        <a:lnTo>
                          <a:pt x="461" y="167"/>
                        </a:lnTo>
                        <a:lnTo>
                          <a:pt x="463" y="167"/>
                        </a:lnTo>
                        <a:lnTo>
                          <a:pt x="465" y="168"/>
                        </a:lnTo>
                        <a:lnTo>
                          <a:pt x="467" y="168"/>
                        </a:lnTo>
                        <a:lnTo>
                          <a:pt x="467" y="168"/>
                        </a:lnTo>
                        <a:lnTo>
                          <a:pt x="468" y="168"/>
                        </a:lnTo>
                        <a:lnTo>
                          <a:pt x="468" y="168"/>
                        </a:lnTo>
                        <a:lnTo>
                          <a:pt x="471" y="167"/>
                        </a:lnTo>
                        <a:lnTo>
                          <a:pt x="472" y="168"/>
                        </a:lnTo>
                        <a:lnTo>
                          <a:pt x="475" y="169"/>
                        </a:lnTo>
                        <a:lnTo>
                          <a:pt x="475" y="171"/>
                        </a:lnTo>
                        <a:lnTo>
                          <a:pt x="476" y="172"/>
                        </a:lnTo>
                        <a:lnTo>
                          <a:pt x="476" y="173"/>
                        </a:lnTo>
                        <a:lnTo>
                          <a:pt x="477" y="176"/>
                        </a:lnTo>
                        <a:lnTo>
                          <a:pt x="479" y="179"/>
                        </a:lnTo>
                        <a:lnTo>
                          <a:pt x="480" y="183"/>
                        </a:lnTo>
                        <a:lnTo>
                          <a:pt x="480" y="187"/>
                        </a:lnTo>
                        <a:lnTo>
                          <a:pt x="481" y="188"/>
                        </a:lnTo>
                        <a:lnTo>
                          <a:pt x="481" y="191"/>
                        </a:lnTo>
                        <a:lnTo>
                          <a:pt x="481" y="193"/>
                        </a:lnTo>
                        <a:lnTo>
                          <a:pt x="480" y="196"/>
                        </a:lnTo>
                        <a:lnTo>
                          <a:pt x="479" y="197"/>
                        </a:lnTo>
                        <a:lnTo>
                          <a:pt x="476" y="199"/>
                        </a:lnTo>
                        <a:lnTo>
                          <a:pt x="473" y="200"/>
                        </a:lnTo>
                        <a:lnTo>
                          <a:pt x="471" y="200"/>
                        </a:lnTo>
                        <a:lnTo>
                          <a:pt x="464" y="200"/>
                        </a:lnTo>
                        <a:lnTo>
                          <a:pt x="457" y="199"/>
                        </a:lnTo>
                        <a:lnTo>
                          <a:pt x="456" y="199"/>
                        </a:lnTo>
                        <a:lnTo>
                          <a:pt x="453" y="200"/>
                        </a:lnTo>
                        <a:lnTo>
                          <a:pt x="453" y="200"/>
                        </a:lnTo>
                        <a:lnTo>
                          <a:pt x="451" y="201"/>
                        </a:lnTo>
                        <a:lnTo>
                          <a:pt x="449" y="202"/>
                        </a:lnTo>
                        <a:lnTo>
                          <a:pt x="448" y="205"/>
                        </a:lnTo>
                        <a:lnTo>
                          <a:pt x="447" y="208"/>
                        </a:lnTo>
                        <a:lnTo>
                          <a:pt x="445" y="210"/>
                        </a:lnTo>
                        <a:lnTo>
                          <a:pt x="445" y="213"/>
                        </a:lnTo>
                        <a:lnTo>
                          <a:pt x="445" y="214"/>
                        </a:lnTo>
                        <a:lnTo>
                          <a:pt x="444" y="216"/>
                        </a:lnTo>
                        <a:lnTo>
                          <a:pt x="443" y="217"/>
                        </a:lnTo>
                        <a:lnTo>
                          <a:pt x="443" y="218"/>
                        </a:lnTo>
                        <a:lnTo>
                          <a:pt x="441" y="218"/>
                        </a:lnTo>
                        <a:lnTo>
                          <a:pt x="440" y="217"/>
                        </a:lnTo>
                        <a:lnTo>
                          <a:pt x="439" y="216"/>
                        </a:lnTo>
                        <a:lnTo>
                          <a:pt x="437" y="214"/>
                        </a:lnTo>
                        <a:lnTo>
                          <a:pt x="436" y="214"/>
                        </a:lnTo>
                        <a:lnTo>
                          <a:pt x="432" y="216"/>
                        </a:lnTo>
                        <a:lnTo>
                          <a:pt x="432" y="216"/>
                        </a:lnTo>
                        <a:lnTo>
                          <a:pt x="431" y="217"/>
                        </a:lnTo>
                        <a:lnTo>
                          <a:pt x="431" y="217"/>
                        </a:lnTo>
                        <a:lnTo>
                          <a:pt x="431" y="218"/>
                        </a:lnTo>
                        <a:lnTo>
                          <a:pt x="429" y="221"/>
                        </a:lnTo>
                        <a:lnTo>
                          <a:pt x="428" y="221"/>
                        </a:lnTo>
                        <a:lnTo>
                          <a:pt x="425" y="222"/>
                        </a:lnTo>
                        <a:lnTo>
                          <a:pt x="424" y="222"/>
                        </a:lnTo>
                        <a:lnTo>
                          <a:pt x="423" y="221"/>
                        </a:lnTo>
                        <a:lnTo>
                          <a:pt x="421" y="221"/>
                        </a:lnTo>
                        <a:lnTo>
                          <a:pt x="420" y="221"/>
                        </a:lnTo>
                        <a:lnTo>
                          <a:pt x="420" y="221"/>
                        </a:lnTo>
                        <a:lnTo>
                          <a:pt x="419" y="221"/>
                        </a:lnTo>
                        <a:lnTo>
                          <a:pt x="419" y="222"/>
                        </a:lnTo>
                        <a:lnTo>
                          <a:pt x="417" y="225"/>
                        </a:lnTo>
                        <a:lnTo>
                          <a:pt x="416" y="225"/>
                        </a:lnTo>
                        <a:lnTo>
                          <a:pt x="413" y="226"/>
                        </a:lnTo>
                        <a:lnTo>
                          <a:pt x="416" y="226"/>
                        </a:lnTo>
                        <a:lnTo>
                          <a:pt x="416" y="226"/>
                        </a:lnTo>
                        <a:lnTo>
                          <a:pt x="419" y="228"/>
                        </a:lnTo>
                        <a:lnTo>
                          <a:pt x="420" y="228"/>
                        </a:lnTo>
                        <a:lnTo>
                          <a:pt x="421" y="230"/>
                        </a:lnTo>
                        <a:lnTo>
                          <a:pt x="421" y="233"/>
                        </a:lnTo>
                        <a:lnTo>
                          <a:pt x="420" y="234"/>
                        </a:lnTo>
                        <a:lnTo>
                          <a:pt x="419" y="237"/>
                        </a:lnTo>
                        <a:lnTo>
                          <a:pt x="416" y="238"/>
                        </a:lnTo>
                        <a:lnTo>
                          <a:pt x="413" y="240"/>
                        </a:lnTo>
                        <a:lnTo>
                          <a:pt x="412" y="240"/>
                        </a:lnTo>
                        <a:lnTo>
                          <a:pt x="411" y="241"/>
                        </a:lnTo>
                        <a:lnTo>
                          <a:pt x="411" y="242"/>
                        </a:lnTo>
                        <a:lnTo>
                          <a:pt x="412" y="241"/>
                        </a:lnTo>
                        <a:lnTo>
                          <a:pt x="413" y="241"/>
                        </a:lnTo>
                        <a:lnTo>
                          <a:pt x="415" y="240"/>
                        </a:lnTo>
                        <a:lnTo>
                          <a:pt x="417" y="240"/>
                        </a:lnTo>
                        <a:lnTo>
                          <a:pt x="419" y="241"/>
                        </a:lnTo>
                        <a:lnTo>
                          <a:pt x="420" y="244"/>
                        </a:lnTo>
                        <a:lnTo>
                          <a:pt x="420" y="248"/>
                        </a:lnTo>
                        <a:lnTo>
                          <a:pt x="419" y="249"/>
                        </a:lnTo>
                        <a:lnTo>
                          <a:pt x="417" y="250"/>
                        </a:lnTo>
                        <a:lnTo>
                          <a:pt x="417" y="252"/>
                        </a:lnTo>
                        <a:lnTo>
                          <a:pt x="417" y="252"/>
                        </a:lnTo>
                        <a:lnTo>
                          <a:pt x="417" y="253"/>
                        </a:lnTo>
                        <a:lnTo>
                          <a:pt x="419" y="253"/>
                        </a:lnTo>
                        <a:lnTo>
                          <a:pt x="420" y="254"/>
                        </a:lnTo>
                        <a:lnTo>
                          <a:pt x="423" y="254"/>
                        </a:lnTo>
                        <a:lnTo>
                          <a:pt x="425" y="256"/>
                        </a:lnTo>
                        <a:lnTo>
                          <a:pt x="427" y="257"/>
                        </a:lnTo>
                        <a:lnTo>
                          <a:pt x="428" y="260"/>
                        </a:lnTo>
                        <a:lnTo>
                          <a:pt x="428" y="262"/>
                        </a:lnTo>
                        <a:lnTo>
                          <a:pt x="427" y="266"/>
                        </a:lnTo>
                        <a:lnTo>
                          <a:pt x="424" y="268"/>
                        </a:lnTo>
                        <a:lnTo>
                          <a:pt x="423" y="269"/>
                        </a:lnTo>
                        <a:lnTo>
                          <a:pt x="421" y="269"/>
                        </a:lnTo>
                        <a:lnTo>
                          <a:pt x="420" y="270"/>
                        </a:lnTo>
                        <a:lnTo>
                          <a:pt x="420" y="270"/>
                        </a:lnTo>
                        <a:lnTo>
                          <a:pt x="419" y="272"/>
                        </a:lnTo>
                        <a:lnTo>
                          <a:pt x="419" y="273"/>
                        </a:lnTo>
                        <a:lnTo>
                          <a:pt x="416" y="274"/>
                        </a:lnTo>
                        <a:lnTo>
                          <a:pt x="415" y="276"/>
                        </a:lnTo>
                        <a:lnTo>
                          <a:pt x="411" y="276"/>
                        </a:lnTo>
                        <a:lnTo>
                          <a:pt x="408" y="276"/>
                        </a:lnTo>
                        <a:lnTo>
                          <a:pt x="407" y="277"/>
                        </a:lnTo>
                        <a:lnTo>
                          <a:pt x="403" y="278"/>
                        </a:lnTo>
                        <a:lnTo>
                          <a:pt x="400" y="278"/>
                        </a:lnTo>
                        <a:lnTo>
                          <a:pt x="399" y="281"/>
                        </a:lnTo>
                        <a:lnTo>
                          <a:pt x="399" y="281"/>
                        </a:lnTo>
                        <a:lnTo>
                          <a:pt x="398" y="282"/>
                        </a:lnTo>
                        <a:lnTo>
                          <a:pt x="399" y="284"/>
                        </a:lnTo>
                        <a:lnTo>
                          <a:pt x="399" y="285"/>
                        </a:lnTo>
                        <a:lnTo>
                          <a:pt x="399" y="286"/>
                        </a:lnTo>
                        <a:lnTo>
                          <a:pt x="399" y="289"/>
                        </a:lnTo>
                        <a:lnTo>
                          <a:pt x="398" y="292"/>
                        </a:lnTo>
                        <a:lnTo>
                          <a:pt x="394" y="293"/>
                        </a:lnTo>
                        <a:lnTo>
                          <a:pt x="392" y="294"/>
                        </a:lnTo>
                        <a:lnTo>
                          <a:pt x="390" y="293"/>
                        </a:lnTo>
                        <a:lnTo>
                          <a:pt x="388" y="292"/>
                        </a:lnTo>
                        <a:lnTo>
                          <a:pt x="388" y="294"/>
                        </a:lnTo>
                        <a:lnTo>
                          <a:pt x="386" y="296"/>
                        </a:lnTo>
                        <a:lnTo>
                          <a:pt x="384" y="298"/>
                        </a:lnTo>
                        <a:lnTo>
                          <a:pt x="382" y="298"/>
                        </a:lnTo>
                        <a:lnTo>
                          <a:pt x="379" y="297"/>
                        </a:lnTo>
                        <a:lnTo>
                          <a:pt x="376" y="296"/>
                        </a:lnTo>
                        <a:lnTo>
                          <a:pt x="375" y="294"/>
                        </a:lnTo>
                        <a:lnTo>
                          <a:pt x="374" y="292"/>
                        </a:lnTo>
                        <a:lnTo>
                          <a:pt x="374" y="290"/>
                        </a:lnTo>
                        <a:lnTo>
                          <a:pt x="374" y="288"/>
                        </a:lnTo>
                        <a:lnTo>
                          <a:pt x="375" y="286"/>
                        </a:lnTo>
                        <a:lnTo>
                          <a:pt x="372" y="284"/>
                        </a:lnTo>
                        <a:lnTo>
                          <a:pt x="371" y="280"/>
                        </a:lnTo>
                        <a:lnTo>
                          <a:pt x="371" y="281"/>
                        </a:lnTo>
                        <a:lnTo>
                          <a:pt x="368" y="282"/>
                        </a:lnTo>
                        <a:lnTo>
                          <a:pt x="367" y="284"/>
                        </a:lnTo>
                        <a:lnTo>
                          <a:pt x="366" y="284"/>
                        </a:lnTo>
                        <a:lnTo>
                          <a:pt x="364" y="285"/>
                        </a:lnTo>
                        <a:lnTo>
                          <a:pt x="363" y="286"/>
                        </a:lnTo>
                        <a:lnTo>
                          <a:pt x="362" y="289"/>
                        </a:lnTo>
                        <a:lnTo>
                          <a:pt x="362" y="290"/>
                        </a:lnTo>
                        <a:lnTo>
                          <a:pt x="360" y="293"/>
                        </a:lnTo>
                        <a:lnTo>
                          <a:pt x="359" y="296"/>
                        </a:lnTo>
                        <a:lnTo>
                          <a:pt x="356" y="297"/>
                        </a:lnTo>
                        <a:lnTo>
                          <a:pt x="354" y="298"/>
                        </a:lnTo>
                        <a:lnTo>
                          <a:pt x="354" y="298"/>
                        </a:lnTo>
                        <a:lnTo>
                          <a:pt x="354" y="298"/>
                        </a:lnTo>
                        <a:lnTo>
                          <a:pt x="354" y="300"/>
                        </a:lnTo>
                        <a:lnTo>
                          <a:pt x="354" y="301"/>
                        </a:lnTo>
                        <a:lnTo>
                          <a:pt x="354" y="304"/>
                        </a:lnTo>
                        <a:lnTo>
                          <a:pt x="354" y="304"/>
                        </a:lnTo>
                        <a:lnTo>
                          <a:pt x="355" y="304"/>
                        </a:lnTo>
                        <a:lnTo>
                          <a:pt x="356" y="302"/>
                        </a:lnTo>
                        <a:lnTo>
                          <a:pt x="359" y="302"/>
                        </a:lnTo>
                        <a:lnTo>
                          <a:pt x="362" y="302"/>
                        </a:lnTo>
                        <a:lnTo>
                          <a:pt x="363" y="305"/>
                        </a:lnTo>
                        <a:lnTo>
                          <a:pt x="366" y="308"/>
                        </a:lnTo>
                        <a:lnTo>
                          <a:pt x="367" y="310"/>
                        </a:lnTo>
                        <a:lnTo>
                          <a:pt x="367" y="314"/>
                        </a:lnTo>
                        <a:lnTo>
                          <a:pt x="367" y="317"/>
                        </a:lnTo>
                        <a:lnTo>
                          <a:pt x="364" y="320"/>
                        </a:lnTo>
                        <a:lnTo>
                          <a:pt x="362" y="322"/>
                        </a:lnTo>
                        <a:lnTo>
                          <a:pt x="359" y="324"/>
                        </a:lnTo>
                        <a:lnTo>
                          <a:pt x="356" y="325"/>
                        </a:lnTo>
                        <a:lnTo>
                          <a:pt x="355" y="326"/>
                        </a:lnTo>
                        <a:lnTo>
                          <a:pt x="355" y="329"/>
                        </a:lnTo>
                        <a:lnTo>
                          <a:pt x="355" y="329"/>
                        </a:lnTo>
                        <a:lnTo>
                          <a:pt x="358" y="330"/>
                        </a:lnTo>
                        <a:lnTo>
                          <a:pt x="360" y="332"/>
                        </a:lnTo>
                        <a:lnTo>
                          <a:pt x="360" y="336"/>
                        </a:lnTo>
                        <a:lnTo>
                          <a:pt x="358" y="337"/>
                        </a:lnTo>
                        <a:lnTo>
                          <a:pt x="355" y="338"/>
                        </a:lnTo>
                        <a:lnTo>
                          <a:pt x="352" y="340"/>
                        </a:lnTo>
                        <a:lnTo>
                          <a:pt x="348" y="341"/>
                        </a:lnTo>
                        <a:lnTo>
                          <a:pt x="346" y="341"/>
                        </a:lnTo>
                        <a:lnTo>
                          <a:pt x="340" y="341"/>
                        </a:lnTo>
                        <a:lnTo>
                          <a:pt x="338" y="341"/>
                        </a:lnTo>
                        <a:lnTo>
                          <a:pt x="335" y="340"/>
                        </a:lnTo>
                        <a:lnTo>
                          <a:pt x="334" y="338"/>
                        </a:lnTo>
                        <a:lnTo>
                          <a:pt x="334" y="338"/>
                        </a:lnTo>
                        <a:lnTo>
                          <a:pt x="330" y="338"/>
                        </a:lnTo>
                        <a:lnTo>
                          <a:pt x="326" y="340"/>
                        </a:lnTo>
                        <a:lnTo>
                          <a:pt x="322" y="341"/>
                        </a:lnTo>
                        <a:lnTo>
                          <a:pt x="318" y="342"/>
                        </a:lnTo>
                        <a:lnTo>
                          <a:pt x="314" y="345"/>
                        </a:lnTo>
                        <a:lnTo>
                          <a:pt x="312" y="345"/>
                        </a:lnTo>
                        <a:lnTo>
                          <a:pt x="310" y="345"/>
                        </a:lnTo>
                        <a:lnTo>
                          <a:pt x="307" y="345"/>
                        </a:lnTo>
                        <a:lnTo>
                          <a:pt x="306" y="344"/>
                        </a:lnTo>
                        <a:lnTo>
                          <a:pt x="304" y="342"/>
                        </a:lnTo>
                        <a:lnTo>
                          <a:pt x="302" y="341"/>
                        </a:lnTo>
                        <a:lnTo>
                          <a:pt x="302" y="341"/>
                        </a:lnTo>
                        <a:lnTo>
                          <a:pt x="300" y="341"/>
                        </a:lnTo>
                        <a:lnTo>
                          <a:pt x="299" y="342"/>
                        </a:lnTo>
                        <a:lnTo>
                          <a:pt x="298" y="345"/>
                        </a:lnTo>
                        <a:lnTo>
                          <a:pt x="295" y="348"/>
                        </a:lnTo>
                        <a:lnTo>
                          <a:pt x="292" y="349"/>
                        </a:lnTo>
                        <a:lnTo>
                          <a:pt x="291" y="349"/>
                        </a:lnTo>
                        <a:lnTo>
                          <a:pt x="288" y="349"/>
                        </a:lnTo>
                        <a:lnTo>
                          <a:pt x="286" y="346"/>
                        </a:lnTo>
                        <a:lnTo>
                          <a:pt x="283" y="344"/>
                        </a:lnTo>
                        <a:lnTo>
                          <a:pt x="282" y="341"/>
                        </a:lnTo>
                        <a:lnTo>
                          <a:pt x="282" y="340"/>
                        </a:lnTo>
                        <a:lnTo>
                          <a:pt x="281" y="336"/>
                        </a:lnTo>
                        <a:lnTo>
                          <a:pt x="279" y="334"/>
                        </a:lnTo>
                        <a:lnTo>
                          <a:pt x="277" y="333"/>
                        </a:lnTo>
                        <a:lnTo>
                          <a:pt x="274" y="332"/>
                        </a:lnTo>
                        <a:lnTo>
                          <a:pt x="271" y="329"/>
                        </a:lnTo>
                        <a:lnTo>
                          <a:pt x="270" y="325"/>
                        </a:lnTo>
                        <a:lnTo>
                          <a:pt x="269" y="322"/>
                        </a:lnTo>
                        <a:lnTo>
                          <a:pt x="270" y="320"/>
                        </a:lnTo>
                        <a:lnTo>
                          <a:pt x="270" y="317"/>
                        </a:lnTo>
                        <a:lnTo>
                          <a:pt x="270" y="314"/>
                        </a:lnTo>
                        <a:lnTo>
                          <a:pt x="269" y="312"/>
                        </a:lnTo>
                        <a:lnTo>
                          <a:pt x="269" y="312"/>
                        </a:lnTo>
                        <a:lnTo>
                          <a:pt x="265" y="310"/>
                        </a:lnTo>
                        <a:lnTo>
                          <a:pt x="263" y="310"/>
                        </a:lnTo>
                        <a:lnTo>
                          <a:pt x="261" y="310"/>
                        </a:lnTo>
                        <a:lnTo>
                          <a:pt x="261" y="312"/>
                        </a:lnTo>
                        <a:lnTo>
                          <a:pt x="261" y="312"/>
                        </a:lnTo>
                        <a:lnTo>
                          <a:pt x="258" y="314"/>
                        </a:lnTo>
                        <a:lnTo>
                          <a:pt x="255" y="317"/>
                        </a:lnTo>
                        <a:lnTo>
                          <a:pt x="251" y="320"/>
                        </a:lnTo>
                        <a:lnTo>
                          <a:pt x="247" y="322"/>
                        </a:lnTo>
                        <a:lnTo>
                          <a:pt x="246" y="324"/>
                        </a:lnTo>
                        <a:lnTo>
                          <a:pt x="243" y="325"/>
                        </a:lnTo>
                        <a:lnTo>
                          <a:pt x="245" y="328"/>
                        </a:lnTo>
                        <a:lnTo>
                          <a:pt x="245" y="332"/>
                        </a:lnTo>
                        <a:lnTo>
                          <a:pt x="246" y="336"/>
                        </a:lnTo>
                        <a:lnTo>
                          <a:pt x="247" y="340"/>
                        </a:lnTo>
                        <a:lnTo>
                          <a:pt x="250" y="345"/>
                        </a:lnTo>
                        <a:lnTo>
                          <a:pt x="250" y="350"/>
                        </a:lnTo>
                        <a:lnTo>
                          <a:pt x="250" y="355"/>
                        </a:lnTo>
                        <a:lnTo>
                          <a:pt x="250" y="361"/>
                        </a:lnTo>
                        <a:lnTo>
                          <a:pt x="250" y="367"/>
                        </a:lnTo>
                        <a:lnTo>
                          <a:pt x="250" y="371"/>
                        </a:lnTo>
                        <a:lnTo>
                          <a:pt x="250" y="375"/>
                        </a:lnTo>
                        <a:lnTo>
                          <a:pt x="249" y="377"/>
                        </a:lnTo>
                        <a:lnTo>
                          <a:pt x="246" y="378"/>
                        </a:lnTo>
                        <a:lnTo>
                          <a:pt x="245" y="379"/>
                        </a:lnTo>
                        <a:lnTo>
                          <a:pt x="243" y="379"/>
                        </a:lnTo>
                        <a:lnTo>
                          <a:pt x="242" y="379"/>
                        </a:lnTo>
                        <a:lnTo>
                          <a:pt x="241" y="379"/>
                        </a:lnTo>
                        <a:lnTo>
                          <a:pt x="238" y="378"/>
                        </a:lnTo>
                        <a:lnTo>
                          <a:pt x="237" y="378"/>
                        </a:lnTo>
                        <a:lnTo>
                          <a:pt x="237" y="377"/>
                        </a:lnTo>
                        <a:lnTo>
                          <a:pt x="237" y="378"/>
                        </a:lnTo>
                        <a:lnTo>
                          <a:pt x="234" y="379"/>
                        </a:lnTo>
                        <a:lnTo>
                          <a:pt x="231" y="379"/>
                        </a:lnTo>
                        <a:lnTo>
                          <a:pt x="229" y="379"/>
                        </a:lnTo>
                        <a:lnTo>
                          <a:pt x="226" y="377"/>
                        </a:lnTo>
                        <a:lnTo>
                          <a:pt x="223" y="374"/>
                        </a:lnTo>
                        <a:lnTo>
                          <a:pt x="222" y="373"/>
                        </a:lnTo>
                        <a:lnTo>
                          <a:pt x="221" y="369"/>
                        </a:lnTo>
                        <a:lnTo>
                          <a:pt x="221" y="367"/>
                        </a:lnTo>
                        <a:lnTo>
                          <a:pt x="222" y="365"/>
                        </a:lnTo>
                        <a:lnTo>
                          <a:pt x="222" y="362"/>
                        </a:lnTo>
                        <a:lnTo>
                          <a:pt x="222" y="361"/>
                        </a:lnTo>
                        <a:lnTo>
                          <a:pt x="222" y="358"/>
                        </a:lnTo>
                        <a:lnTo>
                          <a:pt x="222" y="357"/>
                        </a:lnTo>
                        <a:lnTo>
                          <a:pt x="219" y="355"/>
                        </a:lnTo>
                        <a:lnTo>
                          <a:pt x="218" y="355"/>
                        </a:lnTo>
                        <a:lnTo>
                          <a:pt x="217" y="355"/>
                        </a:lnTo>
                        <a:lnTo>
                          <a:pt x="215" y="357"/>
                        </a:lnTo>
                        <a:lnTo>
                          <a:pt x="213" y="358"/>
                        </a:lnTo>
                        <a:lnTo>
                          <a:pt x="210" y="358"/>
                        </a:lnTo>
                        <a:lnTo>
                          <a:pt x="207" y="359"/>
                        </a:lnTo>
                        <a:lnTo>
                          <a:pt x="206" y="359"/>
                        </a:lnTo>
                        <a:lnTo>
                          <a:pt x="205" y="358"/>
                        </a:lnTo>
                        <a:lnTo>
                          <a:pt x="202" y="357"/>
                        </a:lnTo>
                        <a:lnTo>
                          <a:pt x="201" y="355"/>
                        </a:lnTo>
                        <a:lnTo>
                          <a:pt x="199" y="358"/>
                        </a:lnTo>
                        <a:lnTo>
                          <a:pt x="197" y="358"/>
                        </a:lnTo>
                        <a:lnTo>
                          <a:pt x="194" y="357"/>
                        </a:lnTo>
                        <a:lnTo>
                          <a:pt x="191" y="355"/>
                        </a:lnTo>
                        <a:lnTo>
                          <a:pt x="190" y="353"/>
                        </a:lnTo>
                        <a:lnTo>
                          <a:pt x="189" y="352"/>
                        </a:lnTo>
                        <a:lnTo>
                          <a:pt x="186" y="350"/>
                        </a:lnTo>
                        <a:lnTo>
                          <a:pt x="183" y="349"/>
                        </a:lnTo>
                        <a:lnTo>
                          <a:pt x="181" y="349"/>
                        </a:lnTo>
                        <a:lnTo>
                          <a:pt x="177" y="349"/>
                        </a:lnTo>
                        <a:lnTo>
                          <a:pt x="173" y="349"/>
                        </a:lnTo>
                        <a:lnTo>
                          <a:pt x="169" y="349"/>
                        </a:lnTo>
                        <a:lnTo>
                          <a:pt x="166" y="350"/>
                        </a:lnTo>
                        <a:lnTo>
                          <a:pt x="164" y="352"/>
                        </a:lnTo>
                        <a:lnTo>
                          <a:pt x="162" y="353"/>
                        </a:lnTo>
                        <a:lnTo>
                          <a:pt x="158" y="355"/>
                        </a:lnTo>
                        <a:lnTo>
                          <a:pt x="157" y="357"/>
                        </a:lnTo>
                        <a:lnTo>
                          <a:pt x="154" y="358"/>
                        </a:lnTo>
                        <a:lnTo>
                          <a:pt x="153" y="359"/>
                        </a:lnTo>
                        <a:lnTo>
                          <a:pt x="153" y="362"/>
                        </a:lnTo>
                        <a:lnTo>
                          <a:pt x="154" y="365"/>
                        </a:lnTo>
                        <a:lnTo>
                          <a:pt x="154" y="366"/>
                        </a:lnTo>
                        <a:lnTo>
                          <a:pt x="157" y="369"/>
                        </a:lnTo>
                        <a:lnTo>
                          <a:pt x="160" y="370"/>
                        </a:lnTo>
                        <a:lnTo>
                          <a:pt x="164" y="373"/>
                        </a:lnTo>
                        <a:lnTo>
                          <a:pt x="167" y="374"/>
                        </a:lnTo>
                        <a:lnTo>
                          <a:pt x="170" y="375"/>
                        </a:lnTo>
                        <a:lnTo>
                          <a:pt x="174" y="378"/>
                        </a:lnTo>
                        <a:lnTo>
                          <a:pt x="175" y="381"/>
                        </a:lnTo>
                        <a:lnTo>
                          <a:pt x="175" y="385"/>
                        </a:lnTo>
                        <a:lnTo>
                          <a:pt x="174" y="387"/>
                        </a:lnTo>
                        <a:lnTo>
                          <a:pt x="171" y="390"/>
                        </a:lnTo>
                        <a:lnTo>
                          <a:pt x="169" y="390"/>
                        </a:lnTo>
                        <a:lnTo>
                          <a:pt x="166" y="390"/>
                        </a:lnTo>
                        <a:lnTo>
                          <a:pt x="165" y="390"/>
                        </a:lnTo>
                        <a:lnTo>
                          <a:pt x="165" y="390"/>
                        </a:lnTo>
                        <a:lnTo>
                          <a:pt x="164" y="390"/>
                        </a:lnTo>
                        <a:lnTo>
                          <a:pt x="162" y="391"/>
                        </a:lnTo>
                        <a:lnTo>
                          <a:pt x="161" y="393"/>
                        </a:lnTo>
                        <a:lnTo>
                          <a:pt x="158" y="393"/>
                        </a:lnTo>
                        <a:lnTo>
                          <a:pt x="154" y="391"/>
                        </a:lnTo>
                        <a:lnTo>
                          <a:pt x="154" y="394"/>
                        </a:lnTo>
                        <a:lnTo>
                          <a:pt x="153" y="395"/>
                        </a:lnTo>
                        <a:lnTo>
                          <a:pt x="152" y="397"/>
                        </a:lnTo>
                        <a:lnTo>
                          <a:pt x="150" y="397"/>
                        </a:lnTo>
                        <a:lnTo>
                          <a:pt x="148" y="398"/>
                        </a:lnTo>
                        <a:lnTo>
                          <a:pt x="145" y="397"/>
                        </a:lnTo>
                        <a:lnTo>
                          <a:pt x="144" y="397"/>
                        </a:lnTo>
                        <a:lnTo>
                          <a:pt x="142" y="397"/>
                        </a:lnTo>
                        <a:lnTo>
                          <a:pt x="140" y="395"/>
                        </a:lnTo>
                        <a:lnTo>
                          <a:pt x="136" y="395"/>
                        </a:lnTo>
                        <a:lnTo>
                          <a:pt x="132" y="394"/>
                        </a:lnTo>
                        <a:lnTo>
                          <a:pt x="129" y="393"/>
                        </a:lnTo>
                        <a:lnTo>
                          <a:pt x="128" y="390"/>
                        </a:lnTo>
                        <a:lnTo>
                          <a:pt x="126" y="386"/>
                        </a:lnTo>
                        <a:lnTo>
                          <a:pt x="126" y="383"/>
                        </a:lnTo>
                        <a:lnTo>
                          <a:pt x="126" y="379"/>
                        </a:lnTo>
                        <a:lnTo>
                          <a:pt x="126" y="377"/>
                        </a:lnTo>
                        <a:lnTo>
                          <a:pt x="126" y="375"/>
                        </a:lnTo>
                        <a:lnTo>
                          <a:pt x="126" y="373"/>
                        </a:lnTo>
                        <a:lnTo>
                          <a:pt x="125" y="371"/>
                        </a:lnTo>
                        <a:lnTo>
                          <a:pt x="125" y="370"/>
                        </a:lnTo>
                        <a:lnTo>
                          <a:pt x="124" y="367"/>
                        </a:lnTo>
                        <a:lnTo>
                          <a:pt x="124" y="365"/>
                        </a:lnTo>
                        <a:lnTo>
                          <a:pt x="124" y="362"/>
                        </a:lnTo>
                        <a:lnTo>
                          <a:pt x="122" y="362"/>
                        </a:lnTo>
                        <a:lnTo>
                          <a:pt x="121" y="361"/>
                        </a:lnTo>
                        <a:lnTo>
                          <a:pt x="121" y="361"/>
                        </a:lnTo>
                        <a:lnTo>
                          <a:pt x="120" y="361"/>
                        </a:lnTo>
                        <a:lnTo>
                          <a:pt x="117" y="361"/>
                        </a:lnTo>
                        <a:lnTo>
                          <a:pt x="113" y="361"/>
                        </a:lnTo>
                        <a:lnTo>
                          <a:pt x="110" y="359"/>
                        </a:lnTo>
                        <a:lnTo>
                          <a:pt x="108" y="358"/>
                        </a:lnTo>
                        <a:lnTo>
                          <a:pt x="105" y="355"/>
                        </a:lnTo>
                        <a:lnTo>
                          <a:pt x="104" y="353"/>
                        </a:lnTo>
                        <a:lnTo>
                          <a:pt x="102" y="352"/>
                        </a:lnTo>
                        <a:lnTo>
                          <a:pt x="102" y="352"/>
                        </a:lnTo>
                        <a:lnTo>
                          <a:pt x="101" y="352"/>
                        </a:lnTo>
                        <a:lnTo>
                          <a:pt x="101" y="352"/>
                        </a:lnTo>
                        <a:lnTo>
                          <a:pt x="98" y="352"/>
                        </a:lnTo>
                        <a:lnTo>
                          <a:pt x="96" y="350"/>
                        </a:lnTo>
                        <a:lnTo>
                          <a:pt x="93" y="349"/>
                        </a:lnTo>
                        <a:lnTo>
                          <a:pt x="92" y="348"/>
                        </a:lnTo>
                        <a:lnTo>
                          <a:pt x="90" y="345"/>
                        </a:lnTo>
                        <a:lnTo>
                          <a:pt x="89" y="344"/>
                        </a:lnTo>
                        <a:lnTo>
                          <a:pt x="89" y="342"/>
                        </a:lnTo>
                        <a:lnTo>
                          <a:pt x="88" y="340"/>
                        </a:lnTo>
                        <a:lnTo>
                          <a:pt x="86" y="337"/>
                        </a:lnTo>
                        <a:lnTo>
                          <a:pt x="84" y="334"/>
                        </a:lnTo>
                        <a:lnTo>
                          <a:pt x="81" y="332"/>
                        </a:lnTo>
                        <a:lnTo>
                          <a:pt x="80" y="328"/>
                        </a:lnTo>
                        <a:lnTo>
                          <a:pt x="78" y="326"/>
                        </a:lnTo>
                        <a:lnTo>
                          <a:pt x="77" y="324"/>
                        </a:lnTo>
                        <a:lnTo>
                          <a:pt x="77" y="324"/>
                        </a:lnTo>
                        <a:lnTo>
                          <a:pt x="74" y="324"/>
                        </a:lnTo>
                        <a:lnTo>
                          <a:pt x="70" y="322"/>
                        </a:lnTo>
                        <a:lnTo>
                          <a:pt x="68" y="320"/>
                        </a:lnTo>
                        <a:lnTo>
                          <a:pt x="65" y="317"/>
                        </a:lnTo>
                        <a:lnTo>
                          <a:pt x="62" y="313"/>
                        </a:lnTo>
                        <a:lnTo>
                          <a:pt x="58" y="308"/>
                        </a:lnTo>
                        <a:lnTo>
                          <a:pt x="58" y="308"/>
                        </a:lnTo>
                        <a:lnTo>
                          <a:pt x="57" y="306"/>
                        </a:lnTo>
                        <a:lnTo>
                          <a:pt x="57" y="306"/>
                        </a:lnTo>
                        <a:lnTo>
                          <a:pt x="57" y="306"/>
                        </a:lnTo>
                        <a:lnTo>
                          <a:pt x="56" y="308"/>
                        </a:lnTo>
                        <a:lnTo>
                          <a:pt x="54" y="308"/>
                        </a:lnTo>
                        <a:lnTo>
                          <a:pt x="52" y="309"/>
                        </a:lnTo>
                        <a:lnTo>
                          <a:pt x="49" y="309"/>
                        </a:lnTo>
                        <a:lnTo>
                          <a:pt x="46" y="309"/>
                        </a:lnTo>
                        <a:lnTo>
                          <a:pt x="45" y="308"/>
                        </a:lnTo>
                        <a:lnTo>
                          <a:pt x="44" y="308"/>
                        </a:lnTo>
                        <a:lnTo>
                          <a:pt x="43" y="308"/>
                        </a:lnTo>
                        <a:lnTo>
                          <a:pt x="40" y="309"/>
                        </a:lnTo>
                        <a:lnTo>
                          <a:pt x="37" y="312"/>
                        </a:lnTo>
                        <a:lnTo>
                          <a:pt x="36" y="313"/>
                        </a:lnTo>
                        <a:lnTo>
                          <a:pt x="35" y="310"/>
                        </a:lnTo>
                        <a:lnTo>
                          <a:pt x="33" y="309"/>
                        </a:lnTo>
                        <a:lnTo>
                          <a:pt x="33" y="309"/>
                        </a:lnTo>
                        <a:lnTo>
                          <a:pt x="33" y="309"/>
                        </a:lnTo>
                        <a:lnTo>
                          <a:pt x="32" y="308"/>
                        </a:lnTo>
                        <a:lnTo>
                          <a:pt x="32" y="305"/>
                        </a:lnTo>
                        <a:lnTo>
                          <a:pt x="31" y="301"/>
                        </a:lnTo>
                        <a:lnTo>
                          <a:pt x="31" y="298"/>
                        </a:lnTo>
                        <a:lnTo>
                          <a:pt x="31" y="294"/>
                        </a:lnTo>
                        <a:lnTo>
                          <a:pt x="29" y="293"/>
                        </a:lnTo>
                        <a:lnTo>
                          <a:pt x="29" y="290"/>
                        </a:lnTo>
                        <a:lnTo>
                          <a:pt x="29" y="289"/>
                        </a:lnTo>
                        <a:lnTo>
                          <a:pt x="31" y="286"/>
                        </a:lnTo>
                        <a:lnTo>
                          <a:pt x="32" y="285"/>
                        </a:lnTo>
                        <a:lnTo>
                          <a:pt x="32" y="284"/>
                        </a:lnTo>
                        <a:lnTo>
                          <a:pt x="35" y="282"/>
                        </a:lnTo>
                        <a:lnTo>
                          <a:pt x="35" y="280"/>
                        </a:lnTo>
                        <a:lnTo>
                          <a:pt x="33" y="278"/>
                        </a:lnTo>
                        <a:lnTo>
                          <a:pt x="32" y="276"/>
                        </a:lnTo>
                        <a:lnTo>
                          <a:pt x="31" y="273"/>
                        </a:lnTo>
                        <a:lnTo>
                          <a:pt x="31" y="272"/>
                        </a:lnTo>
                        <a:lnTo>
                          <a:pt x="29" y="272"/>
                        </a:lnTo>
                        <a:lnTo>
                          <a:pt x="29" y="272"/>
                        </a:lnTo>
                        <a:lnTo>
                          <a:pt x="28" y="270"/>
                        </a:lnTo>
                        <a:lnTo>
                          <a:pt x="27" y="272"/>
                        </a:lnTo>
                        <a:lnTo>
                          <a:pt x="24" y="273"/>
                        </a:lnTo>
                        <a:lnTo>
                          <a:pt x="21" y="273"/>
                        </a:lnTo>
                        <a:lnTo>
                          <a:pt x="20" y="274"/>
                        </a:lnTo>
                        <a:lnTo>
                          <a:pt x="19" y="276"/>
                        </a:lnTo>
                        <a:lnTo>
                          <a:pt x="19" y="276"/>
                        </a:lnTo>
                        <a:lnTo>
                          <a:pt x="19" y="276"/>
                        </a:lnTo>
                        <a:lnTo>
                          <a:pt x="19" y="277"/>
                        </a:lnTo>
                        <a:lnTo>
                          <a:pt x="20" y="278"/>
                        </a:lnTo>
                        <a:lnTo>
                          <a:pt x="20" y="280"/>
                        </a:lnTo>
                        <a:lnTo>
                          <a:pt x="20" y="281"/>
                        </a:lnTo>
                        <a:lnTo>
                          <a:pt x="20" y="282"/>
                        </a:lnTo>
                        <a:lnTo>
                          <a:pt x="19" y="285"/>
                        </a:lnTo>
                        <a:lnTo>
                          <a:pt x="16" y="285"/>
                        </a:lnTo>
                        <a:lnTo>
                          <a:pt x="12" y="286"/>
                        </a:lnTo>
                        <a:lnTo>
                          <a:pt x="9" y="286"/>
                        </a:lnTo>
                        <a:lnTo>
                          <a:pt x="7" y="285"/>
                        </a:lnTo>
                        <a:lnTo>
                          <a:pt x="4" y="284"/>
                        </a:lnTo>
                        <a:lnTo>
                          <a:pt x="3" y="282"/>
                        </a:lnTo>
                        <a:lnTo>
                          <a:pt x="1" y="281"/>
                        </a:lnTo>
                        <a:lnTo>
                          <a:pt x="1" y="278"/>
                        </a:lnTo>
                        <a:lnTo>
                          <a:pt x="0" y="277"/>
                        </a:lnTo>
                        <a:lnTo>
                          <a:pt x="0" y="276"/>
                        </a:lnTo>
                        <a:lnTo>
                          <a:pt x="0" y="273"/>
                        </a:lnTo>
                        <a:lnTo>
                          <a:pt x="0" y="272"/>
                        </a:lnTo>
                        <a:lnTo>
                          <a:pt x="0" y="269"/>
                        </a:lnTo>
                        <a:lnTo>
                          <a:pt x="1" y="268"/>
                        </a:lnTo>
                        <a:lnTo>
                          <a:pt x="4" y="268"/>
                        </a:lnTo>
                        <a:lnTo>
                          <a:pt x="4" y="268"/>
                        </a:lnTo>
                        <a:lnTo>
                          <a:pt x="5" y="266"/>
                        </a:lnTo>
                        <a:lnTo>
                          <a:pt x="7" y="265"/>
                        </a:lnTo>
                        <a:lnTo>
                          <a:pt x="7" y="262"/>
                        </a:lnTo>
                        <a:lnTo>
                          <a:pt x="8" y="260"/>
                        </a:lnTo>
                        <a:lnTo>
                          <a:pt x="9" y="258"/>
                        </a:lnTo>
                        <a:lnTo>
                          <a:pt x="11" y="256"/>
                        </a:lnTo>
                        <a:lnTo>
                          <a:pt x="11" y="254"/>
                        </a:lnTo>
                        <a:lnTo>
                          <a:pt x="9" y="253"/>
                        </a:lnTo>
                        <a:lnTo>
                          <a:pt x="9" y="252"/>
                        </a:lnTo>
                        <a:lnTo>
                          <a:pt x="8" y="252"/>
                        </a:lnTo>
                        <a:lnTo>
                          <a:pt x="7" y="250"/>
                        </a:lnTo>
                        <a:lnTo>
                          <a:pt x="7" y="248"/>
                        </a:lnTo>
                        <a:lnTo>
                          <a:pt x="7" y="246"/>
                        </a:lnTo>
                        <a:lnTo>
                          <a:pt x="8" y="246"/>
                        </a:lnTo>
                        <a:lnTo>
                          <a:pt x="9" y="245"/>
                        </a:lnTo>
                        <a:lnTo>
                          <a:pt x="12" y="244"/>
                        </a:lnTo>
                        <a:lnTo>
                          <a:pt x="12" y="244"/>
                        </a:lnTo>
                        <a:lnTo>
                          <a:pt x="12" y="242"/>
                        </a:lnTo>
                        <a:lnTo>
                          <a:pt x="12" y="241"/>
                        </a:lnTo>
                        <a:lnTo>
                          <a:pt x="12" y="238"/>
                        </a:lnTo>
                        <a:lnTo>
                          <a:pt x="12" y="234"/>
                        </a:lnTo>
                        <a:lnTo>
                          <a:pt x="13" y="230"/>
                        </a:lnTo>
                        <a:lnTo>
                          <a:pt x="17" y="228"/>
                        </a:lnTo>
                        <a:lnTo>
                          <a:pt x="21" y="226"/>
                        </a:lnTo>
                        <a:lnTo>
                          <a:pt x="25" y="226"/>
                        </a:lnTo>
                        <a:lnTo>
                          <a:pt x="25" y="226"/>
                        </a:lnTo>
                        <a:lnTo>
                          <a:pt x="25" y="225"/>
                        </a:lnTo>
                        <a:lnTo>
                          <a:pt x="25" y="224"/>
                        </a:lnTo>
                        <a:lnTo>
                          <a:pt x="24" y="222"/>
                        </a:lnTo>
                        <a:lnTo>
                          <a:pt x="23" y="220"/>
                        </a:lnTo>
                        <a:lnTo>
                          <a:pt x="24" y="217"/>
                        </a:lnTo>
                        <a:lnTo>
                          <a:pt x="25" y="216"/>
                        </a:lnTo>
                        <a:lnTo>
                          <a:pt x="27" y="214"/>
                        </a:lnTo>
                        <a:lnTo>
                          <a:pt x="29" y="214"/>
                        </a:lnTo>
                        <a:lnTo>
                          <a:pt x="31" y="214"/>
                        </a:lnTo>
                        <a:lnTo>
                          <a:pt x="31" y="214"/>
                        </a:lnTo>
                        <a:lnTo>
                          <a:pt x="29" y="213"/>
                        </a:lnTo>
                        <a:lnTo>
                          <a:pt x="28" y="212"/>
                        </a:lnTo>
                        <a:lnTo>
                          <a:pt x="27" y="209"/>
                        </a:lnTo>
                        <a:lnTo>
                          <a:pt x="24" y="208"/>
                        </a:lnTo>
                        <a:lnTo>
                          <a:pt x="21" y="206"/>
                        </a:lnTo>
                        <a:lnTo>
                          <a:pt x="19" y="205"/>
                        </a:lnTo>
                        <a:lnTo>
                          <a:pt x="16" y="205"/>
                        </a:lnTo>
                        <a:lnTo>
                          <a:pt x="13" y="204"/>
                        </a:lnTo>
                        <a:lnTo>
                          <a:pt x="12" y="201"/>
                        </a:lnTo>
                        <a:lnTo>
                          <a:pt x="11" y="200"/>
                        </a:lnTo>
                        <a:lnTo>
                          <a:pt x="12" y="199"/>
                        </a:lnTo>
                        <a:lnTo>
                          <a:pt x="13" y="197"/>
                        </a:lnTo>
                        <a:lnTo>
                          <a:pt x="15" y="196"/>
                        </a:lnTo>
                        <a:lnTo>
                          <a:pt x="17" y="196"/>
                        </a:lnTo>
                        <a:lnTo>
                          <a:pt x="19" y="196"/>
                        </a:lnTo>
                        <a:lnTo>
                          <a:pt x="20" y="196"/>
                        </a:lnTo>
                        <a:lnTo>
                          <a:pt x="23" y="196"/>
                        </a:lnTo>
                        <a:lnTo>
                          <a:pt x="25" y="197"/>
                        </a:lnTo>
                        <a:lnTo>
                          <a:pt x="29" y="197"/>
                        </a:lnTo>
                        <a:lnTo>
                          <a:pt x="31" y="197"/>
                        </a:lnTo>
                        <a:lnTo>
                          <a:pt x="29" y="196"/>
                        </a:lnTo>
                        <a:lnTo>
                          <a:pt x="27" y="193"/>
                        </a:lnTo>
                        <a:lnTo>
                          <a:pt x="25" y="189"/>
                        </a:lnTo>
                        <a:lnTo>
                          <a:pt x="24" y="183"/>
                        </a:lnTo>
                        <a:lnTo>
                          <a:pt x="24" y="180"/>
                        </a:lnTo>
                        <a:lnTo>
                          <a:pt x="24" y="179"/>
                        </a:lnTo>
                        <a:lnTo>
                          <a:pt x="25" y="177"/>
                        </a:lnTo>
                        <a:lnTo>
                          <a:pt x="27" y="176"/>
                        </a:lnTo>
                        <a:lnTo>
                          <a:pt x="29" y="176"/>
                        </a:lnTo>
                        <a:lnTo>
                          <a:pt x="32" y="176"/>
                        </a:lnTo>
                        <a:lnTo>
                          <a:pt x="35" y="179"/>
                        </a:lnTo>
                        <a:lnTo>
                          <a:pt x="36" y="179"/>
                        </a:lnTo>
                        <a:lnTo>
                          <a:pt x="37" y="179"/>
                        </a:lnTo>
                        <a:lnTo>
                          <a:pt x="40" y="177"/>
                        </a:lnTo>
                        <a:lnTo>
                          <a:pt x="43" y="176"/>
                        </a:lnTo>
                        <a:lnTo>
                          <a:pt x="44" y="176"/>
                        </a:lnTo>
                        <a:lnTo>
                          <a:pt x="45" y="177"/>
                        </a:lnTo>
                        <a:lnTo>
                          <a:pt x="46" y="179"/>
                        </a:lnTo>
                        <a:lnTo>
                          <a:pt x="48" y="180"/>
                        </a:lnTo>
                        <a:lnTo>
                          <a:pt x="50" y="181"/>
                        </a:lnTo>
                        <a:lnTo>
                          <a:pt x="52" y="181"/>
                        </a:lnTo>
                        <a:lnTo>
                          <a:pt x="52" y="181"/>
                        </a:lnTo>
                        <a:lnTo>
                          <a:pt x="53" y="180"/>
                        </a:lnTo>
                        <a:lnTo>
                          <a:pt x="53" y="177"/>
                        </a:lnTo>
                        <a:lnTo>
                          <a:pt x="54" y="176"/>
                        </a:lnTo>
                        <a:lnTo>
                          <a:pt x="56" y="173"/>
                        </a:lnTo>
                        <a:lnTo>
                          <a:pt x="56" y="172"/>
                        </a:lnTo>
                        <a:lnTo>
                          <a:pt x="54" y="171"/>
                        </a:lnTo>
                        <a:lnTo>
                          <a:pt x="53" y="169"/>
                        </a:lnTo>
                        <a:lnTo>
                          <a:pt x="53" y="169"/>
                        </a:lnTo>
                        <a:lnTo>
                          <a:pt x="52" y="168"/>
                        </a:lnTo>
                        <a:lnTo>
                          <a:pt x="49" y="167"/>
                        </a:lnTo>
                        <a:lnTo>
                          <a:pt x="48" y="165"/>
                        </a:lnTo>
                        <a:lnTo>
                          <a:pt x="45" y="164"/>
                        </a:lnTo>
                        <a:lnTo>
                          <a:pt x="45" y="161"/>
                        </a:lnTo>
                        <a:lnTo>
                          <a:pt x="45" y="159"/>
                        </a:lnTo>
                        <a:lnTo>
                          <a:pt x="46" y="157"/>
                        </a:lnTo>
                        <a:lnTo>
                          <a:pt x="48" y="156"/>
                        </a:lnTo>
                        <a:lnTo>
                          <a:pt x="49" y="156"/>
                        </a:lnTo>
                        <a:lnTo>
                          <a:pt x="50" y="155"/>
                        </a:lnTo>
                        <a:lnTo>
                          <a:pt x="48" y="153"/>
                        </a:lnTo>
                        <a:lnTo>
                          <a:pt x="44" y="152"/>
                        </a:lnTo>
                        <a:lnTo>
                          <a:pt x="43" y="151"/>
                        </a:lnTo>
                        <a:lnTo>
                          <a:pt x="40" y="149"/>
                        </a:lnTo>
                        <a:lnTo>
                          <a:pt x="40" y="147"/>
                        </a:lnTo>
                        <a:lnTo>
                          <a:pt x="40" y="144"/>
                        </a:lnTo>
                        <a:lnTo>
                          <a:pt x="41" y="141"/>
                        </a:lnTo>
                        <a:lnTo>
                          <a:pt x="43" y="140"/>
                        </a:lnTo>
                        <a:lnTo>
                          <a:pt x="45" y="139"/>
                        </a:lnTo>
                        <a:lnTo>
                          <a:pt x="48" y="139"/>
                        </a:lnTo>
                        <a:lnTo>
                          <a:pt x="50" y="139"/>
                        </a:lnTo>
                        <a:lnTo>
                          <a:pt x="52" y="141"/>
                        </a:lnTo>
                        <a:lnTo>
                          <a:pt x="53" y="143"/>
                        </a:lnTo>
                        <a:lnTo>
                          <a:pt x="53" y="141"/>
                        </a:lnTo>
                        <a:lnTo>
                          <a:pt x="53" y="139"/>
                        </a:lnTo>
                        <a:lnTo>
                          <a:pt x="54" y="136"/>
                        </a:lnTo>
                        <a:lnTo>
                          <a:pt x="56" y="135"/>
                        </a:lnTo>
                        <a:lnTo>
                          <a:pt x="57" y="133"/>
                        </a:lnTo>
                        <a:lnTo>
                          <a:pt x="57" y="133"/>
                        </a:lnTo>
                        <a:lnTo>
                          <a:pt x="57" y="132"/>
                        </a:lnTo>
                        <a:lnTo>
                          <a:pt x="56" y="131"/>
                        </a:lnTo>
                        <a:lnTo>
                          <a:pt x="52" y="129"/>
                        </a:lnTo>
                        <a:lnTo>
                          <a:pt x="48" y="127"/>
                        </a:lnTo>
                        <a:lnTo>
                          <a:pt x="45" y="125"/>
                        </a:lnTo>
                        <a:lnTo>
                          <a:pt x="41" y="125"/>
                        </a:lnTo>
                        <a:lnTo>
                          <a:pt x="37" y="124"/>
                        </a:lnTo>
                        <a:lnTo>
                          <a:pt x="33" y="121"/>
                        </a:lnTo>
                        <a:lnTo>
                          <a:pt x="29" y="117"/>
                        </a:lnTo>
                        <a:lnTo>
                          <a:pt x="27" y="113"/>
                        </a:lnTo>
                        <a:lnTo>
                          <a:pt x="25" y="112"/>
                        </a:lnTo>
                        <a:lnTo>
                          <a:pt x="25" y="109"/>
                        </a:lnTo>
                        <a:lnTo>
                          <a:pt x="24" y="108"/>
                        </a:lnTo>
                        <a:lnTo>
                          <a:pt x="23" y="108"/>
                        </a:lnTo>
                        <a:lnTo>
                          <a:pt x="19" y="108"/>
                        </a:lnTo>
                        <a:lnTo>
                          <a:pt x="16" y="107"/>
                        </a:lnTo>
                        <a:lnTo>
                          <a:pt x="13" y="104"/>
                        </a:lnTo>
                        <a:lnTo>
                          <a:pt x="11" y="101"/>
                        </a:lnTo>
                        <a:lnTo>
                          <a:pt x="11" y="99"/>
                        </a:lnTo>
                        <a:lnTo>
                          <a:pt x="9" y="96"/>
                        </a:lnTo>
                        <a:lnTo>
                          <a:pt x="9" y="95"/>
                        </a:lnTo>
                        <a:lnTo>
                          <a:pt x="8" y="93"/>
                        </a:lnTo>
                        <a:lnTo>
                          <a:pt x="7" y="91"/>
                        </a:lnTo>
                        <a:lnTo>
                          <a:pt x="5" y="88"/>
                        </a:lnTo>
                        <a:lnTo>
                          <a:pt x="5" y="84"/>
                        </a:lnTo>
                        <a:lnTo>
                          <a:pt x="5" y="81"/>
                        </a:lnTo>
                        <a:lnTo>
                          <a:pt x="7" y="79"/>
                        </a:lnTo>
                        <a:lnTo>
                          <a:pt x="5" y="79"/>
                        </a:lnTo>
                        <a:lnTo>
                          <a:pt x="5" y="76"/>
                        </a:lnTo>
                        <a:lnTo>
                          <a:pt x="8" y="76"/>
                        </a:lnTo>
                        <a:lnTo>
                          <a:pt x="13" y="73"/>
                        </a:lnTo>
                        <a:lnTo>
                          <a:pt x="16" y="72"/>
                        </a:lnTo>
                        <a:lnTo>
                          <a:pt x="17" y="71"/>
                        </a:lnTo>
                        <a:lnTo>
                          <a:pt x="20" y="68"/>
                        </a:lnTo>
                        <a:lnTo>
                          <a:pt x="23" y="65"/>
                        </a:lnTo>
                        <a:lnTo>
                          <a:pt x="27" y="63"/>
                        </a:lnTo>
                        <a:lnTo>
                          <a:pt x="29" y="61"/>
                        </a:lnTo>
                        <a:lnTo>
                          <a:pt x="35" y="61"/>
                        </a:lnTo>
                        <a:lnTo>
                          <a:pt x="40" y="61"/>
                        </a:lnTo>
                        <a:lnTo>
                          <a:pt x="40" y="61"/>
                        </a:lnTo>
                        <a:lnTo>
                          <a:pt x="44" y="61"/>
                        </a:lnTo>
                        <a:lnTo>
                          <a:pt x="46" y="60"/>
                        </a:lnTo>
                        <a:lnTo>
                          <a:pt x="48" y="59"/>
                        </a:lnTo>
                        <a:lnTo>
                          <a:pt x="48" y="57"/>
                        </a:lnTo>
                        <a:lnTo>
                          <a:pt x="48" y="55"/>
                        </a:lnTo>
                        <a:lnTo>
                          <a:pt x="49" y="53"/>
                        </a:lnTo>
                        <a:lnTo>
                          <a:pt x="49" y="51"/>
                        </a:lnTo>
                        <a:lnTo>
                          <a:pt x="50" y="49"/>
                        </a:lnTo>
                        <a:lnTo>
                          <a:pt x="52" y="48"/>
                        </a:lnTo>
                        <a:lnTo>
                          <a:pt x="53" y="48"/>
                        </a:lnTo>
                        <a:lnTo>
                          <a:pt x="56" y="48"/>
                        </a:lnTo>
                        <a:lnTo>
                          <a:pt x="57" y="49"/>
                        </a:lnTo>
                        <a:lnTo>
                          <a:pt x="58" y="49"/>
                        </a:lnTo>
                        <a:lnTo>
                          <a:pt x="58" y="49"/>
                        </a:lnTo>
                        <a:lnTo>
                          <a:pt x="60" y="49"/>
                        </a:lnTo>
                        <a:lnTo>
                          <a:pt x="62" y="48"/>
                        </a:lnTo>
                        <a:lnTo>
                          <a:pt x="66" y="45"/>
                        </a:lnTo>
                        <a:lnTo>
                          <a:pt x="69" y="43"/>
                        </a:lnTo>
                        <a:lnTo>
                          <a:pt x="70" y="40"/>
                        </a:lnTo>
                        <a:lnTo>
                          <a:pt x="73" y="38"/>
                        </a:lnTo>
                        <a:lnTo>
                          <a:pt x="76" y="36"/>
                        </a:lnTo>
                        <a:lnTo>
                          <a:pt x="78" y="35"/>
                        </a:lnTo>
                        <a:lnTo>
                          <a:pt x="78" y="34"/>
                        </a:lnTo>
                        <a:lnTo>
                          <a:pt x="80" y="34"/>
                        </a:lnTo>
                        <a:lnTo>
                          <a:pt x="80" y="32"/>
                        </a:lnTo>
                        <a:lnTo>
                          <a:pt x="80" y="30"/>
                        </a:lnTo>
                        <a:lnTo>
                          <a:pt x="80" y="27"/>
                        </a:lnTo>
                        <a:lnTo>
                          <a:pt x="81" y="24"/>
                        </a:lnTo>
                        <a:lnTo>
                          <a:pt x="82" y="22"/>
                        </a:lnTo>
                        <a:lnTo>
                          <a:pt x="84" y="20"/>
                        </a:lnTo>
                        <a:lnTo>
                          <a:pt x="88" y="19"/>
                        </a:lnTo>
                        <a:lnTo>
                          <a:pt x="92" y="19"/>
                        </a:lnTo>
                        <a:lnTo>
                          <a:pt x="94" y="19"/>
                        </a:lnTo>
                        <a:lnTo>
                          <a:pt x="97" y="19"/>
                        </a:lnTo>
                        <a:lnTo>
                          <a:pt x="100" y="19"/>
                        </a:lnTo>
                        <a:lnTo>
                          <a:pt x="104" y="22"/>
                        </a:lnTo>
                        <a:lnTo>
                          <a:pt x="106" y="23"/>
                        </a:lnTo>
                        <a:lnTo>
                          <a:pt x="109" y="26"/>
                        </a:lnTo>
                        <a:lnTo>
                          <a:pt x="110" y="27"/>
                        </a:lnTo>
                        <a:lnTo>
                          <a:pt x="113" y="28"/>
                        </a:lnTo>
                        <a:lnTo>
                          <a:pt x="113" y="28"/>
                        </a:lnTo>
                        <a:lnTo>
                          <a:pt x="114" y="27"/>
                        </a:lnTo>
                        <a:lnTo>
                          <a:pt x="116" y="26"/>
                        </a:lnTo>
                        <a:lnTo>
                          <a:pt x="116" y="24"/>
                        </a:lnTo>
                        <a:lnTo>
                          <a:pt x="117" y="23"/>
                        </a:lnTo>
                        <a:lnTo>
                          <a:pt x="118" y="22"/>
                        </a:lnTo>
                        <a:lnTo>
                          <a:pt x="121" y="20"/>
                        </a:lnTo>
                        <a:lnTo>
                          <a:pt x="122" y="20"/>
                        </a:lnTo>
                        <a:lnTo>
                          <a:pt x="125" y="20"/>
                        </a:lnTo>
                        <a:lnTo>
                          <a:pt x="126" y="22"/>
                        </a:lnTo>
                        <a:lnTo>
                          <a:pt x="128" y="23"/>
                        </a:lnTo>
                        <a:lnTo>
                          <a:pt x="129" y="23"/>
                        </a:lnTo>
                        <a:lnTo>
                          <a:pt x="130" y="23"/>
                        </a:lnTo>
                        <a:lnTo>
                          <a:pt x="128" y="20"/>
                        </a:lnTo>
                        <a:lnTo>
                          <a:pt x="128" y="20"/>
                        </a:lnTo>
                        <a:lnTo>
                          <a:pt x="126" y="19"/>
                        </a:lnTo>
                        <a:lnTo>
                          <a:pt x="125" y="16"/>
                        </a:lnTo>
                        <a:lnTo>
                          <a:pt x="125" y="15"/>
                        </a:lnTo>
                        <a:lnTo>
                          <a:pt x="126" y="12"/>
                        </a:lnTo>
                        <a:lnTo>
                          <a:pt x="128" y="10"/>
                        </a:lnTo>
                        <a:lnTo>
                          <a:pt x="129" y="8"/>
                        </a:lnTo>
                        <a:lnTo>
                          <a:pt x="132" y="7"/>
                        </a:lnTo>
                        <a:lnTo>
                          <a:pt x="133" y="6"/>
                        </a:lnTo>
                        <a:lnTo>
                          <a:pt x="133" y="6"/>
                        </a:lnTo>
                        <a:lnTo>
                          <a:pt x="133" y="4"/>
                        </a:lnTo>
                        <a:lnTo>
                          <a:pt x="134" y="4"/>
                        </a:lnTo>
                        <a:lnTo>
                          <a:pt x="137"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0" name="Freeform 641">
                    <a:extLst>
                      <a:ext uri="{FF2B5EF4-FFF2-40B4-BE49-F238E27FC236}">
                        <a16:creationId xmlns:a16="http://schemas.microsoft.com/office/drawing/2014/main" id="{68EE636E-AD59-58C2-4D98-A7C304342959}"/>
                      </a:ext>
                    </a:extLst>
                  </p:cNvPr>
                  <p:cNvSpPr>
                    <a:spLocks noEditPoints="1"/>
                  </p:cNvSpPr>
                  <p:nvPr/>
                </p:nvSpPr>
                <p:spPr bwMode="auto">
                  <a:xfrm>
                    <a:off x="5486487" y="-1372938"/>
                    <a:ext cx="5039960" cy="6400304"/>
                  </a:xfrm>
                  <a:custGeom>
                    <a:avLst/>
                    <a:gdLst>
                      <a:gd name="T0" fmla="*/ 152 w 452"/>
                      <a:gd name="T1" fmla="*/ 35 h 574"/>
                      <a:gd name="T2" fmla="*/ 133 w 452"/>
                      <a:gd name="T3" fmla="*/ 47 h 574"/>
                      <a:gd name="T4" fmla="*/ 68 w 452"/>
                      <a:gd name="T5" fmla="*/ 51 h 574"/>
                      <a:gd name="T6" fmla="*/ 56 w 452"/>
                      <a:gd name="T7" fmla="*/ 112 h 574"/>
                      <a:gd name="T8" fmla="*/ 66 w 452"/>
                      <a:gd name="T9" fmla="*/ 159 h 574"/>
                      <a:gd name="T10" fmla="*/ 84 w 452"/>
                      <a:gd name="T11" fmla="*/ 221 h 574"/>
                      <a:gd name="T12" fmla="*/ 72 w 452"/>
                      <a:gd name="T13" fmla="*/ 268 h 574"/>
                      <a:gd name="T14" fmla="*/ 4 w 452"/>
                      <a:gd name="T15" fmla="*/ 296 h 574"/>
                      <a:gd name="T16" fmla="*/ 21 w 452"/>
                      <a:gd name="T17" fmla="*/ 368 h 574"/>
                      <a:gd name="T18" fmla="*/ 70 w 452"/>
                      <a:gd name="T19" fmla="*/ 405 h 574"/>
                      <a:gd name="T20" fmla="*/ 101 w 452"/>
                      <a:gd name="T21" fmla="*/ 449 h 574"/>
                      <a:gd name="T22" fmla="*/ 138 w 452"/>
                      <a:gd name="T23" fmla="*/ 453 h 574"/>
                      <a:gd name="T24" fmla="*/ 164 w 452"/>
                      <a:gd name="T25" fmla="*/ 486 h 574"/>
                      <a:gd name="T26" fmla="*/ 164 w 452"/>
                      <a:gd name="T27" fmla="*/ 523 h 574"/>
                      <a:gd name="T28" fmla="*/ 213 w 452"/>
                      <a:gd name="T29" fmla="*/ 543 h 574"/>
                      <a:gd name="T30" fmla="*/ 261 w 452"/>
                      <a:gd name="T31" fmla="*/ 563 h 574"/>
                      <a:gd name="T32" fmla="*/ 299 w 452"/>
                      <a:gd name="T33" fmla="*/ 561 h 574"/>
                      <a:gd name="T34" fmla="*/ 290 w 452"/>
                      <a:gd name="T35" fmla="*/ 521 h 574"/>
                      <a:gd name="T36" fmla="*/ 282 w 452"/>
                      <a:gd name="T37" fmla="*/ 455 h 574"/>
                      <a:gd name="T38" fmla="*/ 290 w 452"/>
                      <a:gd name="T39" fmla="*/ 406 h 574"/>
                      <a:gd name="T40" fmla="*/ 336 w 452"/>
                      <a:gd name="T41" fmla="*/ 392 h 574"/>
                      <a:gd name="T42" fmla="*/ 398 w 452"/>
                      <a:gd name="T43" fmla="*/ 365 h 574"/>
                      <a:gd name="T44" fmla="*/ 445 w 452"/>
                      <a:gd name="T45" fmla="*/ 349 h 574"/>
                      <a:gd name="T46" fmla="*/ 408 w 452"/>
                      <a:gd name="T47" fmla="*/ 302 h 574"/>
                      <a:gd name="T48" fmla="*/ 366 w 452"/>
                      <a:gd name="T49" fmla="*/ 284 h 574"/>
                      <a:gd name="T50" fmla="*/ 304 w 452"/>
                      <a:gd name="T51" fmla="*/ 271 h 574"/>
                      <a:gd name="T52" fmla="*/ 291 w 452"/>
                      <a:gd name="T53" fmla="*/ 193 h 574"/>
                      <a:gd name="T54" fmla="*/ 275 w 452"/>
                      <a:gd name="T55" fmla="*/ 148 h 574"/>
                      <a:gd name="T56" fmla="*/ 275 w 452"/>
                      <a:gd name="T57" fmla="*/ 98 h 574"/>
                      <a:gd name="T58" fmla="*/ 258 w 452"/>
                      <a:gd name="T59" fmla="*/ 52 h 574"/>
                      <a:gd name="T60" fmla="*/ 198 w 452"/>
                      <a:gd name="T61" fmla="*/ 24 h 574"/>
                      <a:gd name="T62" fmla="*/ 173 w 452"/>
                      <a:gd name="T63" fmla="*/ 4 h 574"/>
                      <a:gd name="T64" fmla="*/ 201 w 452"/>
                      <a:gd name="T65" fmla="*/ 22 h 574"/>
                      <a:gd name="T66" fmla="*/ 255 w 452"/>
                      <a:gd name="T67" fmla="*/ 42 h 574"/>
                      <a:gd name="T68" fmla="*/ 274 w 452"/>
                      <a:gd name="T69" fmla="*/ 75 h 574"/>
                      <a:gd name="T70" fmla="*/ 274 w 452"/>
                      <a:gd name="T71" fmla="*/ 139 h 574"/>
                      <a:gd name="T72" fmla="*/ 298 w 452"/>
                      <a:gd name="T73" fmla="*/ 160 h 574"/>
                      <a:gd name="T74" fmla="*/ 285 w 452"/>
                      <a:gd name="T75" fmla="*/ 235 h 574"/>
                      <a:gd name="T76" fmla="*/ 323 w 452"/>
                      <a:gd name="T77" fmla="*/ 272 h 574"/>
                      <a:gd name="T78" fmla="*/ 378 w 452"/>
                      <a:gd name="T79" fmla="*/ 285 h 574"/>
                      <a:gd name="T80" fmla="*/ 423 w 452"/>
                      <a:gd name="T81" fmla="*/ 306 h 574"/>
                      <a:gd name="T82" fmla="*/ 449 w 452"/>
                      <a:gd name="T83" fmla="*/ 362 h 574"/>
                      <a:gd name="T84" fmla="*/ 395 w 452"/>
                      <a:gd name="T85" fmla="*/ 368 h 574"/>
                      <a:gd name="T86" fmla="*/ 334 w 452"/>
                      <a:gd name="T87" fmla="*/ 394 h 574"/>
                      <a:gd name="T88" fmla="*/ 289 w 452"/>
                      <a:gd name="T89" fmla="*/ 416 h 574"/>
                      <a:gd name="T90" fmla="*/ 282 w 452"/>
                      <a:gd name="T91" fmla="*/ 474 h 574"/>
                      <a:gd name="T92" fmla="*/ 310 w 452"/>
                      <a:gd name="T93" fmla="*/ 529 h 574"/>
                      <a:gd name="T94" fmla="*/ 293 w 452"/>
                      <a:gd name="T95" fmla="*/ 573 h 574"/>
                      <a:gd name="T96" fmla="*/ 246 w 452"/>
                      <a:gd name="T97" fmla="*/ 554 h 574"/>
                      <a:gd name="T98" fmla="*/ 189 w 452"/>
                      <a:gd name="T99" fmla="*/ 534 h 574"/>
                      <a:gd name="T100" fmla="*/ 146 w 452"/>
                      <a:gd name="T101" fmla="*/ 503 h 574"/>
                      <a:gd name="T102" fmla="*/ 149 w 452"/>
                      <a:gd name="T103" fmla="*/ 461 h 574"/>
                      <a:gd name="T104" fmla="*/ 112 w 452"/>
                      <a:gd name="T105" fmla="*/ 455 h 574"/>
                      <a:gd name="T106" fmla="*/ 68 w 452"/>
                      <a:gd name="T107" fmla="*/ 425 h 574"/>
                      <a:gd name="T108" fmla="*/ 51 w 452"/>
                      <a:gd name="T109" fmla="*/ 393 h 574"/>
                      <a:gd name="T110" fmla="*/ 19 w 452"/>
                      <a:gd name="T111" fmla="*/ 322 h 574"/>
                      <a:gd name="T112" fmla="*/ 16 w 452"/>
                      <a:gd name="T113" fmla="*/ 286 h 574"/>
                      <a:gd name="T114" fmla="*/ 84 w 452"/>
                      <a:gd name="T115" fmla="*/ 247 h 574"/>
                      <a:gd name="T116" fmla="*/ 80 w 452"/>
                      <a:gd name="T117" fmla="*/ 196 h 574"/>
                      <a:gd name="T118" fmla="*/ 68 w 452"/>
                      <a:gd name="T119" fmla="*/ 125 h 574"/>
                      <a:gd name="T120" fmla="*/ 31 w 452"/>
                      <a:gd name="T121" fmla="*/ 63 h 574"/>
                      <a:gd name="T122" fmla="*/ 97 w 452"/>
                      <a:gd name="T123" fmla="*/ 42 h 574"/>
                      <a:gd name="T124" fmla="*/ 154 w 452"/>
                      <a:gd name="T125" fmla="*/ 12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2" h="574">
                        <a:moveTo>
                          <a:pt x="202" y="539"/>
                        </a:moveTo>
                        <a:lnTo>
                          <a:pt x="202" y="539"/>
                        </a:lnTo>
                        <a:lnTo>
                          <a:pt x="202" y="539"/>
                        </a:lnTo>
                        <a:lnTo>
                          <a:pt x="202" y="539"/>
                        </a:lnTo>
                        <a:close/>
                        <a:moveTo>
                          <a:pt x="287" y="428"/>
                        </a:moveTo>
                        <a:lnTo>
                          <a:pt x="287" y="428"/>
                        </a:lnTo>
                        <a:lnTo>
                          <a:pt x="287" y="428"/>
                        </a:lnTo>
                        <a:lnTo>
                          <a:pt x="287" y="428"/>
                        </a:lnTo>
                        <a:close/>
                        <a:moveTo>
                          <a:pt x="306" y="402"/>
                        </a:moveTo>
                        <a:lnTo>
                          <a:pt x="306" y="402"/>
                        </a:lnTo>
                        <a:lnTo>
                          <a:pt x="306" y="402"/>
                        </a:lnTo>
                        <a:lnTo>
                          <a:pt x="306" y="402"/>
                        </a:lnTo>
                        <a:close/>
                        <a:moveTo>
                          <a:pt x="420" y="365"/>
                        </a:moveTo>
                        <a:lnTo>
                          <a:pt x="420" y="365"/>
                        </a:lnTo>
                        <a:lnTo>
                          <a:pt x="420" y="365"/>
                        </a:lnTo>
                        <a:lnTo>
                          <a:pt x="420" y="365"/>
                        </a:lnTo>
                        <a:close/>
                        <a:moveTo>
                          <a:pt x="302" y="263"/>
                        </a:moveTo>
                        <a:lnTo>
                          <a:pt x="302" y="263"/>
                        </a:lnTo>
                        <a:lnTo>
                          <a:pt x="302" y="263"/>
                        </a:lnTo>
                        <a:lnTo>
                          <a:pt x="302" y="263"/>
                        </a:lnTo>
                        <a:close/>
                        <a:moveTo>
                          <a:pt x="290" y="256"/>
                        </a:moveTo>
                        <a:lnTo>
                          <a:pt x="290" y="256"/>
                        </a:lnTo>
                        <a:lnTo>
                          <a:pt x="290" y="256"/>
                        </a:lnTo>
                        <a:lnTo>
                          <a:pt x="290" y="256"/>
                        </a:lnTo>
                        <a:close/>
                        <a:moveTo>
                          <a:pt x="294" y="227"/>
                        </a:moveTo>
                        <a:lnTo>
                          <a:pt x="294" y="227"/>
                        </a:lnTo>
                        <a:lnTo>
                          <a:pt x="294" y="227"/>
                        </a:lnTo>
                        <a:lnTo>
                          <a:pt x="294" y="227"/>
                        </a:lnTo>
                        <a:close/>
                        <a:moveTo>
                          <a:pt x="80" y="196"/>
                        </a:moveTo>
                        <a:lnTo>
                          <a:pt x="80" y="196"/>
                        </a:lnTo>
                        <a:lnTo>
                          <a:pt x="80" y="196"/>
                        </a:lnTo>
                        <a:lnTo>
                          <a:pt x="80" y="196"/>
                        </a:lnTo>
                        <a:close/>
                        <a:moveTo>
                          <a:pt x="152" y="35"/>
                        </a:moveTo>
                        <a:lnTo>
                          <a:pt x="152" y="35"/>
                        </a:lnTo>
                        <a:lnTo>
                          <a:pt x="152" y="35"/>
                        </a:lnTo>
                        <a:lnTo>
                          <a:pt x="152" y="35"/>
                        </a:lnTo>
                        <a:close/>
                        <a:moveTo>
                          <a:pt x="173" y="4"/>
                        </a:moveTo>
                        <a:lnTo>
                          <a:pt x="170" y="7"/>
                        </a:lnTo>
                        <a:lnTo>
                          <a:pt x="170" y="8"/>
                        </a:lnTo>
                        <a:lnTo>
                          <a:pt x="169" y="8"/>
                        </a:lnTo>
                        <a:lnTo>
                          <a:pt x="169" y="8"/>
                        </a:lnTo>
                        <a:lnTo>
                          <a:pt x="169" y="11"/>
                        </a:lnTo>
                        <a:lnTo>
                          <a:pt x="168" y="12"/>
                        </a:lnTo>
                        <a:lnTo>
                          <a:pt x="166" y="14"/>
                        </a:lnTo>
                        <a:lnTo>
                          <a:pt x="165" y="16"/>
                        </a:lnTo>
                        <a:lnTo>
                          <a:pt x="164" y="16"/>
                        </a:lnTo>
                        <a:lnTo>
                          <a:pt x="164" y="16"/>
                        </a:lnTo>
                        <a:lnTo>
                          <a:pt x="161" y="18"/>
                        </a:lnTo>
                        <a:lnTo>
                          <a:pt x="158" y="18"/>
                        </a:lnTo>
                        <a:lnTo>
                          <a:pt x="157" y="16"/>
                        </a:lnTo>
                        <a:lnTo>
                          <a:pt x="157" y="18"/>
                        </a:lnTo>
                        <a:lnTo>
                          <a:pt x="156" y="22"/>
                        </a:lnTo>
                        <a:lnTo>
                          <a:pt x="153" y="26"/>
                        </a:lnTo>
                        <a:lnTo>
                          <a:pt x="153" y="27"/>
                        </a:lnTo>
                        <a:lnTo>
                          <a:pt x="153" y="27"/>
                        </a:lnTo>
                        <a:lnTo>
                          <a:pt x="153" y="28"/>
                        </a:lnTo>
                        <a:lnTo>
                          <a:pt x="153" y="30"/>
                        </a:lnTo>
                        <a:lnTo>
                          <a:pt x="154" y="32"/>
                        </a:lnTo>
                        <a:lnTo>
                          <a:pt x="154" y="32"/>
                        </a:lnTo>
                        <a:lnTo>
                          <a:pt x="153" y="34"/>
                        </a:lnTo>
                        <a:lnTo>
                          <a:pt x="152" y="35"/>
                        </a:lnTo>
                        <a:lnTo>
                          <a:pt x="149" y="35"/>
                        </a:lnTo>
                        <a:lnTo>
                          <a:pt x="148" y="36"/>
                        </a:lnTo>
                        <a:lnTo>
                          <a:pt x="145" y="38"/>
                        </a:lnTo>
                        <a:lnTo>
                          <a:pt x="142" y="40"/>
                        </a:lnTo>
                        <a:lnTo>
                          <a:pt x="142" y="40"/>
                        </a:lnTo>
                        <a:lnTo>
                          <a:pt x="140" y="43"/>
                        </a:lnTo>
                        <a:lnTo>
                          <a:pt x="136" y="46"/>
                        </a:lnTo>
                        <a:lnTo>
                          <a:pt x="133" y="47"/>
                        </a:lnTo>
                        <a:lnTo>
                          <a:pt x="133" y="47"/>
                        </a:lnTo>
                        <a:lnTo>
                          <a:pt x="130" y="50"/>
                        </a:lnTo>
                        <a:lnTo>
                          <a:pt x="126" y="51"/>
                        </a:lnTo>
                        <a:lnTo>
                          <a:pt x="124" y="51"/>
                        </a:lnTo>
                        <a:lnTo>
                          <a:pt x="121" y="52"/>
                        </a:lnTo>
                        <a:lnTo>
                          <a:pt x="117" y="54"/>
                        </a:lnTo>
                        <a:lnTo>
                          <a:pt x="116" y="54"/>
                        </a:lnTo>
                        <a:lnTo>
                          <a:pt x="114" y="54"/>
                        </a:lnTo>
                        <a:lnTo>
                          <a:pt x="113" y="54"/>
                        </a:lnTo>
                        <a:lnTo>
                          <a:pt x="113" y="54"/>
                        </a:lnTo>
                        <a:lnTo>
                          <a:pt x="110" y="54"/>
                        </a:lnTo>
                        <a:lnTo>
                          <a:pt x="109" y="52"/>
                        </a:lnTo>
                        <a:lnTo>
                          <a:pt x="105" y="51"/>
                        </a:lnTo>
                        <a:lnTo>
                          <a:pt x="102" y="48"/>
                        </a:lnTo>
                        <a:lnTo>
                          <a:pt x="100" y="47"/>
                        </a:lnTo>
                        <a:lnTo>
                          <a:pt x="98" y="46"/>
                        </a:lnTo>
                        <a:lnTo>
                          <a:pt x="97" y="46"/>
                        </a:lnTo>
                        <a:lnTo>
                          <a:pt x="97" y="46"/>
                        </a:lnTo>
                        <a:lnTo>
                          <a:pt x="96" y="47"/>
                        </a:lnTo>
                        <a:lnTo>
                          <a:pt x="94" y="48"/>
                        </a:lnTo>
                        <a:lnTo>
                          <a:pt x="93" y="48"/>
                        </a:lnTo>
                        <a:lnTo>
                          <a:pt x="90" y="48"/>
                        </a:lnTo>
                        <a:lnTo>
                          <a:pt x="89" y="47"/>
                        </a:lnTo>
                        <a:lnTo>
                          <a:pt x="88" y="46"/>
                        </a:lnTo>
                        <a:lnTo>
                          <a:pt x="86" y="44"/>
                        </a:lnTo>
                        <a:lnTo>
                          <a:pt x="85" y="44"/>
                        </a:lnTo>
                        <a:lnTo>
                          <a:pt x="84" y="44"/>
                        </a:lnTo>
                        <a:lnTo>
                          <a:pt x="81" y="44"/>
                        </a:lnTo>
                        <a:lnTo>
                          <a:pt x="78" y="46"/>
                        </a:lnTo>
                        <a:lnTo>
                          <a:pt x="74" y="46"/>
                        </a:lnTo>
                        <a:lnTo>
                          <a:pt x="72" y="46"/>
                        </a:lnTo>
                        <a:lnTo>
                          <a:pt x="72" y="46"/>
                        </a:lnTo>
                        <a:lnTo>
                          <a:pt x="70" y="46"/>
                        </a:lnTo>
                        <a:lnTo>
                          <a:pt x="70" y="47"/>
                        </a:lnTo>
                        <a:lnTo>
                          <a:pt x="69" y="48"/>
                        </a:lnTo>
                        <a:lnTo>
                          <a:pt x="68" y="51"/>
                        </a:lnTo>
                        <a:lnTo>
                          <a:pt x="66" y="55"/>
                        </a:lnTo>
                        <a:lnTo>
                          <a:pt x="65" y="58"/>
                        </a:lnTo>
                        <a:lnTo>
                          <a:pt x="64" y="59"/>
                        </a:lnTo>
                        <a:lnTo>
                          <a:pt x="61" y="60"/>
                        </a:lnTo>
                        <a:lnTo>
                          <a:pt x="57" y="62"/>
                        </a:lnTo>
                        <a:lnTo>
                          <a:pt x="55" y="63"/>
                        </a:lnTo>
                        <a:lnTo>
                          <a:pt x="52" y="63"/>
                        </a:lnTo>
                        <a:lnTo>
                          <a:pt x="47" y="63"/>
                        </a:lnTo>
                        <a:lnTo>
                          <a:pt x="43" y="63"/>
                        </a:lnTo>
                        <a:lnTo>
                          <a:pt x="39" y="63"/>
                        </a:lnTo>
                        <a:lnTo>
                          <a:pt x="37" y="63"/>
                        </a:lnTo>
                        <a:lnTo>
                          <a:pt x="36" y="64"/>
                        </a:lnTo>
                        <a:lnTo>
                          <a:pt x="35" y="66"/>
                        </a:lnTo>
                        <a:lnTo>
                          <a:pt x="33" y="68"/>
                        </a:lnTo>
                        <a:lnTo>
                          <a:pt x="33" y="74"/>
                        </a:lnTo>
                        <a:lnTo>
                          <a:pt x="33" y="74"/>
                        </a:lnTo>
                        <a:lnTo>
                          <a:pt x="33" y="76"/>
                        </a:lnTo>
                        <a:lnTo>
                          <a:pt x="35" y="80"/>
                        </a:lnTo>
                        <a:lnTo>
                          <a:pt x="35" y="83"/>
                        </a:lnTo>
                        <a:lnTo>
                          <a:pt x="36" y="87"/>
                        </a:lnTo>
                        <a:lnTo>
                          <a:pt x="37" y="90"/>
                        </a:lnTo>
                        <a:lnTo>
                          <a:pt x="39" y="92"/>
                        </a:lnTo>
                        <a:lnTo>
                          <a:pt x="39" y="92"/>
                        </a:lnTo>
                        <a:lnTo>
                          <a:pt x="39" y="92"/>
                        </a:lnTo>
                        <a:lnTo>
                          <a:pt x="39" y="94"/>
                        </a:lnTo>
                        <a:lnTo>
                          <a:pt x="40" y="95"/>
                        </a:lnTo>
                        <a:lnTo>
                          <a:pt x="45" y="99"/>
                        </a:lnTo>
                        <a:lnTo>
                          <a:pt x="47" y="100"/>
                        </a:lnTo>
                        <a:lnTo>
                          <a:pt x="47" y="102"/>
                        </a:lnTo>
                        <a:lnTo>
                          <a:pt x="47" y="102"/>
                        </a:lnTo>
                        <a:lnTo>
                          <a:pt x="48" y="103"/>
                        </a:lnTo>
                        <a:lnTo>
                          <a:pt x="51" y="106"/>
                        </a:lnTo>
                        <a:lnTo>
                          <a:pt x="53" y="108"/>
                        </a:lnTo>
                        <a:lnTo>
                          <a:pt x="56" y="112"/>
                        </a:lnTo>
                        <a:lnTo>
                          <a:pt x="56" y="112"/>
                        </a:lnTo>
                        <a:lnTo>
                          <a:pt x="56" y="112"/>
                        </a:lnTo>
                        <a:lnTo>
                          <a:pt x="58" y="118"/>
                        </a:lnTo>
                        <a:lnTo>
                          <a:pt x="58" y="119"/>
                        </a:lnTo>
                        <a:lnTo>
                          <a:pt x="60" y="120"/>
                        </a:lnTo>
                        <a:lnTo>
                          <a:pt x="61" y="122"/>
                        </a:lnTo>
                        <a:lnTo>
                          <a:pt x="61" y="120"/>
                        </a:lnTo>
                        <a:lnTo>
                          <a:pt x="64" y="119"/>
                        </a:lnTo>
                        <a:lnTo>
                          <a:pt x="68" y="119"/>
                        </a:lnTo>
                        <a:lnTo>
                          <a:pt x="69" y="119"/>
                        </a:lnTo>
                        <a:lnTo>
                          <a:pt x="70" y="120"/>
                        </a:lnTo>
                        <a:lnTo>
                          <a:pt x="72" y="122"/>
                        </a:lnTo>
                        <a:lnTo>
                          <a:pt x="73" y="123"/>
                        </a:lnTo>
                        <a:lnTo>
                          <a:pt x="72" y="125"/>
                        </a:lnTo>
                        <a:lnTo>
                          <a:pt x="72" y="125"/>
                        </a:lnTo>
                        <a:lnTo>
                          <a:pt x="70" y="127"/>
                        </a:lnTo>
                        <a:lnTo>
                          <a:pt x="69" y="129"/>
                        </a:lnTo>
                        <a:lnTo>
                          <a:pt x="68" y="132"/>
                        </a:lnTo>
                        <a:lnTo>
                          <a:pt x="68" y="135"/>
                        </a:lnTo>
                        <a:lnTo>
                          <a:pt x="68" y="137"/>
                        </a:lnTo>
                        <a:lnTo>
                          <a:pt x="68" y="140"/>
                        </a:lnTo>
                        <a:lnTo>
                          <a:pt x="69" y="143"/>
                        </a:lnTo>
                        <a:lnTo>
                          <a:pt x="70" y="147"/>
                        </a:lnTo>
                        <a:lnTo>
                          <a:pt x="72" y="149"/>
                        </a:lnTo>
                        <a:lnTo>
                          <a:pt x="73" y="152"/>
                        </a:lnTo>
                        <a:lnTo>
                          <a:pt x="76" y="153"/>
                        </a:lnTo>
                        <a:lnTo>
                          <a:pt x="77" y="155"/>
                        </a:lnTo>
                        <a:lnTo>
                          <a:pt x="77" y="155"/>
                        </a:lnTo>
                        <a:lnTo>
                          <a:pt x="84" y="157"/>
                        </a:lnTo>
                        <a:lnTo>
                          <a:pt x="77" y="157"/>
                        </a:lnTo>
                        <a:lnTo>
                          <a:pt x="76" y="157"/>
                        </a:lnTo>
                        <a:lnTo>
                          <a:pt x="74" y="159"/>
                        </a:lnTo>
                        <a:lnTo>
                          <a:pt x="72" y="159"/>
                        </a:lnTo>
                        <a:lnTo>
                          <a:pt x="69" y="159"/>
                        </a:lnTo>
                        <a:lnTo>
                          <a:pt x="68" y="159"/>
                        </a:lnTo>
                        <a:lnTo>
                          <a:pt x="66" y="159"/>
                        </a:lnTo>
                        <a:lnTo>
                          <a:pt x="66" y="159"/>
                        </a:lnTo>
                        <a:lnTo>
                          <a:pt x="66" y="160"/>
                        </a:lnTo>
                        <a:lnTo>
                          <a:pt x="66" y="164"/>
                        </a:lnTo>
                        <a:lnTo>
                          <a:pt x="66" y="164"/>
                        </a:lnTo>
                        <a:lnTo>
                          <a:pt x="66" y="164"/>
                        </a:lnTo>
                        <a:lnTo>
                          <a:pt x="66" y="168"/>
                        </a:lnTo>
                        <a:lnTo>
                          <a:pt x="69" y="171"/>
                        </a:lnTo>
                        <a:lnTo>
                          <a:pt x="72" y="173"/>
                        </a:lnTo>
                        <a:lnTo>
                          <a:pt x="74" y="176"/>
                        </a:lnTo>
                        <a:lnTo>
                          <a:pt x="74" y="176"/>
                        </a:lnTo>
                        <a:lnTo>
                          <a:pt x="80" y="179"/>
                        </a:lnTo>
                        <a:lnTo>
                          <a:pt x="84" y="183"/>
                        </a:lnTo>
                        <a:lnTo>
                          <a:pt x="88" y="185"/>
                        </a:lnTo>
                        <a:lnTo>
                          <a:pt x="88" y="185"/>
                        </a:lnTo>
                        <a:lnTo>
                          <a:pt x="89" y="187"/>
                        </a:lnTo>
                        <a:lnTo>
                          <a:pt x="90" y="191"/>
                        </a:lnTo>
                        <a:lnTo>
                          <a:pt x="89" y="193"/>
                        </a:lnTo>
                        <a:lnTo>
                          <a:pt x="88" y="196"/>
                        </a:lnTo>
                        <a:lnTo>
                          <a:pt x="84" y="199"/>
                        </a:lnTo>
                        <a:lnTo>
                          <a:pt x="81" y="200"/>
                        </a:lnTo>
                        <a:lnTo>
                          <a:pt x="81" y="200"/>
                        </a:lnTo>
                        <a:lnTo>
                          <a:pt x="77" y="201"/>
                        </a:lnTo>
                        <a:lnTo>
                          <a:pt x="77" y="201"/>
                        </a:lnTo>
                        <a:lnTo>
                          <a:pt x="78" y="201"/>
                        </a:lnTo>
                        <a:lnTo>
                          <a:pt x="80" y="203"/>
                        </a:lnTo>
                        <a:lnTo>
                          <a:pt x="81" y="204"/>
                        </a:lnTo>
                        <a:lnTo>
                          <a:pt x="81" y="207"/>
                        </a:lnTo>
                        <a:lnTo>
                          <a:pt x="82" y="208"/>
                        </a:lnTo>
                        <a:lnTo>
                          <a:pt x="81" y="212"/>
                        </a:lnTo>
                        <a:lnTo>
                          <a:pt x="81" y="215"/>
                        </a:lnTo>
                        <a:lnTo>
                          <a:pt x="81" y="215"/>
                        </a:lnTo>
                        <a:lnTo>
                          <a:pt x="81" y="216"/>
                        </a:lnTo>
                        <a:lnTo>
                          <a:pt x="81" y="217"/>
                        </a:lnTo>
                        <a:lnTo>
                          <a:pt x="82" y="219"/>
                        </a:lnTo>
                        <a:lnTo>
                          <a:pt x="84" y="221"/>
                        </a:lnTo>
                        <a:lnTo>
                          <a:pt x="86" y="223"/>
                        </a:lnTo>
                        <a:lnTo>
                          <a:pt x="89" y="225"/>
                        </a:lnTo>
                        <a:lnTo>
                          <a:pt x="90" y="227"/>
                        </a:lnTo>
                        <a:lnTo>
                          <a:pt x="92" y="228"/>
                        </a:lnTo>
                        <a:lnTo>
                          <a:pt x="92" y="231"/>
                        </a:lnTo>
                        <a:lnTo>
                          <a:pt x="92" y="232"/>
                        </a:lnTo>
                        <a:lnTo>
                          <a:pt x="92" y="232"/>
                        </a:lnTo>
                        <a:lnTo>
                          <a:pt x="90" y="233"/>
                        </a:lnTo>
                        <a:lnTo>
                          <a:pt x="89" y="235"/>
                        </a:lnTo>
                        <a:lnTo>
                          <a:pt x="86" y="236"/>
                        </a:lnTo>
                        <a:lnTo>
                          <a:pt x="85" y="236"/>
                        </a:lnTo>
                        <a:lnTo>
                          <a:pt x="82" y="237"/>
                        </a:lnTo>
                        <a:lnTo>
                          <a:pt x="82" y="237"/>
                        </a:lnTo>
                        <a:lnTo>
                          <a:pt x="81" y="239"/>
                        </a:lnTo>
                        <a:lnTo>
                          <a:pt x="81" y="240"/>
                        </a:lnTo>
                        <a:lnTo>
                          <a:pt x="81" y="241"/>
                        </a:lnTo>
                        <a:lnTo>
                          <a:pt x="82" y="241"/>
                        </a:lnTo>
                        <a:lnTo>
                          <a:pt x="84" y="243"/>
                        </a:lnTo>
                        <a:lnTo>
                          <a:pt x="86" y="243"/>
                        </a:lnTo>
                        <a:lnTo>
                          <a:pt x="88" y="244"/>
                        </a:lnTo>
                        <a:lnTo>
                          <a:pt x="89" y="247"/>
                        </a:lnTo>
                        <a:lnTo>
                          <a:pt x="89" y="248"/>
                        </a:lnTo>
                        <a:lnTo>
                          <a:pt x="89" y="251"/>
                        </a:lnTo>
                        <a:lnTo>
                          <a:pt x="88" y="252"/>
                        </a:lnTo>
                        <a:lnTo>
                          <a:pt x="85" y="257"/>
                        </a:lnTo>
                        <a:lnTo>
                          <a:pt x="84" y="260"/>
                        </a:lnTo>
                        <a:lnTo>
                          <a:pt x="81" y="261"/>
                        </a:lnTo>
                        <a:lnTo>
                          <a:pt x="78" y="263"/>
                        </a:lnTo>
                        <a:lnTo>
                          <a:pt x="74" y="264"/>
                        </a:lnTo>
                        <a:lnTo>
                          <a:pt x="72" y="264"/>
                        </a:lnTo>
                        <a:lnTo>
                          <a:pt x="70" y="265"/>
                        </a:lnTo>
                        <a:lnTo>
                          <a:pt x="70" y="265"/>
                        </a:lnTo>
                        <a:lnTo>
                          <a:pt x="70" y="265"/>
                        </a:lnTo>
                        <a:lnTo>
                          <a:pt x="70" y="267"/>
                        </a:lnTo>
                        <a:lnTo>
                          <a:pt x="72" y="268"/>
                        </a:lnTo>
                        <a:lnTo>
                          <a:pt x="73" y="271"/>
                        </a:lnTo>
                        <a:lnTo>
                          <a:pt x="74" y="272"/>
                        </a:lnTo>
                        <a:lnTo>
                          <a:pt x="74" y="273"/>
                        </a:lnTo>
                        <a:lnTo>
                          <a:pt x="74" y="275"/>
                        </a:lnTo>
                        <a:lnTo>
                          <a:pt x="73" y="276"/>
                        </a:lnTo>
                        <a:lnTo>
                          <a:pt x="72" y="277"/>
                        </a:lnTo>
                        <a:lnTo>
                          <a:pt x="69" y="278"/>
                        </a:lnTo>
                        <a:lnTo>
                          <a:pt x="65" y="280"/>
                        </a:lnTo>
                        <a:lnTo>
                          <a:pt x="61" y="281"/>
                        </a:lnTo>
                        <a:lnTo>
                          <a:pt x="58" y="281"/>
                        </a:lnTo>
                        <a:lnTo>
                          <a:pt x="56" y="281"/>
                        </a:lnTo>
                        <a:lnTo>
                          <a:pt x="55" y="281"/>
                        </a:lnTo>
                        <a:lnTo>
                          <a:pt x="51" y="281"/>
                        </a:lnTo>
                        <a:lnTo>
                          <a:pt x="47" y="282"/>
                        </a:lnTo>
                        <a:lnTo>
                          <a:pt x="41" y="282"/>
                        </a:lnTo>
                        <a:lnTo>
                          <a:pt x="37" y="282"/>
                        </a:lnTo>
                        <a:lnTo>
                          <a:pt x="33" y="282"/>
                        </a:lnTo>
                        <a:lnTo>
                          <a:pt x="29" y="282"/>
                        </a:lnTo>
                        <a:lnTo>
                          <a:pt x="27" y="284"/>
                        </a:lnTo>
                        <a:lnTo>
                          <a:pt x="24" y="284"/>
                        </a:lnTo>
                        <a:lnTo>
                          <a:pt x="21" y="286"/>
                        </a:lnTo>
                        <a:lnTo>
                          <a:pt x="20" y="289"/>
                        </a:lnTo>
                        <a:lnTo>
                          <a:pt x="20" y="289"/>
                        </a:lnTo>
                        <a:lnTo>
                          <a:pt x="17" y="290"/>
                        </a:lnTo>
                        <a:lnTo>
                          <a:pt x="16" y="292"/>
                        </a:lnTo>
                        <a:lnTo>
                          <a:pt x="15" y="293"/>
                        </a:lnTo>
                        <a:lnTo>
                          <a:pt x="13" y="293"/>
                        </a:lnTo>
                        <a:lnTo>
                          <a:pt x="11" y="293"/>
                        </a:lnTo>
                        <a:lnTo>
                          <a:pt x="9" y="293"/>
                        </a:lnTo>
                        <a:lnTo>
                          <a:pt x="7" y="293"/>
                        </a:lnTo>
                        <a:lnTo>
                          <a:pt x="5" y="293"/>
                        </a:lnTo>
                        <a:lnTo>
                          <a:pt x="4" y="293"/>
                        </a:lnTo>
                        <a:lnTo>
                          <a:pt x="4" y="294"/>
                        </a:lnTo>
                        <a:lnTo>
                          <a:pt x="4" y="294"/>
                        </a:lnTo>
                        <a:lnTo>
                          <a:pt x="4" y="296"/>
                        </a:lnTo>
                        <a:lnTo>
                          <a:pt x="5" y="296"/>
                        </a:lnTo>
                        <a:lnTo>
                          <a:pt x="7" y="297"/>
                        </a:lnTo>
                        <a:lnTo>
                          <a:pt x="11" y="298"/>
                        </a:lnTo>
                        <a:lnTo>
                          <a:pt x="13" y="301"/>
                        </a:lnTo>
                        <a:lnTo>
                          <a:pt x="17" y="302"/>
                        </a:lnTo>
                        <a:lnTo>
                          <a:pt x="19" y="304"/>
                        </a:lnTo>
                        <a:lnTo>
                          <a:pt x="19" y="305"/>
                        </a:lnTo>
                        <a:lnTo>
                          <a:pt x="19" y="306"/>
                        </a:lnTo>
                        <a:lnTo>
                          <a:pt x="17" y="308"/>
                        </a:lnTo>
                        <a:lnTo>
                          <a:pt x="16" y="310"/>
                        </a:lnTo>
                        <a:lnTo>
                          <a:pt x="15" y="312"/>
                        </a:lnTo>
                        <a:lnTo>
                          <a:pt x="15" y="312"/>
                        </a:lnTo>
                        <a:lnTo>
                          <a:pt x="15" y="312"/>
                        </a:lnTo>
                        <a:lnTo>
                          <a:pt x="16" y="313"/>
                        </a:lnTo>
                        <a:lnTo>
                          <a:pt x="17" y="314"/>
                        </a:lnTo>
                        <a:lnTo>
                          <a:pt x="20" y="316"/>
                        </a:lnTo>
                        <a:lnTo>
                          <a:pt x="21" y="318"/>
                        </a:lnTo>
                        <a:lnTo>
                          <a:pt x="23" y="321"/>
                        </a:lnTo>
                        <a:lnTo>
                          <a:pt x="21" y="324"/>
                        </a:lnTo>
                        <a:lnTo>
                          <a:pt x="20" y="326"/>
                        </a:lnTo>
                        <a:lnTo>
                          <a:pt x="16" y="332"/>
                        </a:lnTo>
                        <a:lnTo>
                          <a:pt x="15" y="333"/>
                        </a:lnTo>
                        <a:lnTo>
                          <a:pt x="13" y="334"/>
                        </a:lnTo>
                        <a:lnTo>
                          <a:pt x="12" y="336"/>
                        </a:lnTo>
                        <a:lnTo>
                          <a:pt x="12" y="337"/>
                        </a:lnTo>
                        <a:lnTo>
                          <a:pt x="11" y="338"/>
                        </a:lnTo>
                        <a:lnTo>
                          <a:pt x="9" y="340"/>
                        </a:lnTo>
                        <a:lnTo>
                          <a:pt x="9" y="340"/>
                        </a:lnTo>
                        <a:lnTo>
                          <a:pt x="9" y="344"/>
                        </a:lnTo>
                        <a:lnTo>
                          <a:pt x="9" y="348"/>
                        </a:lnTo>
                        <a:lnTo>
                          <a:pt x="11" y="353"/>
                        </a:lnTo>
                        <a:lnTo>
                          <a:pt x="13" y="357"/>
                        </a:lnTo>
                        <a:lnTo>
                          <a:pt x="15" y="360"/>
                        </a:lnTo>
                        <a:lnTo>
                          <a:pt x="17" y="364"/>
                        </a:lnTo>
                        <a:lnTo>
                          <a:pt x="21" y="368"/>
                        </a:lnTo>
                        <a:lnTo>
                          <a:pt x="24" y="370"/>
                        </a:lnTo>
                        <a:lnTo>
                          <a:pt x="25" y="373"/>
                        </a:lnTo>
                        <a:lnTo>
                          <a:pt x="27" y="376"/>
                        </a:lnTo>
                        <a:lnTo>
                          <a:pt x="27" y="380"/>
                        </a:lnTo>
                        <a:lnTo>
                          <a:pt x="27" y="385"/>
                        </a:lnTo>
                        <a:lnTo>
                          <a:pt x="28" y="389"/>
                        </a:lnTo>
                        <a:lnTo>
                          <a:pt x="29" y="388"/>
                        </a:lnTo>
                        <a:lnTo>
                          <a:pt x="31" y="388"/>
                        </a:lnTo>
                        <a:lnTo>
                          <a:pt x="31" y="388"/>
                        </a:lnTo>
                        <a:lnTo>
                          <a:pt x="31" y="388"/>
                        </a:lnTo>
                        <a:lnTo>
                          <a:pt x="35" y="388"/>
                        </a:lnTo>
                        <a:lnTo>
                          <a:pt x="39" y="388"/>
                        </a:lnTo>
                        <a:lnTo>
                          <a:pt x="43" y="388"/>
                        </a:lnTo>
                        <a:lnTo>
                          <a:pt x="45" y="388"/>
                        </a:lnTo>
                        <a:lnTo>
                          <a:pt x="45" y="388"/>
                        </a:lnTo>
                        <a:lnTo>
                          <a:pt x="48" y="388"/>
                        </a:lnTo>
                        <a:lnTo>
                          <a:pt x="49" y="389"/>
                        </a:lnTo>
                        <a:lnTo>
                          <a:pt x="52" y="389"/>
                        </a:lnTo>
                        <a:lnTo>
                          <a:pt x="55" y="390"/>
                        </a:lnTo>
                        <a:lnTo>
                          <a:pt x="57" y="393"/>
                        </a:lnTo>
                        <a:lnTo>
                          <a:pt x="58" y="394"/>
                        </a:lnTo>
                        <a:lnTo>
                          <a:pt x="60" y="396"/>
                        </a:lnTo>
                        <a:lnTo>
                          <a:pt x="60" y="396"/>
                        </a:lnTo>
                        <a:lnTo>
                          <a:pt x="60" y="396"/>
                        </a:lnTo>
                        <a:lnTo>
                          <a:pt x="62" y="396"/>
                        </a:lnTo>
                        <a:lnTo>
                          <a:pt x="64" y="396"/>
                        </a:lnTo>
                        <a:lnTo>
                          <a:pt x="65" y="396"/>
                        </a:lnTo>
                        <a:lnTo>
                          <a:pt x="66" y="396"/>
                        </a:lnTo>
                        <a:lnTo>
                          <a:pt x="68" y="396"/>
                        </a:lnTo>
                        <a:lnTo>
                          <a:pt x="69" y="397"/>
                        </a:lnTo>
                        <a:lnTo>
                          <a:pt x="70" y="398"/>
                        </a:lnTo>
                        <a:lnTo>
                          <a:pt x="70" y="400"/>
                        </a:lnTo>
                        <a:lnTo>
                          <a:pt x="72" y="402"/>
                        </a:lnTo>
                        <a:lnTo>
                          <a:pt x="70" y="404"/>
                        </a:lnTo>
                        <a:lnTo>
                          <a:pt x="70" y="405"/>
                        </a:lnTo>
                        <a:lnTo>
                          <a:pt x="68" y="406"/>
                        </a:lnTo>
                        <a:lnTo>
                          <a:pt x="66" y="406"/>
                        </a:lnTo>
                        <a:lnTo>
                          <a:pt x="65" y="408"/>
                        </a:lnTo>
                        <a:lnTo>
                          <a:pt x="64" y="408"/>
                        </a:lnTo>
                        <a:lnTo>
                          <a:pt x="64" y="408"/>
                        </a:lnTo>
                        <a:lnTo>
                          <a:pt x="65" y="409"/>
                        </a:lnTo>
                        <a:lnTo>
                          <a:pt x="65" y="409"/>
                        </a:lnTo>
                        <a:lnTo>
                          <a:pt x="66" y="410"/>
                        </a:lnTo>
                        <a:lnTo>
                          <a:pt x="68" y="412"/>
                        </a:lnTo>
                        <a:lnTo>
                          <a:pt x="70" y="414"/>
                        </a:lnTo>
                        <a:lnTo>
                          <a:pt x="72" y="416"/>
                        </a:lnTo>
                        <a:lnTo>
                          <a:pt x="72" y="417"/>
                        </a:lnTo>
                        <a:lnTo>
                          <a:pt x="73" y="418"/>
                        </a:lnTo>
                        <a:lnTo>
                          <a:pt x="72" y="420"/>
                        </a:lnTo>
                        <a:lnTo>
                          <a:pt x="72" y="421"/>
                        </a:lnTo>
                        <a:lnTo>
                          <a:pt x="72" y="422"/>
                        </a:lnTo>
                        <a:lnTo>
                          <a:pt x="72" y="424"/>
                        </a:lnTo>
                        <a:lnTo>
                          <a:pt x="73" y="425"/>
                        </a:lnTo>
                        <a:lnTo>
                          <a:pt x="76" y="428"/>
                        </a:lnTo>
                        <a:lnTo>
                          <a:pt x="77" y="430"/>
                        </a:lnTo>
                        <a:lnTo>
                          <a:pt x="77" y="433"/>
                        </a:lnTo>
                        <a:lnTo>
                          <a:pt x="77" y="442"/>
                        </a:lnTo>
                        <a:lnTo>
                          <a:pt x="77" y="445"/>
                        </a:lnTo>
                        <a:lnTo>
                          <a:pt x="78" y="446"/>
                        </a:lnTo>
                        <a:lnTo>
                          <a:pt x="78" y="447"/>
                        </a:lnTo>
                        <a:lnTo>
                          <a:pt x="80" y="447"/>
                        </a:lnTo>
                        <a:lnTo>
                          <a:pt x="82" y="447"/>
                        </a:lnTo>
                        <a:lnTo>
                          <a:pt x="84" y="447"/>
                        </a:lnTo>
                        <a:lnTo>
                          <a:pt x="86" y="447"/>
                        </a:lnTo>
                        <a:lnTo>
                          <a:pt x="89" y="446"/>
                        </a:lnTo>
                        <a:lnTo>
                          <a:pt x="90" y="445"/>
                        </a:lnTo>
                        <a:lnTo>
                          <a:pt x="92" y="445"/>
                        </a:lnTo>
                        <a:lnTo>
                          <a:pt x="96" y="446"/>
                        </a:lnTo>
                        <a:lnTo>
                          <a:pt x="97" y="447"/>
                        </a:lnTo>
                        <a:lnTo>
                          <a:pt x="101" y="449"/>
                        </a:lnTo>
                        <a:lnTo>
                          <a:pt x="104" y="450"/>
                        </a:lnTo>
                        <a:lnTo>
                          <a:pt x="105" y="451"/>
                        </a:lnTo>
                        <a:lnTo>
                          <a:pt x="105" y="451"/>
                        </a:lnTo>
                        <a:lnTo>
                          <a:pt x="105" y="451"/>
                        </a:lnTo>
                        <a:lnTo>
                          <a:pt x="106" y="451"/>
                        </a:lnTo>
                        <a:lnTo>
                          <a:pt x="108" y="451"/>
                        </a:lnTo>
                        <a:lnTo>
                          <a:pt x="109" y="451"/>
                        </a:lnTo>
                        <a:lnTo>
                          <a:pt x="110" y="451"/>
                        </a:lnTo>
                        <a:lnTo>
                          <a:pt x="110" y="451"/>
                        </a:lnTo>
                        <a:lnTo>
                          <a:pt x="112" y="450"/>
                        </a:lnTo>
                        <a:lnTo>
                          <a:pt x="113" y="451"/>
                        </a:lnTo>
                        <a:lnTo>
                          <a:pt x="114" y="451"/>
                        </a:lnTo>
                        <a:lnTo>
                          <a:pt x="116" y="453"/>
                        </a:lnTo>
                        <a:lnTo>
                          <a:pt x="116" y="453"/>
                        </a:lnTo>
                        <a:lnTo>
                          <a:pt x="116" y="453"/>
                        </a:lnTo>
                        <a:lnTo>
                          <a:pt x="116" y="451"/>
                        </a:lnTo>
                        <a:lnTo>
                          <a:pt x="117" y="451"/>
                        </a:lnTo>
                        <a:lnTo>
                          <a:pt x="118" y="450"/>
                        </a:lnTo>
                        <a:lnTo>
                          <a:pt x="121" y="450"/>
                        </a:lnTo>
                        <a:lnTo>
                          <a:pt x="121" y="450"/>
                        </a:lnTo>
                        <a:lnTo>
                          <a:pt x="124" y="450"/>
                        </a:lnTo>
                        <a:lnTo>
                          <a:pt x="125" y="451"/>
                        </a:lnTo>
                        <a:lnTo>
                          <a:pt x="126" y="451"/>
                        </a:lnTo>
                        <a:lnTo>
                          <a:pt x="128" y="453"/>
                        </a:lnTo>
                        <a:lnTo>
                          <a:pt x="129" y="453"/>
                        </a:lnTo>
                        <a:lnTo>
                          <a:pt x="128" y="453"/>
                        </a:lnTo>
                        <a:lnTo>
                          <a:pt x="130" y="451"/>
                        </a:lnTo>
                        <a:lnTo>
                          <a:pt x="132" y="451"/>
                        </a:lnTo>
                        <a:lnTo>
                          <a:pt x="133" y="450"/>
                        </a:lnTo>
                        <a:lnTo>
                          <a:pt x="134" y="450"/>
                        </a:lnTo>
                        <a:lnTo>
                          <a:pt x="137" y="450"/>
                        </a:lnTo>
                        <a:lnTo>
                          <a:pt x="138" y="451"/>
                        </a:lnTo>
                        <a:lnTo>
                          <a:pt x="138" y="453"/>
                        </a:lnTo>
                        <a:lnTo>
                          <a:pt x="138" y="453"/>
                        </a:lnTo>
                        <a:lnTo>
                          <a:pt x="138" y="453"/>
                        </a:lnTo>
                        <a:lnTo>
                          <a:pt x="138" y="453"/>
                        </a:lnTo>
                        <a:lnTo>
                          <a:pt x="138" y="454"/>
                        </a:lnTo>
                        <a:lnTo>
                          <a:pt x="138" y="454"/>
                        </a:lnTo>
                        <a:lnTo>
                          <a:pt x="142" y="454"/>
                        </a:lnTo>
                        <a:lnTo>
                          <a:pt x="144" y="454"/>
                        </a:lnTo>
                        <a:lnTo>
                          <a:pt x="148" y="455"/>
                        </a:lnTo>
                        <a:lnTo>
                          <a:pt x="148" y="455"/>
                        </a:lnTo>
                        <a:lnTo>
                          <a:pt x="149" y="455"/>
                        </a:lnTo>
                        <a:lnTo>
                          <a:pt x="152" y="457"/>
                        </a:lnTo>
                        <a:lnTo>
                          <a:pt x="152" y="458"/>
                        </a:lnTo>
                        <a:lnTo>
                          <a:pt x="153" y="461"/>
                        </a:lnTo>
                        <a:lnTo>
                          <a:pt x="152" y="463"/>
                        </a:lnTo>
                        <a:lnTo>
                          <a:pt x="152" y="463"/>
                        </a:lnTo>
                        <a:lnTo>
                          <a:pt x="152" y="463"/>
                        </a:lnTo>
                        <a:lnTo>
                          <a:pt x="152" y="465"/>
                        </a:lnTo>
                        <a:lnTo>
                          <a:pt x="152" y="465"/>
                        </a:lnTo>
                        <a:lnTo>
                          <a:pt x="152" y="465"/>
                        </a:lnTo>
                        <a:lnTo>
                          <a:pt x="152" y="466"/>
                        </a:lnTo>
                        <a:lnTo>
                          <a:pt x="153" y="466"/>
                        </a:lnTo>
                        <a:lnTo>
                          <a:pt x="156" y="467"/>
                        </a:lnTo>
                        <a:lnTo>
                          <a:pt x="157" y="469"/>
                        </a:lnTo>
                        <a:lnTo>
                          <a:pt x="158" y="470"/>
                        </a:lnTo>
                        <a:lnTo>
                          <a:pt x="160" y="471"/>
                        </a:lnTo>
                        <a:lnTo>
                          <a:pt x="160" y="474"/>
                        </a:lnTo>
                        <a:lnTo>
                          <a:pt x="161" y="474"/>
                        </a:lnTo>
                        <a:lnTo>
                          <a:pt x="162" y="475"/>
                        </a:lnTo>
                        <a:lnTo>
                          <a:pt x="164" y="477"/>
                        </a:lnTo>
                        <a:lnTo>
                          <a:pt x="164" y="477"/>
                        </a:lnTo>
                        <a:lnTo>
                          <a:pt x="165" y="478"/>
                        </a:lnTo>
                        <a:lnTo>
                          <a:pt x="166" y="479"/>
                        </a:lnTo>
                        <a:lnTo>
                          <a:pt x="166" y="481"/>
                        </a:lnTo>
                        <a:lnTo>
                          <a:pt x="166" y="482"/>
                        </a:lnTo>
                        <a:lnTo>
                          <a:pt x="166" y="483"/>
                        </a:lnTo>
                        <a:lnTo>
                          <a:pt x="165" y="485"/>
                        </a:lnTo>
                        <a:lnTo>
                          <a:pt x="164" y="486"/>
                        </a:lnTo>
                        <a:lnTo>
                          <a:pt x="162" y="489"/>
                        </a:lnTo>
                        <a:lnTo>
                          <a:pt x="161" y="491"/>
                        </a:lnTo>
                        <a:lnTo>
                          <a:pt x="160" y="494"/>
                        </a:lnTo>
                        <a:lnTo>
                          <a:pt x="158" y="495"/>
                        </a:lnTo>
                        <a:lnTo>
                          <a:pt x="157" y="497"/>
                        </a:lnTo>
                        <a:lnTo>
                          <a:pt x="156" y="497"/>
                        </a:lnTo>
                        <a:lnTo>
                          <a:pt x="153" y="497"/>
                        </a:lnTo>
                        <a:lnTo>
                          <a:pt x="153" y="497"/>
                        </a:lnTo>
                        <a:lnTo>
                          <a:pt x="152" y="497"/>
                        </a:lnTo>
                        <a:lnTo>
                          <a:pt x="150" y="498"/>
                        </a:lnTo>
                        <a:lnTo>
                          <a:pt x="150" y="498"/>
                        </a:lnTo>
                        <a:lnTo>
                          <a:pt x="149" y="498"/>
                        </a:lnTo>
                        <a:lnTo>
                          <a:pt x="149" y="499"/>
                        </a:lnTo>
                        <a:lnTo>
                          <a:pt x="149" y="499"/>
                        </a:lnTo>
                        <a:lnTo>
                          <a:pt x="149" y="499"/>
                        </a:lnTo>
                        <a:lnTo>
                          <a:pt x="152" y="501"/>
                        </a:lnTo>
                        <a:lnTo>
                          <a:pt x="154" y="502"/>
                        </a:lnTo>
                        <a:lnTo>
                          <a:pt x="158" y="503"/>
                        </a:lnTo>
                        <a:lnTo>
                          <a:pt x="158" y="503"/>
                        </a:lnTo>
                        <a:lnTo>
                          <a:pt x="160" y="503"/>
                        </a:lnTo>
                        <a:lnTo>
                          <a:pt x="162" y="505"/>
                        </a:lnTo>
                        <a:lnTo>
                          <a:pt x="165" y="507"/>
                        </a:lnTo>
                        <a:lnTo>
                          <a:pt x="166" y="510"/>
                        </a:lnTo>
                        <a:lnTo>
                          <a:pt x="166" y="510"/>
                        </a:lnTo>
                        <a:lnTo>
                          <a:pt x="168" y="511"/>
                        </a:lnTo>
                        <a:lnTo>
                          <a:pt x="168" y="513"/>
                        </a:lnTo>
                        <a:lnTo>
                          <a:pt x="169" y="514"/>
                        </a:lnTo>
                        <a:lnTo>
                          <a:pt x="169" y="517"/>
                        </a:lnTo>
                        <a:lnTo>
                          <a:pt x="169" y="518"/>
                        </a:lnTo>
                        <a:lnTo>
                          <a:pt x="168" y="521"/>
                        </a:lnTo>
                        <a:lnTo>
                          <a:pt x="168" y="521"/>
                        </a:lnTo>
                        <a:lnTo>
                          <a:pt x="165" y="522"/>
                        </a:lnTo>
                        <a:lnTo>
                          <a:pt x="164" y="522"/>
                        </a:lnTo>
                        <a:lnTo>
                          <a:pt x="164" y="523"/>
                        </a:lnTo>
                        <a:lnTo>
                          <a:pt x="164" y="523"/>
                        </a:lnTo>
                        <a:lnTo>
                          <a:pt x="164" y="523"/>
                        </a:lnTo>
                        <a:lnTo>
                          <a:pt x="164" y="523"/>
                        </a:lnTo>
                        <a:lnTo>
                          <a:pt x="164" y="525"/>
                        </a:lnTo>
                        <a:lnTo>
                          <a:pt x="165" y="526"/>
                        </a:lnTo>
                        <a:lnTo>
                          <a:pt x="166" y="527"/>
                        </a:lnTo>
                        <a:lnTo>
                          <a:pt x="168" y="529"/>
                        </a:lnTo>
                        <a:lnTo>
                          <a:pt x="169" y="530"/>
                        </a:lnTo>
                        <a:lnTo>
                          <a:pt x="172" y="530"/>
                        </a:lnTo>
                        <a:lnTo>
                          <a:pt x="173" y="531"/>
                        </a:lnTo>
                        <a:lnTo>
                          <a:pt x="173" y="530"/>
                        </a:lnTo>
                        <a:lnTo>
                          <a:pt x="176" y="530"/>
                        </a:lnTo>
                        <a:lnTo>
                          <a:pt x="179" y="529"/>
                        </a:lnTo>
                        <a:lnTo>
                          <a:pt x="182" y="529"/>
                        </a:lnTo>
                        <a:lnTo>
                          <a:pt x="185" y="527"/>
                        </a:lnTo>
                        <a:lnTo>
                          <a:pt x="187" y="529"/>
                        </a:lnTo>
                        <a:lnTo>
                          <a:pt x="189" y="529"/>
                        </a:lnTo>
                        <a:lnTo>
                          <a:pt x="190" y="530"/>
                        </a:lnTo>
                        <a:lnTo>
                          <a:pt x="191" y="531"/>
                        </a:lnTo>
                        <a:lnTo>
                          <a:pt x="193" y="531"/>
                        </a:lnTo>
                        <a:lnTo>
                          <a:pt x="197" y="531"/>
                        </a:lnTo>
                        <a:lnTo>
                          <a:pt x="199" y="530"/>
                        </a:lnTo>
                        <a:lnTo>
                          <a:pt x="199" y="530"/>
                        </a:lnTo>
                        <a:lnTo>
                          <a:pt x="201" y="530"/>
                        </a:lnTo>
                        <a:lnTo>
                          <a:pt x="202" y="530"/>
                        </a:lnTo>
                        <a:lnTo>
                          <a:pt x="203" y="531"/>
                        </a:lnTo>
                        <a:lnTo>
                          <a:pt x="205" y="534"/>
                        </a:lnTo>
                        <a:lnTo>
                          <a:pt x="205" y="535"/>
                        </a:lnTo>
                        <a:lnTo>
                          <a:pt x="206" y="537"/>
                        </a:lnTo>
                        <a:lnTo>
                          <a:pt x="206" y="537"/>
                        </a:lnTo>
                        <a:lnTo>
                          <a:pt x="206" y="537"/>
                        </a:lnTo>
                        <a:lnTo>
                          <a:pt x="207" y="539"/>
                        </a:lnTo>
                        <a:lnTo>
                          <a:pt x="210" y="541"/>
                        </a:lnTo>
                        <a:lnTo>
                          <a:pt x="211" y="542"/>
                        </a:lnTo>
                        <a:lnTo>
                          <a:pt x="211" y="542"/>
                        </a:lnTo>
                        <a:lnTo>
                          <a:pt x="213" y="543"/>
                        </a:lnTo>
                        <a:lnTo>
                          <a:pt x="214" y="545"/>
                        </a:lnTo>
                        <a:lnTo>
                          <a:pt x="215" y="545"/>
                        </a:lnTo>
                        <a:lnTo>
                          <a:pt x="215" y="546"/>
                        </a:lnTo>
                        <a:lnTo>
                          <a:pt x="217" y="546"/>
                        </a:lnTo>
                        <a:lnTo>
                          <a:pt x="217" y="546"/>
                        </a:lnTo>
                        <a:lnTo>
                          <a:pt x="217" y="546"/>
                        </a:lnTo>
                        <a:lnTo>
                          <a:pt x="221" y="545"/>
                        </a:lnTo>
                        <a:lnTo>
                          <a:pt x="223" y="545"/>
                        </a:lnTo>
                        <a:lnTo>
                          <a:pt x="227" y="545"/>
                        </a:lnTo>
                        <a:lnTo>
                          <a:pt x="229" y="545"/>
                        </a:lnTo>
                        <a:lnTo>
                          <a:pt x="229" y="545"/>
                        </a:lnTo>
                        <a:lnTo>
                          <a:pt x="231" y="543"/>
                        </a:lnTo>
                        <a:lnTo>
                          <a:pt x="234" y="542"/>
                        </a:lnTo>
                        <a:lnTo>
                          <a:pt x="235" y="542"/>
                        </a:lnTo>
                        <a:lnTo>
                          <a:pt x="237" y="542"/>
                        </a:lnTo>
                        <a:lnTo>
                          <a:pt x="239" y="543"/>
                        </a:lnTo>
                        <a:lnTo>
                          <a:pt x="239" y="543"/>
                        </a:lnTo>
                        <a:lnTo>
                          <a:pt x="239" y="543"/>
                        </a:lnTo>
                        <a:lnTo>
                          <a:pt x="239" y="543"/>
                        </a:lnTo>
                        <a:lnTo>
                          <a:pt x="239" y="543"/>
                        </a:lnTo>
                        <a:lnTo>
                          <a:pt x="241" y="545"/>
                        </a:lnTo>
                        <a:lnTo>
                          <a:pt x="242" y="546"/>
                        </a:lnTo>
                        <a:lnTo>
                          <a:pt x="243" y="549"/>
                        </a:lnTo>
                        <a:lnTo>
                          <a:pt x="245" y="550"/>
                        </a:lnTo>
                        <a:lnTo>
                          <a:pt x="246" y="550"/>
                        </a:lnTo>
                        <a:lnTo>
                          <a:pt x="250" y="550"/>
                        </a:lnTo>
                        <a:lnTo>
                          <a:pt x="253" y="551"/>
                        </a:lnTo>
                        <a:lnTo>
                          <a:pt x="254" y="554"/>
                        </a:lnTo>
                        <a:lnTo>
                          <a:pt x="255" y="557"/>
                        </a:lnTo>
                        <a:lnTo>
                          <a:pt x="257" y="558"/>
                        </a:lnTo>
                        <a:lnTo>
                          <a:pt x="258" y="561"/>
                        </a:lnTo>
                        <a:lnTo>
                          <a:pt x="259" y="562"/>
                        </a:lnTo>
                        <a:lnTo>
                          <a:pt x="261" y="563"/>
                        </a:lnTo>
                        <a:lnTo>
                          <a:pt x="261" y="563"/>
                        </a:lnTo>
                        <a:lnTo>
                          <a:pt x="261" y="563"/>
                        </a:lnTo>
                        <a:lnTo>
                          <a:pt x="265" y="563"/>
                        </a:lnTo>
                        <a:lnTo>
                          <a:pt x="266" y="565"/>
                        </a:lnTo>
                        <a:lnTo>
                          <a:pt x="267" y="565"/>
                        </a:lnTo>
                        <a:lnTo>
                          <a:pt x="269" y="563"/>
                        </a:lnTo>
                        <a:lnTo>
                          <a:pt x="269" y="563"/>
                        </a:lnTo>
                        <a:lnTo>
                          <a:pt x="271" y="562"/>
                        </a:lnTo>
                        <a:lnTo>
                          <a:pt x="274" y="562"/>
                        </a:lnTo>
                        <a:lnTo>
                          <a:pt x="277" y="562"/>
                        </a:lnTo>
                        <a:lnTo>
                          <a:pt x="278" y="563"/>
                        </a:lnTo>
                        <a:lnTo>
                          <a:pt x="279" y="565"/>
                        </a:lnTo>
                        <a:lnTo>
                          <a:pt x="281" y="566"/>
                        </a:lnTo>
                        <a:lnTo>
                          <a:pt x="282" y="567"/>
                        </a:lnTo>
                        <a:lnTo>
                          <a:pt x="282" y="567"/>
                        </a:lnTo>
                        <a:lnTo>
                          <a:pt x="282" y="567"/>
                        </a:lnTo>
                        <a:lnTo>
                          <a:pt x="283" y="566"/>
                        </a:lnTo>
                        <a:lnTo>
                          <a:pt x="286" y="563"/>
                        </a:lnTo>
                        <a:lnTo>
                          <a:pt x="286" y="563"/>
                        </a:lnTo>
                        <a:lnTo>
                          <a:pt x="289" y="562"/>
                        </a:lnTo>
                        <a:lnTo>
                          <a:pt x="290" y="563"/>
                        </a:lnTo>
                        <a:lnTo>
                          <a:pt x="291" y="565"/>
                        </a:lnTo>
                        <a:lnTo>
                          <a:pt x="294" y="567"/>
                        </a:lnTo>
                        <a:lnTo>
                          <a:pt x="294" y="567"/>
                        </a:lnTo>
                        <a:lnTo>
                          <a:pt x="294" y="569"/>
                        </a:lnTo>
                        <a:lnTo>
                          <a:pt x="295" y="570"/>
                        </a:lnTo>
                        <a:lnTo>
                          <a:pt x="295" y="570"/>
                        </a:lnTo>
                        <a:lnTo>
                          <a:pt x="295" y="570"/>
                        </a:lnTo>
                        <a:lnTo>
                          <a:pt x="295" y="570"/>
                        </a:lnTo>
                        <a:lnTo>
                          <a:pt x="297" y="569"/>
                        </a:lnTo>
                        <a:lnTo>
                          <a:pt x="297" y="569"/>
                        </a:lnTo>
                        <a:lnTo>
                          <a:pt x="297" y="569"/>
                        </a:lnTo>
                        <a:lnTo>
                          <a:pt x="297" y="567"/>
                        </a:lnTo>
                        <a:lnTo>
                          <a:pt x="298" y="565"/>
                        </a:lnTo>
                        <a:lnTo>
                          <a:pt x="298" y="565"/>
                        </a:lnTo>
                        <a:lnTo>
                          <a:pt x="299" y="562"/>
                        </a:lnTo>
                        <a:lnTo>
                          <a:pt x="299" y="561"/>
                        </a:lnTo>
                        <a:lnTo>
                          <a:pt x="300" y="559"/>
                        </a:lnTo>
                        <a:lnTo>
                          <a:pt x="302" y="558"/>
                        </a:lnTo>
                        <a:lnTo>
                          <a:pt x="302" y="558"/>
                        </a:lnTo>
                        <a:lnTo>
                          <a:pt x="304" y="555"/>
                        </a:lnTo>
                        <a:lnTo>
                          <a:pt x="306" y="554"/>
                        </a:lnTo>
                        <a:lnTo>
                          <a:pt x="306" y="553"/>
                        </a:lnTo>
                        <a:lnTo>
                          <a:pt x="306" y="551"/>
                        </a:lnTo>
                        <a:lnTo>
                          <a:pt x="306" y="551"/>
                        </a:lnTo>
                        <a:lnTo>
                          <a:pt x="306" y="551"/>
                        </a:lnTo>
                        <a:lnTo>
                          <a:pt x="306" y="551"/>
                        </a:lnTo>
                        <a:lnTo>
                          <a:pt x="306" y="551"/>
                        </a:lnTo>
                        <a:lnTo>
                          <a:pt x="304" y="550"/>
                        </a:lnTo>
                        <a:lnTo>
                          <a:pt x="302" y="550"/>
                        </a:lnTo>
                        <a:lnTo>
                          <a:pt x="302" y="549"/>
                        </a:lnTo>
                        <a:lnTo>
                          <a:pt x="300" y="547"/>
                        </a:lnTo>
                        <a:lnTo>
                          <a:pt x="300" y="547"/>
                        </a:lnTo>
                        <a:lnTo>
                          <a:pt x="300" y="547"/>
                        </a:lnTo>
                        <a:lnTo>
                          <a:pt x="299" y="545"/>
                        </a:lnTo>
                        <a:lnTo>
                          <a:pt x="299" y="541"/>
                        </a:lnTo>
                        <a:lnTo>
                          <a:pt x="299" y="539"/>
                        </a:lnTo>
                        <a:lnTo>
                          <a:pt x="300" y="537"/>
                        </a:lnTo>
                        <a:lnTo>
                          <a:pt x="300" y="537"/>
                        </a:lnTo>
                        <a:lnTo>
                          <a:pt x="302" y="534"/>
                        </a:lnTo>
                        <a:lnTo>
                          <a:pt x="303" y="533"/>
                        </a:lnTo>
                        <a:lnTo>
                          <a:pt x="299" y="533"/>
                        </a:lnTo>
                        <a:lnTo>
                          <a:pt x="295" y="531"/>
                        </a:lnTo>
                        <a:lnTo>
                          <a:pt x="294" y="530"/>
                        </a:lnTo>
                        <a:lnTo>
                          <a:pt x="293" y="529"/>
                        </a:lnTo>
                        <a:lnTo>
                          <a:pt x="293" y="527"/>
                        </a:lnTo>
                        <a:lnTo>
                          <a:pt x="294" y="525"/>
                        </a:lnTo>
                        <a:lnTo>
                          <a:pt x="294" y="525"/>
                        </a:lnTo>
                        <a:lnTo>
                          <a:pt x="293" y="523"/>
                        </a:lnTo>
                        <a:lnTo>
                          <a:pt x="293" y="522"/>
                        </a:lnTo>
                        <a:lnTo>
                          <a:pt x="291" y="522"/>
                        </a:lnTo>
                        <a:lnTo>
                          <a:pt x="290" y="521"/>
                        </a:lnTo>
                        <a:lnTo>
                          <a:pt x="290" y="519"/>
                        </a:lnTo>
                        <a:lnTo>
                          <a:pt x="289" y="519"/>
                        </a:lnTo>
                        <a:lnTo>
                          <a:pt x="290" y="515"/>
                        </a:lnTo>
                        <a:lnTo>
                          <a:pt x="290" y="513"/>
                        </a:lnTo>
                        <a:lnTo>
                          <a:pt x="290" y="511"/>
                        </a:lnTo>
                        <a:lnTo>
                          <a:pt x="289" y="510"/>
                        </a:lnTo>
                        <a:lnTo>
                          <a:pt x="287" y="506"/>
                        </a:lnTo>
                        <a:lnTo>
                          <a:pt x="286" y="503"/>
                        </a:lnTo>
                        <a:lnTo>
                          <a:pt x="287" y="499"/>
                        </a:lnTo>
                        <a:lnTo>
                          <a:pt x="289" y="498"/>
                        </a:lnTo>
                        <a:lnTo>
                          <a:pt x="289" y="497"/>
                        </a:lnTo>
                        <a:lnTo>
                          <a:pt x="289" y="497"/>
                        </a:lnTo>
                        <a:lnTo>
                          <a:pt x="289" y="495"/>
                        </a:lnTo>
                        <a:lnTo>
                          <a:pt x="287" y="493"/>
                        </a:lnTo>
                        <a:lnTo>
                          <a:pt x="287" y="493"/>
                        </a:lnTo>
                        <a:lnTo>
                          <a:pt x="286" y="491"/>
                        </a:lnTo>
                        <a:lnTo>
                          <a:pt x="285" y="491"/>
                        </a:lnTo>
                        <a:lnTo>
                          <a:pt x="283" y="489"/>
                        </a:lnTo>
                        <a:lnTo>
                          <a:pt x="282" y="487"/>
                        </a:lnTo>
                        <a:lnTo>
                          <a:pt x="281" y="485"/>
                        </a:lnTo>
                        <a:lnTo>
                          <a:pt x="281" y="482"/>
                        </a:lnTo>
                        <a:lnTo>
                          <a:pt x="279" y="479"/>
                        </a:lnTo>
                        <a:lnTo>
                          <a:pt x="278" y="477"/>
                        </a:lnTo>
                        <a:lnTo>
                          <a:pt x="278" y="474"/>
                        </a:lnTo>
                        <a:lnTo>
                          <a:pt x="278" y="473"/>
                        </a:lnTo>
                        <a:lnTo>
                          <a:pt x="278" y="471"/>
                        </a:lnTo>
                        <a:lnTo>
                          <a:pt x="279" y="470"/>
                        </a:lnTo>
                        <a:lnTo>
                          <a:pt x="281" y="469"/>
                        </a:lnTo>
                        <a:lnTo>
                          <a:pt x="285" y="467"/>
                        </a:lnTo>
                        <a:lnTo>
                          <a:pt x="285" y="467"/>
                        </a:lnTo>
                        <a:lnTo>
                          <a:pt x="286" y="466"/>
                        </a:lnTo>
                        <a:lnTo>
                          <a:pt x="286" y="465"/>
                        </a:lnTo>
                        <a:lnTo>
                          <a:pt x="286" y="465"/>
                        </a:lnTo>
                        <a:lnTo>
                          <a:pt x="286" y="462"/>
                        </a:lnTo>
                        <a:lnTo>
                          <a:pt x="282" y="455"/>
                        </a:lnTo>
                        <a:lnTo>
                          <a:pt x="282" y="453"/>
                        </a:lnTo>
                        <a:lnTo>
                          <a:pt x="281" y="450"/>
                        </a:lnTo>
                        <a:lnTo>
                          <a:pt x="281" y="447"/>
                        </a:lnTo>
                        <a:lnTo>
                          <a:pt x="282" y="446"/>
                        </a:lnTo>
                        <a:lnTo>
                          <a:pt x="282" y="446"/>
                        </a:lnTo>
                        <a:lnTo>
                          <a:pt x="283" y="445"/>
                        </a:lnTo>
                        <a:lnTo>
                          <a:pt x="283" y="443"/>
                        </a:lnTo>
                        <a:lnTo>
                          <a:pt x="283" y="442"/>
                        </a:lnTo>
                        <a:lnTo>
                          <a:pt x="282" y="442"/>
                        </a:lnTo>
                        <a:lnTo>
                          <a:pt x="282" y="442"/>
                        </a:lnTo>
                        <a:lnTo>
                          <a:pt x="279" y="442"/>
                        </a:lnTo>
                        <a:lnTo>
                          <a:pt x="278" y="441"/>
                        </a:lnTo>
                        <a:lnTo>
                          <a:pt x="277" y="439"/>
                        </a:lnTo>
                        <a:lnTo>
                          <a:pt x="277" y="438"/>
                        </a:lnTo>
                        <a:lnTo>
                          <a:pt x="277" y="435"/>
                        </a:lnTo>
                        <a:lnTo>
                          <a:pt x="278" y="433"/>
                        </a:lnTo>
                        <a:lnTo>
                          <a:pt x="278" y="433"/>
                        </a:lnTo>
                        <a:lnTo>
                          <a:pt x="281" y="429"/>
                        </a:lnTo>
                        <a:lnTo>
                          <a:pt x="282" y="428"/>
                        </a:lnTo>
                        <a:lnTo>
                          <a:pt x="283" y="426"/>
                        </a:lnTo>
                        <a:lnTo>
                          <a:pt x="283" y="425"/>
                        </a:lnTo>
                        <a:lnTo>
                          <a:pt x="283" y="425"/>
                        </a:lnTo>
                        <a:lnTo>
                          <a:pt x="283" y="424"/>
                        </a:lnTo>
                        <a:lnTo>
                          <a:pt x="285" y="422"/>
                        </a:lnTo>
                        <a:lnTo>
                          <a:pt x="285" y="418"/>
                        </a:lnTo>
                        <a:lnTo>
                          <a:pt x="285" y="417"/>
                        </a:lnTo>
                        <a:lnTo>
                          <a:pt x="285" y="417"/>
                        </a:lnTo>
                        <a:lnTo>
                          <a:pt x="285" y="416"/>
                        </a:lnTo>
                        <a:lnTo>
                          <a:pt x="285" y="414"/>
                        </a:lnTo>
                        <a:lnTo>
                          <a:pt x="286" y="413"/>
                        </a:lnTo>
                        <a:lnTo>
                          <a:pt x="287" y="410"/>
                        </a:lnTo>
                        <a:lnTo>
                          <a:pt x="289" y="409"/>
                        </a:lnTo>
                        <a:lnTo>
                          <a:pt x="290" y="409"/>
                        </a:lnTo>
                        <a:lnTo>
                          <a:pt x="290" y="408"/>
                        </a:lnTo>
                        <a:lnTo>
                          <a:pt x="290" y="406"/>
                        </a:lnTo>
                        <a:lnTo>
                          <a:pt x="290" y="405"/>
                        </a:lnTo>
                        <a:lnTo>
                          <a:pt x="291" y="402"/>
                        </a:lnTo>
                        <a:lnTo>
                          <a:pt x="293" y="400"/>
                        </a:lnTo>
                        <a:lnTo>
                          <a:pt x="294" y="400"/>
                        </a:lnTo>
                        <a:lnTo>
                          <a:pt x="295" y="400"/>
                        </a:lnTo>
                        <a:lnTo>
                          <a:pt x="297" y="400"/>
                        </a:lnTo>
                        <a:lnTo>
                          <a:pt x="297" y="401"/>
                        </a:lnTo>
                        <a:lnTo>
                          <a:pt x="298" y="402"/>
                        </a:lnTo>
                        <a:lnTo>
                          <a:pt x="298" y="402"/>
                        </a:lnTo>
                        <a:lnTo>
                          <a:pt x="298" y="402"/>
                        </a:lnTo>
                        <a:lnTo>
                          <a:pt x="298" y="402"/>
                        </a:lnTo>
                        <a:lnTo>
                          <a:pt x="299" y="402"/>
                        </a:lnTo>
                        <a:lnTo>
                          <a:pt x="300" y="402"/>
                        </a:lnTo>
                        <a:lnTo>
                          <a:pt x="300" y="401"/>
                        </a:lnTo>
                        <a:lnTo>
                          <a:pt x="303" y="400"/>
                        </a:lnTo>
                        <a:lnTo>
                          <a:pt x="303" y="400"/>
                        </a:lnTo>
                        <a:lnTo>
                          <a:pt x="304" y="397"/>
                        </a:lnTo>
                        <a:lnTo>
                          <a:pt x="306" y="396"/>
                        </a:lnTo>
                        <a:lnTo>
                          <a:pt x="307" y="394"/>
                        </a:lnTo>
                        <a:lnTo>
                          <a:pt x="310" y="393"/>
                        </a:lnTo>
                        <a:lnTo>
                          <a:pt x="312" y="393"/>
                        </a:lnTo>
                        <a:lnTo>
                          <a:pt x="316" y="393"/>
                        </a:lnTo>
                        <a:lnTo>
                          <a:pt x="320" y="392"/>
                        </a:lnTo>
                        <a:lnTo>
                          <a:pt x="322" y="392"/>
                        </a:lnTo>
                        <a:lnTo>
                          <a:pt x="323" y="392"/>
                        </a:lnTo>
                        <a:lnTo>
                          <a:pt x="324" y="390"/>
                        </a:lnTo>
                        <a:lnTo>
                          <a:pt x="327" y="389"/>
                        </a:lnTo>
                        <a:lnTo>
                          <a:pt x="330" y="389"/>
                        </a:lnTo>
                        <a:lnTo>
                          <a:pt x="332" y="389"/>
                        </a:lnTo>
                        <a:lnTo>
                          <a:pt x="334" y="389"/>
                        </a:lnTo>
                        <a:lnTo>
                          <a:pt x="335" y="390"/>
                        </a:lnTo>
                        <a:lnTo>
                          <a:pt x="336" y="392"/>
                        </a:lnTo>
                        <a:lnTo>
                          <a:pt x="336" y="392"/>
                        </a:lnTo>
                        <a:lnTo>
                          <a:pt x="336" y="392"/>
                        </a:lnTo>
                        <a:lnTo>
                          <a:pt x="336" y="392"/>
                        </a:lnTo>
                        <a:lnTo>
                          <a:pt x="338" y="390"/>
                        </a:lnTo>
                        <a:lnTo>
                          <a:pt x="339" y="390"/>
                        </a:lnTo>
                        <a:lnTo>
                          <a:pt x="342" y="389"/>
                        </a:lnTo>
                        <a:lnTo>
                          <a:pt x="342" y="389"/>
                        </a:lnTo>
                        <a:lnTo>
                          <a:pt x="343" y="388"/>
                        </a:lnTo>
                        <a:lnTo>
                          <a:pt x="344" y="386"/>
                        </a:lnTo>
                        <a:lnTo>
                          <a:pt x="347" y="385"/>
                        </a:lnTo>
                        <a:lnTo>
                          <a:pt x="348" y="385"/>
                        </a:lnTo>
                        <a:lnTo>
                          <a:pt x="348" y="385"/>
                        </a:lnTo>
                        <a:lnTo>
                          <a:pt x="352" y="385"/>
                        </a:lnTo>
                        <a:lnTo>
                          <a:pt x="356" y="385"/>
                        </a:lnTo>
                        <a:lnTo>
                          <a:pt x="358" y="385"/>
                        </a:lnTo>
                        <a:lnTo>
                          <a:pt x="359" y="384"/>
                        </a:lnTo>
                        <a:lnTo>
                          <a:pt x="360" y="384"/>
                        </a:lnTo>
                        <a:lnTo>
                          <a:pt x="362" y="381"/>
                        </a:lnTo>
                        <a:lnTo>
                          <a:pt x="362" y="381"/>
                        </a:lnTo>
                        <a:lnTo>
                          <a:pt x="363" y="378"/>
                        </a:lnTo>
                        <a:lnTo>
                          <a:pt x="366" y="376"/>
                        </a:lnTo>
                        <a:lnTo>
                          <a:pt x="367" y="373"/>
                        </a:lnTo>
                        <a:lnTo>
                          <a:pt x="368" y="372"/>
                        </a:lnTo>
                        <a:lnTo>
                          <a:pt x="371" y="372"/>
                        </a:lnTo>
                        <a:lnTo>
                          <a:pt x="372" y="372"/>
                        </a:lnTo>
                        <a:lnTo>
                          <a:pt x="375" y="372"/>
                        </a:lnTo>
                        <a:lnTo>
                          <a:pt x="376" y="373"/>
                        </a:lnTo>
                        <a:lnTo>
                          <a:pt x="376" y="373"/>
                        </a:lnTo>
                        <a:lnTo>
                          <a:pt x="378" y="373"/>
                        </a:lnTo>
                        <a:lnTo>
                          <a:pt x="379" y="373"/>
                        </a:lnTo>
                        <a:lnTo>
                          <a:pt x="382" y="373"/>
                        </a:lnTo>
                        <a:lnTo>
                          <a:pt x="383" y="372"/>
                        </a:lnTo>
                        <a:lnTo>
                          <a:pt x="384" y="372"/>
                        </a:lnTo>
                        <a:lnTo>
                          <a:pt x="386" y="369"/>
                        </a:lnTo>
                        <a:lnTo>
                          <a:pt x="388" y="366"/>
                        </a:lnTo>
                        <a:lnTo>
                          <a:pt x="391" y="365"/>
                        </a:lnTo>
                        <a:lnTo>
                          <a:pt x="395" y="364"/>
                        </a:lnTo>
                        <a:lnTo>
                          <a:pt x="398" y="365"/>
                        </a:lnTo>
                        <a:lnTo>
                          <a:pt x="399" y="366"/>
                        </a:lnTo>
                        <a:lnTo>
                          <a:pt x="400" y="366"/>
                        </a:lnTo>
                        <a:lnTo>
                          <a:pt x="402" y="369"/>
                        </a:lnTo>
                        <a:lnTo>
                          <a:pt x="402" y="372"/>
                        </a:lnTo>
                        <a:lnTo>
                          <a:pt x="402" y="372"/>
                        </a:lnTo>
                        <a:lnTo>
                          <a:pt x="402" y="372"/>
                        </a:lnTo>
                        <a:lnTo>
                          <a:pt x="406" y="373"/>
                        </a:lnTo>
                        <a:lnTo>
                          <a:pt x="408" y="373"/>
                        </a:lnTo>
                        <a:lnTo>
                          <a:pt x="410" y="373"/>
                        </a:lnTo>
                        <a:lnTo>
                          <a:pt x="411" y="372"/>
                        </a:lnTo>
                        <a:lnTo>
                          <a:pt x="414" y="369"/>
                        </a:lnTo>
                        <a:lnTo>
                          <a:pt x="418" y="365"/>
                        </a:lnTo>
                        <a:lnTo>
                          <a:pt x="418" y="365"/>
                        </a:lnTo>
                        <a:lnTo>
                          <a:pt x="420" y="365"/>
                        </a:lnTo>
                        <a:lnTo>
                          <a:pt x="420" y="365"/>
                        </a:lnTo>
                        <a:lnTo>
                          <a:pt x="421" y="366"/>
                        </a:lnTo>
                        <a:lnTo>
                          <a:pt x="423" y="366"/>
                        </a:lnTo>
                        <a:lnTo>
                          <a:pt x="424" y="369"/>
                        </a:lnTo>
                        <a:lnTo>
                          <a:pt x="424" y="372"/>
                        </a:lnTo>
                        <a:lnTo>
                          <a:pt x="424" y="372"/>
                        </a:lnTo>
                        <a:lnTo>
                          <a:pt x="427" y="372"/>
                        </a:lnTo>
                        <a:lnTo>
                          <a:pt x="428" y="372"/>
                        </a:lnTo>
                        <a:lnTo>
                          <a:pt x="429" y="372"/>
                        </a:lnTo>
                        <a:lnTo>
                          <a:pt x="431" y="370"/>
                        </a:lnTo>
                        <a:lnTo>
                          <a:pt x="435" y="368"/>
                        </a:lnTo>
                        <a:lnTo>
                          <a:pt x="439" y="365"/>
                        </a:lnTo>
                        <a:lnTo>
                          <a:pt x="441" y="364"/>
                        </a:lnTo>
                        <a:lnTo>
                          <a:pt x="444" y="362"/>
                        </a:lnTo>
                        <a:lnTo>
                          <a:pt x="445" y="360"/>
                        </a:lnTo>
                        <a:lnTo>
                          <a:pt x="447" y="357"/>
                        </a:lnTo>
                        <a:lnTo>
                          <a:pt x="448" y="354"/>
                        </a:lnTo>
                        <a:lnTo>
                          <a:pt x="448" y="353"/>
                        </a:lnTo>
                        <a:lnTo>
                          <a:pt x="448" y="352"/>
                        </a:lnTo>
                        <a:lnTo>
                          <a:pt x="448" y="352"/>
                        </a:lnTo>
                        <a:lnTo>
                          <a:pt x="445" y="349"/>
                        </a:lnTo>
                        <a:lnTo>
                          <a:pt x="443" y="346"/>
                        </a:lnTo>
                        <a:lnTo>
                          <a:pt x="443" y="342"/>
                        </a:lnTo>
                        <a:lnTo>
                          <a:pt x="444" y="338"/>
                        </a:lnTo>
                        <a:lnTo>
                          <a:pt x="444" y="338"/>
                        </a:lnTo>
                        <a:lnTo>
                          <a:pt x="444" y="334"/>
                        </a:lnTo>
                        <a:lnTo>
                          <a:pt x="445" y="332"/>
                        </a:lnTo>
                        <a:lnTo>
                          <a:pt x="445" y="330"/>
                        </a:lnTo>
                        <a:lnTo>
                          <a:pt x="444" y="330"/>
                        </a:lnTo>
                        <a:lnTo>
                          <a:pt x="443" y="329"/>
                        </a:lnTo>
                        <a:lnTo>
                          <a:pt x="440" y="326"/>
                        </a:lnTo>
                        <a:lnTo>
                          <a:pt x="439" y="325"/>
                        </a:lnTo>
                        <a:lnTo>
                          <a:pt x="437" y="321"/>
                        </a:lnTo>
                        <a:lnTo>
                          <a:pt x="437" y="320"/>
                        </a:lnTo>
                        <a:lnTo>
                          <a:pt x="437" y="320"/>
                        </a:lnTo>
                        <a:lnTo>
                          <a:pt x="437" y="318"/>
                        </a:lnTo>
                        <a:lnTo>
                          <a:pt x="439" y="316"/>
                        </a:lnTo>
                        <a:lnTo>
                          <a:pt x="437" y="314"/>
                        </a:lnTo>
                        <a:lnTo>
                          <a:pt x="437" y="313"/>
                        </a:lnTo>
                        <a:lnTo>
                          <a:pt x="437" y="313"/>
                        </a:lnTo>
                        <a:lnTo>
                          <a:pt x="436" y="312"/>
                        </a:lnTo>
                        <a:lnTo>
                          <a:pt x="433" y="313"/>
                        </a:lnTo>
                        <a:lnTo>
                          <a:pt x="429" y="313"/>
                        </a:lnTo>
                        <a:lnTo>
                          <a:pt x="427" y="313"/>
                        </a:lnTo>
                        <a:lnTo>
                          <a:pt x="423" y="313"/>
                        </a:lnTo>
                        <a:lnTo>
                          <a:pt x="420" y="312"/>
                        </a:lnTo>
                        <a:lnTo>
                          <a:pt x="419" y="310"/>
                        </a:lnTo>
                        <a:lnTo>
                          <a:pt x="418" y="309"/>
                        </a:lnTo>
                        <a:lnTo>
                          <a:pt x="418" y="308"/>
                        </a:lnTo>
                        <a:lnTo>
                          <a:pt x="418" y="306"/>
                        </a:lnTo>
                        <a:lnTo>
                          <a:pt x="419" y="305"/>
                        </a:lnTo>
                        <a:lnTo>
                          <a:pt x="418" y="305"/>
                        </a:lnTo>
                        <a:lnTo>
                          <a:pt x="415" y="305"/>
                        </a:lnTo>
                        <a:lnTo>
                          <a:pt x="411" y="305"/>
                        </a:lnTo>
                        <a:lnTo>
                          <a:pt x="410" y="304"/>
                        </a:lnTo>
                        <a:lnTo>
                          <a:pt x="408" y="302"/>
                        </a:lnTo>
                        <a:lnTo>
                          <a:pt x="407" y="300"/>
                        </a:lnTo>
                        <a:lnTo>
                          <a:pt x="407" y="300"/>
                        </a:lnTo>
                        <a:lnTo>
                          <a:pt x="407" y="297"/>
                        </a:lnTo>
                        <a:lnTo>
                          <a:pt x="406" y="296"/>
                        </a:lnTo>
                        <a:lnTo>
                          <a:pt x="406" y="296"/>
                        </a:lnTo>
                        <a:lnTo>
                          <a:pt x="406" y="296"/>
                        </a:lnTo>
                        <a:lnTo>
                          <a:pt x="404" y="296"/>
                        </a:lnTo>
                        <a:lnTo>
                          <a:pt x="404" y="296"/>
                        </a:lnTo>
                        <a:lnTo>
                          <a:pt x="402" y="298"/>
                        </a:lnTo>
                        <a:lnTo>
                          <a:pt x="399" y="300"/>
                        </a:lnTo>
                        <a:lnTo>
                          <a:pt x="396" y="300"/>
                        </a:lnTo>
                        <a:lnTo>
                          <a:pt x="394" y="300"/>
                        </a:lnTo>
                        <a:lnTo>
                          <a:pt x="392" y="298"/>
                        </a:lnTo>
                        <a:lnTo>
                          <a:pt x="391" y="297"/>
                        </a:lnTo>
                        <a:lnTo>
                          <a:pt x="390" y="294"/>
                        </a:lnTo>
                        <a:lnTo>
                          <a:pt x="390" y="294"/>
                        </a:lnTo>
                        <a:lnTo>
                          <a:pt x="388" y="292"/>
                        </a:lnTo>
                        <a:lnTo>
                          <a:pt x="388" y="290"/>
                        </a:lnTo>
                        <a:lnTo>
                          <a:pt x="387" y="290"/>
                        </a:lnTo>
                        <a:lnTo>
                          <a:pt x="387" y="290"/>
                        </a:lnTo>
                        <a:lnTo>
                          <a:pt x="386" y="290"/>
                        </a:lnTo>
                        <a:lnTo>
                          <a:pt x="384" y="290"/>
                        </a:lnTo>
                        <a:lnTo>
                          <a:pt x="384" y="290"/>
                        </a:lnTo>
                        <a:lnTo>
                          <a:pt x="383" y="292"/>
                        </a:lnTo>
                        <a:lnTo>
                          <a:pt x="379" y="290"/>
                        </a:lnTo>
                        <a:lnTo>
                          <a:pt x="376" y="289"/>
                        </a:lnTo>
                        <a:lnTo>
                          <a:pt x="374" y="288"/>
                        </a:lnTo>
                        <a:lnTo>
                          <a:pt x="372" y="285"/>
                        </a:lnTo>
                        <a:lnTo>
                          <a:pt x="372" y="285"/>
                        </a:lnTo>
                        <a:lnTo>
                          <a:pt x="372" y="285"/>
                        </a:lnTo>
                        <a:lnTo>
                          <a:pt x="372" y="285"/>
                        </a:lnTo>
                        <a:lnTo>
                          <a:pt x="371" y="285"/>
                        </a:lnTo>
                        <a:lnTo>
                          <a:pt x="370" y="285"/>
                        </a:lnTo>
                        <a:lnTo>
                          <a:pt x="367" y="285"/>
                        </a:lnTo>
                        <a:lnTo>
                          <a:pt x="366" y="284"/>
                        </a:lnTo>
                        <a:lnTo>
                          <a:pt x="366" y="284"/>
                        </a:lnTo>
                        <a:lnTo>
                          <a:pt x="364" y="281"/>
                        </a:lnTo>
                        <a:lnTo>
                          <a:pt x="364" y="280"/>
                        </a:lnTo>
                        <a:lnTo>
                          <a:pt x="364" y="278"/>
                        </a:lnTo>
                        <a:lnTo>
                          <a:pt x="360" y="281"/>
                        </a:lnTo>
                        <a:lnTo>
                          <a:pt x="356" y="284"/>
                        </a:lnTo>
                        <a:lnTo>
                          <a:pt x="351" y="286"/>
                        </a:lnTo>
                        <a:lnTo>
                          <a:pt x="348" y="288"/>
                        </a:lnTo>
                        <a:lnTo>
                          <a:pt x="344" y="289"/>
                        </a:lnTo>
                        <a:lnTo>
                          <a:pt x="342" y="290"/>
                        </a:lnTo>
                        <a:lnTo>
                          <a:pt x="340" y="290"/>
                        </a:lnTo>
                        <a:lnTo>
                          <a:pt x="339" y="289"/>
                        </a:lnTo>
                        <a:lnTo>
                          <a:pt x="336" y="286"/>
                        </a:lnTo>
                        <a:lnTo>
                          <a:pt x="336" y="286"/>
                        </a:lnTo>
                        <a:lnTo>
                          <a:pt x="332" y="282"/>
                        </a:lnTo>
                        <a:lnTo>
                          <a:pt x="330" y="280"/>
                        </a:lnTo>
                        <a:lnTo>
                          <a:pt x="327" y="276"/>
                        </a:lnTo>
                        <a:lnTo>
                          <a:pt x="327" y="276"/>
                        </a:lnTo>
                        <a:lnTo>
                          <a:pt x="327" y="276"/>
                        </a:lnTo>
                        <a:lnTo>
                          <a:pt x="326" y="276"/>
                        </a:lnTo>
                        <a:lnTo>
                          <a:pt x="326" y="276"/>
                        </a:lnTo>
                        <a:lnTo>
                          <a:pt x="326" y="276"/>
                        </a:lnTo>
                        <a:lnTo>
                          <a:pt x="324" y="277"/>
                        </a:lnTo>
                        <a:lnTo>
                          <a:pt x="324" y="280"/>
                        </a:lnTo>
                        <a:lnTo>
                          <a:pt x="323" y="280"/>
                        </a:lnTo>
                        <a:lnTo>
                          <a:pt x="320" y="281"/>
                        </a:lnTo>
                        <a:lnTo>
                          <a:pt x="319" y="280"/>
                        </a:lnTo>
                        <a:lnTo>
                          <a:pt x="316" y="278"/>
                        </a:lnTo>
                        <a:lnTo>
                          <a:pt x="314" y="277"/>
                        </a:lnTo>
                        <a:lnTo>
                          <a:pt x="311" y="276"/>
                        </a:lnTo>
                        <a:lnTo>
                          <a:pt x="308" y="273"/>
                        </a:lnTo>
                        <a:lnTo>
                          <a:pt x="306" y="272"/>
                        </a:lnTo>
                        <a:lnTo>
                          <a:pt x="304" y="272"/>
                        </a:lnTo>
                        <a:lnTo>
                          <a:pt x="304" y="272"/>
                        </a:lnTo>
                        <a:lnTo>
                          <a:pt x="304" y="271"/>
                        </a:lnTo>
                        <a:lnTo>
                          <a:pt x="302" y="271"/>
                        </a:lnTo>
                        <a:lnTo>
                          <a:pt x="300" y="268"/>
                        </a:lnTo>
                        <a:lnTo>
                          <a:pt x="299" y="264"/>
                        </a:lnTo>
                        <a:lnTo>
                          <a:pt x="299" y="264"/>
                        </a:lnTo>
                        <a:lnTo>
                          <a:pt x="297" y="261"/>
                        </a:lnTo>
                        <a:lnTo>
                          <a:pt x="295" y="260"/>
                        </a:lnTo>
                        <a:lnTo>
                          <a:pt x="293" y="257"/>
                        </a:lnTo>
                        <a:lnTo>
                          <a:pt x="290" y="256"/>
                        </a:lnTo>
                        <a:lnTo>
                          <a:pt x="290" y="256"/>
                        </a:lnTo>
                        <a:lnTo>
                          <a:pt x="289" y="253"/>
                        </a:lnTo>
                        <a:lnTo>
                          <a:pt x="286" y="251"/>
                        </a:lnTo>
                        <a:lnTo>
                          <a:pt x="283" y="247"/>
                        </a:lnTo>
                        <a:lnTo>
                          <a:pt x="281" y="243"/>
                        </a:lnTo>
                        <a:lnTo>
                          <a:pt x="281" y="243"/>
                        </a:lnTo>
                        <a:lnTo>
                          <a:pt x="281" y="237"/>
                        </a:lnTo>
                        <a:lnTo>
                          <a:pt x="281" y="232"/>
                        </a:lnTo>
                        <a:lnTo>
                          <a:pt x="283" y="228"/>
                        </a:lnTo>
                        <a:lnTo>
                          <a:pt x="285" y="227"/>
                        </a:lnTo>
                        <a:lnTo>
                          <a:pt x="286" y="225"/>
                        </a:lnTo>
                        <a:lnTo>
                          <a:pt x="289" y="225"/>
                        </a:lnTo>
                        <a:lnTo>
                          <a:pt x="290" y="224"/>
                        </a:lnTo>
                        <a:lnTo>
                          <a:pt x="290" y="224"/>
                        </a:lnTo>
                        <a:lnTo>
                          <a:pt x="291" y="224"/>
                        </a:lnTo>
                        <a:lnTo>
                          <a:pt x="290" y="223"/>
                        </a:lnTo>
                        <a:lnTo>
                          <a:pt x="287" y="221"/>
                        </a:lnTo>
                        <a:lnTo>
                          <a:pt x="286" y="220"/>
                        </a:lnTo>
                        <a:lnTo>
                          <a:pt x="283" y="217"/>
                        </a:lnTo>
                        <a:lnTo>
                          <a:pt x="283" y="213"/>
                        </a:lnTo>
                        <a:lnTo>
                          <a:pt x="283" y="209"/>
                        </a:lnTo>
                        <a:lnTo>
                          <a:pt x="285" y="205"/>
                        </a:lnTo>
                        <a:lnTo>
                          <a:pt x="286" y="201"/>
                        </a:lnTo>
                        <a:lnTo>
                          <a:pt x="287" y="199"/>
                        </a:lnTo>
                        <a:lnTo>
                          <a:pt x="289" y="197"/>
                        </a:lnTo>
                        <a:lnTo>
                          <a:pt x="291" y="195"/>
                        </a:lnTo>
                        <a:lnTo>
                          <a:pt x="291" y="193"/>
                        </a:lnTo>
                        <a:lnTo>
                          <a:pt x="291" y="192"/>
                        </a:lnTo>
                        <a:lnTo>
                          <a:pt x="291" y="191"/>
                        </a:lnTo>
                        <a:lnTo>
                          <a:pt x="291" y="188"/>
                        </a:lnTo>
                        <a:lnTo>
                          <a:pt x="290" y="185"/>
                        </a:lnTo>
                        <a:lnTo>
                          <a:pt x="290" y="183"/>
                        </a:lnTo>
                        <a:lnTo>
                          <a:pt x="289" y="179"/>
                        </a:lnTo>
                        <a:lnTo>
                          <a:pt x="289" y="173"/>
                        </a:lnTo>
                        <a:lnTo>
                          <a:pt x="289" y="171"/>
                        </a:lnTo>
                        <a:lnTo>
                          <a:pt x="289" y="167"/>
                        </a:lnTo>
                        <a:lnTo>
                          <a:pt x="290" y="164"/>
                        </a:lnTo>
                        <a:lnTo>
                          <a:pt x="291" y="161"/>
                        </a:lnTo>
                        <a:lnTo>
                          <a:pt x="294" y="157"/>
                        </a:lnTo>
                        <a:lnTo>
                          <a:pt x="295" y="156"/>
                        </a:lnTo>
                        <a:lnTo>
                          <a:pt x="295" y="155"/>
                        </a:lnTo>
                        <a:lnTo>
                          <a:pt x="295" y="153"/>
                        </a:lnTo>
                        <a:lnTo>
                          <a:pt x="294" y="153"/>
                        </a:lnTo>
                        <a:lnTo>
                          <a:pt x="294" y="153"/>
                        </a:lnTo>
                        <a:lnTo>
                          <a:pt x="293" y="153"/>
                        </a:lnTo>
                        <a:lnTo>
                          <a:pt x="290" y="153"/>
                        </a:lnTo>
                        <a:lnTo>
                          <a:pt x="289" y="153"/>
                        </a:lnTo>
                        <a:lnTo>
                          <a:pt x="286" y="153"/>
                        </a:lnTo>
                        <a:lnTo>
                          <a:pt x="286" y="153"/>
                        </a:lnTo>
                        <a:lnTo>
                          <a:pt x="285" y="151"/>
                        </a:lnTo>
                        <a:lnTo>
                          <a:pt x="283" y="148"/>
                        </a:lnTo>
                        <a:lnTo>
                          <a:pt x="283" y="147"/>
                        </a:lnTo>
                        <a:lnTo>
                          <a:pt x="282" y="144"/>
                        </a:lnTo>
                        <a:lnTo>
                          <a:pt x="282" y="143"/>
                        </a:lnTo>
                        <a:lnTo>
                          <a:pt x="282" y="143"/>
                        </a:lnTo>
                        <a:lnTo>
                          <a:pt x="282" y="143"/>
                        </a:lnTo>
                        <a:lnTo>
                          <a:pt x="282" y="143"/>
                        </a:lnTo>
                        <a:lnTo>
                          <a:pt x="281" y="144"/>
                        </a:lnTo>
                        <a:lnTo>
                          <a:pt x="279" y="145"/>
                        </a:lnTo>
                        <a:lnTo>
                          <a:pt x="279" y="145"/>
                        </a:lnTo>
                        <a:lnTo>
                          <a:pt x="278" y="147"/>
                        </a:lnTo>
                        <a:lnTo>
                          <a:pt x="275" y="148"/>
                        </a:lnTo>
                        <a:lnTo>
                          <a:pt x="274" y="149"/>
                        </a:lnTo>
                        <a:lnTo>
                          <a:pt x="271" y="149"/>
                        </a:lnTo>
                        <a:lnTo>
                          <a:pt x="270" y="149"/>
                        </a:lnTo>
                        <a:lnTo>
                          <a:pt x="269" y="149"/>
                        </a:lnTo>
                        <a:lnTo>
                          <a:pt x="269" y="148"/>
                        </a:lnTo>
                        <a:lnTo>
                          <a:pt x="267" y="147"/>
                        </a:lnTo>
                        <a:lnTo>
                          <a:pt x="267" y="144"/>
                        </a:lnTo>
                        <a:lnTo>
                          <a:pt x="267" y="143"/>
                        </a:lnTo>
                        <a:lnTo>
                          <a:pt x="269" y="140"/>
                        </a:lnTo>
                        <a:lnTo>
                          <a:pt x="270" y="140"/>
                        </a:lnTo>
                        <a:lnTo>
                          <a:pt x="269" y="140"/>
                        </a:lnTo>
                        <a:lnTo>
                          <a:pt x="267" y="139"/>
                        </a:lnTo>
                        <a:lnTo>
                          <a:pt x="266" y="139"/>
                        </a:lnTo>
                        <a:lnTo>
                          <a:pt x="263" y="139"/>
                        </a:lnTo>
                        <a:lnTo>
                          <a:pt x="265" y="136"/>
                        </a:lnTo>
                        <a:lnTo>
                          <a:pt x="265" y="136"/>
                        </a:lnTo>
                        <a:lnTo>
                          <a:pt x="265" y="133"/>
                        </a:lnTo>
                        <a:lnTo>
                          <a:pt x="266" y="129"/>
                        </a:lnTo>
                        <a:lnTo>
                          <a:pt x="266" y="129"/>
                        </a:lnTo>
                        <a:lnTo>
                          <a:pt x="267" y="127"/>
                        </a:lnTo>
                        <a:lnTo>
                          <a:pt x="267" y="123"/>
                        </a:lnTo>
                        <a:lnTo>
                          <a:pt x="267" y="119"/>
                        </a:lnTo>
                        <a:lnTo>
                          <a:pt x="267" y="118"/>
                        </a:lnTo>
                        <a:lnTo>
                          <a:pt x="269" y="116"/>
                        </a:lnTo>
                        <a:lnTo>
                          <a:pt x="269" y="116"/>
                        </a:lnTo>
                        <a:lnTo>
                          <a:pt x="270" y="114"/>
                        </a:lnTo>
                        <a:lnTo>
                          <a:pt x="273" y="112"/>
                        </a:lnTo>
                        <a:lnTo>
                          <a:pt x="274" y="112"/>
                        </a:lnTo>
                        <a:lnTo>
                          <a:pt x="275" y="111"/>
                        </a:lnTo>
                        <a:lnTo>
                          <a:pt x="275" y="111"/>
                        </a:lnTo>
                        <a:lnTo>
                          <a:pt x="275" y="111"/>
                        </a:lnTo>
                        <a:lnTo>
                          <a:pt x="277" y="108"/>
                        </a:lnTo>
                        <a:lnTo>
                          <a:pt x="277" y="106"/>
                        </a:lnTo>
                        <a:lnTo>
                          <a:pt x="277" y="102"/>
                        </a:lnTo>
                        <a:lnTo>
                          <a:pt x="275" y="98"/>
                        </a:lnTo>
                        <a:lnTo>
                          <a:pt x="273" y="95"/>
                        </a:lnTo>
                        <a:lnTo>
                          <a:pt x="271" y="92"/>
                        </a:lnTo>
                        <a:lnTo>
                          <a:pt x="270" y="90"/>
                        </a:lnTo>
                        <a:lnTo>
                          <a:pt x="270" y="87"/>
                        </a:lnTo>
                        <a:lnTo>
                          <a:pt x="271" y="83"/>
                        </a:lnTo>
                        <a:lnTo>
                          <a:pt x="271" y="83"/>
                        </a:lnTo>
                        <a:lnTo>
                          <a:pt x="271" y="82"/>
                        </a:lnTo>
                        <a:lnTo>
                          <a:pt x="271" y="82"/>
                        </a:lnTo>
                        <a:lnTo>
                          <a:pt x="271" y="79"/>
                        </a:lnTo>
                        <a:lnTo>
                          <a:pt x="270" y="76"/>
                        </a:lnTo>
                        <a:lnTo>
                          <a:pt x="270" y="75"/>
                        </a:lnTo>
                        <a:lnTo>
                          <a:pt x="270" y="72"/>
                        </a:lnTo>
                        <a:lnTo>
                          <a:pt x="271" y="70"/>
                        </a:lnTo>
                        <a:lnTo>
                          <a:pt x="274" y="68"/>
                        </a:lnTo>
                        <a:lnTo>
                          <a:pt x="277" y="66"/>
                        </a:lnTo>
                        <a:lnTo>
                          <a:pt x="277" y="66"/>
                        </a:lnTo>
                        <a:lnTo>
                          <a:pt x="278" y="66"/>
                        </a:lnTo>
                        <a:lnTo>
                          <a:pt x="278" y="64"/>
                        </a:lnTo>
                        <a:lnTo>
                          <a:pt x="277" y="62"/>
                        </a:lnTo>
                        <a:lnTo>
                          <a:pt x="277" y="59"/>
                        </a:lnTo>
                        <a:lnTo>
                          <a:pt x="275" y="56"/>
                        </a:lnTo>
                        <a:lnTo>
                          <a:pt x="274" y="54"/>
                        </a:lnTo>
                        <a:lnTo>
                          <a:pt x="271" y="51"/>
                        </a:lnTo>
                        <a:lnTo>
                          <a:pt x="269" y="50"/>
                        </a:lnTo>
                        <a:lnTo>
                          <a:pt x="267" y="48"/>
                        </a:lnTo>
                        <a:lnTo>
                          <a:pt x="267" y="48"/>
                        </a:lnTo>
                        <a:lnTo>
                          <a:pt x="267" y="48"/>
                        </a:lnTo>
                        <a:lnTo>
                          <a:pt x="267" y="48"/>
                        </a:lnTo>
                        <a:lnTo>
                          <a:pt x="267" y="48"/>
                        </a:lnTo>
                        <a:lnTo>
                          <a:pt x="266" y="50"/>
                        </a:lnTo>
                        <a:lnTo>
                          <a:pt x="265" y="51"/>
                        </a:lnTo>
                        <a:lnTo>
                          <a:pt x="263" y="52"/>
                        </a:lnTo>
                        <a:lnTo>
                          <a:pt x="262" y="52"/>
                        </a:lnTo>
                        <a:lnTo>
                          <a:pt x="261" y="54"/>
                        </a:lnTo>
                        <a:lnTo>
                          <a:pt x="258" y="52"/>
                        </a:lnTo>
                        <a:lnTo>
                          <a:pt x="257" y="52"/>
                        </a:lnTo>
                        <a:lnTo>
                          <a:pt x="257" y="50"/>
                        </a:lnTo>
                        <a:lnTo>
                          <a:pt x="255" y="47"/>
                        </a:lnTo>
                        <a:lnTo>
                          <a:pt x="255" y="47"/>
                        </a:lnTo>
                        <a:lnTo>
                          <a:pt x="255" y="47"/>
                        </a:lnTo>
                        <a:lnTo>
                          <a:pt x="253" y="47"/>
                        </a:lnTo>
                        <a:lnTo>
                          <a:pt x="251" y="47"/>
                        </a:lnTo>
                        <a:lnTo>
                          <a:pt x="247" y="47"/>
                        </a:lnTo>
                        <a:lnTo>
                          <a:pt x="243" y="46"/>
                        </a:lnTo>
                        <a:lnTo>
                          <a:pt x="241" y="46"/>
                        </a:lnTo>
                        <a:lnTo>
                          <a:pt x="239" y="46"/>
                        </a:lnTo>
                        <a:lnTo>
                          <a:pt x="239" y="46"/>
                        </a:lnTo>
                        <a:lnTo>
                          <a:pt x="237" y="47"/>
                        </a:lnTo>
                        <a:lnTo>
                          <a:pt x="233" y="47"/>
                        </a:lnTo>
                        <a:lnTo>
                          <a:pt x="229" y="47"/>
                        </a:lnTo>
                        <a:lnTo>
                          <a:pt x="225" y="46"/>
                        </a:lnTo>
                        <a:lnTo>
                          <a:pt x="221" y="44"/>
                        </a:lnTo>
                        <a:lnTo>
                          <a:pt x="217" y="43"/>
                        </a:lnTo>
                        <a:lnTo>
                          <a:pt x="213" y="42"/>
                        </a:lnTo>
                        <a:lnTo>
                          <a:pt x="210" y="39"/>
                        </a:lnTo>
                        <a:lnTo>
                          <a:pt x="209" y="39"/>
                        </a:lnTo>
                        <a:lnTo>
                          <a:pt x="207" y="38"/>
                        </a:lnTo>
                        <a:lnTo>
                          <a:pt x="206" y="36"/>
                        </a:lnTo>
                        <a:lnTo>
                          <a:pt x="206" y="34"/>
                        </a:lnTo>
                        <a:lnTo>
                          <a:pt x="207" y="31"/>
                        </a:lnTo>
                        <a:lnTo>
                          <a:pt x="209" y="28"/>
                        </a:lnTo>
                        <a:lnTo>
                          <a:pt x="209" y="27"/>
                        </a:lnTo>
                        <a:lnTo>
                          <a:pt x="209" y="27"/>
                        </a:lnTo>
                        <a:lnTo>
                          <a:pt x="209" y="27"/>
                        </a:lnTo>
                        <a:lnTo>
                          <a:pt x="207" y="27"/>
                        </a:lnTo>
                        <a:lnTo>
                          <a:pt x="205" y="27"/>
                        </a:lnTo>
                        <a:lnTo>
                          <a:pt x="202" y="28"/>
                        </a:lnTo>
                        <a:lnTo>
                          <a:pt x="201" y="27"/>
                        </a:lnTo>
                        <a:lnTo>
                          <a:pt x="199" y="27"/>
                        </a:lnTo>
                        <a:lnTo>
                          <a:pt x="198" y="24"/>
                        </a:lnTo>
                        <a:lnTo>
                          <a:pt x="197" y="23"/>
                        </a:lnTo>
                        <a:lnTo>
                          <a:pt x="197" y="22"/>
                        </a:lnTo>
                        <a:lnTo>
                          <a:pt x="197" y="22"/>
                        </a:lnTo>
                        <a:lnTo>
                          <a:pt x="195" y="20"/>
                        </a:lnTo>
                        <a:lnTo>
                          <a:pt x="194" y="19"/>
                        </a:lnTo>
                        <a:lnTo>
                          <a:pt x="194" y="18"/>
                        </a:lnTo>
                        <a:lnTo>
                          <a:pt x="193" y="18"/>
                        </a:lnTo>
                        <a:lnTo>
                          <a:pt x="193" y="19"/>
                        </a:lnTo>
                        <a:lnTo>
                          <a:pt x="191" y="19"/>
                        </a:lnTo>
                        <a:lnTo>
                          <a:pt x="191" y="19"/>
                        </a:lnTo>
                        <a:lnTo>
                          <a:pt x="191" y="19"/>
                        </a:lnTo>
                        <a:lnTo>
                          <a:pt x="187" y="20"/>
                        </a:lnTo>
                        <a:lnTo>
                          <a:pt x="186" y="22"/>
                        </a:lnTo>
                        <a:lnTo>
                          <a:pt x="185" y="22"/>
                        </a:lnTo>
                        <a:lnTo>
                          <a:pt x="183" y="22"/>
                        </a:lnTo>
                        <a:lnTo>
                          <a:pt x="182" y="20"/>
                        </a:lnTo>
                        <a:lnTo>
                          <a:pt x="181" y="19"/>
                        </a:lnTo>
                        <a:lnTo>
                          <a:pt x="181" y="18"/>
                        </a:lnTo>
                        <a:lnTo>
                          <a:pt x="181" y="18"/>
                        </a:lnTo>
                        <a:lnTo>
                          <a:pt x="181" y="15"/>
                        </a:lnTo>
                        <a:lnTo>
                          <a:pt x="181" y="15"/>
                        </a:lnTo>
                        <a:lnTo>
                          <a:pt x="179" y="15"/>
                        </a:lnTo>
                        <a:lnTo>
                          <a:pt x="178" y="15"/>
                        </a:lnTo>
                        <a:lnTo>
                          <a:pt x="178" y="15"/>
                        </a:lnTo>
                        <a:lnTo>
                          <a:pt x="176" y="14"/>
                        </a:lnTo>
                        <a:lnTo>
                          <a:pt x="174" y="12"/>
                        </a:lnTo>
                        <a:lnTo>
                          <a:pt x="173" y="11"/>
                        </a:lnTo>
                        <a:lnTo>
                          <a:pt x="173" y="10"/>
                        </a:lnTo>
                        <a:lnTo>
                          <a:pt x="173" y="8"/>
                        </a:lnTo>
                        <a:lnTo>
                          <a:pt x="174" y="6"/>
                        </a:lnTo>
                        <a:lnTo>
                          <a:pt x="174" y="6"/>
                        </a:lnTo>
                        <a:lnTo>
                          <a:pt x="174" y="6"/>
                        </a:lnTo>
                        <a:lnTo>
                          <a:pt x="174" y="6"/>
                        </a:lnTo>
                        <a:lnTo>
                          <a:pt x="173" y="4"/>
                        </a:lnTo>
                        <a:lnTo>
                          <a:pt x="173" y="4"/>
                        </a:lnTo>
                        <a:close/>
                        <a:moveTo>
                          <a:pt x="170" y="0"/>
                        </a:moveTo>
                        <a:lnTo>
                          <a:pt x="172" y="0"/>
                        </a:lnTo>
                        <a:lnTo>
                          <a:pt x="176" y="2"/>
                        </a:lnTo>
                        <a:lnTo>
                          <a:pt x="177" y="2"/>
                        </a:lnTo>
                        <a:lnTo>
                          <a:pt x="178" y="3"/>
                        </a:lnTo>
                        <a:lnTo>
                          <a:pt x="178" y="6"/>
                        </a:lnTo>
                        <a:lnTo>
                          <a:pt x="178" y="8"/>
                        </a:lnTo>
                        <a:lnTo>
                          <a:pt x="178" y="8"/>
                        </a:lnTo>
                        <a:lnTo>
                          <a:pt x="177" y="8"/>
                        </a:lnTo>
                        <a:lnTo>
                          <a:pt x="177" y="10"/>
                        </a:lnTo>
                        <a:lnTo>
                          <a:pt x="177" y="10"/>
                        </a:lnTo>
                        <a:lnTo>
                          <a:pt x="177" y="10"/>
                        </a:lnTo>
                        <a:lnTo>
                          <a:pt x="178" y="11"/>
                        </a:lnTo>
                        <a:lnTo>
                          <a:pt x="178" y="11"/>
                        </a:lnTo>
                        <a:lnTo>
                          <a:pt x="179" y="11"/>
                        </a:lnTo>
                        <a:lnTo>
                          <a:pt x="182" y="11"/>
                        </a:lnTo>
                        <a:lnTo>
                          <a:pt x="183" y="12"/>
                        </a:lnTo>
                        <a:lnTo>
                          <a:pt x="185" y="14"/>
                        </a:lnTo>
                        <a:lnTo>
                          <a:pt x="185" y="18"/>
                        </a:lnTo>
                        <a:lnTo>
                          <a:pt x="185" y="18"/>
                        </a:lnTo>
                        <a:lnTo>
                          <a:pt x="185" y="18"/>
                        </a:lnTo>
                        <a:lnTo>
                          <a:pt x="185" y="18"/>
                        </a:lnTo>
                        <a:lnTo>
                          <a:pt x="186" y="18"/>
                        </a:lnTo>
                        <a:lnTo>
                          <a:pt x="189" y="15"/>
                        </a:lnTo>
                        <a:lnTo>
                          <a:pt x="189" y="15"/>
                        </a:lnTo>
                        <a:lnTo>
                          <a:pt x="191" y="15"/>
                        </a:lnTo>
                        <a:lnTo>
                          <a:pt x="193" y="14"/>
                        </a:lnTo>
                        <a:lnTo>
                          <a:pt x="195" y="15"/>
                        </a:lnTo>
                        <a:lnTo>
                          <a:pt x="197" y="15"/>
                        </a:lnTo>
                        <a:lnTo>
                          <a:pt x="198" y="18"/>
                        </a:lnTo>
                        <a:lnTo>
                          <a:pt x="199" y="19"/>
                        </a:lnTo>
                        <a:lnTo>
                          <a:pt x="201" y="19"/>
                        </a:lnTo>
                        <a:lnTo>
                          <a:pt x="201" y="19"/>
                        </a:lnTo>
                        <a:lnTo>
                          <a:pt x="201" y="20"/>
                        </a:lnTo>
                        <a:lnTo>
                          <a:pt x="201" y="22"/>
                        </a:lnTo>
                        <a:lnTo>
                          <a:pt x="201" y="23"/>
                        </a:lnTo>
                        <a:lnTo>
                          <a:pt x="202" y="23"/>
                        </a:lnTo>
                        <a:lnTo>
                          <a:pt x="202" y="24"/>
                        </a:lnTo>
                        <a:lnTo>
                          <a:pt x="202" y="24"/>
                        </a:lnTo>
                        <a:lnTo>
                          <a:pt x="203" y="24"/>
                        </a:lnTo>
                        <a:lnTo>
                          <a:pt x="205" y="23"/>
                        </a:lnTo>
                        <a:lnTo>
                          <a:pt x="207" y="23"/>
                        </a:lnTo>
                        <a:lnTo>
                          <a:pt x="209" y="23"/>
                        </a:lnTo>
                        <a:lnTo>
                          <a:pt x="210" y="24"/>
                        </a:lnTo>
                        <a:lnTo>
                          <a:pt x="211" y="26"/>
                        </a:lnTo>
                        <a:lnTo>
                          <a:pt x="213" y="27"/>
                        </a:lnTo>
                        <a:lnTo>
                          <a:pt x="211" y="30"/>
                        </a:lnTo>
                        <a:lnTo>
                          <a:pt x="210" y="32"/>
                        </a:lnTo>
                        <a:lnTo>
                          <a:pt x="210" y="34"/>
                        </a:lnTo>
                        <a:lnTo>
                          <a:pt x="210" y="35"/>
                        </a:lnTo>
                        <a:lnTo>
                          <a:pt x="211" y="35"/>
                        </a:lnTo>
                        <a:lnTo>
                          <a:pt x="211" y="36"/>
                        </a:lnTo>
                        <a:lnTo>
                          <a:pt x="214" y="38"/>
                        </a:lnTo>
                        <a:lnTo>
                          <a:pt x="218" y="39"/>
                        </a:lnTo>
                        <a:lnTo>
                          <a:pt x="223" y="40"/>
                        </a:lnTo>
                        <a:lnTo>
                          <a:pt x="226" y="42"/>
                        </a:lnTo>
                        <a:lnTo>
                          <a:pt x="230" y="43"/>
                        </a:lnTo>
                        <a:lnTo>
                          <a:pt x="233" y="43"/>
                        </a:lnTo>
                        <a:lnTo>
                          <a:pt x="237" y="43"/>
                        </a:lnTo>
                        <a:lnTo>
                          <a:pt x="238" y="42"/>
                        </a:lnTo>
                        <a:lnTo>
                          <a:pt x="238" y="42"/>
                        </a:lnTo>
                        <a:lnTo>
                          <a:pt x="238" y="42"/>
                        </a:lnTo>
                        <a:lnTo>
                          <a:pt x="241" y="42"/>
                        </a:lnTo>
                        <a:lnTo>
                          <a:pt x="245" y="42"/>
                        </a:lnTo>
                        <a:lnTo>
                          <a:pt x="249" y="43"/>
                        </a:lnTo>
                        <a:lnTo>
                          <a:pt x="251" y="43"/>
                        </a:lnTo>
                        <a:lnTo>
                          <a:pt x="253" y="43"/>
                        </a:lnTo>
                        <a:lnTo>
                          <a:pt x="254" y="43"/>
                        </a:lnTo>
                        <a:lnTo>
                          <a:pt x="254" y="43"/>
                        </a:lnTo>
                        <a:lnTo>
                          <a:pt x="255" y="42"/>
                        </a:lnTo>
                        <a:lnTo>
                          <a:pt x="257" y="42"/>
                        </a:lnTo>
                        <a:lnTo>
                          <a:pt x="258" y="42"/>
                        </a:lnTo>
                        <a:lnTo>
                          <a:pt x="258" y="43"/>
                        </a:lnTo>
                        <a:lnTo>
                          <a:pt x="259" y="44"/>
                        </a:lnTo>
                        <a:lnTo>
                          <a:pt x="259" y="44"/>
                        </a:lnTo>
                        <a:lnTo>
                          <a:pt x="261" y="47"/>
                        </a:lnTo>
                        <a:lnTo>
                          <a:pt x="261" y="48"/>
                        </a:lnTo>
                        <a:lnTo>
                          <a:pt x="261" y="50"/>
                        </a:lnTo>
                        <a:lnTo>
                          <a:pt x="261" y="50"/>
                        </a:lnTo>
                        <a:lnTo>
                          <a:pt x="262" y="48"/>
                        </a:lnTo>
                        <a:lnTo>
                          <a:pt x="263" y="47"/>
                        </a:lnTo>
                        <a:lnTo>
                          <a:pt x="265" y="46"/>
                        </a:lnTo>
                        <a:lnTo>
                          <a:pt x="266" y="44"/>
                        </a:lnTo>
                        <a:lnTo>
                          <a:pt x="267" y="44"/>
                        </a:lnTo>
                        <a:lnTo>
                          <a:pt x="269" y="44"/>
                        </a:lnTo>
                        <a:lnTo>
                          <a:pt x="269" y="44"/>
                        </a:lnTo>
                        <a:lnTo>
                          <a:pt x="270" y="44"/>
                        </a:lnTo>
                        <a:lnTo>
                          <a:pt x="271" y="46"/>
                        </a:lnTo>
                        <a:lnTo>
                          <a:pt x="275" y="50"/>
                        </a:lnTo>
                        <a:lnTo>
                          <a:pt x="278" y="54"/>
                        </a:lnTo>
                        <a:lnTo>
                          <a:pt x="281" y="58"/>
                        </a:lnTo>
                        <a:lnTo>
                          <a:pt x="281" y="58"/>
                        </a:lnTo>
                        <a:lnTo>
                          <a:pt x="281" y="58"/>
                        </a:lnTo>
                        <a:lnTo>
                          <a:pt x="281" y="60"/>
                        </a:lnTo>
                        <a:lnTo>
                          <a:pt x="282" y="64"/>
                        </a:lnTo>
                        <a:lnTo>
                          <a:pt x="282" y="66"/>
                        </a:lnTo>
                        <a:lnTo>
                          <a:pt x="281" y="68"/>
                        </a:lnTo>
                        <a:lnTo>
                          <a:pt x="278" y="70"/>
                        </a:lnTo>
                        <a:lnTo>
                          <a:pt x="278" y="70"/>
                        </a:lnTo>
                        <a:lnTo>
                          <a:pt x="278" y="70"/>
                        </a:lnTo>
                        <a:lnTo>
                          <a:pt x="277" y="71"/>
                        </a:lnTo>
                        <a:lnTo>
                          <a:pt x="275" y="72"/>
                        </a:lnTo>
                        <a:lnTo>
                          <a:pt x="274" y="74"/>
                        </a:lnTo>
                        <a:lnTo>
                          <a:pt x="274" y="75"/>
                        </a:lnTo>
                        <a:lnTo>
                          <a:pt x="274" y="75"/>
                        </a:lnTo>
                        <a:lnTo>
                          <a:pt x="275" y="78"/>
                        </a:lnTo>
                        <a:lnTo>
                          <a:pt x="275" y="79"/>
                        </a:lnTo>
                        <a:lnTo>
                          <a:pt x="275" y="82"/>
                        </a:lnTo>
                        <a:lnTo>
                          <a:pt x="275" y="83"/>
                        </a:lnTo>
                        <a:lnTo>
                          <a:pt x="274" y="86"/>
                        </a:lnTo>
                        <a:lnTo>
                          <a:pt x="274" y="86"/>
                        </a:lnTo>
                        <a:lnTo>
                          <a:pt x="274" y="86"/>
                        </a:lnTo>
                        <a:lnTo>
                          <a:pt x="274" y="87"/>
                        </a:lnTo>
                        <a:lnTo>
                          <a:pt x="274" y="88"/>
                        </a:lnTo>
                        <a:lnTo>
                          <a:pt x="275" y="90"/>
                        </a:lnTo>
                        <a:lnTo>
                          <a:pt x="277" y="92"/>
                        </a:lnTo>
                        <a:lnTo>
                          <a:pt x="278" y="96"/>
                        </a:lnTo>
                        <a:lnTo>
                          <a:pt x="281" y="100"/>
                        </a:lnTo>
                        <a:lnTo>
                          <a:pt x="281" y="106"/>
                        </a:lnTo>
                        <a:lnTo>
                          <a:pt x="281" y="108"/>
                        </a:lnTo>
                        <a:lnTo>
                          <a:pt x="279" y="111"/>
                        </a:lnTo>
                        <a:lnTo>
                          <a:pt x="278" y="114"/>
                        </a:lnTo>
                        <a:lnTo>
                          <a:pt x="278" y="114"/>
                        </a:lnTo>
                        <a:lnTo>
                          <a:pt x="277" y="115"/>
                        </a:lnTo>
                        <a:lnTo>
                          <a:pt x="274" y="116"/>
                        </a:lnTo>
                        <a:lnTo>
                          <a:pt x="273" y="118"/>
                        </a:lnTo>
                        <a:lnTo>
                          <a:pt x="271" y="118"/>
                        </a:lnTo>
                        <a:lnTo>
                          <a:pt x="271" y="119"/>
                        </a:lnTo>
                        <a:lnTo>
                          <a:pt x="271" y="119"/>
                        </a:lnTo>
                        <a:lnTo>
                          <a:pt x="271" y="123"/>
                        </a:lnTo>
                        <a:lnTo>
                          <a:pt x="271" y="127"/>
                        </a:lnTo>
                        <a:lnTo>
                          <a:pt x="270" y="131"/>
                        </a:lnTo>
                        <a:lnTo>
                          <a:pt x="270" y="131"/>
                        </a:lnTo>
                        <a:lnTo>
                          <a:pt x="270" y="133"/>
                        </a:lnTo>
                        <a:lnTo>
                          <a:pt x="269" y="136"/>
                        </a:lnTo>
                        <a:lnTo>
                          <a:pt x="269" y="136"/>
                        </a:lnTo>
                        <a:lnTo>
                          <a:pt x="271" y="136"/>
                        </a:lnTo>
                        <a:lnTo>
                          <a:pt x="273" y="136"/>
                        </a:lnTo>
                        <a:lnTo>
                          <a:pt x="273" y="137"/>
                        </a:lnTo>
                        <a:lnTo>
                          <a:pt x="274" y="139"/>
                        </a:lnTo>
                        <a:lnTo>
                          <a:pt x="274" y="139"/>
                        </a:lnTo>
                        <a:lnTo>
                          <a:pt x="274" y="141"/>
                        </a:lnTo>
                        <a:lnTo>
                          <a:pt x="274" y="141"/>
                        </a:lnTo>
                        <a:lnTo>
                          <a:pt x="273" y="143"/>
                        </a:lnTo>
                        <a:lnTo>
                          <a:pt x="271" y="143"/>
                        </a:lnTo>
                        <a:lnTo>
                          <a:pt x="271" y="144"/>
                        </a:lnTo>
                        <a:lnTo>
                          <a:pt x="271" y="144"/>
                        </a:lnTo>
                        <a:lnTo>
                          <a:pt x="271" y="145"/>
                        </a:lnTo>
                        <a:lnTo>
                          <a:pt x="273" y="145"/>
                        </a:lnTo>
                        <a:lnTo>
                          <a:pt x="274" y="145"/>
                        </a:lnTo>
                        <a:lnTo>
                          <a:pt x="277" y="141"/>
                        </a:lnTo>
                        <a:lnTo>
                          <a:pt x="277" y="141"/>
                        </a:lnTo>
                        <a:lnTo>
                          <a:pt x="278" y="141"/>
                        </a:lnTo>
                        <a:lnTo>
                          <a:pt x="279" y="140"/>
                        </a:lnTo>
                        <a:lnTo>
                          <a:pt x="281" y="139"/>
                        </a:lnTo>
                        <a:lnTo>
                          <a:pt x="282" y="139"/>
                        </a:lnTo>
                        <a:lnTo>
                          <a:pt x="283" y="139"/>
                        </a:lnTo>
                        <a:lnTo>
                          <a:pt x="283" y="139"/>
                        </a:lnTo>
                        <a:lnTo>
                          <a:pt x="285" y="140"/>
                        </a:lnTo>
                        <a:lnTo>
                          <a:pt x="286" y="141"/>
                        </a:lnTo>
                        <a:lnTo>
                          <a:pt x="286" y="144"/>
                        </a:lnTo>
                        <a:lnTo>
                          <a:pt x="287" y="147"/>
                        </a:lnTo>
                        <a:lnTo>
                          <a:pt x="287" y="148"/>
                        </a:lnTo>
                        <a:lnTo>
                          <a:pt x="289" y="149"/>
                        </a:lnTo>
                        <a:lnTo>
                          <a:pt x="289" y="149"/>
                        </a:lnTo>
                        <a:lnTo>
                          <a:pt x="290" y="149"/>
                        </a:lnTo>
                        <a:lnTo>
                          <a:pt x="291" y="149"/>
                        </a:lnTo>
                        <a:lnTo>
                          <a:pt x="294" y="149"/>
                        </a:lnTo>
                        <a:lnTo>
                          <a:pt x="295" y="149"/>
                        </a:lnTo>
                        <a:lnTo>
                          <a:pt x="298" y="151"/>
                        </a:lnTo>
                        <a:lnTo>
                          <a:pt x="298" y="151"/>
                        </a:lnTo>
                        <a:lnTo>
                          <a:pt x="299" y="153"/>
                        </a:lnTo>
                        <a:lnTo>
                          <a:pt x="299" y="155"/>
                        </a:lnTo>
                        <a:lnTo>
                          <a:pt x="299" y="157"/>
                        </a:lnTo>
                        <a:lnTo>
                          <a:pt x="298" y="160"/>
                        </a:lnTo>
                        <a:lnTo>
                          <a:pt x="294" y="164"/>
                        </a:lnTo>
                        <a:lnTo>
                          <a:pt x="294" y="165"/>
                        </a:lnTo>
                        <a:lnTo>
                          <a:pt x="293" y="168"/>
                        </a:lnTo>
                        <a:lnTo>
                          <a:pt x="293" y="171"/>
                        </a:lnTo>
                        <a:lnTo>
                          <a:pt x="293" y="173"/>
                        </a:lnTo>
                        <a:lnTo>
                          <a:pt x="293" y="179"/>
                        </a:lnTo>
                        <a:lnTo>
                          <a:pt x="294" y="183"/>
                        </a:lnTo>
                        <a:lnTo>
                          <a:pt x="295" y="187"/>
                        </a:lnTo>
                        <a:lnTo>
                          <a:pt x="295" y="189"/>
                        </a:lnTo>
                        <a:lnTo>
                          <a:pt x="295" y="192"/>
                        </a:lnTo>
                        <a:lnTo>
                          <a:pt x="295" y="193"/>
                        </a:lnTo>
                        <a:lnTo>
                          <a:pt x="295" y="196"/>
                        </a:lnTo>
                        <a:lnTo>
                          <a:pt x="294" y="197"/>
                        </a:lnTo>
                        <a:lnTo>
                          <a:pt x="291" y="200"/>
                        </a:lnTo>
                        <a:lnTo>
                          <a:pt x="290" y="201"/>
                        </a:lnTo>
                        <a:lnTo>
                          <a:pt x="290" y="204"/>
                        </a:lnTo>
                        <a:lnTo>
                          <a:pt x="289" y="207"/>
                        </a:lnTo>
                        <a:lnTo>
                          <a:pt x="287" y="211"/>
                        </a:lnTo>
                        <a:lnTo>
                          <a:pt x="287" y="213"/>
                        </a:lnTo>
                        <a:lnTo>
                          <a:pt x="287" y="216"/>
                        </a:lnTo>
                        <a:lnTo>
                          <a:pt x="289" y="217"/>
                        </a:lnTo>
                        <a:lnTo>
                          <a:pt x="291" y="219"/>
                        </a:lnTo>
                        <a:lnTo>
                          <a:pt x="294" y="221"/>
                        </a:lnTo>
                        <a:lnTo>
                          <a:pt x="295" y="223"/>
                        </a:lnTo>
                        <a:lnTo>
                          <a:pt x="295" y="224"/>
                        </a:lnTo>
                        <a:lnTo>
                          <a:pt x="294" y="225"/>
                        </a:lnTo>
                        <a:lnTo>
                          <a:pt x="294" y="227"/>
                        </a:lnTo>
                        <a:lnTo>
                          <a:pt x="291" y="228"/>
                        </a:lnTo>
                        <a:lnTo>
                          <a:pt x="290" y="228"/>
                        </a:lnTo>
                        <a:lnTo>
                          <a:pt x="289" y="229"/>
                        </a:lnTo>
                        <a:lnTo>
                          <a:pt x="289" y="229"/>
                        </a:lnTo>
                        <a:lnTo>
                          <a:pt x="287" y="229"/>
                        </a:lnTo>
                        <a:lnTo>
                          <a:pt x="287" y="231"/>
                        </a:lnTo>
                        <a:lnTo>
                          <a:pt x="285" y="233"/>
                        </a:lnTo>
                        <a:lnTo>
                          <a:pt x="285" y="235"/>
                        </a:lnTo>
                        <a:lnTo>
                          <a:pt x="285" y="237"/>
                        </a:lnTo>
                        <a:lnTo>
                          <a:pt x="285" y="239"/>
                        </a:lnTo>
                        <a:lnTo>
                          <a:pt x="285" y="241"/>
                        </a:lnTo>
                        <a:lnTo>
                          <a:pt x="285" y="241"/>
                        </a:lnTo>
                        <a:lnTo>
                          <a:pt x="286" y="245"/>
                        </a:lnTo>
                        <a:lnTo>
                          <a:pt x="289" y="248"/>
                        </a:lnTo>
                        <a:lnTo>
                          <a:pt x="291" y="251"/>
                        </a:lnTo>
                        <a:lnTo>
                          <a:pt x="293" y="253"/>
                        </a:lnTo>
                        <a:lnTo>
                          <a:pt x="293" y="253"/>
                        </a:lnTo>
                        <a:lnTo>
                          <a:pt x="295" y="255"/>
                        </a:lnTo>
                        <a:lnTo>
                          <a:pt x="297" y="256"/>
                        </a:lnTo>
                        <a:lnTo>
                          <a:pt x="299" y="257"/>
                        </a:lnTo>
                        <a:lnTo>
                          <a:pt x="300" y="260"/>
                        </a:lnTo>
                        <a:lnTo>
                          <a:pt x="302" y="263"/>
                        </a:lnTo>
                        <a:lnTo>
                          <a:pt x="302" y="263"/>
                        </a:lnTo>
                        <a:lnTo>
                          <a:pt x="303" y="265"/>
                        </a:lnTo>
                        <a:lnTo>
                          <a:pt x="304" y="267"/>
                        </a:lnTo>
                        <a:lnTo>
                          <a:pt x="306" y="268"/>
                        </a:lnTo>
                        <a:lnTo>
                          <a:pt x="306" y="268"/>
                        </a:lnTo>
                        <a:lnTo>
                          <a:pt x="306" y="268"/>
                        </a:lnTo>
                        <a:lnTo>
                          <a:pt x="306" y="268"/>
                        </a:lnTo>
                        <a:lnTo>
                          <a:pt x="307" y="268"/>
                        </a:lnTo>
                        <a:lnTo>
                          <a:pt x="308" y="269"/>
                        </a:lnTo>
                        <a:lnTo>
                          <a:pt x="310" y="271"/>
                        </a:lnTo>
                        <a:lnTo>
                          <a:pt x="312" y="272"/>
                        </a:lnTo>
                        <a:lnTo>
                          <a:pt x="315" y="273"/>
                        </a:lnTo>
                        <a:lnTo>
                          <a:pt x="318" y="275"/>
                        </a:lnTo>
                        <a:lnTo>
                          <a:pt x="319" y="276"/>
                        </a:lnTo>
                        <a:lnTo>
                          <a:pt x="320" y="277"/>
                        </a:lnTo>
                        <a:lnTo>
                          <a:pt x="320" y="276"/>
                        </a:lnTo>
                        <a:lnTo>
                          <a:pt x="322" y="275"/>
                        </a:lnTo>
                        <a:lnTo>
                          <a:pt x="322" y="273"/>
                        </a:lnTo>
                        <a:lnTo>
                          <a:pt x="322" y="273"/>
                        </a:lnTo>
                        <a:lnTo>
                          <a:pt x="322" y="272"/>
                        </a:lnTo>
                        <a:lnTo>
                          <a:pt x="323" y="272"/>
                        </a:lnTo>
                        <a:lnTo>
                          <a:pt x="324" y="272"/>
                        </a:lnTo>
                        <a:lnTo>
                          <a:pt x="326" y="272"/>
                        </a:lnTo>
                        <a:lnTo>
                          <a:pt x="328" y="272"/>
                        </a:lnTo>
                        <a:lnTo>
                          <a:pt x="330" y="273"/>
                        </a:lnTo>
                        <a:lnTo>
                          <a:pt x="331" y="275"/>
                        </a:lnTo>
                        <a:lnTo>
                          <a:pt x="331" y="275"/>
                        </a:lnTo>
                        <a:lnTo>
                          <a:pt x="332" y="277"/>
                        </a:lnTo>
                        <a:lnTo>
                          <a:pt x="335" y="280"/>
                        </a:lnTo>
                        <a:lnTo>
                          <a:pt x="339" y="284"/>
                        </a:lnTo>
                        <a:lnTo>
                          <a:pt x="339" y="284"/>
                        </a:lnTo>
                        <a:lnTo>
                          <a:pt x="340" y="286"/>
                        </a:lnTo>
                        <a:lnTo>
                          <a:pt x="342" y="286"/>
                        </a:lnTo>
                        <a:lnTo>
                          <a:pt x="343" y="286"/>
                        </a:lnTo>
                        <a:lnTo>
                          <a:pt x="346" y="285"/>
                        </a:lnTo>
                        <a:lnTo>
                          <a:pt x="350" y="282"/>
                        </a:lnTo>
                        <a:lnTo>
                          <a:pt x="354" y="280"/>
                        </a:lnTo>
                        <a:lnTo>
                          <a:pt x="358" y="277"/>
                        </a:lnTo>
                        <a:lnTo>
                          <a:pt x="363" y="276"/>
                        </a:lnTo>
                        <a:lnTo>
                          <a:pt x="364" y="275"/>
                        </a:lnTo>
                        <a:lnTo>
                          <a:pt x="367" y="276"/>
                        </a:lnTo>
                        <a:lnTo>
                          <a:pt x="368" y="276"/>
                        </a:lnTo>
                        <a:lnTo>
                          <a:pt x="368" y="277"/>
                        </a:lnTo>
                        <a:lnTo>
                          <a:pt x="368" y="278"/>
                        </a:lnTo>
                        <a:lnTo>
                          <a:pt x="368" y="280"/>
                        </a:lnTo>
                        <a:lnTo>
                          <a:pt x="368" y="281"/>
                        </a:lnTo>
                        <a:lnTo>
                          <a:pt x="368" y="281"/>
                        </a:lnTo>
                        <a:lnTo>
                          <a:pt x="368" y="281"/>
                        </a:lnTo>
                        <a:lnTo>
                          <a:pt x="368" y="281"/>
                        </a:lnTo>
                        <a:lnTo>
                          <a:pt x="370" y="281"/>
                        </a:lnTo>
                        <a:lnTo>
                          <a:pt x="370" y="281"/>
                        </a:lnTo>
                        <a:lnTo>
                          <a:pt x="372" y="281"/>
                        </a:lnTo>
                        <a:lnTo>
                          <a:pt x="374" y="281"/>
                        </a:lnTo>
                        <a:lnTo>
                          <a:pt x="375" y="282"/>
                        </a:lnTo>
                        <a:lnTo>
                          <a:pt x="375" y="282"/>
                        </a:lnTo>
                        <a:lnTo>
                          <a:pt x="378" y="285"/>
                        </a:lnTo>
                        <a:lnTo>
                          <a:pt x="379" y="286"/>
                        </a:lnTo>
                        <a:lnTo>
                          <a:pt x="380" y="286"/>
                        </a:lnTo>
                        <a:lnTo>
                          <a:pt x="383" y="288"/>
                        </a:lnTo>
                        <a:lnTo>
                          <a:pt x="383" y="286"/>
                        </a:lnTo>
                        <a:lnTo>
                          <a:pt x="383" y="286"/>
                        </a:lnTo>
                        <a:lnTo>
                          <a:pt x="387" y="286"/>
                        </a:lnTo>
                        <a:lnTo>
                          <a:pt x="388" y="286"/>
                        </a:lnTo>
                        <a:lnTo>
                          <a:pt x="391" y="288"/>
                        </a:lnTo>
                        <a:lnTo>
                          <a:pt x="392" y="290"/>
                        </a:lnTo>
                        <a:lnTo>
                          <a:pt x="394" y="293"/>
                        </a:lnTo>
                        <a:lnTo>
                          <a:pt x="394" y="293"/>
                        </a:lnTo>
                        <a:lnTo>
                          <a:pt x="394" y="294"/>
                        </a:lnTo>
                        <a:lnTo>
                          <a:pt x="395" y="296"/>
                        </a:lnTo>
                        <a:lnTo>
                          <a:pt x="396" y="296"/>
                        </a:lnTo>
                        <a:lnTo>
                          <a:pt x="398" y="296"/>
                        </a:lnTo>
                        <a:lnTo>
                          <a:pt x="400" y="294"/>
                        </a:lnTo>
                        <a:lnTo>
                          <a:pt x="402" y="293"/>
                        </a:lnTo>
                        <a:lnTo>
                          <a:pt x="402" y="293"/>
                        </a:lnTo>
                        <a:lnTo>
                          <a:pt x="404" y="292"/>
                        </a:lnTo>
                        <a:lnTo>
                          <a:pt x="406" y="292"/>
                        </a:lnTo>
                        <a:lnTo>
                          <a:pt x="408" y="293"/>
                        </a:lnTo>
                        <a:lnTo>
                          <a:pt x="410" y="294"/>
                        </a:lnTo>
                        <a:lnTo>
                          <a:pt x="411" y="296"/>
                        </a:lnTo>
                        <a:lnTo>
                          <a:pt x="411" y="298"/>
                        </a:lnTo>
                        <a:lnTo>
                          <a:pt x="411" y="298"/>
                        </a:lnTo>
                        <a:lnTo>
                          <a:pt x="411" y="300"/>
                        </a:lnTo>
                        <a:lnTo>
                          <a:pt x="412" y="301"/>
                        </a:lnTo>
                        <a:lnTo>
                          <a:pt x="414" y="301"/>
                        </a:lnTo>
                        <a:lnTo>
                          <a:pt x="415" y="301"/>
                        </a:lnTo>
                        <a:lnTo>
                          <a:pt x="419" y="301"/>
                        </a:lnTo>
                        <a:lnTo>
                          <a:pt x="420" y="301"/>
                        </a:lnTo>
                        <a:lnTo>
                          <a:pt x="421" y="302"/>
                        </a:lnTo>
                        <a:lnTo>
                          <a:pt x="423" y="304"/>
                        </a:lnTo>
                        <a:lnTo>
                          <a:pt x="423" y="305"/>
                        </a:lnTo>
                        <a:lnTo>
                          <a:pt x="423" y="306"/>
                        </a:lnTo>
                        <a:lnTo>
                          <a:pt x="421" y="308"/>
                        </a:lnTo>
                        <a:lnTo>
                          <a:pt x="421" y="308"/>
                        </a:lnTo>
                        <a:lnTo>
                          <a:pt x="421" y="308"/>
                        </a:lnTo>
                        <a:lnTo>
                          <a:pt x="423" y="309"/>
                        </a:lnTo>
                        <a:lnTo>
                          <a:pt x="424" y="309"/>
                        </a:lnTo>
                        <a:lnTo>
                          <a:pt x="427" y="309"/>
                        </a:lnTo>
                        <a:lnTo>
                          <a:pt x="429" y="309"/>
                        </a:lnTo>
                        <a:lnTo>
                          <a:pt x="432" y="309"/>
                        </a:lnTo>
                        <a:lnTo>
                          <a:pt x="436" y="308"/>
                        </a:lnTo>
                        <a:lnTo>
                          <a:pt x="439" y="309"/>
                        </a:lnTo>
                        <a:lnTo>
                          <a:pt x="441" y="310"/>
                        </a:lnTo>
                        <a:lnTo>
                          <a:pt x="441" y="313"/>
                        </a:lnTo>
                        <a:lnTo>
                          <a:pt x="443" y="316"/>
                        </a:lnTo>
                        <a:lnTo>
                          <a:pt x="441" y="318"/>
                        </a:lnTo>
                        <a:lnTo>
                          <a:pt x="441" y="321"/>
                        </a:lnTo>
                        <a:lnTo>
                          <a:pt x="441" y="321"/>
                        </a:lnTo>
                        <a:lnTo>
                          <a:pt x="441" y="321"/>
                        </a:lnTo>
                        <a:lnTo>
                          <a:pt x="441" y="322"/>
                        </a:lnTo>
                        <a:lnTo>
                          <a:pt x="443" y="324"/>
                        </a:lnTo>
                        <a:lnTo>
                          <a:pt x="444" y="325"/>
                        </a:lnTo>
                        <a:lnTo>
                          <a:pt x="447" y="326"/>
                        </a:lnTo>
                        <a:lnTo>
                          <a:pt x="448" y="328"/>
                        </a:lnTo>
                        <a:lnTo>
                          <a:pt x="449" y="330"/>
                        </a:lnTo>
                        <a:lnTo>
                          <a:pt x="449" y="332"/>
                        </a:lnTo>
                        <a:lnTo>
                          <a:pt x="448" y="336"/>
                        </a:lnTo>
                        <a:lnTo>
                          <a:pt x="447" y="340"/>
                        </a:lnTo>
                        <a:lnTo>
                          <a:pt x="447" y="340"/>
                        </a:lnTo>
                        <a:lnTo>
                          <a:pt x="447" y="342"/>
                        </a:lnTo>
                        <a:lnTo>
                          <a:pt x="447" y="345"/>
                        </a:lnTo>
                        <a:lnTo>
                          <a:pt x="449" y="348"/>
                        </a:lnTo>
                        <a:lnTo>
                          <a:pt x="452" y="349"/>
                        </a:lnTo>
                        <a:lnTo>
                          <a:pt x="452" y="350"/>
                        </a:lnTo>
                        <a:lnTo>
                          <a:pt x="452" y="353"/>
                        </a:lnTo>
                        <a:lnTo>
                          <a:pt x="452" y="358"/>
                        </a:lnTo>
                        <a:lnTo>
                          <a:pt x="449" y="362"/>
                        </a:lnTo>
                        <a:lnTo>
                          <a:pt x="447" y="365"/>
                        </a:lnTo>
                        <a:lnTo>
                          <a:pt x="444" y="368"/>
                        </a:lnTo>
                        <a:lnTo>
                          <a:pt x="440" y="369"/>
                        </a:lnTo>
                        <a:lnTo>
                          <a:pt x="436" y="372"/>
                        </a:lnTo>
                        <a:lnTo>
                          <a:pt x="433" y="374"/>
                        </a:lnTo>
                        <a:lnTo>
                          <a:pt x="431" y="376"/>
                        </a:lnTo>
                        <a:lnTo>
                          <a:pt x="429" y="377"/>
                        </a:lnTo>
                        <a:lnTo>
                          <a:pt x="428" y="376"/>
                        </a:lnTo>
                        <a:lnTo>
                          <a:pt x="427" y="376"/>
                        </a:lnTo>
                        <a:lnTo>
                          <a:pt x="427" y="376"/>
                        </a:lnTo>
                        <a:lnTo>
                          <a:pt x="425" y="376"/>
                        </a:lnTo>
                        <a:lnTo>
                          <a:pt x="424" y="376"/>
                        </a:lnTo>
                        <a:lnTo>
                          <a:pt x="423" y="376"/>
                        </a:lnTo>
                        <a:lnTo>
                          <a:pt x="421" y="374"/>
                        </a:lnTo>
                        <a:lnTo>
                          <a:pt x="420" y="373"/>
                        </a:lnTo>
                        <a:lnTo>
                          <a:pt x="420" y="369"/>
                        </a:lnTo>
                        <a:lnTo>
                          <a:pt x="419" y="369"/>
                        </a:lnTo>
                        <a:lnTo>
                          <a:pt x="419" y="369"/>
                        </a:lnTo>
                        <a:lnTo>
                          <a:pt x="419" y="369"/>
                        </a:lnTo>
                        <a:lnTo>
                          <a:pt x="418" y="370"/>
                        </a:lnTo>
                        <a:lnTo>
                          <a:pt x="416" y="372"/>
                        </a:lnTo>
                        <a:lnTo>
                          <a:pt x="414" y="374"/>
                        </a:lnTo>
                        <a:lnTo>
                          <a:pt x="411" y="377"/>
                        </a:lnTo>
                        <a:lnTo>
                          <a:pt x="408" y="377"/>
                        </a:lnTo>
                        <a:lnTo>
                          <a:pt x="406" y="377"/>
                        </a:lnTo>
                        <a:lnTo>
                          <a:pt x="404" y="376"/>
                        </a:lnTo>
                        <a:lnTo>
                          <a:pt x="402" y="376"/>
                        </a:lnTo>
                        <a:lnTo>
                          <a:pt x="400" y="376"/>
                        </a:lnTo>
                        <a:lnTo>
                          <a:pt x="399" y="374"/>
                        </a:lnTo>
                        <a:lnTo>
                          <a:pt x="399" y="374"/>
                        </a:lnTo>
                        <a:lnTo>
                          <a:pt x="398" y="373"/>
                        </a:lnTo>
                        <a:lnTo>
                          <a:pt x="398" y="370"/>
                        </a:lnTo>
                        <a:lnTo>
                          <a:pt x="398" y="369"/>
                        </a:lnTo>
                        <a:lnTo>
                          <a:pt x="396" y="369"/>
                        </a:lnTo>
                        <a:lnTo>
                          <a:pt x="395" y="368"/>
                        </a:lnTo>
                        <a:lnTo>
                          <a:pt x="392" y="369"/>
                        </a:lnTo>
                        <a:lnTo>
                          <a:pt x="388" y="372"/>
                        </a:lnTo>
                        <a:lnTo>
                          <a:pt x="387" y="374"/>
                        </a:lnTo>
                        <a:lnTo>
                          <a:pt x="384" y="376"/>
                        </a:lnTo>
                        <a:lnTo>
                          <a:pt x="382" y="377"/>
                        </a:lnTo>
                        <a:lnTo>
                          <a:pt x="379" y="377"/>
                        </a:lnTo>
                        <a:lnTo>
                          <a:pt x="378" y="377"/>
                        </a:lnTo>
                        <a:lnTo>
                          <a:pt x="375" y="377"/>
                        </a:lnTo>
                        <a:lnTo>
                          <a:pt x="374" y="376"/>
                        </a:lnTo>
                        <a:lnTo>
                          <a:pt x="372" y="376"/>
                        </a:lnTo>
                        <a:lnTo>
                          <a:pt x="372" y="376"/>
                        </a:lnTo>
                        <a:lnTo>
                          <a:pt x="371" y="376"/>
                        </a:lnTo>
                        <a:lnTo>
                          <a:pt x="370" y="376"/>
                        </a:lnTo>
                        <a:lnTo>
                          <a:pt x="368" y="377"/>
                        </a:lnTo>
                        <a:lnTo>
                          <a:pt x="367" y="380"/>
                        </a:lnTo>
                        <a:lnTo>
                          <a:pt x="366" y="384"/>
                        </a:lnTo>
                        <a:lnTo>
                          <a:pt x="366" y="384"/>
                        </a:lnTo>
                        <a:lnTo>
                          <a:pt x="363" y="386"/>
                        </a:lnTo>
                        <a:lnTo>
                          <a:pt x="360" y="388"/>
                        </a:lnTo>
                        <a:lnTo>
                          <a:pt x="359" y="389"/>
                        </a:lnTo>
                        <a:lnTo>
                          <a:pt x="356" y="389"/>
                        </a:lnTo>
                        <a:lnTo>
                          <a:pt x="352" y="389"/>
                        </a:lnTo>
                        <a:lnTo>
                          <a:pt x="350" y="389"/>
                        </a:lnTo>
                        <a:lnTo>
                          <a:pt x="350" y="389"/>
                        </a:lnTo>
                        <a:lnTo>
                          <a:pt x="347" y="389"/>
                        </a:lnTo>
                        <a:lnTo>
                          <a:pt x="346" y="390"/>
                        </a:lnTo>
                        <a:lnTo>
                          <a:pt x="346" y="390"/>
                        </a:lnTo>
                        <a:lnTo>
                          <a:pt x="343" y="392"/>
                        </a:lnTo>
                        <a:lnTo>
                          <a:pt x="343" y="392"/>
                        </a:lnTo>
                        <a:lnTo>
                          <a:pt x="342" y="393"/>
                        </a:lnTo>
                        <a:lnTo>
                          <a:pt x="340" y="394"/>
                        </a:lnTo>
                        <a:lnTo>
                          <a:pt x="338" y="396"/>
                        </a:lnTo>
                        <a:lnTo>
                          <a:pt x="336" y="396"/>
                        </a:lnTo>
                        <a:lnTo>
                          <a:pt x="335" y="396"/>
                        </a:lnTo>
                        <a:lnTo>
                          <a:pt x="334" y="394"/>
                        </a:lnTo>
                        <a:lnTo>
                          <a:pt x="332" y="393"/>
                        </a:lnTo>
                        <a:lnTo>
                          <a:pt x="331" y="393"/>
                        </a:lnTo>
                        <a:lnTo>
                          <a:pt x="330" y="393"/>
                        </a:lnTo>
                        <a:lnTo>
                          <a:pt x="328" y="393"/>
                        </a:lnTo>
                        <a:lnTo>
                          <a:pt x="327" y="393"/>
                        </a:lnTo>
                        <a:lnTo>
                          <a:pt x="326" y="394"/>
                        </a:lnTo>
                        <a:lnTo>
                          <a:pt x="326" y="394"/>
                        </a:lnTo>
                        <a:lnTo>
                          <a:pt x="326" y="396"/>
                        </a:lnTo>
                        <a:lnTo>
                          <a:pt x="324" y="396"/>
                        </a:lnTo>
                        <a:lnTo>
                          <a:pt x="324" y="396"/>
                        </a:lnTo>
                        <a:lnTo>
                          <a:pt x="322" y="396"/>
                        </a:lnTo>
                        <a:lnTo>
                          <a:pt x="319" y="397"/>
                        </a:lnTo>
                        <a:lnTo>
                          <a:pt x="315" y="397"/>
                        </a:lnTo>
                        <a:lnTo>
                          <a:pt x="312" y="397"/>
                        </a:lnTo>
                        <a:lnTo>
                          <a:pt x="310" y="397"/>
                        </a:lnTo>
                        <a:lnTo>
                          <a:pt x="308" y="398"/>
                        </a:lnTo>
                        <a:lnTo>
                          <a:pt x="307" y="400"/>
                        </a:lnTo>
                        <a:lnTo>
                          <a:pt x="306" y="402"/>
                        </a:lnTo>
                        <a:lnTo>
                          <a:pt x="306" y="402"/>
                        </a:lnTo>
                        <a:lnTo>
                          <a:pt x="304" y="404"/>
                        </a:lnTo>
                        <a:lnTo>
                          <a:pt x="303" y="405"/>
                        </a:lnTo>
                        <a:lnTo>
                          <a:pt x="302" y="406"/>
                        </a:lnTo>
                        <a:lnTo>
                          <a:pt x="299" y="406"/>
                        </a:lnTo>
                        <a:lnTo>
                          <a:pt x="298" y="406"/>
                        </a:lnTo>
                        <a:lnTo>
                          <a:pt x="295" y="406"/>
                        </a:lnTo>
                        <a:lnTo>
                          <a:pt x="294" y="405"/>
                        </a:lnTo>
                        <a:lnTo>
                          <a:pt x="294" y="406"/>
                        </a:lnTo>
                        <a:lnTo>
                          <a:pt x="294" y="409"/>
                        </a:lnTo>
                        <a:lnTo>
                          <a:pt x="293" y="412"/>
                        </a:lnTo>
                        <a:lnTo>
                          <a:pt x="291" y="413"/>
                        </a:lnTo>
                        <a:lnTo>
                          <a:pt x="290" y="414"/>
                        </a:lnTo>
                        <a:lnTo>
                          <a:pt x="289" y="414"/>
                        </a:lnTo>
                        <a:lnTo>
                          <a:pt x="289" y="416"/>
                        </a:lnTo>
                        <a:lnTo>
                          <a:pt x="289" y="416"/>
                        </a:lnTo>
                        <a:lnTo>
                          <a:pt x="289" y="416"/>
                        </a:lnTo>
                        <a:lnTo>
                          <a:pt x="289" y="418"/>
                        </a:lnTo>
                        <a:lnTo>
                          <a:pt x="289" y="424"/>
                        </a:lnTo>
                        <a:lnTo>
                          <a:pt x="287" y="426"/>
                        </a:lnTo>
                        <a:lnTo>
                          <a:pt x="287" y="428"/>
                        </a:lnTo>
                        <a:lnTo>
                          <a:pt x="286" y="429"/>
                        </a:lnTo>
                        <a:lnTo>
                          <a:pt x="285" y="430"/>
                        </a:lnTo>
                        <a:lnTo>
                          <a:pt x="283" y="431"/>
                        </a:lnTo>
                        <a:lnTo>
                          <a:pt x="282" y="434"/>
                        </a:lnTo>
                        <a:lnTo>
                          <a:pt x="282" y="434"/>
                        </a:lnTo>
                        <a:lnTo>
                          <a:pt x="281" y="437"/>
                        </a:lnTo>
                        <a:lnTo>
                          <a:pt x="281" y="438"/>
                        </a:lnTo>
                        <a:lnTo>
                          <a:pt x="281" y="438"/>
                        </a:lnTo>
                        <a:lnTo>
                          <a:pt x="281" y="438"/>
                        </a:lnTo>
                        <a:lnTo>
                          <a:pt x="282" y="438"/>
                        </a:lnTo>
                        <a:lnTo>
                          <a:pt x="283" y="438"/>
                        </a:lnTo>
                        <a:lnTo>
                          <a:pt x="286" y="439"/>
                        </a:lnTo>
                        <a:lnTo>
                          <a:pt x="287" y="442"/>
                        </a:lnTo>
                        <a:lnTo>
                          <a:pt x="287" y="443"/>
                        </a:lnTo>
                        <a:lnTo>
                          <a:pt x="287" y="446"/>
                        </a:lnTo>
                        <a:lnTo>
                          <a:pt x="285" y="449"/>
                        </a:lnTo>
                        <a:lnTo>
                          <a:pt x="285" y="449"/>
                        </a:lnTo>
                        <a:lnTo>
                          <a:pt x="285" y="449"/>
                        </a:lnTo>
                        <a:lnTo>
                          <a:pt x="285" y="450"/>
                        </a:lnTo>
                        <a:lnTo>
                          <a:pt x="285" y="451"/>
                        </a:lnTo>
                        <a:lnTo>
                          <a:pt x="286" y="454"/>
                        </a:lnTo>
                        <a:lnTo>
                          <a:pt x="287" y="458"/>
                        </a:lnTo>
                        <a:lnTo>
                          <a:pt x="289" y="461"/>
                        </a:lnTo>
                        <a:lnTo>
                          <a:pt x="289" y="461"/>
                        </a:lnTo>
                        <a:lnTo>
                          <a:pt x="290" y="465"/>
                        </a:lnTo>
                        <a:lnTo>
                          <a:pt x="289" y="469"/>
                        </a:lnTo>
                        <a:lnTo>
                          <a:pt x="287" y="470"/>
                        </a:lnTo>
                        <a:lnTo>
                          <a:pt x="285" y="471"/>
                        </a:lnTo>
                        <a:lnTo>
                          <a:pt x="282" y="473"/>
                        </a:lnTo>
                        <a:lnTo>
                          <a:pt x="282" y="473"/>
                        </a:lnTo>
                        <a:lnTo>
                          <a:pt x="282" y="474"/>
                        </a:lnTo>
                        <a:lnTo>
                          <a:pt x="282" y="475"/>
                        </a:lnTo>
                        <a:lnTo>
                          <a:pt x="283" y="478"/>
                        </a:lnTo>
                        <a:lnTo>
                          <a:pt x="285" y="481"/>
                        </a:lnTo>
                        <a:lnTo>
                          <a:pt x="285" y="483"/>
                        </a:lnTo>
                        <a:lnTo>
                          <a:pt x="285" y="483"/>
                        </a:lnTo>
                        <a:lnTo>
                          <a:pt x="286" y="486"/>
                        </a:lnTo>
                        <a:lnTo>
                          <a:pt x="286" y="487"/>
                        </a:lnTo>
                        <a:lnTo>
                          <a:pt x="286" y="487"/>
                        </a:lnTo>
                        <a:lnTo>
                          <a:pt x="287" y="487"/>
                        </a:lnTo>
                        <a:lnTo>
                          <a:pt x="289" y="489"/>
                        </a:lnTo>
                        <a:lnTo>
                          <a:pt x="290" y="489"/>
                        </a:lnTo>
                        <a:lnTo>
                          <a:pt x="291" y="490"/>
                        </a:lnTo>
                        <a:lnTo>
                          <a:pt x="293" y="493"/>
                        </a:lnTo>
                        <a:lnTo>
                          <a:pt x="293" y="497"/>
                        </a:lnTo>
                        <a:lnTo>
                          <a:pt x="293" y="498"/>
                        </a:lnTo>
                        <a:lnTo>
                          <a:pt x="291" y="501"/>
                        </a:lnTo>
                        <a:lnTo>
                          <a:pt x="290" y="502"/>
                        </a:lnTo>
                        <a:lnTo>
                          <a:pt x="290" y="503"/>
                        </a:lnTo>
                        <a:lnTo>
                          <a:pt x="291" y="505"/>
                        </a:lnTo>
                        <a:lnTo>
                          <a:pt x="293" y="507"/>
                        </a:lnTo>
                        <a:lnTo>
                          <a:pt x="294" y="510"/>
                        </a:lnTo>
                        <a:lnTo>
                          <a:pt x="294" y="513"/>
                        </a:lnTo>
                        <a:lnTo>
                          <a:pt x="294" y="517"/>
                        </a:lnTo>
                        <a:lnTo>
                          <a:pt x="294" y="518"/>
                        </a:lnTo>
                        <a:lnTo>
                          <a:pt x="294" y="518"/>
                        </a:lnTo>
                        <a:lnTo>
                          <a:pt x="295" y="519"/>
                        </a:lnTo>
                        <a:lnTo>
                          <a:pt x="297" y="521"/>
                        </a:lnTo>
                        <a:lnTo>
                          <a:pt x="298" y="525"/>
                        </a:lnTo>
                        <a:lnTo>
                          <a:pt x="298" y="526"/>
                        </a:lnTo>
                        <a:lnTo>
                          <a:pt x="297" y="527"/>
                        </a:lnTo>
                        <a:lnTo>
                          <a:pt x="299" y="527"/>
                        </a:lnTo>
                        <a:lnTo>
                          <a:pt x="302" y="529"/>
                        </a:lnTo>
                        <a:lnTo>
                          <a:pt x="304" y="529"/>
                        </a:lnTo>
                        <a:lnTo>
                          <a:pt x="306" y="529"/>
                        </a:lnTo>
                        <a:lnTo>
                          <a:pt x="310" y="529"/>
                        </a:lnTo>
                        <a:lnTo>
                          <a:pt x="308" y="531"/>
                        </a:lnTo>
                        <a:lnTo>
                          <a:pt x="306" y="535"/>
                        </a:lnTo>
                        <a:lnTo>
                          <a:pt x="304" y="539"/>
                        </a:lnTo>
                        <a:lnTo>
                          <a:pt x="304" y="539"/>
                        </a:lnTo>
                        <a:lnTo>
                          <a:pt x="303" y="541"/>
                        </a:lnTo>
                        <a:lnTo>
                          <a:pt x="303" y="541"/>
                        </a:lnTo>
                        <a:lnTo>
                          <a:pt x="303" y="543"/>
                        </a:lnTo>
                        <a:lnTo>
                          <a:pt x="304" y="546"/>
                        </a:lnTo>
                        <a:lnTo>
                          <a:pt x="304" y="546"/>
                        </a:lnTo>
                        <a:lnTo>
                          <a:pt x="304" y="546"/>
                        </a:lnTo>
                        <a:lnTo>
                          <a:pt x="306" y="546"/>
                        </a:lnTo>
                        <a:lnTo>
                          <a:pt x="307" y="547"/>
                        </a:lnTo>
                        <a:lnTo>
                          <a:pt x="308" y="549"/>
                        </a:lnTo>
                        <a:lnTo>
                          <a:pt x="310" y="549"/>
                        </a:lnTo>
                        <a:lnTo>
                          <a:pt x="310" y="551"/>
                        </a:lnTo>
                        <a:lnTo>
                          <a:pt x="310" y="551"/>
                        </a:lnTo>
                        <a:lnTo>
                          <a:pt x="310" y="553"/>
                        </a:lnTo>
                        <a:lnTo>
                          <a:pt x="310" y="555"/>
                        </a:lnTo>
                        <a:lnTo>
                          <a:pt x="307" y="558"/>
                        </a:lnTo>
                        <a:lnTo>
                          <a:pt x="304" y="561"/>
                        </a:lnTo>
                        <a:lnTo>
                          <a:pt x="304" y="561"/>
                        </a:lnTo>
                        <a:lnTo>
                          <a:pt x="303" y="562"/>
                        </a:lnTo>
                        <a:lnTo>
                          <a:pt x="303" y="563"/>
                        </a:lnTo>
                        <a:lnTo>
                          <a:pt x="302" y="565"/>
                        </a:lnTo>
                        <a:lnTo>
                          <a:pt x="302" y="566"/>
                        </a:lnTo>
                        <a:lnTo>
                          <a:pt x="302" y="566"/>
                        </a:lnTo>
                        <a:lnTo>
                          <a:pt x="300" y="567"/>
                        </a:lnTo>
                        <a:lnTo>
                          <a:pt x="300" y="569"/>
                        </a:lnTo>
                        <a:lnTo>
                          <a:pt x="300" y="570"/>
                        </a:lnTo>
                        <a:lnTo>
                          <a:pt x="300" y="571"/>
                        </a:lnTo>
                        <a:lnTo>
                          <a:pt x="298" y="573"/>
                        </a:lnTo>
                        <a:lnTo>
                          <a:pt x="298" y="573"/>
                        </a:lnTo>
                        <a:lnTo>
                          <a:pt x="295" y="574"/>
                        </a:lnTo>
                        <a:lnTo>
                          <a:pt x="294" y="574"/>
                        </a:lnTo>
                        <a:lnTo>
                          <a:pt x="293" y="573"/>
                        </a:lnTo>
                        <a:lnTo>
                          <a:pt x="291" y="571"/>
                        </a:lnTo>
                        <a:lnTo>
                          <a:pt x="290" y="570"/>
                        </a:lnTo>
                        <a:lnTo>
                          <a:pt x="290" y="569"/>
                        </a:lnTo>
                        <a:lnTo>
                          <a:pt x="290" y="569"/>
                        </a:lnTo>
                        <a:lnTo>
                          <a:pt x="290" y="569"/>
                        </a:lnTo>
                        <a:lnTo>
                          <a:pt x="289" y="567"/>
                        </a:lnTo>
                        <a:lnTo>
                          <a:pt x="289" y="566"/>
                        </a:lnTo>
                        <a:lnTo>
                          <a:pt x="287" y="566"/>
                        </a:lnTo>
                        <a:lnTo>
                          <a:pt x="287" y="567"/>
                        </a:lnTo>
                        <a:lnTo>
                          <a:pt x="286" y="569"/>
                        </a:lnTo>
                        <a:lnTo>
                          <a:pt x="285" y="570"/>
                        </a:lnTo>
                        <a:lnTo>
                          <a:pt x="282" y="571"/>
                        </a:lnTo>
                        <a:lnTo>
                          <a:pt x="281" y="571"/>
                        </a:lnTo>
                        <a:lnTo>
                          <a:pt x="279" y="571"/>
                        </a:lnTo>
                        <a:lnTo>
                          <a:pt x="278" y="570"/>
                        </a:lnTo>
                        <a:lnTo>
                          <a:pt x="275" y="566"/>
                        </a:lnTo>
                        <a:lnTo>
                          <a:pt x="275" y="566"/>
                        </a:lnTo>
                        <a:lnTo>
                          <a:pt x="274" y="566"/>
                        </a:lnTo>
                        <a:lnTo>
                          <a:pt x="273" y="566"/>
                        </a:lnTo>
                        <a:lnTo>
                          <a:pt x="271" y="567"/>
                        </a:lnTo>
                        <a:lnTo>
                          <a:pt x="271" y="567"/>
                        </a:lnTo>
                        <a:lnTo>
                          <a:pt x="269" y="567"/>
                        </a:lnTo>
                        <a:lnTo>
                          <a:pt x="266" y="569"/>
                        </a:lnTo>
                        <a:lnTo>
                          <a:pt x="263" y="567"/>
                        </a:lnTo>
                        <a:lnTo>
                          <a:pt x="261" y="567"/>
                        </a:lnTo>
                        <a:lnTo>
                          <a:pt x="261" y="567"/>
                        </a:lnTo>
                        <a:lnTo>
                          <a:pt x="258" y="566"/>
                        </a:lnTo>
                        <a:lnTo>
                          <a:pt x="257" y="565"/>
                        </a:lnTo>
                        <a:lnTo>
                          <a:pt x="255" y="563"/>
                        </a:lnTo>
                        <a:lnTo>
                          <a:pt x="253" y="561"/>
                        </a:lnTo>
                        <a:lnTo>
                          <a:pt x="251" y="558"/>
                        </a:lnTo>
                        <a:lnTo>
                          <a:pt x="251" y="555"/>
                        </a:lnTo>
                        <a:lnTo>
                          <a:pt x="250" y="555"/>
                        </a:lnTo>
                        <a:lnTo>
                          <a:pt x="249" y="554"/>
                        </a:lnTo>
                        <a:lnTo>
                          <a:pt x="246" y="554"/>
                        </a:lnTo>
                        <a:lnTo>
                          <a:pt x="245" y="554"/>
                        </a:lnTo>
                        <a:lnTo>
                          <a:pt x="242" y="553"/>
                        </a:lnTo>
                        <a:lnTo>
                          <a:pt x="239" y="550"/>
                        </a:lnTo>
                        <a:lnTo>
                          <a:pt x="238" y="549"/>
                        </a:lnTo>
                        <a:lnTo>
                          <a:pt x="237" y="547"/>
                        </a:lnTo>
                        <a:lnTo>
                          <a:pt x="237" y="546"/>
                        </a:lnTo>
                        <a:lnTo>
                          <a:pt x="237" y="546"/>
                        </a:lnTo>
                        <a:lnTo>
                          <a:pt x="237" y="546"/>
                        </a:lnTo>
                        <a:lnTo>
                          <a:pt x="235" y="546"/>
                        </a:lnTo>
                        <a:lnTo>
                          <a:pt x="235" y="546"/>
                        </a:lnTo>
                        <a:lnTo>
                          <a:pt x="234" y="546"/>
                        </a:lnTo>
                        <a:lnTo>
                          <a:pt x="231" y="547"/>
                        </a:lnTo>
                        <a:lnTo>
                          <a:pt x="227" y="549"/>
                        </a:lnTo>
                        <a:lnTo>
                          <a:pt x="225" y="549"/>
                        </a:lnTo>
                        <a:lnTo>
                          <a:pt x="221" y="550"/>
                        </a:lnTo>
                        <a:lnTo>
                          <a:pt x="217" y="550"/>
                        </a:lnTo>
                        <a:lnTo>
                          <a:pt x="217" y="550"/>
                        </a:lnTo>
                        <a:lnTo>
                          <a:pt x="217" y="550"/>
                        </a:lnTo>
                        <a:lnTo>
                          <a:pt x="215" y="550"/>
                        </a:lnTo>
                        <a:lnTo>
                          <a:pt x="214" y="549"/>
                        </a:lnTo>
                        <a:lnTo>
                          <a:pt x="211" y="547"/>
                        </a:lnTo>
                        <a:lnTo>
                          <a:pt x="211" y="546"/>
                        </a:lnTo>
                        <a:lnTo>
                          <a:pt x="210" y="546"/>
                        </a:lnTo>
                        <a:lnTo>
                          <a:pt x="210" y="546"/>
                        </a:lnTo>
                        <a:lnTo>
                          <a:pt x="207" y="543"/>
                        </a:lnTo>
                        <a:lnTo>
                          <a:pt x="205" y="542"/>
                        </a:lnTo>
                        <a:lnTo>
                          <a:pt x="202" y="539"/>
                        </a:lnTo>
                        <a:lnTo>
                          <a:pt x="202" y="538"/>
                        </a:lnTo>
                        <a:lnTo>
                          <a:pt x="201" y="535"/>
                        </a:lnTo>
                        <a:lnTo>
                          <a:pt x="201" y="534"/>
                        </a:lnTo>
                        <a:lnTo>
                          <a:pt x="199" y="534"/>
                        </a:lnTo>
                        <a:lnTo>
                          <a:pt x="197" y="535"/>
                        </a:lnTo>
                        <a:lnTo>
                          <a:pt x="193" y="535"/>
                        </a:lnTo>
                        <a:lnTo>
                          <a:pt x="190" y="535"/>
                        </a:lnTo>
                        <a:lnTo>
                          <a:pt x="189" y="534"/>
                        </a:lnTo>
                        <a:lnTo>
                          <a:pt x="187" y="533"/>
                        </a:lnTo>
                        <a:lnTo>
                          <a:pt x="186" y="533"/>
                        </a:lnTo>
                        <a:lnTo>
                          <a:pt x="185" y="531"/>
                        </a:lnTo>
                        <a:lnTo>
                          <a:pt x="183" y="533"/>
                        </a:lnTo>
                        <a:lnTo>
                          <a:pt x="181" y="533"/>
                        </a:lnTo>
                        <a:lnTo>
                          <a:pt x="177" y="534"/>
                        </a:lnTo>
                        <a:lnTo>
                          <a:pt x="174" y="534"/>
                        </a:lnTo>
                        <a:lnTo>
                          <a:pt x="173" y="535"/>
                        </a:lnTo>
                        <a:lnTo>
                          <a:pt x="170" y="534"/>
                        </a:lnTo>
                        <a:lnTo>
                          <a:pt x="168" y="533"/>
                        </a:lnTo>
                        <a:lnTo>
                          <a:pt x="166" y="533"/>
                        </a:lnTo>
                        <a:lnTo>
                          <a:pt x="164" y="531"/>
                        </a:lnTo>
                        <a:lnTo>
                          <a:pt x="162" y="530"/>
                        </a:lnTo>
                        <a:lnTo>
                          <a:pt x="161" y="529"/>
                        </a:lnTo>
                        <a:lnTo>
                          <a:pt x="160" y="526"/>
                        </a:lnTo>
                        <a:lnTo>
                          <a:pt x="160" y="525"/>
                        </a:lnTo>
                        <a:lnTo>
                          <a:pt x="160" y="525"/>
                        </a:lnTo>
                        <a:lnTo>
                          <a:pt x="160" y="523"/>
                        </a:lnTo>
                        <a:lnTo>
                          <a:pt x="160" y="521"/>
                        </a:lnTo>
                        <a:lnTo>
                          <a:pt x="162" y="519"/>
                        </a:lnTo>
                        <a:lnTo>
                          <a:pt x="165" y="517"/>
                        </a:lnTo>
                        <a:lnTo>
                          <a:pt x="165" y="517"/>
                        </a:lnTo>
                        <a:lnTo>
                          <a:pt x="165" y="515"/>
                        </a:lnTo>
                        <a:lnTo>
                          <a:pt x="165" y="514"/>
                        </a:lnTo>
                        <a:lnTo>
                          <a:pt x="162" y="511"/>
                        </a:lnTo>
                        <a:lnTo>
                          <a:pt x="162" y="511"/>
                        </a:lnTo>
                        <a:lnTo>
                          <a:pt x="162" y="510"/>
                        </a:lnTo>
                        <a:lnTo>
                          <a:pt x="161" y="509"/>
                        </a:lnTo>
                        <a:lnTo>
                          <a:pt x="158" y="507"/>
                        </a:lnTo>
                        <a:lnTo>
                          <a:pt x="157" y="507"/>
                        </a:lnTo>
                        <a:lnTo>
                          <a:pt x="157" y="507"/>
                        </a:lnTo>
                        <a:lnTo>
                          <a:pt x="154" y="506"/>
                        </a:lnTo>
                        <a:lnTo>
                          <a:pt x="150" y="505"/>
                        </a:lnTo>
                        <a:lnTo>
                          <a:pt x="146" y="503"/>
                        </a:lnTo>
                        <a:lnTo>
                          <a:pt x="146" y="503"/>
                        </a:lnTo>
                        <a:lnTo>
                          <a:pt x="146" y="503"/>
                        </a:lnTo>
                        <a:lnTo>
                          <a:pt x="145" y="501"/>
                        </a:lnTo>
                        <a:lnTo>
                          <a:pt x="145" y="501"/>
                        </a:lnTo>
                        <a:lnTo>
                          <a:pt x="144" y="499"/>
                        </a:lnTo>
                        <a:lnTo>
                          <a:pt x="145" y="497"/>
                        </a:lnTo>
                        <a:lnTo>
                          <a:pt x="145" y="497"/>
                        </a:lnTo>
                        <a:lnTo>
                          <a:pt x="148" y="494"/>
                        </a:lnTo>
                        <a:lnTo>
                          <a:pt x="148" y="494"/>
                        </a:lnTo>
                        <a:lnTo>
                          <a:pt x="148" y="494"/>
                        </a:lnTo>
                        <a:lnTo>
                          <a:pt x="150" y="493"/>
                        </a:lnTo>
                        <a:lnTo>
                          <a:pt x="153" y="493"/>
                        </a:lnTo>
                        <a:lnTo>
                          <a:pt x="154" y="493"/>
                        </a:lnTo>
                        <a:lnTo>
                          <a:pt x="156" y="493"/>
                        </a:lnTo>
                        <a:lnTo>
                          <a:pt x="156" y="493"/>
                        </a:lnTo>
                        <a:lnTo>
                          <a:pt x="156" y="491"/>
                        </a:lnTo>
                        <a:lnTo>
                          <a:pt x="157" y="490"/>
                        </a:lnTo>
                        <a:lnTo>
                          <a:pt x="158" y="487"/>
                        </a:lnTo>
                        <a:lnTo>
                          <a:pt x="161" y="483"/>
                        </a:lnTo>
                        <a:lnTo>
                          <a:pt x="162" y="481"/>
                        </a:lnTo>
                        <a:lnTo>
                          <a:pt x="162" y="481"/>
                        </a:lnTo>
                        <a:lnTo>
                          <a:pt x="162" y="481"/>
                        </a:lnTo>
                        <a:lnTo>
                          <a:pt x="161" y="479"/>
                        </a:lnTo>
                        <a:lnTo>
                          <a:pt x="161" y="479"/>
                        </a:lnTo>
                        <a:lnTo>
                          <a:pt x="158" y="477"/>
                        </a:lnTo>
                        <a:lnTo>
                          <a:pt x="156" y="474"/>
                        </a:lnTo>
                        <a:lnTo>
                          <a:pt x="154" y="473"/>
                        </a:lnTo>
                        <a:lnTo>
                          <a:pt x="154" y="471"/>
                        </a:lnTo>
                        <a:lnTo>
                          <a:pt x="153" y="471"/>
                        </a:lnTo>
                        <a:lnTo>
                          <a:pt x="152" y="470"/>
                        </a:lnTo>
                        <a:lnTo>
                          <a:pt x="149" y="469"/>
                        </a:lnTo>
                        <a:lnTo>
                          <a:pt x="148" y="466"/>
                        </a:lnTo>
                        <a:lnTo>
                          <a:pt x="148" y="465"/>
                        </a:lnTo>
                        <a:lnTo>
                          <a:pt x="148" y="463"/>
                        </a:lnTo>
                        <a:lnTo>
                          <a:pt x="148" y="462"/>
                        </a:lnTo>
                        <a:lnTo>
                          <a:pt x="149" y="461"/>
                        </a:lnTo>
                        <a:lnTo>
                          <a:pt x="148" y="459"/>
                        </a:lnTo>
                        <a:lnTo>
                          <a:pt x="148" y="459"/>
                        </a:lnTo>
                        <a:lnTo>
                          <a:pt x="146" y="459"/>
                        </a:lnTo>
                        <a:lnTo>
                          <a:pt x="146" y="459"/>
                        </a:lnTo>
                        <a:lnTo>
                          <a:pt x="144" y="458"/>
                        </a:lnTo>
                        <a:lnTo>
                          <a:pt x="141" y="458"/>
                        </a:lnTo>
                        <a:lnTo>
                          <a:pt x="138" y="458"/>
                        </a:lnTo>
                        <a:lnTo>
                          <a:pt x="138" y="458"/>
                        </a:lnTo>
                        <a:lnTo>
                          <a:pt x="136" y="457"/>
                        </a:lnTo>
                        <a:lnTo>
                          <a:pt x="134" y="455"/>
                        </a:lnTo>
                        <a:lnTo>
                          <a:pt x="134" y="454"/>
                        </a:lnTo>
                        <a:lnTo>
                          <a:pt x="134" y="454"/>
                        </a:lnTo>
                        <a:lnTo>
                          <a:pt x="134" y="454"/>
                        </a:lnTo>
                        <a:lnTo>
                          <a:pt x="133" y="454"/>
                        </a:lnTo>
                        <a:lnTo>
                          <a:pt x="132" y="455"/>
                        </a:lnTo>
                        <a:lnTo>
                          <a:pt x="129" y="455"/>
                        </a:lnTo>
                        <a:lnTo>
                          <a:pt x="129" y="455"/>
                        </a:lnTo>
                        <a:lnTo>
                          <a:pt x="129" y="455"/>
                        </a:lnTo>
                        <a:lnTo>
                          <a:pt x="128" y="457"/>
                        </a:lnTo>
                        <a:lnTo>
                          <a:pt x="125" y="455"/>
                        </a:lnTo>
                        <a:lnTo>
                          <a:pt x="124" y="455"/>
                        </a:lnTo>
                        <a:lnTo>
                          <a:pt x="122" y="454"/>
                        </a:lnTo>
                        <a:lnTo>
                          <a:pt x="121" y="454"/>
                        </a:lnTo>
                        <a:lnTo>
                          <a:pt x="121" y="454"/>
                        </a:lnTo>
                        <a:lnTo>
                          <a:pt x="120" y="454"/>
                        </a:lnTo>
                        <a:lnTo>
                          <a:pt x="120" y="454"/>
                        </a:lnTo>
                        <a:lnTo>
                          <a:pt x="118" y="455"/>
                        </a:lnTo>
                        <a:lnTo>
                          <a:pt x="116" y="455"/>
                        </a:lnTo>
                        <a:lnTo>
                          <a:pt x="116" y="455"/>
                        </a:lnTo>
                        <a:lnTo>
                          <a:pt x="116" y="455"/>
                        </a:lnTo>
                        <a:lnTo>
                          <a:pt x="116" y="457"/>
                        </a:lnTo>
                        <a:lnTo>
                          <a:pt x="114" y="455"/>
                        </a:lnTo>
                        <a:lnTo>
                          <a:pt x="113" y="455"/>
                        </a:lnTo>
                        <a:lnTo>
                          <a:pt x="112" y="455"/>
                        </a:lnTo>
                        <a:lnTo>
                          <a:pt x="112" y="455"/>
                        </a:lnTo>
                        <a:lnTo>
                          <a:pt x="112" y="455"/>
                        </a:lnTo>
                        <a:lnTo>
                          <a:pt x="112" y="455"/>
                        </a:lnTo>
                        <a:lnTo>
                          <a:pt x="110" y="455"/>
                        </a:lnTo>
                        <a:lnTo>
                          <a:pt x="108" y="455"/>
                        </a:lnTo>
                        <a:lnTo>
                          <a:pt x="106" y="455"/>
                        </a:lnTo>
                        <a:lnTo>
                          <a:pt x="104" y="455"/>
                        </a:lnTo>
                        <a:lnTo>
                          <a:pt x="104" y="455"/>
                        </a:lnTo>
                        <a:lnTo>
                          <a:pt x="104" y="455"/>
                        </a:lnTo>
                        <a:lnTo>
                          <a:pt x="104" y="455"/>
                        </a:lnTo>
                        <a:lnTo>
                          <a:pt x="104" y="455"/>
                        </a:lnTo>
                        <a:lnTo>
                          <a:pt x="101" y="454"/>
                        </a:lnTo>
                        <a:lnTo>
                          <a:pt x="98" y="453"/>
                        </a:lnTo>
                        <a:lnTo>
                          <a:pt x="96" y="450"/>
                        </a:lnTo>
                        <a:lnTo>
                          <a:pt x="93" y="449"/>
                        </a:lnTo>
                        <a:lnTo>
                          <a:pt x="93" y="449"/>
                        </a:lnTo>
                        <a:lnTo>
                          <a:pt x="92" y="449"/>
                        </a:lnTo>
                        <a:lnTo>
                          <a:pt x="92" y="449"/>
                        </a:lnTo>
                        <a:lnTo>
                          <a:pt x="92" y="449"/>
                        </a:lnTo>
                        <a:lnTo>
                          <a:pt x="90" y="450"/>
                        </a:lnTo>
                        <a:lnTo>
                          <a:pt x="88" y="451"/>
                        </a:lnTo>
                        <a:lnTo>
                          <a:pt x="85" y="451"/>
                        </a:lnTo>
                        <a:lnTo>
                          <a:pt x="82" y="451"/>
                        </a:lnTo>
                        <a:lnTo>
                          <a:pt x="78" y="451"/>
                        </a:lnTo>
                        <a:lnTo>
                          <a:pt x="78" y="451"/>
                        </a:lnTo>
                        <a:lnTo>
                          <a:pt x="78" y="451"/>
                        </a:lnTo>
                        <a:lnTo>
                          <a:pt x="76" y="450"/>
                        </a:lnTo>
                        <a:lnTo>
                          <a:pt x="74" y="447"/>
                        </a:lnTo>
                        <a:lnTo>
                          <a:pt x="73" y="445"/>
                        </a:lnTo>
                        <a:lnTo>
                          <a:pt x="73" y="442"/>
                        </a:lnTo>
                        <a:lnTo>
                          <a:pt x="73" y="433"/>
                        </a:lnTo>
                        <a:lnTo>
                          <a:pt x="73" y="431"/>
                        </a:lnTo>
                        <a:lnTo>
                          <a:pt x="72" y="430"/>
                        </a:lnTo>
                        <a:lnTo>
                          <a:pt x="70" y="428"/>
                        </a:lnTo>
                        <a:lnTo>
                          <a:pt x="69" y="426"/>
                        </a:lnTo>
                        <a:lnTo>
                          <a:pt x="68" y="425"/>
                        </a:lnTo>
                        <a:lnTo>
                          <a:pt x="68" y="422"/>
                        </a:lnTo>
                        <a:lnTo>
                          <a:pt x="68" y="420"/>
                        </a:lnTo>
                        <a:lnTo>
                          <a:pt x="68" y="420"/>
                        </a:lnTo>
                        <a:lnTo>
                          <a:pt x="69" y="418"/>
                        </a:lnTo>
                        <a:lnTo>
                          <a:pt x="69" y="418"/>
                        </a:lnTo>
                        <a:lnTo>
                          <a:pt x="69" y="418"/>
                        </a:lnTo>
                        <a:lnTo>
                          <a:pt x="68" y="418"/>
                        </a:lnTo>
                        <a:lnTo>
                          <a:pt x="68" y="417"/>
                        </a:lnTo>
                        <a:lnTo>
                          <a:pt x="66" y="416"/>
                        </a:lnTo>
                        <a:lnTo>
                          <a:pt x="64" y="413"/>
                        </a:lnTo>
                        <a:lnTo>
                          <a:pt x="61" y="410"/>
                        </a:lnTo>
                        <a:lnTo>
                          <a:pt x="61" y="410"/>
                        </a:lnTo>
                        <a:lnTo>
                          <a:pt x="61" y="409"/>
                        </a:lnTo>
                        <a:lnTo>
                          <a:pt x="60" y="406"/>
                        </a:lnTo>
                        <a:lnTo>
                          <a:pt x="61" y="405"/>
                        </a:lnTo>
                        <a:lnTo>
                          <a:pt x="62" y="404"/>
                        </a:lnTo>
                        <a:lnTo>
                          <a:pt x="64" y="404"/>
                        </a:lnTo>
                        <a:lnTo>
                          <a:pt x="66" y="402"/>
                        </a:lnTo>
                        <a:lnTo>
                          <a:pt x="66" y="402"/>
                        </a:lnTo>
                        <a:lnTo>
                          <a:pt x="66" y="402"/>
                        </a:lnTo>
                        <a:lnTo>
                          <a:pt x="68" y="402"/>
                        </a:lnTo>
                        <a:lnTo>
                          <a:pt x="66" y="401"/>
                        </a:lnTo>
                        <a:lnTo>
                          <a:pt x="66" y="400"/>
                        </a:lnTo>
                        <a:lnTo>
                          <a:pt x="66" y="400"/>
                        </a:lnTo>
                        <a:lnTo>
                          <a:pt x="65" y="400"/>
                        </a:lnTo>
                        <a:lnTo>
                          <a:pt x="64" y="400"/>
                        </a:lnTo>
                        <a:lnTo>
                          <a:pt x="62" y="400"/>
                        </a:lnTo>
                        <a:lnTo>
                          <a:pt x="61" y="400"/>
                        </a:lnTo>
                        <a:lnTo>
                          <a:pt x="60" y="400"/>
                        </a:lnTo>
                        <a:lnTo>
                          <a:pt x="58" y="400"/>
                        </a:lnTo>
                        <a:lnTo>
                          <a:pt x="57" y="398"/>
                        </a:lnTo>
                        <a:lnTo>
                          <a:pt x="56" y="397"/>
                        </a:lnTo>
                        <a:lnTo>
                          <a:pt x="53" y="394"/>
                        </a:lnTo>
                        <a:lnTo>
                          <a:pt x="52" y="393"/>
                        </a:lnTo>
                        <a:lnTo>
                          <a:pt x="51" y="393"/>
                        </a:lnTo>
                        <a:lnTo>
                          <a:pt x="49" y="392"/>
                        </a:lnTo>
                        <a:lnTo>
                          <a:pt x="44" y="392"/>
                        </a:lnTo>
                        <a:lnTo>
                          <a:pt x="44" y="392"/>
                        </a:lnTo>
                        <a:lnTo>
                          <a:pt x="43" y="392"/>
                        </a:lnTo>
                        <a:lnTo>
                          <a:pt x="39" y="392"/>
                        </a:lnTo>
                        <a:lnTo>
                          <a:pt x="35" y="392"/>
                        </a:lnTo>
                        <a:lnTo>
                          <a:pt x="31" y="392"/>
                        </a:lnTo>
                        <a:lnTo>
                          <a:pt x="29" y="392"/>
                        </a:lnTo>
                        <a:lnTo>
                          <a:pt x="29" y="392"/>
                        </a:lnTo>
                        <a:lnTo>
                          <a:pt x="29" y="392"/>
                        </a:lnTo>
                        <a:lnTo>
                          <a:pt x="28" y="392"/>
                        </a:lnTo>
                        <a:lnTo>
                          <a:pt x="28" y="393"/>
                        </a:lnTo>
                        <a:lnTo>
                          <a:pt x="27" y="396"/>
                        </a:lnTo>
                        <a:lnTo>
                          <a:pt x="23" y="385"/>
                        </a:lnTo>
                        <a:lnTo>
                          <a:pt x="23" y="385"/>
                        </a:lnTo>
                        <a:lnTo>
                          <a:pt x="23" y="381"/>
                        </a:lnTo>
                        <a:lnTo>
                          <a:pt x="23" y="376"/>
                        </a:lnTo>
                        <a:lnTo>
                          <a:pt x="21" y="373"/>
                        </a:lnTo>
                        <a:lnTo>
                          <a:pt x="20" y="370"/>
                        </a:lnTo>
                        <a:lnTo>
                          <a:pt x="15" y="366"/>
                        </a:lnTo>
                        <a:lnTo>
                          <a:pt x="12" y="362"/>
                        </a:lnTo>
                        <a:lnTo>
                          <a:pt x="9" y="357"/>
                        </a:lnTo>
                        <a:lnTo>
                          <a:pt x="8" y="354"/>
                        </a:lnTo>
                        <a:lnTo>
                          <a:pt x="7" y="349"/>
                        </a:lnTo>
                        <a:lnTo>
                          <a:pt x="5" y="344"/>
                        </a:lnTo>
                        <a:lnTo>
                          <a:pt x="7" y="338"/>
                        </a:lnTo>
                        <a:lnTo>
                          <a:pt x="7" y="338"/>
                        </a:lnTo>
                        <a:lnTo>
                          <a:pt x="8" y="336"/>
                        </a:lnTo>
                        <a:lnTo>
                          <a:pt x="9" y="333"/>
                        </a:lnTo>
                        <a:lnTo>
                          <a:pt x="11" y="332"/>
                        </a:lnTo>
                        <a:lnTo>
                          <a:pt x="12" y="330"/>
                        </a:lnTo>
                        <a:lnTo>
                          <a:pt x="13" y="328"/>
                        </a:lnTo>
                        <a:lnTo>
                          <a:pt x="16" y="326"/>
                        </a:lnTo>
                        <a:lnTo>
                          <a:pt x="17" y="324"/>
                        </a:lnTo>
                        <a:lnTo>
                          <a:pt x="19" y="322"/>
                        </a:lnTo>
                        <a:lnTo>
                          <a:pt x="19" y="321"/>
                        </a:lnTo>
                        <a:lnTo>
                          <a:pt x="19" y="320"/>
                        </a:lnTo>
                        <a:lnTo>
                          <a:pt x="17" y="318"/>
                        </a:lnTo>
                        <a:lnTo>
                          <a:pt x="15" y="316"/>
                        </a:lnTo>
                        <a:lnTo>
                          <a:pt x="12" y="314"/>
                        </a:lnTo>
                        <a:lnTo>
                          <a:pt x="11" y="312"/>
                        </a:lnTo>
                        <a:lnTo>
                          <a:pt x="12" y="310"/>
                        </a:lnTo>
                        <a:lnTo>
                          <a:pt x="13" y="308"/>
                        </a:lnTo>
                        <a:lnTo>
                          <a:pt x="15" y="306"/>
                        </a:lnTo>
                        <a:lnTo>
                          <a:pt x="15" y="305"/>
                        </a:lnTo>
                        <a:lnTo>
                          <a:pt x="15" y="305"/>
                        </a:lnTo>
                        <a:lnTo>
                          <a:pt x="13" y="305"/>
                        </a:lnTo>
                        <a:lnTo>
                          <a:pt x="12" y="304"/>
                        </a:lnTo>
                        <a:lnTo>
                          <a:pt x="7" y="302"/>
                        </a:lnTo>
                        <a:lnTo>
                          <a:pt x="4" y="301"/>
                        </a:lnTo>
                        <a:lnTo>
                          <a:pt x="1" y="298"/>
                        </a:lnTo>
                        <a:lnTo>
                          <a:pt x="0" y="297"/>
                        </a:lnTo>
                        <a:lnTo>
                          <a:pt x="0" y="294"/>
                        </a:lnTo>
                        <a:lnTo>
                          <a:pt x="0" y="293"/>
                        </a:lnTo>
                        <a:lnTo>
                          <a:pt x="1" y="290"/>
                        </a:lnTo>
                        <a:lnTo>
                          <a:pt x="1" y="290"/>
                        </a:lnTo>
                        <a:lnTo>
                          <a:pt x="3" y="289"/>
                        </a:lnTo>
                        <a:lnTo>
                          <a:pt x="3" y="289"/>
                        </a:lnTo>
                        <a:lnTo>
                          <a:pt x="4" y="288"/>
                        </a:lnTo>
                        <a:lnTo>
                          <a:pt x="5" y="289"/>
                        </a:lnTo>
                        <a:lnTo>
                          <a:pt x="5" y="289"/>
                        </a:lnTo>
                        <a:lnTo>
                          <a:pt x="7" y="289"/>
                        </a:lnTo>
                        <a:lnTo>
                          <a:pt x="9" y="289"/>
                        </a:lnTo>
                        <a:lnTo>
                          <a:pt x="12" y="289"/>
                        </a:lnTo>
                        <a:lnTo>
                          <a:pt x="13" y="289"/>
                        </a:lnTo>
                        <a:lnTo>
                          <a:pt x="13" y="289"/>
                        </a:lnTo>
                        <a:lnTo>
                          <a:pt x="15" y="289"/>
                        </a:lnTo>
                        <a:lnTo>
                          <a:pt x="15" y="288"/>
                        </a:lnTo>
                        <a:lnTo>
                          <a:pt x="16" y="286"/>
                        </a:lnTo>
                        <a:lnTo>
                          <a:pt x="16" y="286"/>
                        </a:lnTo>
                        <a:lnTo>
                          <a:pt x="19" y="284"/>
                        </a:lnTo>
                        <a:lnTo>
                          <a:pt x="21" y="281"/>
                        </a:lnTo>
                        <a:lnTo>
                          <a:pt x="25" y="280"/>
                        </a:lnTo>
                        <a:lnTo>
                          <a:pt x="29" y="278"/>
                        </a:lnTo>
                        <a:lnTo>
                          <a:pt x="35" y="278"/>
                        </a:lnTo>
                        <a:lnTo>
                          <a:pt x="41" y="278"/>
                        </a:lnTo>
                        <a:lnTo>
                          <a:pt x="47" y="278"/>
                        </a:lnTo>
                        <a:lnTo>
                          <a:pt x="51" y="277"/>
                        </a:lnTo>
                        <a:lnTo>
                          <a:pt x="53" y="277"/>
                        </a:lnTo>
                        <a:lnTo>
                          <a:pt x="56" y="277"/>
                        </a:lnTo>
                        <a:lnTo>
                          <a:pt x="58" y="277"/>
                        </a:lnTo>
                        <a:lnTo>
                          <a:pt x="61" y="277"/>
                        </a:lnTo>
                        <a:lnTo>
                          <a:pt x="64" y="277"/>
                        </a:lnTo>
                        <a:lnTo>
                          <a:pt x="68" y="276"/>
                        </a:lnTo>
                        <a:lnTo>
                          <a:pt x="69" y="275"/>
                        </a:lnTo>
                        <a:lnTo>
                          <a:pt x="70" y="273"/>
                        </a:lnTo>
                        <a:lnTo>
                          <a:pt x="70" y="273"/>
                        </a:lnTo>
                        <a:lnTo>
                          <a:pt x="70" y="273"/>
                        </a:lnTo>
                        <a:lnTo>
                          <a:pt x="70" y="272"/>
                        </a:lnTo>
                        <a:lnTo>
                          <a:pt x="69" y="271"/>
                        </a:lnTo>
                        <a:lnTo>
                          <a:pt x="66" y="268"/>
                        </a:lnTo>
                        <a:lnTo>
                          <a:pt x="66" y="265"/>
                        </a:lnTo>
                        <a:lnTo>
                          <a:pt x="66" y="263"/>
                        </a:lnTo>
                        <a:lnTo>
                          <a:pt x="69" y="261"/>
                        </a:lnTo>
                        <a:lnTo>
                          <a:pt x="70" y="260"/>
                        </a:lnTo>
                        <a:lnTo>
                          <a:pt x="73" y="260"/>
                        </a:lnTo>
                        <a:lnTo>
                          <a:pt x="77" y="259"/>
                        </a:lnTo>
                        <a:lnTo>
                          <a:pt x="78" y="259"/>
                        </a:lnTo>
                        <a:lnTo>
                          <a:pt x="80" y="257"/>
                        </a:lnTo>
                        <a:lnTo>
                          <a:pt x="82" y="255"/>
                        </a:lnTo>
                        <a:lnTo>
                          <a:pt x="84" y="251"/>
                        </a:lnTo>
                        <a:lnTo>
                          <a:pt x="85" y="249"/>
                        </a:lnTo>
                        <a:lnTo>
                          <a:pt x="85" y="248"/>
                        </a:lnTo>
                        <a:lnTo>
                          <a:pt x="85" y="247"/>
                        </a:lnTo>
                        <a:lnTo>
                          <a:pt x="84" y="247"/>
                        </a:lnTo>
                        <a:lnTo>
                          <a:pt x="82" y="247"/>
                        </a:lnTo>
                        <a:lnTo>
                          <a:pt x="81" y="245"/>
                        </a:lnTo>
                        <a:lnTo>
                          <a:pt x="78" y="244"/>
                        </a:lnTo>
                        <a:lnTo>
                          <a:pt x="77" y="243"/>
                        </a:lnTo>
                        <a:lnTo>
                          <a:pt x="77" y="240"/>
                        </a:lnTo>
                        <a:lnTo>
                          <a:pt x="77" y="237"/>
                        </a:lnTo>
                        <a:lnTo>
                          <a:pt x="80" y="235"/>
                        </a:lnTo>
                        <a:lnTo>
                          <a:pt x="81" y="233"/>
                        </a:lnTo>
                        <a:lnTo>
                          <a:pt x="84" y="232"/>
                        </a:lnTo>
                        <a:lnTo>
                          <a:pt x="86" y="232"/>
                        </a:lnTo>
                        <a:lnTo>
                          <a:pt x="88" y="231"/>
                        </a:lnTo>
                        <a:lnTo>
                          <a:pt x="88" y="231"/>
                        </a:lnTo>
                        <a:lnTo>
                          <a:pt x="88" y="231"/>
                        </a:lnTo>
                        <a:lnTo>
                          <a:pt x="88" y="231"/>
                        </a:lnTo>
                        <a:lnTo>
                          <a:pt x="88" y="229"/>
                        </a:lnTo>
                        <a:lnTo>
                          <a:pt x="86" y="228"/>
                        </a:lnTo>
                        <a:lnTo>
                          <a:pt x="84" y="227"/>
                        </a:lnTo>
                        <a:lnTo>
                          <a:pt x="81" y="224"/>
                        </a:lnTo>
                        <a:lnTo>
                          <a:pt x="78" y="221"/>
                        </a:lnTo>
                        <a:lnTo>
                          <a:pt x="77" y="219"/>
                        </a:lnTo>
                        <a:lnTo>
                          <a:pt x="77" y="216"/>
                        </a:lnTo>
                        <a:lnTo>
                          <a:pt x="77" y="215"/>
                        </a:lnTo>
                        <a:lnTo>
                          <a:pt x="77" y="215"/>
                        </a:lnTo>
                        <a:lnTo>
                          <a:pt x="77" y="211"/>
                        </a:lnTo>
                        <a:lnTo>
                          <a:pt x="77" y="208"/>
                        </a:lnTo>
                        <a:lnTo>
                          <a:pt x="77" y="205"/>
                        </a:lnTo>
                        <a:lnTo>
                          <a:pt x="76" y="205"/>
                        </a:lnTo>
                        <a:lnTo>
                          <a:pt x="74" y="203"/>
                        </a:lnTo>
                        <a:lnTo>
                          <a:pt x="73" y="203"/>
                        </a:lnTo>
                        <a:lnTo>
                          <a:pt x="73" y="200"/>
                        </a:lnTo>
                        <a:lnTo>
                          <a:pt x="73" y="200"/>
                        </a:lnTo>
                        <a:lnTo>
                          <a:pt x="73" y="199"/>
                        </a:lnTo>
                        <a:lnTo>
                          <a:pt x="74" y="197"/>
                        </a:lnTo>
                        <a:lnTo>
                          <a:pt x="77" y="197"/>
                        </a:lnTo>
                        <a:lnTo>
                          <a:pt x="80" y="196"/>
                        </a:lnTo>
                        <a:lnTo>
                          <a:pt x="80" y="196"/>
                        </a:lnTo>
                        <a:lnTo>
                          <a:pt x="82" y="195"/>
                        </a:lnTo>
                        <a:lnTo>
                          <a:pt x="85" y="193"/>
                        </a:lnTo>
                        <a:lnTo>
                          <a:pt x="86" y="192"/>
                        </a:lnTo>
                        <a:lnTo>
                          <a:pt x="86" y="191"/>
                        </a:lnTo>
                        <a:lnTo>
                          <a:pt x="86" y="189"/>
                        </a:lnTo>
                        <a:lnTo>
                          <a:pt x="85" y="188"/>
                        </a:lnTo>
                        <a:lnTo>
                          <a:pt x="85" y="188"/>
                        </a:lnTo>
                        <a:lnTo>
                          <a:pt x="85" y="188"/>
                        </a:lnTo>
                        <a:lnTo>
                          <a:pt x="81" y="185"/>
                        </a:lnTo>
                        <a:lnTo>
                          <a:pt x="77" y="183"/>
                        </a:lnTo>
                        <a:lnTo>
                          <a:pt x="73" y="180"/>
                        </a:lnTo>
                        <a:lnTo>
                          <a:pt x="73" y="180"/>
                        </a:lnTo>
                        <a:lnTo>
                          <a:pt x="69" y="177"/>
                        </a:lnTo>
                        <a:lnTo>
                          <a:pt x="65" y="173"/>
                        </a:lnTo>
                        <a:lnTo>
                          <a:pt x="64" y="171"/>
                        </a:lnTo>
                        <a:lnTo>
                          <a:pt x="62" y="168"/>
                        </a:lnTo>
                        <a:lnTo>
                          <a:pt x="62" y="164"/>
                        </a:lnTo>
                        <a:lnTo>
                          <a:pt x="62" y="164"/>
                        </a:lnTo>
                        <a:lnTo>
                          <a:pt x="62" y="164"/>
                        </a:lnTo>
                        <a:lnTo>
                          <a:pt x="62" y="161"/>
                        </a:lnTo>
                        <a:lnTo>
                          <a:pt x="62" y="160"/>
                        </a:lnTo>
                        <a:lnTo>
                          <a:pt x="62" y="159"/>
                        </a:lnTo>
                        <a:lnTo>
                          <a:pt x="64" y="157"/>
                        </a:lnTo>
                        <a:lnTo>
                          <a:pt x="65" y="156"/>
                        </a:lnTo>
                        <a:lnTo>
                          <a:pt x="69" y="155"/>
                        </a:lnTo>
                        <a:lnTo>
                          <a:pt x="70" y="155"/>
                        </a:lnTo>
                        <a:lnTo>
                          <a:pt x="69" y="152"/>
                        </a:lnTo>
                        <a:lnTo>
                          <a:pt x="66" y="148"/>
                        </a:lnTo>
                        <a:lnTo>
                          <a:pt x="64" y="143"/>
                        </a:lnTo>
                        <a:lnTo>
                          <a:pt x="62" y="137"/>
                        </a:lnTo>
                        <a:lnTo>
                          <a:pt x="64" y="135"/>
                        </a:lnTo>
                        <a:lnTo>
                          <a:pt x="64" y="131"/>
                        </a:lnTo>
                        <a:lnTo>
                          <a:pt x="65" y="128"/>
                        </a:lnTo>
                        <a:lnTo>
                          <a:pt x="68" y="125"/>
                        </a:lnTo>
                        <a:lnTo>
                          <a:pt x="68" y="123"/>
                        </a:lnTo>
                        <a:lnTo>
                          <a:pt x="68" y="123"/>
                        </a:lnTo>
                        <a:lnTo>
                          <a:pt x="65" y="123"/>
                        </a:lnTo>
                        <a:lnTo>
                          <a:pt x="64" y="124"/>
                        </a:lnTo>
                        <a:lnTo>
                          <a:pt x="61" y="125"/>
                        </a:lnTo>
                        <a:lnTo>
                          <a:pt x="58" y="124"/>
                        </a:lnTo>
                        <a:lnTo>
                          <a:pt x="57" y="123"/>
                        </a:lnTo>
                        <a:lnTo>
                          <a:pt x="55" y="120"/>
                        </a:lnTo>
                        <a:lnTo>
                          <a:pt x="53" y="118"/>
                        </a:lnTo>
                        <a:lnTo>
                          <a:pt x="52" y="115"/>
                        </a:lnTo>
                        <a:lnTo>
                          <a:pt x="51" y="112"/>
                        </a:lnTo>
                        <a:lnTo>
                          <a:pt x="49" y="110"/>
                        </a:lnTo>
                        <a:lnTo>
                          <a:pt x="47" y="107"/>
                        </a:lnTo>
                        <a:lnTo>
                          <a:pt x="45" y="106"/>
                        </a:lnTo>
                        <a:lnTo>
                          <a:pt x="44" y="104"/>
                        </a:lnTo>
                        <a:lnTo>
                          <a:pt x="44" y="104"/>
                        </a:lnTo>
                        <a:lnTo>
                          <a:pt x="44" y="104"/>
                        </a:lnTo>
                        <a:lnTo>
                          <a:pt x="43" y="103"/>
                        </a:lnTo>
                        <a:lnTo>
                          <a:pt x="43" y="103"/>
                        </a:lnTo>
                        <a:lnTo>
                          <a:pt x="43" y="103"/>
                        </a:lnTo>
                        <a:lnTo>
                          <a:pt x="41" y="100"/>
                        </a:lnTo>
                        <a:lnTo>
                          <a:pt x="39" y="99"/>
                        </a:lnTo>
                        <a:lnTo>
                          <a:pt x="36" y="96"/>
                        </a:lnTo>
                        <a:lnTo>
                          <a:pt x="35" y="95"/>
                        </a:lnTo>
                        <a:lnTo>
                          <a:pt x="35" y="92"/>
                        </a:lnTo>
                        <a:lnTo>
                          <a:pt x="35" y="92"/>
                        </a:lnTo>
                        <a:lnTo>
                          <a:pt x="33" y="91"/>
                        </a:lnTo>
                        <a:lnTo>
                          <a:pt x="32" y="88"/>
                        </a:lnTo>
                        <a:lnTo>
                          <a:pt x="32" y="84"/>
                        </a:lnTo>
                        <a:lnTo>
                          <a:pt x="29" y="79"/>
                        </a:lnTo>
                        <a:lnTo>
                          <a:pt x="29" y="74"/>
                        </a:lnTo>
                        <a:lnTo>
                          <a:pt x="29" y="72"/>
                        </a:lnTo>
                        <a:lnTo>
                          <a:pt x="29" y="70"/>
                        </a:lnTo>
                        <a:lnTo>
                          <a:pt x="31" y="66"/>
                        </a:lnTo>
                        <a:lnTo>
                          <a:pt x="31" y="63"/>
                        </a:lnTo>
                        <a:lnTo>
                          <a:pt x="33" y="60"/>
                        </a:lnTo>
                        <a:lnTo>
                          <a:pt x="36" y="59"/>
                        </a:lnTo>
                        <a:lnTo>
                          <a:pt x="39" y="59"/>
                        </a:lnTo>
                        <a:lnTo>
                          <a:pt x="43" y="59"/>
                        </a:lnTo>
                        <a:lnTo>
                          <a:pt x="47" y="59"/>
                        </a:lnTo>
                        <a:lnTo>
                          <a:pt x="52" y="59"/>
                        </a:lnTo>
                        <a:lnTo>
                          <a:pt x="55" y="59"/>
                        </a:lnTo>
                        <a:lnTo>
                          <a:pt x="56" y="58"/>
                        </a:lnTo>
                        <a:lnTo>
                          <a:pt x="58" y="56"/>
                        </a:lnTo>
                        <a:lnTo>
                          <a:pt x="61" y="56"/>
                        </a:lnTo>
                        <a:lnTo>
                          <a:pt x="62" y="55"/>
                        </a:lnTo>
                        <a:lnTo>
                          <a:pt x="64" y="52"/>
                        </a:lnTo>
                        <a:lnTo>
                          <a:pt x="64" y="51"/>
                        </a:lnTo>
                        <a:lnTo>
                          <a:pt x="65" y="48"/>
                        </a:lnTo>
                        <a:lnTo>
                          <a:pt x="66" y="47"/>
                        </a:lnTo>
                        <a:lnTo>
                          <a:pt x="68" y="44"/>
                        </a:lnTo>
                        <a:lnTo>
                          <a:pt x="69" y="43"/>
                        </a:lnTo>
                        <a:lnTo>
                          <a:pt x="72" y="42"/>
                        </a:lnTo>
                        <a:lnTo>
                          <a:pt x="72" y="42"/>
                        </a:lnTo>
                        <a:lnTo>
                          <a:pt x="74" y="42"/>
                        </a:lnTo>
                        <a:lnTo>
                          <a:pt x="77" y="42"/>
                        </a:lnTo>
                        <a:lnTo>
                          <a:pt x="81" y="40"/>
                        </a:lnTo>
                        <a:lnTo>
                          <a:pt x="84" y="40"/>
                        </a:lnTo>
                        <a:lnTo>
                          <a:pt x="85" y="40"/>
                        </a:lnTo>
                        <a:lnTo>
                          <a:pt x="86" y="40"/>
                        </a:lnTo>
                        <a:lnTo>
                          <a:pt x="88" y="40"/>
                        </a:lnTo>
                        <a:lnTo>
                          <a:pt x="88" y="40"/>
                        </a:lnTo>
                        <a:lnTo>
                          <a:pt x="88" y="42"/>
                        </a:lnTo>
                        <a:lnTo>
                          <a:pt x="89" y="42"/>
                        </a:lnTo>
                        <a:lnTo>
                          <a:pt x="90" y="43"/>
                        </a:lnTo>
                        <a:lnTo>
                          <a:pt x="92" y="44"/>
                        </a:lnTo>
                        <a:lnTo>
                          <a:pt x="92" y="44"/>
                        </a:lnTo>
                        <a:lnTo>
                          <a:pt x="94" y="43"/>
                        </a:lnTo>
                        <a:lnTo>
                          <a:pt x="96" y="42"/>
                        </a:lnTo>
                        <a:lnTo>
                          <a:pt x="97" y="42"/>
                        </a:lnTo>
                        <a:lnTo>
                          <a:pt x="100" y="42"/>
                        </a:lnTo>
                        <a:lnTo>
                          <a:pt x="101" y="43"/>
                        </a:lnTo>
                        <a:lnTo>
                          <a:pt x="105" y="44"/>
                        </a:lnTo>
                        <a:lnTo>
                          <a:pt x="108" y="47"/>
                        </a:lnTo>
                        <a:lnTo>
                          <a:pt x="110" y="50"/>
                        </a:lnTo>
                        <a:lnTo>
                          <a:pt x="112" y="50"/>
                        </a:lnTo>
                        <a:lnTo>
                          <a:pt x="113" y="50"/>
                        </a:lnTo>
                        <a:lnTo>
                          <a:pt x="113" y="50"/>
                        </a:lnTo>
                        <a:lnTo>
                          <a:pt x="114" y="50"/>
                        </a:lnTo>
                        <a:lnTo>
                          <a:pt x="116" y="50"/>
                        </a:lnTo>
                        <a:lnTo>
                          <a:pt x="116" y="50"/>
                        </a:lnTo>
                        <a:lnTo>
                          <a:pt x="117" y="48"/>
                        </a:lnTo>
                        <a:lnTo>
                          <a:pt x="120" y="48"/>
                        </a:lnTo>
                        <a:lnTo>
                          <a:pt x="122" y="47"/>
                        </a:lnTo>
                        <a:lnTo>
                          <a:pt x="126" y="47"/>
                        </a:lnTo>
                        <a:lnTo>
                          <a:pt x="128" y="46"/>
                        </a:lnTo>
                        <a:lnTo>
                          <a:pt x="130" y="44"/>
                        </a:lnTo>
                        <a:lnTo>
                          <a:pt x="130" y="44"/>
                        </a:lnTo>
                        <a:lnTo>
                          <a:pt x="133" y="42"/>
                        </a:lnTo>
                        <a:lnTo>
                          <a:pt x="137" y="39"/>
                        </a:lnTo>
                        <a:lnTo>
                          <a:pt x="141" y="36"/>
                        </a:lnTo>
                        <a:lnTo>
                          <a:pt x="141" y="36"/>
                        </a:lnTo>
                        <a:lnTo>
                          <a:pt x="145" y="34"/>
                        </a:lnTo>
                        <a:lnTo>
                          <a:pt x="148" y="32"/>
                        </a:lnTo>
                        <a:lnTo>
                          <a:pt x="149" y="31"/>
                        </a:lnTo>
                        <a:lnTo>
                          <a:pt x="149" y="31"/>
                        </a:lnTo>
                        <a:lnTo>
                          <a:pt x="149" y="30"/>
                        </a:lnTo>
                        <a:lnTo>
                          <a:pt x="149" y="27"/>
                        </a:lnTo>
                        <a:lnTo>
                          <a:pt x="149" y="26"/>
                        </a:lnTo>
                        <a:lnTo>
                          <a:pt x="150" y="24"/>
                        </a:lnTo>
                        <a:lnTo>
                          <a:pt x="152" y="20"/>
                        </a:lnTo>
                        <a:lnTo>
                          <a:pt x="153" y="16"/>
                        </a:lnTo>
                        <a:lnTo>
                          <a:pt x="154" y="14"/>
                        </a:lnTo>
                        <a:lnTo>
                          <a:pt x="154" y="12"/>
                        </a:lnTo>
                        <a:lnTo>
                          <a:pt x="154" y="12"/>
                        </a:lnTo>
                        <a:lnTo>
                          <a:pt x="156" y="10"/>
                        </a:lnTo>
                        <a:lnTo>
                          <a:pt x="158" y="12"/>
                        </a:lnTo>
                        <a:lnTo>
                          <a:pt x="158" y="12"/>
                        </a:lnTo>
                        <a:lnTo>
                          <a:pt x="158" y="12"/>
                        </a:lnTo>
                        <a:lnTo>
                          <a:pt x="160" y="12"/>
                        </a:lnTo>
                        <a:lnTo>
                          <a:pt x="160" y="14"/>
                        </a:lnTo>
                        <a:lnTo>
                          <a:pt x="161" y="14"/>
                        </a:lnTo>
                        <a:lnTo>
                          <a:pt x="161" y="14"/>
                        </a:lnTo>
                        <a:lnTo>
                          <a:pt x="161" y="14"/>
                        </a:lnTo>
                        <a:lnTo>
                          <a:pt x="164" y="11"/>
                        </a:lnTo>
                        <a:lnTo>
                          <a:pt x="165" y="10"/>
                        </a:lnTo>
                        <a:lnTo>
                          <a:pt x="165" y="8"/>
                        </a:lnTo>
                        <a:lnTo>
                          <a:pt x="166" y="7"/>
                        </a:lnTo>
                        <a:lnTo>
                          <a:pt x="168" y="4"/>
                        </a:lnTo>
                        <a:lnTo>
                          <a:pt x="170" y="2"/>
                        </a:lnTo>
                        <a:lnTo>
                          <a:pt x="170"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1" name="Freeform 643">
                    <a:extLst>
                      <a:ext uri="{FF2B5EF4-FFF2-40B4-BE49-F238E27FC236}">
                        <a16:creationId xmlns:a16="http://schemas.microsoft.com/office/drawing/2014/main" id="{480A47F5-7993-3E1B-9ABB-4F6AE79A1B23}"/>
                      </a:ext>
                    </a:extLst>
                  </p:cNvPr>
                  <p:cNvSpPr>
                    <a:spLocks noEditPoints="1"/>
                  </p:cNvSpPr>
                  <p:nvPr/>
                </p:nvSpPr>
                <p:spPr bwMode="auto">
                  <a:xfrm>
                    <a:off x="-1716642" y="-3859464"/>
                    <a:ext cx="9165592" cy="7961353"/>
                  </a:xfrm>
                  <a:custGeom>
                    <a:avLst/>
                    <a:gdLst>
                      <a:gd name="T0" fmla="*/ 798 w 822"/>
                      <a:gd name="T1" fmla="*/ 258 h 714"/>
                      <a:gd name="T2" fmla="*/ 315 w 822"/>
                      <a:gd name="T3" fmla="*/ 100 h 714"/>
                      <a:gd name="T4" fmla="*/ 276 w 822"/>
                      <a:gd name="T5" fmla="*/ 122 h 714"/>
                      <a:gd name="T6" fmla="*/ 227 w 822"/>
                      <a:gd name="T7" fmla="*/ 56 h 714"/>
                      <a:gd name="T8" fmla="*/ 81 w 822"/>
                      <a:gd name="T9" fmla="*/ 92 h 714"/>
                      <a:gd name="T10" fmla="*/ 95 w 822"/>
                      <a:gd name="T11" fmla="*/ 181 h 714"/>
                      <a:gd name="T12" fmla="*/ 46 w 822"/>
                      <a:gd name="T13" fmla="*/ 342 h 714"/>
                      <a:gd name="T14" fmla="*/ 45 w 822"/>
                      <a:gd name="T15" fmla="*/ 388 h 714"/>
                      <a:gd name="T16" fmla="*/ 110 w 822"/>
                      <a:gd name="T17" fmla="*/ 435 h 714"/>
                      <a:gd name="T18" fmla="*/ 178 w 822"/>
                      <a:gd name="T19" fmla="*/ 408 h 714"/>
                      <a:gd name="T20" fmla="*/ 213 w 822"/>
                      <a:gd name="T21" fmla="*/ 470 h 714"/>
                      <a:gd name="T22" fmla="*/ 252 w 822"/>
                      <a:gd name="T23" fmla="*/ 490 h 714"/>
                      <a:gd name="T24" fmla="*/ 291 w 822"/>
                      <a:gd name="T25" fmla="*/ 423 h 714"/>
                      <a:gd name="T26" fmla="*/ 322 w 822"/>
                      <a:gd name="T27" fmla="*/ 375 h 714"/>
                      <a:gd name="T28" fmla="*/ 404 w 822"/>
                      <a:gd name="T29" fmla="*/ 396 h 714"/>
                      <a:gd name="T30" fmla="*/ 391 w 822"/>
                      <a:gd name="T31" fmla="*/ 472 h 714"/>
                      <a:gd name="T32" fmla="*/ 445 w 822"/>
                      <a:gd name="T33" fmla="*/ 543 h 714"/>
                      <a:gd name="T34" fmla="*/ 469 w 822"/>
                      <a:gd name="T35" fmla="*/ 615 h 714"/>
                      <a:gd name="T36" fmla="*/ 496 w 822"/>
                      <a:gd name="T37" fmla="*/ 669 h 714"/>
                      <a:gd name="T38" fmla="*/ 517 w 822"/>
                      <a:gd name="T39" fmla="*/ 686 h 714"/>
                      <a:gd name="T40" fmla="*/ 601 w 822"/>
                      <a:gd name="T41" fmla="*/ 656 h 714"/>
                      <a:gd name="T42" fmla="*/ 663 w 822"/>
                      <a:gd name="T43" fmla="*/ 621 h 714"/>
                      <a:gd name="T44" fmla="*/ 649 w 822"/>
                      <a:gd name="T45" fmla="*/ 512 h 714"/>
                      <a:gd name="T46" fmla="*/ 724 w 822"/>
                      <a:gd name="T47" fmla="*/ 467 h 714"/>
                      <a:gd name="T48" fmla="*/ 708 w 822"/>
                      <a:gd name="T49" fmla="*/ 387 h 714"/>
                      <a:gd name="T50" fmla="*/ 682 w 822"/>
                      <a:gd name="T51" fmla="*/ 282 h 714"/>
                      <a:gd name="T52" fmla="*/ 779 w 822"/>
                      <a:gd name="T53" fmla="*/ 265 h 714"/>
                      <a:gd name="T54" fmla="*/ 759 w 822"/>
                      <a:gd name="T55" fmla="*/ 209 h 714"/>
                      <a:gd name="T56" fmla="*/ 667 w 822"/>
                      <a:gd name="T57" fmla="*/ 148 h 714"/>
                      <a:gd name="T58" fmla="*/ 576 w 822"/>
                      <a:gd name="T59" fmla="*/ 137 h 714"/>
                      <a:gd name="T60" fmla="*/ 513 w 822"/>
                      <a:gd name="T61" fmla="*/ 100 h 714"/>
                      <a:gd name="T62" fmla="*/ 336 w 822"/>
                      <a:gd name="T63" fmla="*/ 8 h 714"/>
                      <a:gd name="T64" fmla="*/ 488 w 822"/>
                      <a:gd name="T65" fmla="*/ 84 h 714"/>
                      <a:gd name="T66" fmla="*/ 569 w 822"/>
                      <a:gd name="T67" fmla="*/ 126 h 714"/>
                      <a:gd name="T68" fmla="*/ 671 w 822"/>
                      <a:gd name="T69" fmla="*/ 145 h 714"/>
                      <a:gd name="T70" fmla="*/ 767 w 822"/>
                      <a:gd name="T71" fmla="*/ 209 h 714"/>
                      <a:gd name="T72" fmla="*/ 795 w 822"/>
                      <a:gd name="T73" fmla="*/ 258 h 714"/>
                      <a:gd name="T74" fmla="*/ 689 w 822"/>
                      <a:gd name="T75" fmla="*/ 286 h 714"/>
                      <a:gd name="T76" fmla="*/ 716 w 822"/>
                      <a:gd name="T77" fmla="*/ 370 h 714"/>
                      <a:gd name="T78" fmla="*/ 738 w 822"/>
                      <a:gd name="T79" fmla="*/ 451 h 714"/>
                      <a:gd name="T80" fmla="*/ 670 w 822"/>
                      <a:gd name="T81" fmla="*/ 507 h 714"/>
                      <a:gd name="T82" fmla="*/ 671 w 822"/>
                      <a:gd name="T83" fmla="*/ 596 h 714"/>
                      <a:gd name="T84" fmla="*/ 623 w 822"/>
                      <a:gd name="T85" fmla="*/ 633 h 714"/>
                      <a:gd name="T86" fmla="*/ 540 w 822"/>
                      <a:gd name="T87" fmla="*/ 681 h 714"/>
                      <a:gd name="T88" fmla="*/ 484 w 822"/>
                      <a:gd name="T89" fmla="*/ 701 h 714"/>
                      <a:gd name="T90" fmla="*/ 501 w 822"/>
                      <a:gd name="T91" fmla="*/ 635 h 714"/>
                      <a:gd name="T92" fmla="*/ 458 w 822"/>
                      <a:gd name="T93" fmla="*/ 577 h 714"/>
                      <a:gd name="T94" fmla="*/ 416 w 822"/>
                      <a:gd name="T95" fmla="*/ 511 h 714"/>
                      <a:gd name="T96" fmla="*/ 381 w 822"/>
                      <a:gd name="T97" fmla="*/ 444 h 714"/>
                      <a:gd name="T98" fmla="*/ 371 w 822"/>
                      <a:gd name="T99" fmla="*/ 411 h 714"/>
                      <a:gd name="T100" fmla="*/ 298 w 822"/>
                      <a:gd name="T101" fmla="*/ 391 h 714"/>
                      <a:gd name="T102" fmla="*/ 306 w 822"/>
                      <a:gd name="T103" fmla="*/ 470 h 714"/>
                      <a:gd name="T104" fmla="*/ 205 w 822"/>
                      <a:gd name="T105" fmla="*/ 507 h 714"/>
                      <a:gd name="T106" fmla="*/ 209 w 822"/>
                      <a:gd name="T107" fmla="*/ 434 h 714"/>
                      <a:gd name="T108" fmla="*/ 151 w 822"/>
                      <a:gd name="T109" fmla="*/ 394 h 714"/>
                      <a:gd name="T110" fmla="*/ 53 w 822"/>
                      <a:gd name="T111" fmla="*/ 444 h 714"/>
                      <a:gd name="T112" fmla="*/ 6 w 822"/>
                      <a:gd name="T113" fmla="*/ 356 h 714"/>
                      <a:gd name="T114" fmla="*/ 85 w 822"/>
                      <a:gd name="T115" fmla="*/ 251 h 714"/>
                      <a:gd name="T116" fmla="*/ 57 w 822"/>
                      <a:gd name="T117" fmla="*/ 134 h 714"/>
                      <a:gd name="T118" fmla="*/ 193 w 822"/>
                      <a:gd name="T119" fmla="*/ 48 h 714"/>
                      <a:gd name="T120" fmla="*/ 246 w 822"/>
                      <a:gd name="T121" fmla="*/ 120 h 714"/>
                      <a:gd name="T122" fmla="*/ 290 w 822"/>
                      <a:gd name="T123" fmla="*/ 88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2" h="714">
                        <a:moveTo>
                          <a:pt x="514" y="712"/>
                        </a:moveTo>
                        <a:lnTo>
                          <a:pt x="514" y="712"/>
                        </a:lnTo>
                        <a:lnTo>
                          <a:pt x="514" y="712"/>
                        </a:lnTo>
                        <a:close/>
                        <a:moveTo>
                          <a:pt x="533" y="676"/>
                        </a:moveTo>
                        <a:lnTo>
                          <a:pt x="533" y="676"/>
                        </a:lnTo>
                        <a:lnTo>
                          <a:pt x="533" y="676"/>
                        </a:lnTo>
                        <a:lnTo>
                          <a:pt x="533" y="676"/>
                        </a:lnTo>
                        <a:close/>
                        <a:moveTo>
                          <a:pt x="653" y="641"/>
                        </a:moveTo>
                        <a:lnTo>
                          <a:pt x="653" y="641"/>
                        </a:lnTo>
                        <a:lnTo>
                          <a:pt x="653" y="641"/>
                        </a:lnTo>
                        <a:lnTo>
                          <a:pt x="653" y="641"/>
                        </a:lnTo>
                        <a:close/>
                        <a:moveTo>
                          <a:pt x="621" y="629"/>
                        </a:moveTo>
                        <a:lnTo>
                          <a:pt x="621" y="629"/>
                        </a:lnTo>
                        <a:lnTo>
                          <a:pt x="621" y="629"/>
                        </a:lnTo>
                        <a:lnTo>
                          <a:pt x="621" y="629"/>
                        </a:lnTo>
                        <a:close/>
                        <a:moveTo>
                          <a:pt x="232" y="501"/>
                        </a:moveTo>
                        <a:lnTo>
                          <a:pt x="232" y="501"/>
                        </a:lnTo>
                        <a:lnTo>
                          <a:pt x="232" y="503"/>
                        </a:lnTo>
                        <a:lnTo>
                          <a:pt x="232" y="501"/>
                        </a:lnTo>
                        <a:close/>
                        <a:moveTo>
                          <a:pt x="413" y="483"/>
                        </a:moveTo>
                        <a:lnTo>
                          <a:pt x="413" y="483"/>
                        </a:lnTo>
                        <a:lnTo>
                          <a:pt x="413" y="483"/>
                        </a:lnTo>
                        <a:lnTo>
                          <a:pt x="413" y="483"/>
                        </a:lnTo>
                        <a:close/>
                        <a:moveTo>
                          <a:pt x="295" y="466"/>
                        </a:moveTo>
                        <a:lnTo>
                          <a:pt x="295" y="466"/>
                        </a:lnTo>
                        <a:lnTo>
                          <a:pt x="295" y="466"/>
                        </a:lnTo>
                        <a:lnTo>
                          <a:pt x="295" y="466"/>
                        </a:lnTo>
                        <a:close/>
                        <a:moveTo>
                          <a:pt x="726" y="458"/>
                        </a:moveTo>
                        <a:lnTo>
                          <a:pt x="726" y="458"/>
                        </a:lnTo>
                        <a:lnTo>
                          <a:pt x="726" y="458"/>
                        </a:lnTo>
                        <a:lnTo>
                          <a:pt x="726" y="458"/>
                        </a:lnTo>
                        <a:close/>
                        <a:moveTo>
                          <a:pt x="296" y="432"/>
                        </a:moveTo>
                        <a:lnTo>
                          <a:pt x="296" y="432"/>
                        </a:lnTo>
                        <a:lnTo>
                          <a:pt x="296" y="434"/>
                        </a:lnTo>
                        <a:lnTo>
                          <a:pt x="296" y="432"/>
                        </a:lnTo>
                        <a:close/>
                        <a:moveTo>
                          <a:pt x="209" y="416"/>
                        </a:moveTo>
                        <a:lnTo>
                          <a:pt x="209" y="416"/>
                        </a:lnTo>
                        <a:lnTo>
                          <a:pt x="209" y="416"/>
                        </a:lnTo>
                        <a:lnTo>
                          <a:pt x="209" y="416"/>
                        </a:lnTo>
                        <a:close/>
                        <a:moveTo>
                          <a:pt x="270" y="406"/>
                        </a:moveTo>
                        <a:lnTo>
                          <a:pt x="270" y="406"/>
                        </a:lnTo>
                        <a:lnTo>
                          <a:pt x="270" y="406"/>
                        </a:lnTo>
                        <a:lnTo>
                          <a:pt x="270" y="406"/>
                        </a:lnTo>
                        <a:close/>
                        <a:moveTo>
                          <a:pt x="167" y="406"/>
                        </a:moveTo>
                        <a:lnTo>
                          <a:pt x="167" y="406"/>
                        </a:lnTo>
                        <a:lnTo>
                          <a:pt x="167" y="406"/>
                        </a:lnTo>
                        <a:lnTo>
                          <a:pt x="167" y="406"/>
                        </a:lnTo>
                        <a:close/>
                        <a:moveTo>
                          <a:pt x="6" y="356"/>
                        </a:moveTo>
                        <a:lnTo>
                          <a:pt x="6" y="356"/>
                        </a:lnTo>
                        <a:lnTo>
                          <a:pt x="6" y="356"/>
                        </a:lnTo>
                        <a:lnTo>
                          <a:pt x="6" y="356"/>
                        </a:lnTo>
                        <a:close/>
                        <a:moveTo>
                          <a:pt x="798" y="258"/>
                        </a:moveTo>
                        <a:lnTo>
                          <a:pt x="798" y="258"/>
                        </a:lnTo>
                        <a:lnTo>
                          <a:pt x="798" y="258"/>
                        </a:lnTo>
                        <a:lnTo>
                          <a:pt x="798" y="258"/>
                        </a:lnTo>
                        <a:close/>
                        <a:moveTo>
                          <a:pt x="720" y="173"/>
                        </a:moveTo>
                        <a:lnTo>
                          <a:pt x="720" y="173"/>
                        </a:lnTo>
                        <a:lnTo>
                          <a:pt x="720" y="173"/>
                        </a:lnTo>
                        <a:lnTo>
                          <a:pt x="720" y="173"/>
                        </a:lnTo>
                        <a:close/>
                        <a:moveTo>
                          <a:pt x="714" y="156"/>
                        </a:moveTo>
                        <a:lnTo>
                          <a:pt x="715" y="156"/>
                        </a:lnTo>
                        <a:lnTo>
                          <a:pt x="715" y="156"/>
                        </a:lnTo>
                        <a:lnTo>
                          <a:pt x="714" y="156"/>
                        </a:lnTo>
                        <a:close/>
                        <a:moveTo>
                          <a:pt x="97" y="153"/>
                        </a:moveTo>
                        <a:lnTo>
                          <a:pt x="97" y="153"/>
                        </a:lnTo>
                        <a:lnTo>
                          <a:pt x="97" y="153"/>
                        </a:lnTo>
                        <a:close/>
                        <a:moveTo>
                          <a:pt x="252" y="134"/>
                        </a:moveTo>
                        <a:lnTo>
                          <a:pt x="252" y="134"/>
                        </a:lnTo>
                        <a:lnTo>
                          <a:pt x="252" y="134"/>
                        </a:lnTo>
                        <a:lnTo>
                          <a:pt x="252" y="134"/>
                        </a:lnTo>
                        <a:close/>
                        <a:moveTo>
                          <a:pt x="622" y="133"/>
                        </a:moveTo>
                        <a:lnTo>
                          <a:pt x="622" y="133"/>
                        </a:lnTo>
                        <a:lnTo>
                          <a:pt x="622" y="133"/>
                        </a:lnTo>
                        <a:lnTo>
                          <a:pt x="622" y="133"/>
                        </a:lnTo>
                        <a:close/>
                        <a:moveTo>
                          <a:pt x="307" y="93"/>
                        </a:moveTo>
                        <a:lnTo>
                          <a:pt x="307" y="93"/>
                        </a:lnTo>
                        <a:lnTo>
                          <a:pt x="307" y="93"/>
                        </a:lnTo>
                        <a:lnTo>
                          <a:pt x="307" y="93"/>
                        </a:lnTo>
                        <a:close/>
                        <a:moveTo>
                          <a:pt x="330" y="4"/>
                        </a:moveTo>
                        <a:lnTo>
                          <a:pt x="328" y="4"/>
                        </a:lnTo>
                        <a:lnTo>
                          <a:pt x="326" y="5"/>
                        </a:lnTo>
                        <a:lnTo>
                          <a:pt x="322" y="11"/>
                        </a:lnTo>
                        <a:lnTo>
                          <a:pt x="318" y="16"/>
                        </a:lnTo>
                        <a:lnTo>
                          <a:pt x="316" y="20"/>
                        </a:lnTo>
                        <a:lnTo>
                          <a:pt x="315" y="24"/>
                        </a:lnTo>
                        <a:lnTo>
                          <a:pt x="315" y="24"/>
                        </a:lnTo>
                        <a:lnTo>
                          <a:pt x="314" y="27"/>
                        </a:lnTo>
                        <a:lnTo>
                          <a:pt x="312" y="32"/>
                        </a:lnTo>
                        <a:lnTo>
                          <a:pt x="311" y="37"/>
                        </a:lnTo>
                        <a:lnTo>
                          <a:pt x="310" y="42"/>
                        </a:lnTo>
                        <a:lnTo>
                          <a:pt x="308" y="48"/>
                        </a:lnTo>
                        <a:lnTo>
                          <a:pt x="306" y="52"/>
                        </a:lnTo>
                        <a:lnTo>
                          <a:pt x="306" y="52"/>
                        </a:lnTo>
                        <a:lnTo>
                          <a:pt x="304" y="56"/>
                        </a:lnTo>
                        <a:lnTo>
                          <a:pt x="304" y="60"/>
                        </a:lnTo>
                        <a:lnTo>
                          <a:pt x="304" y="65"/>
                        </a:lnTo>
                        <a:lnTo>
                          <a:pt x="307" y="70"/>
                        </a:lnTo>
                        <a:lnTo>
                          <a:pt x="308" y="76"/>
                        </a:lnTo>
                        <a:lnTo>
                          <a:pt x="311" y="78"/>
                        </a:lnTo>
                        <a:lnTo>
                          <a:pt x="312" y="82"/>
                        </a:lnTo>
                        <a:lnTo>
                          <a:pt x="314" y="86"/>
                        </a:lnTo>
                        <a:lnTo>
                          <a:pt x="315" y="92"/>
                        </a:lnTo>
                        <a:lnTo>
                          <a:pt x="315" y="96"/>
                        </a:lnTo>
                        <a:lnTo>
                          <a:pt x="315" y="100"/>
                        </a:lnTo>
                        <a:lnTo>
                          <a:pt x="315" y="104"/>
                        </a:lnTo>
                        <a:lnTo>
                          <a:pt x="315" y="117"/>
                        </a:lnTo>
                        <a:lnTo>
                          <a:pt x="311" y="106"/>
                        </a:lnTo>
                        <a:lnTo>
                          <a:pt x="311" y="106"/>
                        </a:lnTo>
                        <a:lnTo>
                          <a:pt x="310" y="106"/>
                        </a:lnTo>
                        <a:lnTo>
                          <a:pt x="308" y="102"/>
                        </a:lnTo>
                        <a:lnTo>
                          <a:pt x="307" y="100"/>
                        </a:lnTo>
                        <a:lnTo>
                          <a:pt x="304" y="97"/>
                        </a:lnTo>
                        <a:lnTo>
                          <a:pt x="304" y="97"/>
                        </a:lnTo>
                        <a:lnTo>
                          <a:pt x="303" y="96"/>
                        </a:lnTo>
                        <a:lnTo>
                          <a:pt x="302" y="96"/>
                        </a:lnTo>
                        <a:lnTo>
                          <a:pt x="300" y="96"/>
                        </a:lnTo>
                        <a:lnTo>
                          <a:pt x="298" y="96"/>
                        </a:lnTo>
                        <a:lnTo>
                          <a:pt x="295" y="94"/>
                        </a:lnTo>
                        <a:lnTo>
                          <a:pt x="292" y="94"/>
                        </a:lnTo>
                        <a:lnTo>
                          <a:pt x="290" y="93"/>
                        </a:lnTo>
                        <a:lnTo>
                          <a:pt x="288" y="92"/>
                        </a:lnTo>
                        <a:lnTo>
                          <a:pt x="287" y="90"/>
                        </a:lnTo>
                        <a:lnTo>
                          <a:pt x="284" y="88"/>
                        </a:lnTo>
                        <a:lnTo>
                          <a:pt x="282" y="84"/>
                        </a:lnTo>
                        <a:lnTo>
                          <a:pt x="279" y="80"/>
                        </a:lnTo>
                        <a:lnTo>
                          <a:pt x="276" y="77"/>
                        </a:lnTo>
                        <a:lnTo>
                          <a:pt x="276" y="76"/>
                        </a:lnTo>
                        <a:lnTo>
                          <a:pt x="275" y="76"/>
                        </a:lnTo>
                        <a:lnTo>
                          <a:pt x="274" y="76"/>
                        </a:lnTo>
                        <a:lnTo>
                          <a:pt x="272" y="77"/>
                        </a:lnTo>
                        <a:lnTo>
                          <a:pt x="270" y="80"/>
                        </a:lnTo>
                        <a:lnTo>
                          <a:pt x="267" y="81"/>
                        </a:lnTo>
                        <a:lnTo>
                          <a:pt x="266" y="81"/>
                        </a:lnTo>
                        <a:lnTo>
                          <a:pt x="264" y="82"/>
                        </a:lnTo>
                        <a:lnTo>
                          <a:pt x="264" y="84"/>
                        </a:lnTo>
                        <a:lnTo>
                          <a:pt x="264" y="85"/>
                        </a:lnTo>
                        <a:lnTo>
                          <a:pt x="264" y="92"/>
                        </a:lnTo>
                        <a:lnTo>
                          <a:pt x="263" y="97"/>
                        </a:lnTo>
                        <a:lnTo>
                          <a:pt x="262" y="102"/>
                        </a:lnTo>
                        <a:lnTo>
                          <a:pt x="262" y="102"/>
                        </a:lnTo>
                        <a:lnTo>
                          <a:pt x="262" y="104"/>
                        </a:lnTo>
                        <a:lnTo>
                          <a:pt x="263" y="105"/>
                        </a:lnTo>
                        <a:lnTo>
                          <a:pt x="264" y="106"/>
                        </a:lnTo>
                        <a:lnTo>
                          <a:pt x="264" y="105"/>
                        </a:lnTo>
                        <a:lnTo>
                          <a:pt x="266" y="104"/>
                        </a:lnTo>
                        <a:lnTo>
                          <a:pt x="268" y="102"/>
                        </a:lnTo>
                        <a:lnTo>
                          <a:pt x="270" y="101"/>
                        </a:lnTo>
                        <a:lnTo>
                          <a:pt x="271" y="101"/>
                        </a:lnTo>
                        <a:lnTo>
                          <a:pt x="272" y="101"/>
                        </a:lnTo>
                        <a:lnTo>
                          <a:pt x="274" y="102"/>
                        </a:lnTo>
                        <a:lnTo>
                          <a:pt x="275" y="105"/>
                        </a:lnTo>
                        <a:lnTo>
                          <a:pt x="275" y="108"/>
                        </a:lnTo>
                        <a:lnTo>
                          <a:pt x="276" y="113"/>
                        </a:lnTo>
                        <a:lnTo>
                          <a:pt x="276" y="113"/>
                        </a:lnTo>
                        <a:lnTo>
                          <a:pt x="276" y="118"/>
                        </a:lnTo>
                        <a:lnTo>
                          <a:pt x="276" y="122"/>
                        </a:lnTo>
                        <a:lnTo>
                          <a:pt x="274" y="128"/>
                        </a:lnTo>
                        <a:lnTo>
                          <a:pt x="271" y="132"/>
                        </a:lnTo>
                        <a:lnTo>
                          <a:pt x="271" y="132"/>
                        </a:lnTo>
                        <a:lnTo>
                          <a:pt x="271" y="132"/>
                        </a:lnTo>
                        <a:lnTo>
                          <a:pt x="268" y="134"/>
                        </a:lnTo>
                        <a:lnTo>
                          <a:pt x="266" y="137"/>
                        </a:lnTo>
                        <a:lnTo>
                          <a:pt x="263" y="138"/>
                        </a:lnTo>
                        <a:lnTo>
                          <a:pt x="260" y="138"/>
                        </a:lnTo>
                        <a:lnTo>
                          <a:pt x="256" y="138"/>
                        </a:lnTo>
                        <a:lnTo>
                          <a:pt x="252" y="134"/>
                        </a:lnTo>
                        <a:lnTo>
                          <a:pt x="250" y="130"/>
                        </a:lnTo>
                        <a:lnTo>
                          <a:pt x="247" y="128"/>
                        </a:lnTo>
                        <a:lnTo>
                          <a:pt x="246" y="125"/>
                        </a:lnTo>
                        <a:lnTo>
                          <a:pt x="244" y="124"/>
                        </a:lnTo>
                        <a:lnTo>
                          <a:pt x="243" y="122"/>
                        </a:lnTo>
                        <a:lnTo>
                          <a:pt x="240" y="122"/>
                        </a:lnTo>
                        <a:lnTo>
                          <a:pt x="238" y="122"/>
                        </a:lnTo>
                        <a:lnTo>
                          <a:pt x="234" y="121"/>
                        </a:lnTo>
                        <a:lnTo>
                          <a:pt x="232" y="118"/>
                        </a:lnTo>
                        <a:lnTo>
                          <a:pt x="230" y="114"/>
                        </a:lnTo>
                        <a:lnTo>
                          <a:pt x="228" y="110"/>
                        </a:lnTo>
                        <a:lnTo>
                          <a:pt x="228" y="109"/>
                        </a:lnTo>
                        <a:lnTo>
                          <a:pt x="230" y="108"/>
                        </a:lnTo>
                        <a:lnTo>
                          <a:pt x="231" y="106"/>
                        </a:lnTo>
                        <a:lnTo>
                          <a:pt x="232" y="105"/>
                        </a:lnTo>
                        <a:lnTo>
                          <a:pt x="236" y="105"/>
                        </a:lnTo>
                        <a:lnTo>
                          <a:pt x="239" y="105"/>
                        </a:lnTo>
                        <a:lnTo>
                          <a:pt x="242" y="105"/>
                        </a:lnTo>
                        <a:lnTo>
                          <a:pt x="244" y="106"/>
                        </a:lnTo>
                        <a:lnTo>
                          <a:pt x="246" y="105"/>
                        </a:lnTo>
                        <a:lnTo>
                          <a:pt x="246" y="105"/>
                        </a:lnTo>
                        <a:lnTo>
                          <a:pt x="246" y="105"/>
                        </a:lnTo>
                        <a:lnTo>
                          <a:pt x="246" y="105"/>
                        </a:lnTo>
                        <a:lnTo>
                          <a:pt x="248" y="101"/>
                        </a:lnTo>
                        <a:lnTo>
                          <a:pt x="248" y="97"/>
                        </a:lnTo>
                        <a:lnTo>
                          <a:pt x="248" y="96"/>
                        </a:lnTo>
                        <a:lnTo>
                          <a:pt x="247" y="93"/>
                        </a:lnTo>
                        <a:lnTo>
                          <a:pt x="246" y="90"/>
                        </a:lnTo>
                        <a:lnTo>
                          <a:pt x="246" y="90"/>
                        </a:lnTo>
                        <a:lnTo>
                          <a:pt x="243" y="85"/>
                        </a:lnTo>
                        <a:lnTo>
                          <a:pt x="242" y="80"/>
                        </a:lnTo>
                        <a:lnTo>
                          <a:pt x="240" y="76"/>
                        </a:lnTo>
                        <a:lnTo>
                          <a:pt x="238" y="72"/>
                        </a:lnTo>
                        <a:lnTo>
                          <a:pt x="236" y="72"/>
                        </a:lnTo>
                        <a:lnTo>
                          <a:pt x="235" y="70"/>
                        </a:lnTo>
                        <a:lnTo>
                          <a:pt x="232" y="70"/>
                        </a:lnTo>
                        <a:lnTo>
                          <a:pt x="231" y="69"/>
                        </a:lnTo>
                        <a:lnTo>
                          <a:pt x="228" y="68"/>
                        </a:lnTo>
                        <a:lnTo>
                          <a:pt x="228" y="65"/>
                        </a:lnTo>
                        <a:lnTo>
                          <a:pt x="227" y="62"/>
                        </a:lnTo>
                        <a:lnTo>
                          <a:pt x="227" y="58"/>
                        </a:lnTo>
                        <a:lnTo>
                          <a:pt x="227" y="56"/>
                        </a:lnTo>
                        <a:lnTo>
                          <a:pt x="227" y="54"/>
                        </a:lnTo>
                        <a:lnTo>
                          <a:pt x="227" y="53"/>
                        </a:lnTo>
                        <a:lnTo>
                          <a:pt x="226" y="53"/>
                        </a:lnTo>
                        <a:lnTo>
                          <a:pt x="224" y="52"/>
                        </a:lnTo>
                        <a:lnTo>
                          <a:pt x="224" y="52"/>
                        </a:lnTo>
                        <a:lnTo>
                          <a:pt x="224" y="52"/>
                        </a:lnTo>
                        <a:lnTo>
                          <a:pt x="223" y="52"/>
                        </a:lnTo>
                        <a:lnTo>
                          <a:pt x="223" y="52"/>
                        </a:lnTo>
                        <a:lnTo>
                          <a:pt x="219" y="50"/>
                        </a:lnTo>
                        <a:lnTo>
                          <a:pt x="215" y="50"/>
                        </a:lnTo>
                        <a:lnTo>
                          <a:pt x="211" y="49"/>
                        </a:lnTo>
                        <a:lnTo>
                          <a:pt x="209" y="49"/>
                        </a:lnTo>
                        <a:lnTo>
                          <a:pt x="205" y="49"/>
                        </a:lnTo>
                        <a:lnTo>
                          <a:pt x="202" y="48"/>
                        </a:lnTo>
                        <a:lnTo>
                          <a:pt x="199" y="49"/>
                        </a:lnTo>
                        <a:lnTo>
                          <a:pt x="198" y="49"/>
                        </a:lnTo>
                        <a:lnTo>
                          <a:pt x="195" y="52"/>
                        </a:lnTo>
                        <a:lnTo>
                          <a:pt x="193" y="52"/>
                        </a:lnTo>
                        <a:lnTo>
                          <a:pt x="186" y="53"/>
                        </a:lnTo>
                        <a:lnTo>
                          <a:pt x="182" y="53"/>
                        </a:lnTo>
                        <a:lnTo>
                          <a:pt x="178" y="54"/>
                        </a:lnTo>
                        <a:lnTo>
                          <a:pt x="175" y="54"/>
                        </a:lnTo>
                        <a:lnTo>
                          <a:pt x="173" y="56"/>
                        </a:lnTo>
                        <a:lnTo>
                          <a:pt x="169" y="58"/>
                        </a:lnTo>
                        <a:lnTo>
                          <a:pt x="163" y="60"/>
                        </a:lnTo>
                        <a:lnTo>
                          <a:pt x="158" y="61"/>
                        </a:lnTo>
                        <a:lnTo>
                          <a:pt x="153" y="62"/>
                        </a:lnTo>
                        <a:lnTo>
                          <a:pt x="149" y="62"/>
                        </a:lnTo>
                        <a:lnTo>
                          <a:pt x="146" y="62"/>
                        </a:lnTo>
                        <a:lnTo>
                          <a:pt x="145" y="62"/>
                        </a:lnTo>
                        <a:lnTo>
                          <a:pt x="145" y="62"/>
                        </a:lnTo>
                        <a:lnTo>
                          <a:pt x="139" y="60"/>
                        </a:lnTo>
                        <a:lnTo>
                          <a:pt x="134" y="58"/>
                        </a:lnTo>
                        <a:lnTo>
                          <a:pt x="127" y="58"/>
                        </a:lnTo>
                        <a:lnTo>
                          <a:pt x="123" y="58"/>
                        </a:lnTo>
                        <a:lnTo>
                          <a:pt x="119" y="60"/>
                        </a:lnTo>
                        <a:lnTo>
                          <a:pt x="114" y="60"/>
                        </a:lnTo>
                        <a:lnTo>
                          <a:pt x="110" y="60"/>
                        </a:lnTo>
                        <a:lnTo>
                          <a:pt x="105" y="61"/>
                        </a:lnTo>
                        <a:lnTo>
                          <a:pt x="101" y="62"/>
                        </a:lnTo>
                        <a:lnTo>
                          <a:pt x="98" y="64"/>
                        </a:lnTo>
                        <a:lnTo>
                          <a:pt x="93" y="68"/>
                        </a:lnTo>
                        <a:lnTo>
                          <a:pt x="88" y="73"/>
                        </a:lnTo>
                        <a:lnTo>
                          <a:pt x="84" y="76"/>
                        </a:lnTo>
                        <a:lnTo>
                          <a:pt x="81" y="80"/>
                        </a:lnTo>
                        <a:lnTo>
                          <a:pt x="80" y="82"/>
                        </a:lnTo>
                        <a:lnTo>
                          <a:pt x="77" y="85"/>
                        </a:lnTo>
                        <a:lnTo>
                          <a:pt x="77" y="86"/>
                        </a:lnTo>
                        <a:lnTo>
                          <a:pt x="77" y="88"/>
                        </a:lnTo>
                        <a:lnTo>
                          <a:pt x="78" y="89"/>
                        </a:lnTo>
                        <a:lnTo>
                          <a:pt x="80" y="90"/>
                        </a:lnTo>
                        <a:lnTo>
                          <a:pt x="81" y="92"/>
                        </a:lnTo>
                        <a:lnTo>
                          <a:pt x="84" y="94"/>
                        </a:lnTo>
                        <a:lnTo>
                          <a:pt x="85" y="96"/>
                        </a:lnTo>
                        <a:lnTo>
                          <a:pt x="85" y="97"/>
                        </a:lnTo>
                        <a:lnTo>
                          <a:pt x="85" y="100"/>
                        </a:lnTo>
                        <a:lnTo>
                          <a:pt x="84" y="101"/>
                        </a:lnTo>
                        <a:lnTo>
                          <a:pt x="81" y="101"/>
                        </a:lnTo>
                        <a:lnTo>
                          <a:pt x="78" y="102"/>
                        </a:lnTo>
                        <a:lnTo>
                          <a:pt x="76" y="101"/>
                        </a:lnTo>
                        <a:lnTo>
                          <a:pt x="73" y="101"/>
                        </a:lnTo>
                        <a:lnTo>
                          <a:pt x="72" y="101"/>
                        </a:lnTo>
                        <a:lnTo>
                          <a:pt x="70" y="101"/>
                        </a:lnTo>
                        <a:lnTo>
                          <a:pt x="69" y="101"/>
                        </a:lnTo>
                        <a:lnTo>
                          <a:pt x="69" y="102"/>
                        </a:lnTo>
                        <a:lnTo>
                          <a:pt x="68" y="104"/>
                        </a:lnTo>
                        <a:lnTo>
                          <a:pt x="68" y="108"/>
                        </a:lnTo>
                        <a:lnTo>
                          <a:pt x="68" y="108"/>
                        </a:lnTo>
                        <a:lnTo>
                          <a:pt x="65" y="118"/>
                        </a:lnTo>
                        <a:lnTo>
                          <a:pt x="62" y="130"/>
                        </a:lnTo>
                        <a:lnTo>
                          <a:pt x="62" y="130"/>
                        </a:lnTo>
                        <a:lnTo>
                          <a:pt x="61" y="136"/>
                        </a:lnTo>
                        <a:lnTo>
                          <a:pt x="61" y="141"/>
                        </a:lnTo>
                        <a:lnTo>
                          <a:pt x="61" y="144"/>
                        </a:lnTo>
                        <a:lnTo>
                          <a:pt x="62" y="146"/>
                        </a:lnTo>
                        <a:lnTo>
                          <a:pt x="64" y="148"/>
                        </a:lnTo>
                        <a:lnTo>
                          <a:pt x="66" y="149"/>
                        </a:lnTo>
                        <a:lnTo>
                          <a:pt x="66" y="149"/>
                        </a:lnTo>
                        <a:lnTo>
                          <a:pt x="70" y="149"/>
                        </a:lnTo>
                        <a:lnTo>
                          <a:pt x="76" y="150"/>
                        </a:lnTo>
                        <a:lnTo>
                          <a:pt x="84" y="149"/>
                        </a:lnTo>
                        <a:lnTo>
                          <a:pt x="90" y="149"/>
                        </a:lnTo>
                        <a:lnTo>
                          <a:pt x="94" y="149"/>
                        </a:lnTo>
                        <a:lnTo>
                          <a:pt x="98" y="150"/>
                        </a:lnTo>
                        <a:lnTo>
                          <a:pt x="98" y="150"/>
                        </a:lnTo>
                        <a:lnTo>
                          <a:pt x="99" y="150"/>
                        </a:lnTo>
                        <a:lnTo>
                          <a:pt x="99" y="152"/>
                        </a:lnTo>
                        <a:lnTo>
                          <a:pt x="101" y="152"/>
                        </a:lnTo>
                        <a:lnTo>
                          <a:pt x="101" y="152"/>
                        </a:lnTo>
                        <a:lnTo>
                          <a:pt x="101" y="153"/>
                        </a:lnTo>
                        <a:lnTo>
                          <a:pt x="101" y="154"/>
                        </a:lnTo>
                        <a:lnTo>
                          <a:pt x="101" y="154"/>
                        </a:lnTo>
                        <a:lnTo>
                          <a:pt x="99" y="156"/>
                        </a:lnTo>
                        <a:lnTo>
                          <a:pt x="99" y="157"/>
                        </a:lnTo>
                        <a:lnTo>
                          <a:pt x="99" y="160"/>
                        </a:lnTo>
                        <a:lnTo>
                          <a:pt x="98" y="165"/>
                        </a:lnTo>
                        <a:lnTo>
                          <a:pt x="98" y="169"/>
                        </a:lnTo>
                        <a:lnTo>
                          <a:pt x="98" y="173"/>
                        </a:lnTo>
                        <a:lnTo>
                          <a:pt x="97" y="176"/>
                        </a:lnTo>
                        <a:lnTo>
                          <a:pt x="94" y="178"/>
                        </a:lnTo>
                        <a:lnTo>
                          <a:pt x="94" y="178"/>
                        </a:lnTo>
                        <a:lnTo>
                          <a:pt x="94" y="178"/>
                        </a:lnTo>
                        <a:lnTo>
                          <a:pt x="94" y="180"/>
                        </a:lnTo>
                        <a:lnTo>
                          <a:pt x="95" y="181"/>
                        </a:lnTo>
                        <a:lnTo>
                          <a:pt x="95" y="184"/>
                        </a:lnTo>
                        <a:lnTo>
                          <a:pt x="97" y="186"/>
                        </a:lnTo>
                        <a:lnTo>
                          <a:pt x="95" y="189"/>
                        </a:lnTo>
                        <a:lnTo>
                          <a:pt x="95" y="189"/>
                        </a:lnTo>
                        <a:lnTo>
                          <a:pt x="95" y="191"/>
                        </a:lnTo>
                        <a:lnTo>
                          <a:pt x="94" y="193"/>
                        </a:lnTo>
                        <a:lnTo>
                          <a:pt x="93" y="194"/>
                        </a:lnTo>
                        <a:lnTo>
                          <a:pt x="93" y="195"/>
                        </a:lnTo>
                        <a:lnTo>
                          <a:pt x="92" y="195"/>
                        </a:lnTo>
                        <a:lnTo>
                          <a:pt x="92" y="197"/>
                        </a:lnTo>
                        <a:lnTo>
                          <a:pt x="90" y="198"/>
                        </a:lnTo>
                        <a:lnTo>
                          <a:pt x="90" y="198"/>
                        </a:lnTo>
                        <a:lnTo>
                          <a:pt x="90" y="201"/>
                        </a:lnTo>
                        <a:lnTo>
                          <a:pt x="90" y="203"/>
                        </a:lnTo>
                        <a:lnTo>
                          <a:pt x="90" y="207"/>
                        </a:lnTo>
                        <a:lnTo>
                          <a:pt x="90" y="211"/>
                        </a:lnTo>
                        <a:lnTo>
                          <a:pt x="92" y="215"/>
                        </a:lnTo>
                        <a:lnTo>
                          <a:pt x="92" y="215"/>
                        </a:lnTo>
                        <a:lnTo>
                          <a:pt x="93" y="222"/>
                        </a:lnTo>
                        <a:lnTo>
                          <a:pt x="94" y="229"/>
                        </a:lnTo>
                        <a:lnTo>
                          <a:pt x="94" y="235"/>
                        </a:lnTo>
                        <a:lnTo>
                          <a:pt x="94" y="241"/>
                        </a:lnTo>
                        <a:lnTo>
                          <a:pt x="93" y="245"/>
                        </a:lnTo>
                        <a:lnTo>
                          <a:pt x="92" y="249"/>
                        </a:lnTo>
                        <a:lnTo>
                          <a:pt x="89" y="254"/>
                        </a:lnTo>
                        <a:lnTo>
                          <a:pt x="86" y="259"/>
                        </a:lnTo>
                        <a:lnTo>
                          <a:pt x="84" y="265"/>
                        </a:lnTo>
                        <a:lnTo>
                          <a:pt x="81" y="271"/>
                        </a:lnTo>
                        <a:lnTo>
                          <a:pt x="77" y="277"/>
                        </a:lnTo>
                        <a:lnTo>
                          <a:pt x="74" y="281"/>
                        </a:lnTo>
                        <a:lnTo>
                          <a:pt x="74" y="281"/>
                        </a:lnTo>
                        <a:lnTo>
                          <a:pt x="69" y="290"/>
                        </a:lnTo>
                        <a:lnTo>
                          <a:pt x="68" y="303"/>
                        </a:lnTo>
                        <a:lnTo>
                          <a:pt x="68" y="306"/>
                        </a:lnTo>
                        <a:lnTo>
                          <a:pt x="68" y="306"/>
                        </a:lnTo>
                        <a:lnTo>
                          <a:pt x="68" y="309"/>
                        </a:lnTo>
                        <a:lnTo>
                          <a:pt x="66" y="315"/>
                        </a:lnTo>
                        <a:lnTo>
                          <a:pt x="66" y="322"/>
                        </a:lnTo>
                        <a:lnTo>
                          <a:pt x="65" y="326"/>
                        </a:lnTo>
                        <a:lnTo>
                          <a:pt x="65" y="330"/>
                        </a:lnTo>
                        <a:lnTo>
                          <a:pt x="65" y="331"/>
                        </a:lnTo>
                        <a:lnTo>
                          <a:pt x="65" y="334"/>
                        </a:lnTo>
                        <a:lnTo>
                          <a:pt x="64" y="337"/>
                        </a:lnTo>
                        <a:lnTo>
                          <a:pt x="64" y="339"/>
                        </a:lnTo>
                        <a:lnTo>
                          <a:pt x="62" y="343"/>
                        </a:lnTo>
                        <a:lnTo>
                          <a:pt x="61" y="345"/>
                        </a:lnTo>
                        <a:lnTo>
                          <a:pt x="58" y="345"/>
                        </a:lnTo>
                        <a:lnTo>
                          <a:pt x="54" y="345"/>
                        </a:lnTo>
                        <a:lnTo>
                          <a:pt x="54" y="345"/>
                        </a:lnTo>
                        <a:lnTo>
                          <a:pt x="52" y="343"/>
                        </a:lnTo>
                        <a:lnTo>
                          <a:pt x="49" y="342"/>
                        </a:lnTo>
                        <a:lnTo>
                          <a:pt x="46" y="342"/>
                        </a:lnTo>
                        <a:lnTo>
                          <a:pt x="42" y="342"/>
                        </a:lnTo>
                        <a:lnTo>
                          <a:pt x="37" y="341"/>
                        </a:lnTo>
                        <a:lnTo>
                          <a:pt x="37" y="341"/>
                        </a:lnTo>
                        <a:lnTo>
                          <a:pt x="33" y="339"/>
                        </a:lnTo>
                        <a:lnTo>
                          <a:pt x="30" y="338"/>
                        </a:lnTo>
                        <a:lnTo>
                          <a:pt x="28" y="337"/>
                        </a:lnTo>
                        <a:lnTo>
                          <a:pt x="25" y="337"/>
                        </a:lnTo>
                        <a:lnTo>
                          <a:pt x="24" y="337"/>
                        </a:lnTo>
                        <a:lnTo>
                          <a:pt x="20" y="338"/>
                        </a:lnTo>
                        <a:lnTo>
                          <a:pt x="16" y="338"/>
                        </a:lnTo>
                        <a:lnTo>
                          <a:pt x="13" y="338"/>
                        </a:lnTo>
                        <a:lnTo>
                          <a:pt x="9" y="338"/>
                        </a:lnTo>
                        <a:lnTo>
                          <a:pt x="8" y="339"/>
                        </a:lnTo>
                        <a:lnTo>
                          <a:pt x="8" y="339"/>
                        </a:lnTo>
                        <a:lnTo>
                          <a:pt x="8" y="341"/>
                        </a:lnTo>
                        <a:lnTo>
                          <a:pt x="8" y="345"/>
                        </a:lnTo>
                        <a:lnTo>
                          <a:pt x="8" y="347"/>
                        </a:lnTo>
                        <a:lnTo>
                          <a:pt x="8" y="350"/>
                        </a:lnTo>
                        <a:lnTo>
                          <a:pt x="8" y="351"/>
                        </a:lnTo>
                        <a:lnTo>
                          <a:pt x="8" y="352"/>
                        </a:lnTo>
                        <a:lnTo>
                          <a:pt x="9" y="352"/>
                        </a:lnTo>
                        <a:lnTo>
                          <a:pt x="9" y="352"/>
                        </a:lnTo>
                        <a:lnTo>
                          <a:pt x="10" y="354"/>
                        </a:lnTo>
                        <a:lnTo>
                          <a:pt x="13" y="356"/>
                        </a:lnTo>
                        <a:lnTo>
                          <a:pt x="13" y="356"/>
                        </a:lnTo>
                        <a:lnTo>
                          <a:pt x="13" y="358"/>
                        </a:lnTo>
                        <a:lnTo>
                          <a:pt x="13" y="359"/>
                        </a:lnTo>
                        <a:lnTo>
                          <a:pt x="12" y="360"/>
                        </a:lnTo>
                        <a:lnTo>
                          <a:pt x="9" y="363"/>
                        </a:lnTo>
                        <a:lnTo>
                          <a:pt x="6" y="364"/>
                        </a:lnTo>
                        <a:lnTo>
                          <a:pt x="5" y="364"/>
                        </a:lnTo>
                        <a:lnTo>
                          <a:pt x="5" y="364"/>
                        </a:lnTo>
                        <a:lnTo>
                          <a:pt x="4" y="366"/>
                        </a:lnTo>
                        <a:lnTo>
                          <a:pt x="4" y="366"/>
                        </a:lnTo>
                        <a:lnTo>
                          <a:pt x="4" y="367"/>
                        </a:lnTo>
                        <a:lnTo>
                          <a:pt x="4" y="368"/>
                        </a:lnTo>
                        <a:lnTo>
                          <a:pt x="4" y="375"/>
                        </a:lnTo>
                        <a:lnTo>
                          <a:pt x="5" y="379"/>
                        </a:lnTo>
                        <a:lnTo>
                          <a:pt x="5" y="380"/>
                        </a:lnTo>
                        <a:lnTo>
                          <a:pt x="8" y="383"/>
                        </a:lnTo>
                        <a:lnTo>
                          <a:pt x="8" y="383"/>
                        </a:lnTo>
                        <a:lnTo>
                          <a:pt x="14" y="386"/>
                        </a:lnTo>
                        <a:lnTo>
                          <a:pt x="22" y="388"/>
                        </a:lnTo>
                        <a:lnTo>
                          <a:pt x="29" y="391"/>
                        </a:lnTo>
                        <a:lnTo>
                          <a:pt x="33" y="392"/>
                        </a:lnTo>
                        <a:lnTo>
                          <a:pt x="37" y="394"/>
                        </a:lnTo>
                        <a:lnTo>
                          <a:pt x="41" y="394"/>
                        </a:lnTo>
                        <a:lnTo>
                          <a:pt x="42" y="394"/>
                        </a:lnTo>
                        <a:lnTo>
                          <a:pt x="42" y="394"/>
                        </a:lnTo>
                        <a:lnTo>
                          <a:pt x="42" y="394"/>
                        </a:lnTo>
                        <a:lnTo>
                          <a:pt x="44" y="391"/>
                        </a:lnTo>
                        <a:lnTo>
                          <a:pt x="45" y="388"/>
                        </a:lnTo>
                        <a:lnTo>
                          <a:pt x="48" y="386"/>
                        </a:lnTo>
                        <a:lnTo>
                          <a:pt x="49" y="384"/>
                        </a:lnTo>
                        <a:lnTo>
                          <a:pt x="50" y="384"/>
                        </a:lnTo>
                        <a:lnTo>
                          <a:pt x="52" y="384"/>
                        </a:lnTo>
                        <a:lnTo>
                          <a:pt x="53" y="386"/>
                        </a:lnTo>
                        <a:lnTo>
                          <a:pt x="54" y="388"/>
                        </a:lnTo>
                        <a:lnTo>
                          <a:pt x="56" y="392"/>
                        </a:lnTo>
                        <a:lnTo>
                          <a:pt x="57" y="396"/>
                        </a:lnTo>
                        <a:lnTo>
                          <a:pt x="58" y="400"/>
                        </a:lnTo>
                        <a:lnTo>
                          <a:pt x="61" y="404"/>
                        </a:lnTo>
                        <a:lnTo>
                          <a:pt x="62" y="406"/>
                        </a:lnTo>
                        <a:lnTo>
                          <a:pt x="62" y="406"/>
                        </a:lnTo>
                        <a:lnTo>
                          <a:pt x="62" y="406"/>
                        </a:lnTo>
                        <a:lnTo>
                          <a:pt x="64" y="408"/>
                        </a:lnTo>
                        <a:lnTo>
                          <a:pt x="65" y="410"/>
                        </a:lnTo>
                        <a:lnTo>
                          <a:pt x="66" y="412"/>
                        </a:lnTo>
                        <a:lnTo>
                          <a:pt x="66" y="415"/>
                        </a:lnTo>
                        <a:lnTo>
                          <a:pt x="66" y="419"/>
                        </a:lnTo>
                        <a:lnTo>
                          <a:pt x="65" y="422"/>
                        </a:lnTo>
                        <a:lnTo>
                          <a:pt x="64" y="424"/>
                        </a:lnTo>
                        <a:lnTo>
                          <a:pt x="62" y="427"/>
                        </a:lnTo>
                        <a:lnTo>
                          <a:pt x="60" y="430"/>
                        </a:lnTo>
                        <a:lnTo>
                          <a:pt x="58" y="434"/>
                        </a:lnTo>
                        <a:lnTo>
                          <a:pt x="57" y="436"/>
                        </a:lnTo>
                        <a:lnTo>
                          <a:pt x="57" y="440"/>
                        </a:lnTo>
                        <a:lnTo>
                          <a:pt x="57" y="442"/>
                        </a:lnTo>
                        <a:lnTo>
                          <a:pt x="57" y="443"/>
                        </a:lnTo>
                        <a:lnTo>
                          <a:pt x="57" y="443"/>
                        </a:lnTo>
                        <a:lnTo>
                          <a:pt x="58" y="444"/>
                        </a:lnTo>
                        <a:lnTo>
                          <a:pt x="60" y="447"/>
                        </a:lnTo>
                        <a:lnTo>
                          <a:pt x="62" y="447"/>
                        </a:lnTo>
                        <a:lnTo>
                          <a:pt x="62" y="448"/>
                        </a:lnTo>
                        <a:lnTo>
                          <a:pt x="62" y="448"/>
                        </a:lnTo>
                        <a:lnTo>
                          <a:pt x="64" y="448"/>
                        </a:lnTo>
                        <a:lnTo>
                          <a:pt x="65" y="448"/>
                        </a:lnTo>
                        <a:lnTo>
                          <a:pt x="66" y="447"/>
                        </a:lnTo>
                        <a:lnTo>
                          <a:pt x="68" y="447"/>
                        </a:lnTo>
                        <a:lnTo>
                          <a:pt x="68" y="447"/>
                        </a:lnTo>
                        <a:lnTo>
                          <a:pt x="69" y="444"/>
                        </a:lnTo>
                        <a:lnTo>
                          <a:pt x="72" y="443"/>
                        </a:lnTo>
                        <a:lnTo>
                          <a:pt x="76" y="443"/>
                        </a:lnTo>
                        <a:lnTo>
                          <a:pt x="78" y="442"/>
                        </a:lnTo>
                        <a:lnTo>
                          <a:pt x="82" y="442"/>
                        </a:lnTo>
                        <a:lnTo>
                          <a:pt x="86" y="442"/>
                        </a:lnTo>
                        <a:lnTo>
                          <a:pt x="89" y="442"/>
                        </a:lnTo>
                        <a:lnTo>
                          <a:pt x="89" y="442"/>
                        </a:lnTo>
                        <a:lnTo>
                          <a:pt x="92" y="442"/>
                        </a:lnTo>
                        <a:lnTo>
                          <a:pt x="95" y="440"/>
                        </a:lnTo>
                        <a:lnTo>
                          <a:pt x="99" y="439"/>
                        </a:lnTo>
                        <a:lnTo>
                          <a:pt x="103" y="439"/>
                        </a:lnTo>
                        <a:lnTo>
                          <a:pt x="107" y="436"/>
                        </a:lnTo>
                        <a:lnTo>
                          <a:pt x="110" y="435"/>
                        </a:lnTo>
                        <a:lnTo>
                          <a:pt x="115" y="431"/>
                        </a:lnTo>
                        <a:lnTo>
                          <a:pt x="121" y="427"/>
                        </a:lnTo>
                        <a:lnTo>
                          <a:pt x="125" y="424"/>
                        </a:lnTo>
                        <a:lnTo>
                          <a:pt x="129" y="423"/>
                        </a:lnTo>
                        <a:lnTo>
                          <a:pt x="131" y="420"/>
                        </a:lnTo>
                        <a:lnTo>
                          <a:pt x="131" y="420"/>
                        </a:lnTo>
                        <a:lnTo>
                          <a:pt x="135" y="418"/>
                        </a:lnTo>
                        <a:lnTo>
                          <a:pt x="139" y="415"/>
                        </a:lnTo>
                        <a:lnTo>
                          <a:pt x="143" y="412"/>
                        </a:lnTo>
                        <a:lnTo>
                          <a:pt x="146" y="412"/>
                        </a:lnTo>
                        <a:lnTo>
                          <a:pt x="146" y="411"/>
                        </a:lnTo>
                        <a:lnTo>
                          <a:pt x="147" y="411"/>
                        </a:lnTo>
                        <a:lnTo>
                          <a:pt x="147" y="410"/>
                        </a:lnTo>
                        <a:lnTo>
                          <a:pt x="149" y="407"/>
                        </a:lnTo>
                        <a:lnTo>
                          <a:pt x="149" y="407"/>
                        </a:lnTo>
                        <a:lnTo>
                          <a:pt x="150" y="406"/>
                        </a:lnTo>
                        <a:lnTo>
                          <a:pt x="150" y="404"/>
                        </a:lnTo>
                        <a:lnTo>
                          <a:pt x="150" y="404"/>
                        </a:lnTo>
                        <a:lnTo>
                          <a:pt x="150" y="404"/>
                        </a:lnTo>
                        <a:lnTo>
                          <a:pt x="149" y="403"/>
                        </a:lnTo>
                        <a:lnTo>
                          <a:pt x="147" y="403"/>
                        </a:lnTo>
                        <a:lnTo>
                          <a:pt x="147" y="403"/>
                        </a:lnTo>
                        <a:lnTo>
                          <a:pt x="146" y="400"/>
                        </a:lnTo>
                        <a:lnTo>
                          <a:pt x="145" y="398"/>
                        </a:lnTo>
                        <a:lnTo>
                          <a:pt x="145" y="396"/>
                        </a:lnTo>
                        <a:lnTo>
                          <a:pt x="145" y="395"/>
                        </a:lnTo>
                        <a:lnTo>
                          <a:pt x="146" y="394"/>
                        </a:lnTo>
                        <a:lnTo>
                          <a:pt x="147" y="392"/>
                        </a:lnTo>
                        <a:lnTo>
                          <a:pt x="149" y="391"/>
                        </a:lnTo>
                        <a:lnTo>
                          <a:pt x="149" y="391"/>
                        </a:lnTo>
                        <a:lnTo>
                          <a:pt x="149" y="390"/>
                        </a:lnTo>
                        <a:lnTo>
                          <a:pt x="150" y="387"/>
                        </a:lnTo>
                        <a:lnTo>
                          <a:pt x="153" y="386"/>
                        </a:lnTo>
                        <a:lnTo>
                          <a:pt x="155" y="386"/>
                        </a:lnTo>
                        <a:lnTo>
                          <a:pt x="157" y="386"/>
                        </a:lnTo>
                        <a:lnTo>
                          <a:pt x="159" y="387"/>
                        </a:lnTo>
                        <a:lnTo>
                          <a:pt x="162" y="388"/>
                        </a:lnTo>
                        <a:lnTo>
                          <a:pt x="165" y="391"/>
                        </a:lnTo>
                        <a:lnTo>
                          <a:pt x="166" y="392"/>
                        </a:lnTo>
                        <a:lnTo>
                          <a:pt x="167" y="394"/>
                        </a:lnTo>
                        <a:lnTo>
                          <a:pt x="167" y="394"/>
                        </a:lnTo>
                        <a:lnTo>
                          <a:pt x="170" y="394"/>
                        </a:lnTo>
                        <a:lnTo>
                          <a:pt x="170" y="396"/>
                        </a:lnTo>
                        <a:lnTo>
                          <a:pt x="171" y="399"/>
                        </a:lnTo>
                        <a:lnTo>
                          <a:pt x="171" y="402"/>
                        </a:lnTo>
                        <a:lnTo>
                          <a:pt x="171" y="404"/>
                        </a:lnTo>
                        <a:lnTo>
                          <a:pt x="171" y="404"/>
                        </a:lnTo>
                        <a:lnTo>
                          <a:pt x="173" y="406"/>
                        </a:lnTo>
                        <a:lnTo>
                          <a:pt x="174" y="407"/>
                        </a:lnTo>
                        <a:lnTo>
                          <a:pt x="177" y="408"/>
                        </a:lnTo>
                        <a:lnTo>
                          <a:pt x="178" y="408"/>
                        </a:lnTo>
                        <a:lnTo>
                          <a:pt x="178" y="408"/>
                        </a:lnTo>
                        <a:lnTo>
                          <a:pt x="182" y="410"/>
                        </a:lnTo>
                        <a:lnTo>
                          <a:pt x="183" y="411"/>
                        </a:lnTo>
                        <a:lnTo>
                          <a:pt x="187" y="414"/>
                        </a:lnTo>
                        <a:lnTo>
                          <a:pt x="189" y="415"/>
                        </a:lnTo>
                        <a:lnTo>
                          <a:pt x="191" y="415"/>
                        </a:lnTo>
                        <a:lnTo>
                          <a:pt x="193" y="415"/>
                        </a:lnTo>
                        <a:lnTo>
                          <a:pt x="194" y="414"/>
                        </a:lnTo>
                        <a:lnTo>
                          <a:pt x="194" y="414"/>
                        </a:lnTo>
                        <a:lnTo>
                          <a:pt x="197" y="412"/>
                        </a:lnTo>
                        <a:lnTo>
                          <a:pt x="199" y="412"/>
                        </a:lnTo>
                        <a:lnTo>
                          <a:pt x="203" y="412"/>
                        </a:lnTo>
                        <a:lnTo>
                          <a:pt x="206" y="414"/>
                        </a:lnTo>
                        <a:lnTo>
                          <a:pt x="209" y="416"/>
                        </a:lnTo>
                        <a:lnTo>
                          <a:pt x="210" y="419"/>
                        </a:lnTo>
                        <a:lnTo>
                          <a:pt x="210" y="422"/>
                        </a:lnTo>
                        <a:lnTo>
                          <a:pt x="211" y="424"/>
                        </a:lnTo>
                        <a:lnTo>
                          <a:pt x="211" y="426"/>
                        </a:lnTo>
                        <a:lnTo>
                          <a:pt x="213" y="427"/>
                        </a:lnTo>
                        <a:lnTo>
                          <a:pt x="215" y="428"/>
                        </a:lnTo>
                        <a:lnTo>
                          <a:pt x="216" y="428"/>
                        </a:lnTo>
                        <a:lnTo>
                          <a:pt x="218" y="430"/>
                        </a:lnTo>
                        <a:lnTo>
                          <a:pt x="218" y="432"/>
                        </a:lnTo>
                        <a:lnTo>
                          <a:pt x="216" y="434"/>
                        </a:lnTo>
                        <a:lnTo>
                          <a:pt x="215" y="435"/>
                        </a:lnTo>
                        <a:lnTo>
                          <a:pt x="214" y="436"/>
                        </a:lnTo>
                        <a:lnTo>
                          <a:pt x="211" y="438"/>
                        </a:lnTo>
                        <a:lnTo>
                          <a:pt x="210" y="438"/>
                        </a:lnTo>
                        <a:lnTo>
                          <a:pt x="209" y="438"/>
                        </a:lnTo>
                        <a:lnTo>
                          <a:pt x="209" y="439"/>
                        </a:lnTo>
                        <a:lnTo>
                          <a:pt x="209" y="439"/>
                        </a:lnTo>
                        <a:lnTo>
                          <a:pt x="210" y="442"/>
                        </a:lnTo>
                        <a:lnTo>
                          <a:pt x="210" y="443"/>
                        </a:lnTo>
                        <a:lnTo>
                          <a:pt x="211" y="446"/>
                        </a:lnTo>
                        <a:lnTo>
                          <a:pt x="210" y="447"/>
                        </a:lnTo>
                        <a:lnTo>
                          <a:pt x="210" y="450"/>
                        </a:lnTo>
                        <a:lnTo>
                          <a:pt x="210" y="450"/>
                        </a:lnTo>
                        <a:lnTo>
                          <a:pt x="209" y="452"/>
                        </a:lnTo>
                        <a:lnTo>
                          <a:pt x="209" y="454"/>
                        </a:lnTo>
                        <a:lnTo>
                          <a:pt x="209" y="456"/>
                        </a:lnTo>
                        <a:lnTo>
                          <a:pt x="207" y="459"/>
                        </a:lnTo>
                        <a:lnTo>
                          <a:pt x="207" y="460"/>
                        </a:lnTo>
                        <a:lnTo>
                          <a:pt x="205" y="462"/>
                        </a:lnTo>
                        <a:lnTo>
                          <a:pt x="205" y="462"/>
                        </a:lnTo>
                        <a:lnTo>
                          <a:pt x="203" y="463"/>
                        </a:lnTo>
                        <a:lnTo>
                          <a:pt x="202" y="463"/>
                        </a:lnTo>
                        <a:lnTo>
                          <a:pt x="202" y="463"/>
                        </a:lnTo>
                        <a:lnTo>
                          <a:pt x="202" y="463"/>
                        </a:lnTo>
                        <a:lnTo>
                          <a:pt x="203" y="464"/>
                        </a:lnTo>
                        <a:lnTo>
                          <a:pt x="203" y="464"/>
                        </a:lnTo>
                        <a:lnTo>
                          <a:pt x="205" y="466"/>
                        </a:lnTo>
                        <a:lnTo>
                          <a:pt x="209" y="468"/>
                        </a:lnTo>
                        <a:lnTo>
                          <a:pt x="213" y="470"/>
                        </a:lnTo>
                        <a:lnTo>
                          <a:pt x="215" y="470"/>
                        </a:lnTo>
                        <a:lnTo>
                          <a:pt x="216" y="470"/>
                        </a:lnTo>
                        <a:lnTo>
                          <a:pt x="218" y="470"/>
                        </a:lnTo>
                        <a:lnTo>
                          <a:pt x="220" y="470"/>
                        </a:lnTo>
                        <a:lnTo>
                          <a:pt x="222" y="471"/>
                        </a:lnTo>
                        <a:lnTo>
                          <a:pt x="222" y="472"/>
                        </a:lnTo>
                        <a:lnTo>
                          <a:pt x="222" y="474"/>
                        </a:lnTo>
                        <a:lnTo>
                          <a:pt x="222" y="476"/>
                        </a:lnTo>
                        <a:lnTo>
                          <a:pt x="222" y="479"/>
                        </a:lnTo>
                        <a:lnTo>
                          <a:pt x="222" y="479"/>
                        </a:lnTo>
                        <a:lnTo>
                          <a:pt x="220" y="482"/>
                        </a:lnTo>
                        <a:lnTo>
                          <a:pt x="220" y="483"/>
                        </a:lnTo>
                        <a:lnTo>
                          <a:pt x="220" y="486"/>
                        </a:lnTo>
                        <a:lnTo>
                          <a:pt x="218" y="488"/>
                        </a:lnTo>
                        <a:lnTo>
                          <a:pt x="216" y="490"/>
                        </a:lnTo>
                        <a:lnTo>
                          <a:pt x="214" y="490"/>
                        </a:lnTo>
                        <a:lnTo>
                          <a:pt x="211" y="491"/>
                        </a:lnTo>
                        <a:lnTo>
                          <a:pt x="210" y="492"/>
                        </a:lnTo>
                        <a:lnTo>
                          <a:pt x="209" y="492"/>
                        </a:lnTo>
                        <a:lnTo>
                          <a:pt x="207" y="494"/>
                        </a:lnTo>
                        <a:lnTo>
                          <a:pt x="206" y="494"/>
                        </a:lnTo>
                        <a:lnTo>
                          <a:pt x="205" y="495"/>
                        </a:lnTo>
                        <a:lnTo>
                          <a:pt x="202" y="496"/>
                        </a:lnTo>
                        <a:lnTo>
                          <a:pt x="202" y="498"/>
                        </a:lnTo>
                        <a:lnTo>
                          <a:pt x="202" y="498"/>
                        </a:lnTo>
                        <a:lnTo>
                          <a:pt x="202" y="499"/>
                        </a:lnTo>
                        <a:lnTo>
                          <a:pt x="203" y="499"/>
                        </a:lnTo>
                        <a:lnTo>
                          <a:pt x="206" y="501"/>
                        </a:lnTo>
                        <a:lnTo>
                          <a:pt x="207" y="503"/>
                        </a:lnTo>
                        <a:lnTo>
                          <a:pt x="209" y="505"/>
                        </a:lnTo>
                        <a:lnTo>
                          <a:pt x="210" y="505"/>
                        </a:lnTo>
                        <a:lnTo>
                          <a:pt x="210" y="505"/>
                        </a:lnTo>
                        <a:lnTo>
                          <a:pt x="211" y="505"/>
                        </a:lnTo>
                        <a:lnTo>
                          <a:pt x="214" y="505"/>
                        </a:lnTo>
                        <a:lnTo>
                          <a:pt x="216" y="504"/>
                        </a:lnTo>
                        <a:lnTo>
                          <a:pt x="218" y="503"/>
                        </a:lnTo>
                        <a:lnTo>
                          <a:pt x="220" y="501"/>
                        </a:lnTo>
                        <a:lnTo>
                          <a:pt x="220" y="501"/>
                        </a:lnTo>
                        <a:lnTo>
                          <a:pt x="222" y="499"/>
                        </a:lnTo>
                        <a:lnTo>
                          <a:pt x="223" y="499"/>
                        </a:lnTo>
                        <a:lnTo>
                          <a:pt x="227" y="498"/>
                        </a:lnTo>
                        <a:lnTo>
                          <a:pt x="232" y="499"/>
                        </a:lnTo>
                        <a:lnTo>
                          <a:pt x="232" y="499"/>
                        </a:lnTo>
                        <a:lnTo>
                          <a:pt x="238" y="499"/>
                        </a:lnTo>
                        <a:lnTo>
                          <a:pt x="242" y="499"/>
                        </a:lnTo>
                        <a:lnTo>
                          <a:pt x="246" y="498"/>
                        </a:lnTo>
                        <a:lnTo>
                          <a:pt x="246" y="498"/>
                        </a:lnTo>
                        <a:lnTo>
                          <a:pt x="247" y="496"/>
                        </a:lnTo>
                        <a:lnTo>
                          <a:pt x="248" y="495"/>
                        </a:lnTo>
                        <a:lnTo>
                          <a:pt x="248" y="495"/>
                        </a:lnTo>
                        <a:lnTo>
                          <a:pt x="250" y="492"/>
                        </a:lnTo>
                        <a:lnTo>
                          <a:pt x="252" y="490"/>
                        </a:lnTo>
                        <a:lnTo>
                          <a:pt x="252" y="490"/>
                        </a:lnTo>
                        <a:lnTo>
                          <a:pt x="255" y="486"/>
                        </a:lnTo>
                        <a:lnTo>
                          <a:pt x="256" y="483"/>
                        </a:lnTo>
                        <a:lnTo>
                          <a:pt x="258" y="482"/>
                        </a:lnTo>
                        <a:lnTo>
                          <a:pt x="262" y="482"/>
                        </a:lnTo>
                        <a:lnTo>
                          <a:pt x="263" y="482"/>
                        </a:lnTo>
                        <a:lnTo>
                          <a:pt x="263" y="482"/>
                        </a:lnTo>
                        <a:lnTo>
                          <a:pt x="266" y="482"/>
                        </a:lnTo>
                        <a:lnTo>
                          <a:pt x="271" y="482"/>
                        </a:lnTo>
                        <a:lnTo>
                          <a:pt x="274" y="482"/>
                        </a:lnTo>
                        <a:lnTo>
                          <a:pt x="275" y="483"/>
                        </a:lnTo>
                        <a:lnTo>
                          <a:pt x="276" y="484"/>
                        </a:lnTo>
                        <a:lnTo>
                          <a:pt x="276" y="484"/>
                        </a:lnTo>
                        <a:lnTo>
                          <a:pt x="276" y="484"/>
                        </a:lnTo>
                        <a:lnTo>
                          <a:pt x="278" y="484"/>
                        </a:lnTo>
                        <a:lnTo>
                          <a:pt x="279" y="486"/>
                        </a:lnTo>
                        <a:lnTo>
                          <a:pt x="280" y="487"/>
                        </a:lnTo>
                        <a:lnTo>
                          <a:pt x="282" y="487"/>
                        </a:lnTo>
                        <a:lnTo>
                          <a:pt x="283" y="487"/>
                        </a:lnTo>
                        <a:lnTo>
                          <a:pt x="283" y="487"/>
                        </a:lnTo>
                        <a:lnTo>
                          <a:pt x="284" y="484"/>
                        </a:lnTo>
                        <a:lnTo>
                          <a:pt x="286" y="482"/>
                        </a:lnTo>
                        <a:lnTo>
                          <a:pt x="288" y="479"/>
                        </a:lnTo>
                        <a:lnTo>
                          <a:pt x="291" y="476"/>
                        </a:lnTo>
                        <a:lnTo>
                          <a:pt x="296" y="475"/>
                        </a:lnTo>
                        <a:lnTo>
                          <a:pt x="299" y="474"/>
                        </a:lnTo>
                        <a:lnTo>
                          <a:pt x="302" y="472"/>
                        </a:lnTo>
                        <a:lnTo>
                          <a:pt x="302" y="471"/>
                        </a:lnTo>
                        <a:lnTo>
                          <a:pt x="302" y="471"/>
                        </a:lnTo>
                        <a:lnTo>
                          <a:pt x="302" y="471"/>
                        </a:lnTo>
                        <a:lnTo>
                          <a:pt x="300" y="470"/>
                        </a:lnTo>
                        <a:lnTo>
                          <a:pt x="299" y="468"/>
                        </a:lnTo>
                        <a:lnTo>
                          <a:pt x="298" y="467"/>
                        </a:lnTo>
                        <a:lnTo>
                          <a:pt x="295" y="466"/>
                        </a:lnTo>
                        <a:lnTo>
                          <a:pt x="292" y="464"/>
                        </a:lnTo>
                        <a:lnTo>
                          <a:pt x="292" y="464"/>
                        </a:lnTo>
                        <a:lnTo>
                          <a:pt x="292" y="463"/>
                        </a:lnTo>
                        <a:lnTo>
                          <a:pt x="292" y="462"/>
                        </a:lnTo>
                        <a:lnTo>
                          <a:pt x="292" y="460"/>
                        </a:lnTo>
                        <a:lnTo>
                          <a:pt x="294" y="459"/>
                        </a:lnTo>
                        <a:lnTo>
                          <a:pt x="294" y="458"/>
                        </a:lnTo>
                        <a:lnTo>
                          <a:pt x="295" y="454"/>
                        </a:lnTo>
                        <a:lnTo>
                          <a:pt x="295" y="448"/>
                        </a:lnTo>
                        <a:lnTo>
                          <a:pt x="296" y="443"/>
                        </a:lnTo>
                        <a:lnTo>
                          <a:pt x="296" y="438"/>
                        </a:lnTo>
                        <a:lnTo>
                          <a:pt x="296" y="435"/>
                        </a:lnTo>
                        <a:lnTo>
                          <a:pt x="296" y="434"/>
                        </a:lnTo>
                        <a:lnTo>
                          <a:pt x="296" y="432"/>
                        </a:lnTo>
                        <a:lnTo>
                          <a:pt x="294" y="431"/>
                        </a:lnTo>
                        <a:lnTo>
                          <a:pt x="292" y="428"/>
                        </a:lnTo>
                        <a:lnTo>
                          <a:pt x="291" y="426"/>
                        </a:lnTo>
                        <a:lnTo>
                          <a:pt x="291" y="423"/>
                        </a:lnTo>
                        <a:lnTo>
                          <a:pt x="290" y="420"/>
                        </a:lnTo>
                        <a:lnTo>
                          <a:pt x="288" y="418"/>
                        </a:lnTo>
                        <a:lnTo>
                          <a:pt x="286" y="416"/>
                        </a:lnTo>
                        <a:lnTo>
                          <a:pt x="282" y="415"/>
                        </a:lnTo>
                        <a:lnTo>
                          <a:pt x="278" y="414"/>
                        </a:lnTo>
                        <a:lnTo>
                          <a:pt x="275" y="411"/>
                        </a:lnTo>
                        <a:lnTo>
                          <a:pt x="272" y="408"/>
                        </a:lnTo>
                        <a:lnTo>
                          <a:pt x="270" y="406"/>
                        </a:lnTo>
                        <a:lnTo>
                          <a:pt x="270" y="404"/>
                        </a:lnTo>
                        <a:lnTo>
                          <a:pt x="268" y="402"/>
                        </a:lnTo>
                        <a:lnTo>
                          <a:pt x="267" y="400"/>
                        </a:lnTo>
                        <a:lnTo>
                          <a:pt x="267" y="398"/>
                        </a:lnTo>
                        <a:lnTo>
                          <a:pt x="267" y="396"/>
                        </a:lnTo>
                        <a:lnTo>
                          <a:pt x="268" y="394"/>
                        </a:lnTo>
                        <a:lnTo>
                          <a:pt x="270" y="394"/>
                        </a:lnTo>
                        <a:lnTo>
                          <a:pt x="272" y="394"/>
                        </a:lnTo>
                        <a:lnTo>
                          <a:pt x="275" y="394"/>
                        </a:lnTo>
                        <a:lnTo>
                          <a:pt x="278" y="394"/>
                        </a:lnTo>
                        <a:lnTo>
                          <a:pt x="280" y="395"/>
                        </a:lnTo>
                        <a:lnTo>
                          <a:pt x="282" y="395"/>
                        </a:lnTo>
                        <a:lnTo>
                          <a:pt x="284" y="395"/>
                        </a:lnTo>
                        <a:lnTo>
                          <a:pt x="287" y="394"/>
                        </a:lnTo>
                        <a:lnTo>
                          <a:pt x="290" y="395"/>
                        </a:lnTo>
                        <a:lnTo>
                          <a:pt x="292" y="394"/>
                        </a:lnTo>
                        <a:lnTo>
                          <a:pt x="292" y="394"/>
                        </a:lnTo>
                        <a:lnTo>
                          <a:pt x="294" y="394"/>
                        </a:lnTo>
                        <a:lnTo>
                          <a:pt x="294" y="392"/>
                        </a:lnTo>
                        <a:lnTo>
                          <a:pt x="294" y="391"/>
                        </a:lnTo>
                        <a:lnTo>
                          <a:pt x="294" y="388"/>
                        </a:lnTo>
                        <a:lnTo>
                          <a:pt x="292" y="387"/>
                        </a:lnTo>
                        <a:lnTo>
                          <a:pt x="292" y="386"/>
                        </a:lnTo>
                        <a:lnTo>
                          <a:pt x="294" y="383"/>
                        </a:lnTo>
                        <a:lnTo>
                          <a:pt x="295" y="382"/>
                        </a:lnTo>
                        <a:lnTo>
                          <a:pt x="296" y="380"/>
                        </a:lnTo>
                        <a:lnTo>
                          <a:pt x="298" y="379"/>
                        </a:lnTo>
                        <a:lnTo>
                          <a:pt x="299" y="378"/>
                        </a:lnTo>
                        <a:lnTo>
                          <a:pt x="300" y="376"/>
                        </a:lnTo>
                        <a:lnTo>
                          <a:pt x="303" y="375"/>
                        </a:lnTo>
                        <a:lnTo>
                          <a:pt x="304" y="375"/>
                        </a:lnTo>
                        <a:lnTo>
                          <a:pt x="306" y="375"/>
                        </a:lnTo>
                        <a:lnTo>
                          <a:pt x="307" y="376"/>
                        </a:lnTo>
                        <a:lnTo>
                          <a:pt x="308" y="378"/>
                        </a:lnTo>
                        <a:lnTo>
                          <a:pt x="308" y="378"/>
                        </a:lnTo>
                        <a:lnTo>
                          <a:pt x="308" y="379"/>
                        </a:lnTo>
                        <a:lnTo>
                          <a:pt x="308" y="379"/>
                        </a:lnTo>
                        <a:lnTo>
                          <a:pt x="310" y="379"/>
                        </a:lnTo>
                        <a:lnTo>
                          <a:pt x="311" y="379"/>
                        </a:lnTo>
                        <a:lnTo>
                          <a:pt x="315" y="378"/>
                        </a:lnTo>
                        <a:lnTo>
                          <a:pt x="318" y="376"/>
                        </a:lnTo>
                        <a:lnTo>
                          <a:pt x="319" y="376"/>
                        </a:lnTo>
                        <a:lnTo>
                          <a:pt x="322" y="375"/>
                        </a:lnTo>
                        <a:lnTo>
                          <a:pt x="322" y="375"/>
                        </a:lnTo>
                        <a:lnTo>
                          <a:pt x="326" y="372"/>
                        </a:lnTo>
                        <a:lnTo>
                          <a:pt x="328" y="372"/>
                        </a:lnTo>
                        <a:lnTo>
                          <a:pt x="331" y="372"/>
                        </a:lnTo>
                        <a:lnTo>
                          <a:pt x="334" y="375"/>
                        </a:lnTo>
                        <a:lnTo>
                          <a:pt x="335" y="376"/>
                        </a:lnTo>
                        <a:lnTo>
                          <a:pt x="336" y="378"/>
                        </a:lnTo>
                        <a:lnTo>
                          <a:pt x="336" y="382"/>
                        </a:lnTo>
                        <a:lnTo>
                          <a:pt x="337" y="384"/>
                        </a:lnTo>
                        <a:lnTo>
                          <a:pt x="337" y="386"/>
                        </a:lnTo>
                        <a:lnTo>
                          <a:pt x="340" y="390"/>
                        </a:lnTo>
                        <a:lnTo>
                          <a:pt x="340" y="394"/>
                        </a:lnTo>
                        <a:lnTo>
                          <a:pt x="341" y="396"/>
                        </a:lnTo>
                        <a:lnTo>
                          <a:pt x="341" y="399"/>
                        </a:lnTo>
                        <a:lnTo>
                          <a:pt x="340" y="402"/>
                        </a:lnTo>
                        <a:lnTo>
                          <a:pt x="340" y="402"/>
                        </a:lnTo>
                        <a:lnTo>
                          <a:pt x="339" y="403"/>
                        </a:lnTo>
                        <a:lnTo>
                          <a:pt x="339" y="406"/>
                        </a:lnTo>
                        <a:lnTo>
                          <a:pt x="339" y="407"/>
                        </a:lnTo>
                        <a:lnTo>
                          <a:pt x="340" y="407"/>
                        </a:lnTo>
                        <a:lnTo>
                          <a:pt x="341" y="408"/>
                        </a:lnTo>
                        <a:lnTo>
                          <a:pt x="341" y="408"/>
                        </a:lnTo>
                        <a:lnTo>
                          <a:pt x="347" y="410"/>
                        </a:lnTo>
                        <a:lnTo>
                          <a:pt x="351" y="410"/>
                        </a:lnTo>
                        <a:lnTo>
                          <a:pt x="356" y="411"/>
                        </a:lnTo>
                        <a:lnTo>
                          <a:pt x="360" y="410"/>
                        </a:lnTo>
                        <a:lnTo>
                          <a:pt x="363" y="410"/>
                        </a:lnTo>
                        <a:lnTo>
                          <a:pt x="367" y="408"/>
                        </a:lnTo>
                        <a:lnTo>
                          <a:pt x="371" y="407"/>
                        </a:lnTo>
                        <a:lnTo>
                          <a:pt x="375" y="407"/>
                        </a:lnTo>
                        <a:lnTo>
                          <a:pt x="377" y="406"/>
                        </a:lnTo>
                        <a:lnTo>
                          <a:pt x="377" y="406"/>
                        </a:lnTo>
                        <a:lnTo>
                          <a:pt x="379" y="404"/>
                        </a:lnTo>
                        <a:lnTo>
                          <a:pt x="379" y="402"/>
                        </a:lnTo>
                        <a:lnTo>
                          <a:pt x="380" y="399"/>
                        </a:lnTo>
                        <a:lnTo>
                          <a:pt x="381" y="398"/>
                        </a:lnTo>
                        <a:lnTo>
                          <a:pt x="384" y="395"/>
                        </a:lnTo>
                        <a:lnTo>
                          <a:pt x="385" y="392"/>
                        </a:lnTo>
                        <a:lnTo>
                          <a:pt x="387" y="388"/>
                        </a:lnTo>
                        <a:lnTo>
                          <a:pt x="389" y="386"/>
                        </a:lnTo>
                        <a:lnTo>
                          <a:pt x="391" y="383"/>
                        </a:lnTo>
                        <a:lnTo>
                          <a:pt x="395" y="382"/>
                        </a:lnTo>
                        <a:lnTo>
                          <a:pt x="399" y="382"/>
                        </a:lnTo>
                        <a:lnTo>
                          <a:pt x="403" y="380"/>
                        </a:lnTo>
                        <a:lnTo>
                          <a:pt x="405" y="382"/>
                        </a:lnTo>
                        <a:lnTo>
                          <a:pt x="408" y="383"/>
                        </a:lnTo>
                        <a:lnTo>
                          <a:pt x="411" y="386"/>
                        </a:lnTo>
                        <a:lnTo>
                          <a:pt x="411" y="388"/>
                        </a:lnTo>
                        <a:lnTo>
                          <a:pt x="411" y="391"/>
                        </a:lnTo>
                        <a:lnTo>
                          <a:pt x="409" y="392"/>
                        </a:lnTo>
                        <a:lnTo>
                          <a:pt x="407" y="394"/>
                        </a:lnTo>
                        <a:lnTo>
                          <a:pt x="405" y="395"/>
                        </a:lnTo>
                        <a:lnTo>
                          <a:pt x="404" y="396"/>
                        </a:lnTo>
                        <a:lnTo>
                          <a:pt x="404" y="398"/>
                        </a:lnTo>
                        <a:lnTo>
                          <a:pt x="404" y="399"/>
                        </a:lnTo>
                        <a:lnTo>
                          <a:pt x="405" y="400"/>
                        </a:lnTo>
                        <a:lnTo>
                          <a:pt x="405" y="400"/>
                        </a:lnTo>
                        <a:lnTo>
                          <a:pt x="405" y="400"/>
                        </a:lnTo>
                        <a:lnTo>
                          <a:pt x="408" y="402"/>
                        </a:lnTo>
                        <a:lnTo>
                          <a:pt x="409" y="404"/>
                        </a:lnTo>
                        <a:lnTo>
                          <a:pt x="409" y="407"/>
                        </a:lnTo>
                        <a:lnTo>
                          <a:pt x="409" y="410"/>
                        </a:lnTo>
                        <a:lnTo>
                          <a:pt x="407" y="412"/>
                        </a:lnTo>
                        <a:lnTo>
                          <a:pt x="405" y="415"/>
                        </a:lnTo>
                        <a:lnTo>
                          <a:pt x="404" y="418"/>
                        </a:lnTo>
                        <a:lnTo>
                          <a:pt x="403" y="422"/>
                        </a:lnTo>
                        <a:lnTo>
                          <a:pt x="401" y="424"/>
                        </a:lnTo>
                        <a:lnTo>
                          <a:pt x="399" y="427"/>
                        </a:lnTo>
                        <a:lnTo>
                          <a:pt x="396" y="427"/>
                        </a:lnTo>
                        <a:lnTo>
                          <a:pt x="392" y="428"/>
                        </a:lnTo>
                        <a:lnTo>
                          <a:pt x="391" y="428"/>
                        </a:lnTo>
                        <a:lnTo>
                          <a:pt x="388" y="430"/>
                        </a:lnTo>
                        <a:lnTo>
                          <a:pt x="387" y="432"/>
                        </a:lnTo>
                        <a:lnTo>
                          <a:pt x="387" y="432"/>
                        </a:lnTo>
                        <a:lnTo>
                          <a:pt x="385" y="435"/>
                        </a:lnTo>
                        <a:lnTo>
                          <a:pt x="385" y="438"/>
                        </a:lnTo>
                        <a:lnTo>
                          <a:pt x="384" y="439"/>
                        </a:lnTo>
                        <a:lnTo>
                          <a:pt x="384" y="440"/>
                        </a:lnTo>
                        <a:lnTo>
                          <a:pt x="384" y="440"/>
                        </a:lnTo>
                        <a:lnTo>
                          <a:pt x="384" y="442"/>
                        </a:lnTo>
                        <a:lnTo>
                          <a:pt x="384" y="442"/>
                        </a:lnTo>
                        <a:lnTo>
                          <a:pt x="384" y="442"/>
                        </a:lnTo>
                        <a:lnTo>
                          <a:pt x="387" y="444"/>
                        </a:lnTo>
                        <a:lnTo>
                          <a:pt x="388" y="446"/>
                        </a:lnTo>
                        <a:lnTo>
                          <a:pt x="389" y="448"/>
                        </a:lnTo>
                        <a:lnTo>
                          <a:pt x="392" y="450"/>
                        </a:lnTo>
                        <a:lnTo>
                          <a:pt x="396" y="451"/>
                        </a:lnTo>
                        <a:lnTo>
                          <a:pt x="399" y="452"/>
                        </a:lnTo>
                        <a:lnTo>
                          <a:pt x="401" y="454"/>
                        </a:lnTo>
                        <a:lnTo>
                          <a:pt x="401" y="456"/>
                        </a:lnTo>
                        <a:lnTo>
                          <a:pt x="401" y="458"/>
                        </a:lnTo>
                        <a:lnTo>
                          <a:pt x="400" y="459"/>
                        </a:lnTo>
                        <a:lnTo>
                          <a:pt x="396" y="460"/>
                        </a:lnTo>
                        <a:lnTo>
                          <a:pt x="396" y="462"/>
                        </a:lnTo>
                        <a:lnTo>
                          <a:pt x="395" y="462"/>
                        </a:lnTo>
                        <a:lnTo>
                          <a:pt x="395" y="462"/>
                        </a:lnTo>
                        <a:lnTo>
                          <a:pt x="395" y="462"/>
                        </a:lnTo>
                        <a:lnTo>
                          <a:pt x="395" y="462"/>
                        </a:lnTo>
                        <a:lnTo>
                          <a:pt x="395" y="462"/>
                        </a:lnTo>
                        <a:lnTo>
                          <a:pt x="395" y="464"/>
                        </a:lnTo>
                        <a:lnTo>
                          <a:pt x="395" y="466"/>
                        </a:lnTo>
                        <a:lnTo>
                          <a:pt x="395" y="468"/>
                        </a:lnTo>
                        <a:lnTo>
                          <a:pt x="393" y="470"/>
                        </a:lnTo>
                        <a:lnTo>
                          <a:pt x="391" y="471"/>
                        </a:lnTo>
                        <a:lnTo>
                          <a:pt x="391" y="472"/>
                        </a:lnTo>
                        <a:lnTo>
                          <a:pt x="389" y="475"/>
                        </a:lnTo>
                        <a:lnTo>
                          <a:pt x="389" y="475"/>
                        </a:lnTo>
                        <a:lnTo>
                          <a:pt x="389" y="476"/>
                        </a:lnTo>
                        <a:lnTo>
                          <a:pt x="391" y="478"/>
                        </a:lnTo>
                        <a:lnTo>
                          <a:pt x="392" y="478"/>
                        </a:lnTo>
                        <a:lnTo>
                          <a:pt x="393" y="479"/>
                        </a:lnTo>
                        <a:lnTo>
                          <a:pt x="395" y="479"/>
                        </a:lnTo>
                        <a:lnTo>
                          <a:pt x="397" y="479"/>
                        </a:lnTo>
                        <a:lnTo>
                          <a:pt x="403" y="479"/>
                        </a:lnTo>
                        <a:lnTo>
                          <a:pt x="407" y="479"/>
                        </a:lnTo>
                        <a:lnTo>
                          <a:pt x="409" y="480"/>
                        </a:lnTo>
                        <a:lnTo>
                          <a:pt x="412" y="482"/>
                        </a:lnTo>
                        <a:lnTo>
                          <a:pt x="413" y="483"/>
                        </a:lnTo>
                        <a:lnTo>
                          <a:pt x="413" y="487"/>
                        </a:lnTo>
                        <a:lnTo>
                          <a:pt x="413" y="490"/>
                        </a:lnTo>
                        <a:lnTo>
                          <a:pt x="413" y="491"/>
                        </a:lnTo>
                        <a:lnTo>
                          <a:pt x="413" y="492"/>
                        </a:lnTo>
                        <a:lnTo>
                          <a:pt x="413" y="494"/>
                        </a:lnTo>
                        <a:lnTo>
                          <a:pt x="415" y="495"/>
                        </a:lnTo>
                        <a:lnTo>
                          <a:pt x="416" y="496"/>
                        </a:lnTo>
                        <a:lnTo>
                          <a:pt x="417" y="496"/>
                        </a:lnTo>
                        <a:lnTo>
                          <a:pt x="417" y="496"/>
                        </a:lnTo>
                        <a:lnTo>
                          <a:pt x="419" y="498"/>
                        </a:lnTo>
                        <a:lnTo>
                          <a:pt x="419" y="498"/>
                        </a:lnTo>
                        <a:lnTo>
                          <a:pt x="419" y="499"/>
                        </a:lnTo>
                        <a:lnTo>
                          <a:pt x="419" y="500"/>
                        </a:lnTo>
                        <a:lnTo>
                          <a:pt x="419" y="503"/>
                        </a:lnTo>
                        <a:lnTo>
                          <a:pt x="420" y="505"/>
                        </a:lnTo>
                        <a:lnTo>
                          <a:pt x="420" y="509"/>
                        </a:lnTo>
                        <a:lnTo>
                          <a:pt x="420" y="509"/>
                        </a:lnTo>
                        <a:lnTo>
                          <a:pt x="421" y="516"/>
                        </a:lnTo>
                        <a:lnTo>
                          <a:pt x="420" y="520"/>
                        </a:lnTo>
                        <a:lnTo>
                          <a:pt x="419" y="524"/>
                        </a:lnTo>
                        <a:lnTo>
                          <a:pt x="419" y="524"/>
                        </a:lnTo>
                        <a:lnTo>
                          <a:pt x="419" y="525"/>
                        </a:lnTo>
                        <a:lnTo>
                          <a:pt x="420" y="527"/>
                        </a:lnTo>
                        <a:lnTo>
                          <a:pt x="421" y="528"/>
                        </a:lnTo>
                        <a:lnTo>
                          <a:pt x="421" y="527"/>
                        </a:lnTo>
                        <a:lnTo>
                          <a:pt x="423" y="527"/>
                        </a:lnTo>
                        <a:lnTo>
                          <a:pt x="427" y="525"/>
                        </a:lnTo>
                        <a:lnTo>
                          <a:pt x="429" y="524"/>
                        </a:lnTo>
                        <a:lnTo>
                          <a:pt x="432" y="525"/>
                        </a:lnTo>
                        <a:lnTo>
                          <a:pt x="435" y="527"/>
                        </a:lnTo>
                        <a:lnTo>
                          <a:pt x="436" y="529"/>
                        </a:lnTo>
                        <a:lnTo>
                          <a:pt x="436" y="533"/>
                        </a:lnTo>
                        <a:lnTo>
                          <a:pt x="436" y="536"/>
                        </a:lnTo>
                        <a:lnTo>
                          <a:pt x="437" y="539"/>
                        </a:lnTo>
                        <a:lnTo>
                          <a:pt x="439" y="540"/>
                        </a:lnTo>
                        <a:lnTo>
                          <a:pt x="440" y="540"/>
                        </a:lnTo>
                        <a:lnTo>
                          <a:pt x="441" y="540"/>
                        </a:lnTo>
                        <a:lnTo>
                          <a:pt x="444" y="541"/>
                        </a:lnTo>
                        <a:lnTo>
                          <a:pt x="445" y="543"/>
                        </a:lnTo>
                        <a:lnTo>
                          <a:pt x="445" y="544"/>
                        </a:lnTo>
                        <a:lnTo>
                          <a:pt x="447" y="548"/>
                        </a:lnTo>
                        <a:lnTo>
                          <a:pt x="447" y="552"/>
                        </a:lnTo>
                        <a:lnTo>
                          <a:pt x="447" y="555"/>
                        </a:lnTo>
                        <a:lnTo>
                          <a:pt x="448" y="555"/>
                        </a:lnTo>
                        <a:lnTo>
                          <a:pt x="449" y="556"/>
                        </a:lnTo>
                        <a:lnTo>
                          <a:pt x="452" y="556"/>
                        </a:lnTo>
                        <a:lnTo>
                          <a:pt x="456" y="556"/>
                        </a:lnTo>
                        <a:lnTo>
                          <a:pt x="457" y="556"/>
                        </a:lnTo>
                        <a:lnTo>
                          <a:pt x="460" y="556"/>
                        </a:lnTo>
                        <a:lnTo>
                          <a:pt x="462" y="557"/>
                        </a:lnTo>
                        <a:lnTo>
                          <a:pt x="464" y="559"/>
                        </a:lnTo>
                        <a:lnTo>
                          <a:pt x="464" y="561"/>
                        </a:lnTo>
                        <a:lnTo>
                          <a:pt x="462" y="565"/>
                        </a:lnTo>
                        <a:lnTo>
                          <a:pt x="461" y="568"/>
                        </a:lnTo>
                        <a:lnTo>
                          <a:pt x="461" y="569"/>
                        </a:lnTo>
                        <a:lnTo>
                          <a:pt x="461" y="569"/>
                        </a:lnTo>
                        <a:lnTo>
                          <a:pt x="461" y="571"/>
                        </a:lnTo>
                        <a:lnTo>
                          <a:pt x="462" y="572"/>
                        </a:lnTo>
                        <a:lnTo>
                          <a:pt x="462" y="575"/>
                        </a:lnTo>
                        <a:lnTo>
                          <a:pt x="462" y="579"/>
                        </a:lnTo>
                        <a:lnTo>
                          <a:pt x="460" y="581"/>
                        </a:lnTo>
                        <a:lnTo>
                          <a:pt x="458" y="584"/>
                        </a:lnTo>
                        <a:lnTo>
                          <a:pt x="456" y="585"/>
                        </a:lnTo>
                        <a:lnTo>
                          <a:pt x="455" y="588"/>
                        </a:lnTo>
                        <a:lnTo>
                          <a:pt x="455" y="588"/>
                        </a:lnTo>
                        <a:lnTo>
                          <a:pt x="455" y="589"/>
                        </a:lnTo>
                        <a:lnTo>
                          <a:pt x="455" y="593"/>
                        </a:lnTo>
                        <a:lnTo>
                          <a:pt x="455" y="593"/>
                        </a:lnTo>
                        <a:lnTo>
                          <a:pt x="455" y="593"/>
                        </a:lnTo>
                        <a:lnTo>
                          <a:pt x="456" y="599"/>
                        </a:lnTo>
                        <a:lnTo>
                          <a:pt x="457" y="600"/>
                        </a:lnTo>
                        <a:lnTo>
                          <a:pt x="457" y="603"/>
                        </a:lnTo>
                        <a:lnTo>
                          <a:pt x="457" y="605"/>
                        </a:lnTo>
                        <a:lnTo>
                          <a:pt x="456" y="608"/>
                        </a:lnTo>
                        <a:lnTo>
                          <a:pt x="456" y="608"/>
                        </a:lnTo>
                        <a:lnTo>
                          <a:pt x="453" y="609"/>
                        </a:lnTo>
                        <a:lnTo>
                          <a:pt x="452" y="611"/>
                        </a:lnTo>
                        <a:lnTo>
                          <a:pt x="451" y="612"/>
                        </a:lnTo>
                        <a:lnTo>
                          <a:pt x="451" y="613"/>
                        </a:lnTo>
                        <a:lnTo>
                          <a:pt x="451" y="613"/>
                        </a:lnTo>
                        <a:lnTo>
                          <a:pt x="452" y="615"/>
                        </a:lnTo>
                        <a:lnTo>
                          <a:pt x="453" y="616"/>
                        </a:lnTo>
                        <a:lnTo>
                          <a:pt x="456" y="616"/>
                        </a:lnTo>
                        <a:lnTo>
                          <a:pt x="457" y="616"/>
                        </a:lnTo>
                        <a:lnTo>
                          <a:pt x="458" y="616"/>
                        </a:lnTo>
                        <a:lnTo>
                          <a:pt x="461" y="615"/>
                        </a:lnTo>
                        <a:lnTo>
                          <a:pt x="462" y="613"/>
                        </a:lnTo>
                        <a:lnTo>
                          <a:pt x="465" y="613"/>
                        </a:lnTo>
                        <a:lnTo>
                          <a:pt x="466" y="613"/>
                        </a:lnTo>
                        <a:lnTo>
                          <a:pt x="468" y="613"/>
                        </a:lnTo>
                        <a:lnTo>
                          <a:pt x="469" y="615"/>
                        </a:lnTo>
                        <a:lnTo>
                          <a:pt x="470" y="616"/>
                        </a:lnTo>
                        <a:lnTo>
                          <a:pt x="472" y="619"/>
                        </a:lnTo>
                        <a:lnTo>
                          <a:pt x="472" y="620"/>
                        </a:lnTo>
                        <a:lnTo>
                          <a:pt x="473" y="620"/>
                        </a:lnTo>
                        <a:lnTo>
                          <a:pt x="477" y="620"/>
                        </a:lnTo>
                        <a:lnTo>
                          <a:pt x="480" y="620"/>
                        </a:lnTo>
                        <a:lnTo>
                          <a:pt x="482" y="619"/>
                        </a:lnTo>
                        <a:lnTo>
                          <a:pt x="482" y="619"/>
                        </a:lnTo>
                        <a:lnTo>
                          <a:pt x="486" y="617"/>
                        </a:lnTo>
                        <a:lnTo>
                          <a:pt x="490" y="617"/>
                        </a:lnTo>
                        <a:lnTo>
                          <a:pt x="492" y="617"/>
                        </a:lnTo>
                        <a:lnTo>
                          <a:pt x="493" y="617"/>
                        </a:lnTo>
                        <a:lnTo>
                          <a:pt x="494" y="619"/>
                        </a:lnTo>
                        <a:lnTo>
                          <a:pt x="496" y="621"/>
                        </a:lnTo>
                        <a:lnTo>
                          <a:pt x="496" y="623"/>
                        </a:lnTo>
                        <a:lnTo>
                          <a:pt x="497" y="624"/>
                        </a:lnTo>
                        <a:lnTo>
                          <a:pt x="498" y="625"/>
                        </a:lnTo>
                        <a:lnTo>
                          <a:pt x="501" y="628"/>
                        </a:lnTo>
                        <a:lnTo>
                          <a:pt x="504" y="629"/>
                        </a:lnTo>
                        <a:lnTo>
                          <a:pt x="504" y="629"/>
                        </a:lnTo>
                        <a:lnTo>
                          <a:pt x="505" y="631"/>
                        </a:lnTo>
                        <a:lnTo>
                          <a:pt x="505" y="633"/>
                        </a:lnTo>
                        <a:lnTo>
                          <a:pt x="505" y="635"/>
                        </a:lnTo>
                        <a:lnTo>
                          <a:pt x="504" y="637"/>
                        </a:lnTo>
                        <a:lnTo>
                          <a:pt x="502" y="639"/>
                        </a:lnTo>
                        <a:lnTo>
                          <a:pt x="501" y="639"/>
                        </a:lnTo>
                        <a:lnTo>
                          <a:pt x="498" y="637"/>
                        </a:lnTo>
                        <a:lnTo>
                          <a:pt x="496" y="637"/>
                        </a:lnTo>
                        <a:lnTo>
                          <a:pt x="494" y="637"/>
                        </a:lnTo>
                        <a:lnTo>
                          <a:pt x="496" y="639"/>
                        </a:lnTo>
                        <a:lnTo>
                          <a:pt x="496" y="640"/>
                        </a:lnTo>
                        <a:lnTo>
                          <a:pt x="497" y="641"/>
                        </a:lnTo>
                        <a:lnTo>
                          <a:pt x="497" y="643"/>
                        </a:lnTo>
                        <a:lnTo>
                          <a:pt x="496" y="644"/>
                        </a:lnTo>
                        <a:lnTo>
                          <a:pt x="494" y="644"/>
                        </a:lnTo>
                        <a:lnTo>
                          <a:pt x="493" y="644"/>
                        </a:lnTo>
                        <a:lnTo>
                          <a:pt x="493" y="644"/>
                        </a:lnTo>
                        <a:lnTo>
                          <a:pt x="493" y="645"/>
                        </a:lnTo>
                        <a:lnTo>
                          <a:pt x="493" y="647"/>
                        </a:lnTo>
                        <a:lnTo>
                          <a:pt x="493" y="648"/>
                        </a:lnTo>
                        <a:lnTo>
                          <a:pt x="492" y="651"/>
                        </a:lnTo>
                        <a:lnTo>
                          <a:pt x="490" y="652"/>
                        </a:lnTo>
                        <a:lnTo>
                          <a:pt x="490" y="653"/>
                        </a:lnTo>
                        <a:lnTo>
                          <a:pt x="490" y="654"/>
                        </a:lnTo>
                        <a:lnTo>
                          <a:pt x="490" y="656"/>
                        </a:lnTo>
                        <a:lnTo>
                          <a:pt x="490" y="656"/>
                        </a:lnTo>
                        <a:lnTo>
                          <a:pt x="493" y="658"/>
                        </a:lnTo>
                        <a:lnTo>
                          <a:pt x="494" y="661"/>
                        </a:lnTo>
                        <a:lnTo>
                          <a:pt x="496" y="665"/>
                        </a:lnTo>
                        <a:lnTo>
                          <a:pt x="496" y="668"/>
                        </a:lnTo>
                        <a:lnTo>
                          <a:pt x="496" y="669"/>
                        </a:lnTo>
                        <a:lnTo>
                          <a:pt x="496" y="669"/>
                        </a:lnTo>
                        <a:lnTo>
                          <a:pt x="496" y="670"/>
                        </a:lnTo>
                        <a:lnTo>
                          <a:pt x="496" y="670"/>
                        </a:lnTo>
                        <a:lnTo>
                          <a:pt x="497" y="673"/>
                        </a:lnTo>
                        <a:lnTo>
                          <a:pt x="497" y="674"/>
                        </a:lnTo>
                        <a:lnTo>
                          <a:pt x="497" y="678"/>
                        </a:lnTo>
                        <a:lnTo>
                          <a:pt x="496" y="680"/>
                        </a:lnTo>
                        <a:lnTo>
                          <a:pt x="496" y="681"/>
                        </a:lnTo>
                        <a:lnTo>
                          <a:pt x="494" y="684"/>
                        </a:lnTo>
                        <a:lnTo>
                          <a:pt x="492" y="684"/>
                        </a:lnTo>
                        <a:lnTo>
                          <a:pt x="489" y="685"/>
                        </a:lnTo>
                        <a:lnTo>
                          <a:pt x="486" y="685"/>
                        </a:lnTo>
                        <a:lnTo>
                          <a:pt x="485" y="686"/>
                        </a:lnTo>
                        <a:lnTo>
                          <a:pt x="485" y="688"/>
                        </a:lnTo>
                        <a:lnTo>
                          <a:pt x="485" y="689"/>
                        </a:lnTo>
                        <a:lnTo>
                          <a:pt x="484" y="692"/>
                        </a:lnTo>
                        <a:lnTo>
                          <a:pt x="484" y="693"/>
                        </a:lnTo>
                        <a:lnTo>
                          <a:pt x="484" y="696"/>
                        </a:lnTo>
                        <a:lnTo>
                          <a:pt x="485" y="696"/>
                        </a:lnTo>
                        <a:lnTo>
                          <a:pt x="486" y="697"/>
                        </a:lnTo>
                        <a:lnTo>
                          <a:pt x="486" y="697"/>
                        </a:lnTo>
                        <a:lnTo>
                          <a:pt x="486" y="697"/>
                        </a:lnTo>
                        <a:lnTo>
                          <a:pt x="489" y="698"/>
                        </a:lnTo>
                        <a:lnTo>
                          <a:pt x="493" y="701"/>
                        </a:lnTo>
                        <a:lnTo>
                          <a:pt x="498" y="702"/>
                        </a:lnTo>
                        <a:lnTo>
                          <a:pt x="502" y="704"/>
                        </a:lnTo>
                        <a:lnTo>
                          <a:pt x="504" y="705"/>
                        </a:lnTo>
                        <a:lnTo>
                          <a:pt x="506" y="706"/>
                        </a:lnTo>
                        <a:lnTo>
                          <a:pt x="506" y="706"/>
                        </a:lnTo>
                        <a:lnTo>
                          <a:pt x="508" y="709"/>
                        </a:lnTo>
                        <a:lnTo>
                          <a:pt x="509" y="710"/>
                        </a:lnTo>
                        <a:lnTo>
                          <a:pt x="510" y="710"/>
                        </a:lnTo>
                        <a:lnTo>
                          <a:pt x="510" y="710"/>
                        </a:lnTo>
                        <a:lnTo>
                          <a:pt x="512" y="709"/>
                        </a:lnTo>
                        <a:lnTo>
                          <a:pt x="514" y="706"/>
                        </a:lnTo>
                        <a:lnTo>
                          <a:pt x="516" y="706"/>
                        </a:lnTo>
                        <a:lnTo>
                          <a:pt x="516" y="706"/>
                        </a:lnTo>
                        <a:lnTo>
                          <a:pt x="514" y="705"/>
                        </a:lnTo>
                        <a:lnTo>
                          <a:pt x="514" y="705"/>
                        </a:lnTo>
                        <a:lnTo>
                          <a:pt x="510" y="702"/>
                        </a:lnTo>
                        <a:lnTo>
                          <a:pt x="508" y="700"/>
                        </a:lnTo>
                        <a:lnTo>
                          <a:pt x="506" y="697"/>
                        </a:lnTo>
                        <a:lnTo>
                          <a:pt x="505" y="694"/>
                        </a:lnTo>
                        <a:lnTo>
                          <a:pt x="506" y="693"/>
                        </a:lnTo>
                        <a:lnTo>
                          <a:pt x="506" y="693"/>
                        </a:lnTo>
                        <a:lnTo>
                          <a:pt x="508" y="692"/>
                        </a:lnTo>
                        <a:lnTo>
                          <a:pt x="508" y="692"/>
                        </a:lnTo>
                        <a:lnTo>
                          <a:pt x="509" y="692"/>
                        </a:lnTo>
                        <a:lnTo>
                          <a:pt x="510" y="690"/>
                        </a:lnTo>
                        <a:lnTo>
                          <a:pt x="512" y="689"/>
                        </a:lnTo>
                        <a:lnTo>
                          <a:pt x="512" y="689"/>
                        </a:lnTo>
                        <a:lnTo>
                          <a:pt x="514" y="688"/>
                        </a:lnTo>
                        <a:lnTo>
                          <a:pt x="517" y="686"/>
                        </a:lnTo>
                        <a:lnTo>
                          <a:pt x="520" y="685"/>
                        </a:lnTo>
                        <a:lnTo>
                          <a:pt x="521" y="682"/>
                        </a:lnTo>
                        <a:lnTo>
                          <a:pt x="521" y="682"/>
                        </a:lnTo>
                        <a:lnTo>
                          <a:pt x="522" y="681"/>
                        </a:lnTo>
                        <a:lnTo>
                          <a:pt x="524" y="678"/>
                        </a:lnTo>
                        <a:lnTo>
                          <a:pt x="525" y="678"/>
                        </a:lnTo>
                        <a:lnTo>
                          <a:pt x="528" y="677"/>
                        </a:lnTo>
                        <a:lnTo>
                          <a:pt x="530" y="678"/>
                        </a:lnTo>
                        <a:lnTo>
                          <a:pt x="530" y="678"/>
                        </a:lnTo>
                        <a:lnTo>
                          <a:pt x="530" y="677"/>
                        </a:lnTo>
                        <a:lnTo>
                          <a:pt x="533" y="676"/>
                        </a:lnTo>
                        <a:lnTo>
                          <a:pt x="537" y="676"/>
                        </a:lnTo>
                        <a:lnTo>
                          <a:pt x="540" y="676"/>
                        </a:lnTo>
                        <a:lnTo>
                          <a:pt x="542" y="678"/>
                        </a:lnTo>
                        <a:lnTo>
                          <a:pt x="542" y="678"/>
                        </a:lnTo>
                        <a:lnTo>
                          <a:pt x="545" y="681"/>
                        </a:lnTo>
                        <a:lnTo>
                          <a:pt x="546" y="684"/>
                        </a:lnTo>
                        <a:lnTo>
                          <a:pt x="546" y="684"/>
                        </a:lnTo>
                        <a:lnTo>
                          <a:pt x="548" y="684"/>
                        </a:lnTo>
                        <a:lnTo>
                          <a:pt x="552" y="682"/>
                        </a:lnTo>
                        <a:lnTo>
                          <a:pt x="554" y="681"/>
                        </a:lnTo>
                        <a:lnTo>
                          <a:pt x="556" y="681"/>
                        </a:lnTo>
                        <a:lnTo>
                          <a:pt x="556" y="680"/>
                        </a:lnTo>
                        <a:lnTo>
                          <a:pt x="557" y="677"/>
                        </a:lnTo>
                        <a:lnTo>
                          <a:pt x="560" y="674"/>
                        </a:lnTo>
                        <a:lnTo>
                          <a:pt x="564" y="673"/>
                        </a:lnTo>
                        <a:lnTo>
                          <a:pt x="566" y="672"/>
                        </a:lnTo>
                        <a:lnTo>
                          <a:pt x="572" y="670"/>
                        </a:lnTo>
                        <a:lnTo>
                          <a:pt x="577" y="672"/>
                        </a:lnTo>
                        <a:lnTo>
                          <a:pt x="577" y="672"/>
                        </a:lnTo>
                        <a:lnTo>
                          <a:pt x="580" y="672"/>
                        </a:lnTo>
                        <a:lnTo>
                          <a:pt x="582" y="670"/>
                        </a:lnTo>
                        <a:lnTo>
                          <a:pt x="583" y="669"/>
                        </a:lnTo>
                        <a:lnTo>
                          <a:pt x="585" y="668"/>
                        </a:lnTo>
                        <a:lnTo>
                          <a:pt x="585" y="668"/>
                        </a:lnTo>
                        <a:lnTo>
                          <a:pt x="585" y="666"/>
                        </a:lnTo>
                        <a:lnTo>
                          <a:pt x="586" y="664"/>
                        </a:lnTo>
                        <a:lnTo>
                          <a:pt x="586" y="662"/>
                        </a:lnTo>
                        <a:lnTo>
                          <a:pt x="587" y="660"/>
                        </a:lnTo>
                        <a:lnTo>
                          <a:pt x="587" y="658"/>
                        </a:lnTo>
                        <a:lnTo>
                          <a:pt x="589" y="657"/>
                        </a:lnTo>
                        <a:lnTo>
                          <a:pt x="589" y="657"/>
                        </a:lnTo>
                        <a:lnTo>
                          <a:pt x="589" y="657"/>
                        </a:lnTo>
                        <a:lnTo>
                          <a:pt x="590" y="657"/>
                        </a:lnTo>
                        <a:lnTo>
                          <a:pt x="591" y="657"/>
                        </a:lnTo>
                        <a:lnTo>
                          <a:pt x="593" y="658"/>
                        </a:lnTo>
                        <a:lnTo>
                          <a:pt x="594" y="658"/>
                        </a:lnTo>
                        <a:lnTo>
                          <a:pt x="595" y="660"/>
                        </a:lnTo>
                        <a:lnTo>
                          <a:pt x="595" y="660"/>
                        </a:lnTo>
                        <a:lnTo>
                          <a:pt x="595" y="660"/>
                        </a:lnTo>
                        <a:lnTo>
                          <a:pt x="597" y="658"/>
                        </a:lnTo>
                        <a:lnTo>
                          <a:pt x="601" y="656"/>
                        </a:lnTo>
                        <a:lnTo>
                          <a:pt x="603" y="654"/>
                        </a:lnTo>
                        <a:lnTo>
                          <a:pt x="606" y="652"/>
                        </a:lnTo>
                        <a:lnTo>
                          <a:pt x="606" y="652"/>
                        </a:lnTo>
                        <a:lnTo>
                          <a:pt x="609" y="649"/>
                        </a:lnTo>
                        <a:lnTo>
                          <a:pt x="610" y="648"/>
                        </a:lnTo>
                        <a:lnTo>
                          <a:pt x="613" y="645"/>
                        </a:lnTo>
                        <a:lnTo>
                          <a:pt x="615" y="644"/>
                        </a:lnTo>
                        <a:lnTo>
                          <a:pt x="617" y="644"/>
                        </a:lnTo>
                        <a:lnTo>
                          <a:pt x="617" y="643"/>
                        </a:lnTo>
                        <a:lnTo>
                          <a:pt x="617" y="641"/>
                        </a:lnTo>
                        <a:lnTo>
                          <a:pt x="617" y="639"/>
                        </a:lnTo>
                        <a:lnTo>
                          <a:pt x="618" y="635"/>
                        </a:lnTo>
                        <a:lnTo>
                          <a:pt x="619" y="632"/>
                        </a:lnTo>
                        <a:lnTo>
                          <a:pt x="619" y="631"/>
                        </a:lnTo>
                        <a:lnTo>
                          <a:pt x="621" y="629"/>
                        </a:lnTo>
                        <a:lnTo>
                          <a:pt x="625" y="628"/>
                        </a:lnTo>
                        <a:lnTo>
                          <a:pt x="629" y="628"/>
                        </a:lnTo>
                        <a:lnTo>
                          <a:pt x="631" y="628"/>
                        </a:lnTo>
                        <a:lnTo>
                          <a:pt x="634" y="628"/>
                        </a:lnTo>
                        <a:lnTo>
                          <a:pt x="637" y="629"/>
                        </a:lnTo>
                        <a:lnTo>
                          <a:pt x="641" y="631"/>
                        </a:lnTo>
                        <a:lnTo>
                          <a:pt x="643" y="632"/>
                        </a:lnTo>
                        <a:lnTo>
                          <a:pt x="643" y="632"/>
                        </a:lnTo>
                        <a:lnTo>
                          <a:pt x="645" y="635"/>
                        </a:lnTo>
                        <a:lnTo>
                          <a:pt x="646" y="636"/>
                        </a:lnTo>
                        <a:lnTo>
                          <a:pt x="649" y="637"/>
                        </a:lnTo>
                        <a:lnTo>
                          <a:pt x="650" y="637"/>
                        </a:lnTo>
                        <a:lnTo>
                          <a:pt x="650" y="637"/>
                        </a:lnTo>
                        <a:lnTo>
                          <a:pt x="650" y="637"/>
                        </a:lnTo>
                        <a:lnTo>
                          <a:pt x="651" y="636"/>
                        </a:lnTo>
                        <a:lnTo>
                          <a:pt x="653" y="635"/>
                        </a:lnTo>
                        <a:lnTo>
                          <a:pt x="653" y="633"/>
                        </a:lnTo>
                        <a:lnTo>
                          <a:pt x="654" y="632"/>
                        </a:lnTo>
                        <a:lnTo>
                          <a:pt x="655" y="631"/>
                        </a:lnTo>
                        <a:lnTo>
                          <a:pt x="655" y="631"/>
                        </a:lnTo>
                        <a:lnTo>
                          <a:pt x="658" y="629"/>
                        </a:lnTo>
                        <a:lnTo>
                          <a:pt x="659" y="629"/>
                        </a:lnTo>
                        <a:lnTo>
                          <a:pt x="662" y="631"/>
                        </a:lnTo>
                        <a:lnTo>
                          <a:pt x="665" y="632"/>
                        </a:lnTo>
                        <a:lnTo>
                          <a:pt x="665" y="632"/>
                        </a:lnTo>
                        <a:lnTo>
                          <a:pt x="666" y="632"/>
                        </a:lnTo>
                        <a:lnTo>
                          <a:pt x="667" y="632"/>
                        </a:lnTo>
                        <a:lnTo>
                          <a:pt x="667" y="632"/>
                        </a:lnTo>
                        <a:lnTo>
                          <a:pt x="667" y="632"/>
                        </a:lnTo>
                        <a:lnTo>
                          <a:pt x="667" y="632"/>
                        </a:lnTo>
                        <a:lnTo>
                          <a:pt x="667" y="632"/>
                        </a:lnTo>
                        <a:lnTo>
                          <a:pt x="666" y="629"/>
                        </a:lnTo>
                        <a:lnTo>
                          <a:pt x="665" y="628"/>
                        </a:lnTo>
                        <a:lnTo>
                          <a:pt x="663" y="627"/>
                        </a:lnTo>
                        <a:lnTo>
                          <a:pt x="663" y="625"/>
                        </a:lnTo>
                        <a:lnTo>
                          <a:pt x="663" y="624"/>
                        </a:lnTo>
                        <a:lnTo>
                          <a:pt x="663" y="621"/>
                        </a:lnTo>
                        <a:lnTo>
                          <a:pt x="665" y="619"/>
                        </a:lnTo>
                        <a:lnTo>
                          <a:pt x="666" y="617"/>
                        </a:lnTo>
                        <a:lnTo>
                          <a:pt x="669" y="616"/>
                        </a:lnTo>
                        <a:lnTo>
                          <a:pt x="669" y="616"/>
                        </a:lnTo>
                        <a:lnTo>
                          <a:pt x="669" y="616"/>
                        </a:lnTo>
                        <a:lnTo>
                          <a:pt x="670" y="616"/>
                        </a:lnTo>
                        <a:lnTo>
                          <a:pt x="670" y="615"/>
                        </a:lnTo>
                        <a:lnTo>
                          <a:pt x="670" y="615"/>
                        </a:lnTo>
                        <a:lnTo>
                          <a:pt x="669" y="608"/>
                        </a:lnTo>
                        <a:lnTo>
                          <a:pt x="669" y="608"/>
                        </a:lnTo>
                        <a:lnTo>
                          <a:pt x="669" y="604"/>
                        </a:lnTo>
                        <a:lnTo>
                          <a:pt x="669" y="599"/>
                        </a:lnTo>
                        <a:lnTo>
                          <a:pt x="667" y="596"/>
                        </a:lnTo>
                        <a:lnTo>
                          <a:pt x="666" y="593"/>
                        </a:lnTo>
                        <a:lnTo>
                          <a:pt x="661" y="589"/>
                        </a:lnTo>
                        <a:lnTo>
                          <a:pt x="658" y="585"/>
                        </a:lnTo>
                        <a:lnTo>
                          <a:pt x="655" y="580"/>
                        </a:lnTo>
                        <a:lnTo>
                          <a:pt x="654" y="577"/>
                        </a:lnTo>
                        <a:lnTo>
                          <a:pt x="653" y="572"/>
                        </a:lnTo>
                        <a:lnTo>
                          <a:pt x="651" y="567"/>
                        </a:lnTo>
                        <a:lnTo>
                          <a:pt x="653" y="561"/>
                        </a:lnTo>
                        <a:lnTo>
                          <a:pt x="653" y="561"/>
                        </a:lnTo>
                        <a:lnTo>
                          <a:pt x="654" y="559"/>
                        </a:lnTo>
                        <a:lnTo>
                          <a:pt x="655" y="556"/>
                        </a:lnTo>
                        <a:lnTo>
                          <a:pt x="657" y="555"/>
                        </a:lnTo>
                        <a:lnTo>
                          <a:pt x="658" y="553"/>
                        </a:lnTo>
                        <a:lnTo>
                          <a:pt x="659" y="551"/>
                        </a:lnTo>
                        <a:lnTo>
                          <a:pt x="662" y="549"/>
                        </a:lnTo>
                        <a:lnTo>
                          <a:pt x="663" y="547"/>
                        </a:lnTo>
                        <a:lnTo>
                          <a:pt x="665" y="545"/>
                        </a:lnTo>
                        <a:lnTo>
                          <a:pt x="665" y="544"/>
                        </a:lnTo>
                        <a:lnTo>
                          <a:pt x="665" y="543"/>
                        </a:lnTo>
                        <a:lnTo>
                          <a:pt x="663" y="541"/>
                        </a:lnTo>
                        <a:lnTo>
                          <a:pt x="661" y="539"/>
                        </a:lnTo>
                        <a:lnTo>
                          <a:pt x="658" y="537"/>
                        </a:lnTo>
                        <a:lnTo>
                          <a:pt x="657" y="535"/>
                        </a:lnTo>
                        <a:lnTo>
                          <a:pt x="658" y="533"/>
                        </a:lnTo>
                        <a:lnTo>
                          <a:pt x="659" y="531"/>
                        </a:lnTo>
                        <a:lnTo>
                          <a:pt x="661" y="529"/>
                        </a:lnTo>
                        <a:lnTo>
                          <a:pt x="661" y="528"/>
                        </a:lnTo>
                        <a:lnTo>
                          <a:pt x="661" y="528"/>
                        </a:lnTo>
                        <a:lnTo>
                          <a:pt x="659" y="528"/>
                        </a:lnTo>
                        <a:lnTo>
                          <a:pt x="658" y="527"/>
                        </a:lnTo>
                        <a:lnTo>
                          <a:pt x="653" y="525"/>
                        </a:lnTo>
                        <a:lnTo>
                          <a:pt x="650" y="524"/>
                        </a:lnTo>
                        <a:lnTo>
                          <a:pt x="647" y="521"/>
                        </a:lnTo>
                        <a:lnTo>
                          <a:pt x="646" y="520"/>
                        </a:lnTo>
                        <a:lnTo>
                          <a:pt x="646" y="517"/>
                        </a:lnTo>
                        <a:lnTo>
                          <a:pt x="646" y="516"/>
                        </a:lnTo>
                        <a:lnTo>
                          <a:pt x="647" y="513"/>
                        </a:lnTo>
                        <a:lnTo>
                          <a:pt x="647" y="513"/>
                        </a:lnTo>
                        <a:lnTo>
                          <a:pt x="649" y="512"/>
                        </a:lnTo>
                        <a:lnTo>
                          <a:pt x="649" y="512"/>
                        </a:lnTo>
                        <a:lnTo>
                          <a:pt x="650" y="511"/>
                        </a:lnTo>
                        <a:lnTo>
                          <a:pt x="651" y="512"/>
                        </a:lnTo>
                        <a:lnTo>
                          <a:pt x="651" y="512"/>
                        </a:lnTo>
                        <a:lnTo>
                          <a:pt x="653" y="512"/>
                        </a:lnTo>
                        <a:lnTo>
                          <a:pt x="655" y="512"/>
                        </a:lnTo>
                        <a:lnTo>
                          <a:pt x="658" y="512"/>
                        </a:lnTo>
                        <a:lnTo>
                          <a:pt x="659" y="512"/>
                        </a:lnTo>
                        <a:lnTo>
                          <a:pt x="659" y="512"/>
                        </a:lnTo>
                        <a:lnTo>
                          <a:pt x="661" y="512"/>
                        </a:lnTo>
                        <a:lnTo>
                          <a:pt x="661" y="511"/>
                        </a:lnTo>
                        <a:lnTo>
                          <a:pt x="662" y="509"/>
                        </a:lnTo>
                        <a:lnTo>
                          <a:pt x="662" y="509"/>
                        </a:lnTo>
                        <a:lnTo>
                          <a:pt x="665" y="507"/>
                        </a:lnTo>
                        <a:lnTo>
                          <a:pt x="667" y="504"/>
                        </a:lnTo>
                        <a:lnTo>
                          <a:pt x="671" y="503"/>
                        </a:lnTo>
                        <a:lnTo>
                          <a:pt x="675" y="501"/>
                        </a:lnTo>
                        <a:lnTo>
                          <a:pt x="681" y="501"/>
                        </a:lnTo>
                        <a:lnTo>
                          <a:pt x="687" y="501"/>
                        </a:lnTo>
                        <a:lnTo>
                          <a:pt x="693" y="501"/>
                        </a:lnTo>
                        <a:lnTo>
                          <a:pt x="697" y="500"/>
                        </a:lnTo>
                        <a:lnTo>
                          <a:pt x="699" y="500"/>
                        </a:lnTo>
                        <a:lnTo>
                          <a:pt x="699" y="500"/>
                        </a:lnTo>
                        <a:lnTo>
                          <a:pt x="702" y="500"/>
                        </a:lnTo>
                        <a:lnTo>
                          <a:pt x="704" y="500"/>
                        </a:lnTo>
                        <a:lnTo>
                          <a:pt x="707" y="500"/>
                        </a:lnTo>
                        <a:lnTo>
                          <a:pt x="710" y="500"/>
                        </a:lnTo>
                        <a:lnTo>
                          <a:pt x="714" y="499"/>
                        </a:lnTo>
                        <a:lnTo>
                          <a:pt x="715" y="498"/>
                        </a:lnTo>
                        <a:lnTo>
                          <a:pt x="716" y="496"/>
                        </a:lnTo>
                        <a:lnTo>
                          <a:pt x="716" y="496"/>
                        </a:lnTo>
                        <a:lnTo>
                          <a:pt x="716" y="496"/>
                        </a:lnTo>
                        <a:lnTo>
                          <a:pt x="716" y="495"/>
                        </a:lnTo>
                        <a:lnTo>
                          <a:pt x="715" y="494"/>
                        </a:lnTo>
                        <a:lnTo>
                          <a:pt x="712" y="491"/>
                        </a:lnTo>
                        <a:lnTo>
                          <a:pt x="712" y="488"/>
                        </a:lnTo>
                        <a:lnTo>
                          <a:pt x="712" y="486"/>
                        </a:lnTo>
                        <a:lnTo>
                          <a:pt x="715" y="484"/>
                        </a:lnTo>
                        <a:lnTo>
                          <a:pt x="716" y="483"/>
                        </a:lnTo>
                        <a:lnTo>
                          <a:pt x="719" y="483"/>
                        </a:lnTo>
                        <a:lnTo>
                          <a:pt x="723" y="482"/>
                        </a:lnTo>
                        <a:lnTo>
                          <a:pt x="724" y="482"/>
                        </a:lnTo>
                        <a:lnTo>
                          <a:pt x="726" y="480"/>
                        </a:lnTo>
                        <a:lnTo>
                          <a:pt x="728" y="478"/>
                        </a:lnTo>
                        <a:lnTo>
                          <a:pt x="730" y="474"/>
                        </a:lnTo>
                        <a:lnTo>
                          <a:pt x="731" y="472"/>
                        </a:lnTo>
                        <a:lnTo>
                          <a:pt x="731" y="471"/>
                        </a:lnTo>
                        <a:lnTo>
                          <a:pt x="731" y="470"/>
                        </a:lnTo>
                        <a:lnTo>
                          <a:pt x="730" y="470"/>
                        </a:lnTo>
                        <a:lnTo>
                          <a:pt x="728" y="470"/>
                        </a:lnTo>
                        <a:lnTo>
                          <a:pt x="727" y="468"/>
                        </a:lnTo>
                        <a:lnTo>
                          <a:pt x="724" y="467"/>
                        </a:lnTo>
                        <a:lnTo>
                          <a:pt x="723" y="466"/>
                        </a:lnTo>
                        <a:lnTo>
                          <a:pt x="723" y="463"/>
                        </a:lnTo>
                        <a:lnTo>
                          <a:pt x="723" y="460"/>
                        </a:lnTo>
                        <a:lnTo>
                          <a:pt x="726" y="458"/>
                        </a:lnTo>
                        <a:lnTo>
                          <a:pt x="727" y="456"/>
                        </a:lnTo>
                        <a:lnTo>
                          <a:pt x="730" y="455"/>
                        </a:lnTo>
                        <a:lnTo>
                          <a:pt x="732" y="455"/>
                        </a:lnTo>
                        <a:lnTo>
                          <a:pt x="734" y="454"/>
                        </a:lnTo>
                        <a:lnTo>
                          <a:pt x="734" y="454"/>
                        </a:lnTo>
                        <a:lnTo>
                          <a:pt x="734" y="454"/>
                        </a:lnTo>
                        <a:lnTo>
                          <a:pt x="734" y="454"/>
                        </a:lnTo>
                        <a:lnTo>
                          <a:pt x="734" y="452"/>
                        </a:lnTo>
                        <a:lnTo>
                          <a:pt x="732" y="451"/>
                        </a:lnTo>
                        <a:lnTo>
                          <a:pt x="730" y="450"/>
                        </a:lnTo>
                        <a:lnTo>
                          <a:pt x="727" y="447"/>
                        </a:lnTo>
                        <a:lnTo>
                          <a:pt x="724" y="444"/>
                        </a:lnTo>
                        <a:lnTo>
                          <a:pt x="723" y="442"/>
                        </a:lnTo>
                        <a:lnTo>
                          <a:pt x="723" y="439"/>
                        </a:lnTo>
                        <a:lnTo>
                          <a:pt x="723" y="438"/>
                        </a:lnTo>
                        <a:lnTo>
                          <a:pt x="723" y="438"/>
                        </a:lnTo>
                        <a:lnTo>
                          <a:pt x="723" y="434"/>
                        </a:lnTo>
                        <a:lnTo>
                          <a:pt x="723" y="431"/>
                        </a:lnTo>
                        <a:lnTo>
                          <a:pt x="723" y="428"/>
                        </a:lnTo>
                        <a:lnTo>
                          <a:pt x="722" y="428"/>
                        </a:lnTo>
                        <a:lnTo>
                          <a:pt x="720" y="426"/>
                        </a:lnTo>
                        <a:lnTo>
                          <a:pt x="719" y="426"/>
                        </a:lnTo>
                        <a:lnTo>
                          <a:pt x="719" y="423"/>
                        </a:lnTo>
                        <a:lnTo>
                          <a:pt x="719" y="423"/>
                        </a:lnTo>
                        <a:lnTo>
                          <a:pt x="719" y="422"/>
                        </a:lnTo>
                        <a:lnTo>
                          <a:pt x="720" y="420"/>
                        </a:lnTo>
                        <a:lnTo>
                          <a:pt x="723" y="420"/>
                        </a:lnTo>
                        <a:lnTo>
                          <a:pt x="726" y="419"/>
                        </a:lnTo>
                        <a:lnTo>
                          <a:pt x="726" y="419"/>
                        </a:lnTo>
                        <a:lnTo>
                          <a:pt x="728" y="418"/>
                        </a:lnTo>
                        <a:lnTo>
                          <a:pt x="731" y="416"/>
                        </a:lnTo>
                        <a:lnTo>
                          <a:pt x="732" y="415"/>
                        </a:lnTo>
                        <a:lnTo>
                          <a:pt x="732" y="414"/>
                        </a:lnTo>
                        <a:lnTo>
                          <a:pt x="732" y="412"/>
                        </a:lnTo>
                        <a:lnTo>
                          <a:pt x="731" y="411"/>
                        </a:lnTo>
                        <a:lnTo>
                          <a:pt x="731" y="411"/>
                        </a:lnTo>
                        <a:lnTo>
                          <a:pt x="731" y="411"/>
                        </a:lnTo>
                        <a:lnTo>
                          <a:pt x="727" y="408"/>
                        </a:lnTo>
                        <a:lnTo>
                          <a:pt x="723" y="406"/>
                        </a:lnTo>
                        <a:lnTo>
                          <a:pt x="719" y="403"/>
                        </a:lnTo>
                        <a:lnTo>
                          <a:pt x="719" y="403"/>
                        </a:lnTo>
                        <a:lnTo>
                          <a:pt x="715" y="400"/>
                        </a:lnTo>
                        <a:lnTo>
                          <a:pt x="711" y="396"/>
                        </a:lnTo>
                        <a:lnTo>
                          <a:pt x="710" y="394"/>
                        </a:lnTo>
                        <a:lnTo>
                          <a:pt x="708" y="391"/>
                        </a:lnTo>
                        <a:lnTo>
                          <a:pt x="708" y="387"/>
                        </a:lnTo>
                        <a:lnTo>
                          <a:pt x="708" y="387"/>
                        </a:lnTo>
                        <a:lnTo>
                          <a:pt x="708" y="387"/>
                        </a:lnTo>
                        <a:lnTo>
                          <a:pt x="708" y="384"/>
                        </a:lnTo>
                        <a:lnTo>
                          <a:pt x="708" y="383"/>
                        </a:lnTo>
                        <a:lnTo>
                          <a:pt x="708" y="382"/>
                        </a:lnTo>
                        <a:lnTo>
                          <a:pt x="710" y="380"/>
                        </a:lnTo>
                        <a:lnTo>
                          <a:pt x="711" y="379"/>
                        </a:lnTo>
                        <a:lnTo>
                          <a:pt x="715" y="378"/>
                        </a:lnTo>
                        <a:lnTo>
                          <a:pt x="716" y="378"/>
                        </a:lnTo>
                        <a:lnTo>
                          <a:pt x="715" y="375"/>
                        </a:lnTo>
                        <a:lnTo>
                          <a:pt x="712" y="371"/>
                        </a:lnTo>
                        <a:lnTo>
                          <a:pt x="710" y="366"/>
                        </a:lnTo>
                        <a:lnTo>
                          <a:pt x="708" y="360"/>
                        </a:lnTo>
                        <a:lnTo>
                          <a:pt x="710" y="358"/>
                        </a:lnTo>
                        <a:lnTo>
                          <a:pt x="710" y="354"/>
                        </a:lnTo>
                        <a:lnTo>
                          <a:pt x="711" y="351"/>
                        </a:lnTo>
                        <a:lnTo>
                          <a:pt x="714" y="348"/>
                        </a:lnTo>
                        <a:lnTo>
                          <a:pt x="714" y="346"/>
                        </a:lnTo>
                        <a:lnTo>
                          <a:pt x="714" y="346"/>
                        </a:lnTo>
                        <a:lnTo>
                          <a:pt x="711" y="346"/>
                        </a:lnTo>
                        <a:lnTo>
                          <a:pt x="710" y="347"/>
                        </a:lnTo>
                        <a:lnTo>
                          <a:pt x="707" y="348"/>
                        </a:lnTo>
                        <a:lnTo>
                          <a:pt x="704" y="347"/>
                        </a:lnTo>
                        <a:lnTo>
                          <a:pt x="703" y="346"/>
                        </a:lnTo>
                        <a:lnTo>
                          <a:pt x="701" y="343"/>
                        </a:lnTo>
                        <a:lnTo>
                          <a:pt x="699" y="341"/>
                        </a:lnTo>
                        <a:lnTo>
                          <a:pt x="698" y="338"/>
                        </a:lnTo>
                        <a:lnTo>
                          <a:pt x="697" y="335"/>
                        </a:lnTo>
                        <a:lnTo>
                          <a:pt x="695" y="333"/>
                        </a:lnTo>
                        <a:lnTo>
                          <a:pt x="693" y="330"/>
                        </a:lnTo>
                        <a:lnTo>
                          <a:pt x="691" y="329"/>
                        </a:lnTo>
                        <a:lnTo>
                          <a:pt x="690" y="327"/>
                        </a:lnTo>
                        <a:lnTo>
                          <a:pt x="690" y="327"/>
                        </a:lnTo>
                        <a:lnTo>
                          <a:pt x="690" y="327"/>
                        </a:lnTo>
                        <a:lnTo>
                          <a:pt x="689" y="326"/>
                        </a:lnTo>
                        <a:lnTo>
                          <a:pt x="689" y="326"/>
                        </a:lnTo>
                        <a:lnTo>
                          <a:pt x="689" y="326"/>
                        </a:lnTo>
                        <a:lnTo>
                          <a:pt x="687" y="323"/>
                        </a:lnTo>
                        <a:lnTo>
                          <a:pt x="685" y="322"/>
                        </a:lnTo>
                        <a:lnTo>
                          <a:pt x="682" y="319"/>
                        </a:lnTo>
                        <a:lnTo>
                          <a:pt x="681" y="318"/>
                        </a:lnTo>
                        <a:lnTo>
                          <a:pt x="681" y="315"/>
                        </a:lnTo>
                        <a:lnTo>
                          <a:pt x="681" y="315"/>
                        </a:lnTo>
                        <a:lnTo>
                          <a:pt x="679" y="314"/>
                        </a:lnTo>
                        <a:lnTo>
                          <a:pt x="678" y="311"/>
                        </a:lnTo>
                        <a:lnTo>
                          <a:pt x="678" y="307"/>
                        </a:lnTo>
                        <a:lnTo>
                          <a:pt x="675" y="302"/>
                        </a:lnTo>
                        <a:lnTo>
                          <a:pt x="675" y="297"/>
                        </a:lnTo>
                        <a:lnTo>
                          <a:pt x="675" y="295"/>
                        </a:lnTo>
                        <a:lnTo>
                          <a:pt x="675" y="293"/>
                        </a:lnTo>
                        <a:lnTo>
                          <a:pt x="677" y="289"/>
                        </a:lnTo>
                        <a:lnTo>
                          <a:pt x="677" y="286"/>
                        </a:lnTo>
                        <a:lnTo>
                          <a:pt x="679" y="283"/>
                        </a:lnTo>
                        <a:lnTo>
                          <a:pt x="682" y="282"/>
                        </a:lnTo>
                        <a:lnTo>
                          <a:pt x="685" y="282"/>
                        </a:lnTo>
                        <a:lnTo>
                          <a:pt x="689" y="282"/>
                        </a:lnTo>
                        <a:lnTo>
                          <a:pt x="693" y="282"/>
                        </a:lnTo>
                        <a:lnTo>
                          <a:pt x="698" y="282"/>
                        </a:lnTo>
                        <a:lnTo>
                          <a:pt x="701" y="282"/>
                        </a:lnTo>
                        <a:lnTo>
                          <a:pt x="702" y="281"/>
                        </a:lnTo>
                        <a:lnTo>
                          <a:pt x="704" y="279"/>
                        </a:lnTo>
                        <a:lnTo>
                          <a:pt x="707" y="279"/>
                        </a:lnTo>
                        <a:lnTo>
                          <a:pt x="708" y="278"/>
                        </a:lnTo>
                        <a:lnTo>
                          <a:pt x="710" y="275"/>
                        </a:lnTo>
                        <a:lnTo>
                          <a:pt x="710" y="274"/>
                        </a:lnTo>
                        <a:lnTo>
                          <a:pt x="711" y="271"/>
                        </a:lnTo>
                        <a:lnTo>
                          <a:pt x="712" y="270"/>
                        </a:lnTo>
                        <a:lnTo>
                          <a:pt x="714" y="267"/>
                        </a:lnTo>
                        <a:lnTo>
                          <a:pt x="715" y="266"/>
                        </a:lnTo>
                        <a:lnTo>
                          <a:pt x="718" y="265"/>
                        </a:lnTo>
                        <a:lnTo>
                          <a:pt x="718" y="265"/>
                        </a:lnTo>
                        <a:lnTo>
                          <a:pt x="720" y="265"/>
                        </a:lnTo>
                        <a:lnTo>
                          <a:pt x="723" y="265"/>
                        </a:lnTo>
                        <a:lnTo>
                          <a:pt x="727" y="263"/>
                        </a:lnTo>
                        <a:lnTo>
                          <a:pt x="730" y="263"/>
                        </a:lnTo>
                        <a:lnTo>
                          <a:pt x="731" y="263"/>
                        </a:lnTo>
                        <a:lnTo>
                          <a:pt x="732" y="263"/>
                        </a:lnTo>
                        <a:lnTo>
                          <a:pt x="734" y="263"/>
                        </a:lnTo>
                        <a:lnTo>
                          <a:pt x="734" y="263"/>
                        </a:lnTo>
                        <a:lnTo>
                          <a:pt x="734" y="265"/>
                        </a:lnTo>
                        <a:lnTo>
                          <a:pt x="735" y="265"/>
                        </a:lnTo>
                        <a:lnTo>
                          <a:pt x="736" y="266"/>
                        </a:lnTo>
                        <a:lnTo>
                          <a:pt x="738" y="267"/>
                        </a:lnTo>
                        <a:lnTo>
                          <a:pt x="738" y="267"/>
                        </a:lnTo>
                        <a:lnTo>
                          <a:pt x="740" y="266"/>
                        </a:lnTo>
                        <a:lnTo>
                          <a:pt x="742" y="265"/>
                        </a:lnTo>
                        <a:lnTo>
                          <a:pt x="743" y="265"/>
                        </a:lnTo>
                        <a:lnTo>
                          <a:pt x="746" y="265"/>
                        </a:lnTo>
                        <a:lnTo>
                          <a:pt x="747" y="266"/>
                        </a:lnTo>
                        <a:lnTo>
                          <a:pt x="751" y="267"/>
                        </a:lnTo>
                        <a:lnTo>
                          <a:pt x="754" y="270"/>
                        </a:lnTo>
                        <a:lnTo>
                          <a:pt x="756" y="273"/>
                        </a:lnTo>
                        <a:lnTo>
                          <a:pt x="758" y="273"/>
                        </a:lnTo>
                        <a:lnTo>
                          <a:pt x="759" y="273"/>
                        </a:lnTo>
                        <a:lnTo>
                          <a:pt x="759" y="273"/>
                        </a:lnTo>
                        <a:lnTo>
                          <a:pt x="760" y="273"/>
                        </a:lnTo>
                        <a:lnTo>
                          <a:pt x="762" y="273"/>
                        </a:lnTo>
                        <a:lnTo>
                          <a:pt x="762" y="273"/>
                        </a:lnTo>
                        <a:lnTo>
                          <a:pt x="763" y="271"/>
                        </a:lnTo>
                        <a:lnTo>
                          <a:pt x="766" y="271"/>
                        </a:lnTo>
                        <a:lnTo>
                          <a:pt x="768" y="270"/>
                        </a:lnTo>
                        <a:lnTo>
                          <a:pt x="772" y="270"/>
                        </a:lnTo>
                        <a:lnTo>
                          <a:pt x="774" y="269"/>
                        </a:lnTo>
                        <a:lnTo>
                          <a:pt x="776" y="267"/>
                        </a:lnTo>
                        <a:lnTo>
                          <a:pt x="776" y="267"/>
                        </a:lnTo>
                        <a:lnTo>
                          <a:pt x="779" y="265"/>
                        </a:lnTo>
                        <a:lnTo>
                          <a:pt x="783" y="262"/>
                        </a:lnTo>
                        <a:lnTo>
                          <a:pt x="787" y="259"/>
                        </a:lnTo>
                        <a:lnTo>
                          <a:pt x="787" y="259"/>
                        </a:lnTo>
                        <a:lnTo>
                          <a:pt x="791" y="257"/>
                        </a:lnTo>
                        <a:lnTo>
                          <a:pt x="794" y="255"/>
                        </a:lnTo>
                        <a:lnTo>
                          <a:pt x="795" y="254"/>
                        </a:lnTo>
                        <a:lnTo>
                          <a:pt x="795" y="254"/>
                        </a:lnTo>
                        <a:lnTo>
                          <a:pt x="795" y="253"/>
                        </a:lnTo>
                        <a:lnTo>
                          <a:pt x="795" y="250"/>
                        </a:lnTo>
                        <a:lnTo>
                          <a:pt x="795" y="249"/>
                        </a:lnTo>
                        <a:lnTo>
                          <a:pt x="796" y="247"/>
                        </a:lnTo>
                        <a:lnTo>
                          <a:pt x="798" y="243"/>
                        </a:lnTo>
                        <a:lnTo>
                          <a:pt x="799" y="239"/>
                        </a:lnTo>
                        <a:lnTo>
                          <a:pt x="800" y="237"/>
                        </a:lnTo>
                        <a:lnTo>
                          <a:pt x="800" y="235"/>
                        </a:lnTo>
                        <a:lnTo>
                          <a:pt x="800" y="235"/>
                        </a:lnTo>
                        <a:lnTo>
                          <a:pt x="802" y="233"/>
                        </a:lnTo>
                        <a:lnTo>
                          <a:pt x="804" y="235"/>
                        </a:lnTo>
                        <a:lnTo>
                          <a:pt x="804" y="235"/>
                        </a:lnTo>
                        <a:lnTo>
                          <a:pt x="804" y="235"/>
                        </a:lnTo>
                        <a:lnTo>
                          <a:pt x="806" y="235"/>
                        </a:lnTo>
                        <a:lnTo>
                          <a:pt x="806" y="237"/>
                        </a:lnTo>
                        <a:lnTo>
                          <a:pt x="807" y="237"/>
                        </a:lnTo>
                        <a:lnTo>
                          <a:pt x="807" y="237"/>
                        </a:lnTo>
                        <a:lnTo>
                          <a:pt x="807" y="237"/>
                        </a:lnTo>
                        <a:lnTo>
                          <a:pt x="810" y="234"/>
                        </a:lnTo>
                        <a:lnTo>
                          <a:pt x="811" y="233"/>
                        </a:lnTo>
                        <a:lnTo>
                          <a:pt x="811" y="231"/>
                        </a:lnTo>
                        <a:lnTo>
                          <a:pt x="812" y="230"/>
                        </a:lnTo>
                        <a:lnTo>
                          <a:pt x="814" y="229"/>
                        </a:lnTo>
                        <a:lnTo>
                          <a:pt x="814" y="229"/>
                        </a:lnTo>
                        <a:lnTo>
                          <a:pt x="811" y="229"/>
                        </a:lnTo>
                        <a:lnTo>
                          <a:pt x="808" y="229"/>
                        </a:lnTo>
                        <a:lnTo>
                          <a:pt x="806" y="229"/>
                        </a:lnTo>
                        <a:lnTo>
                          <a:pt x="802" y="227"/>
                        </a:lnTo>
                        <a:lnTo>
                          <a:pt x="798" y="225"/>
                        </a:lnTo>
                        <a:lnTo>
                          <a:pt x="795" y="223"/>
                        </a:lnTo>
                        <a:lnTo>
                          <a:pt x="791" y="221"/>
                        </a:lnTo>
                        <a:lnTo>
                          <a:pt x="788" y="221"/>
                        </a:lnTo>
                        <a:lnTo>
                          <a:pt x="784" y="221"/>
                        </a:lnTo>
                        <a:lnTo>
                          <a:pt x="782" y="222"/>
                        </a:lnTo>
                        <a:lnTo>
                          <a:pt x="779" y="223"/>
                        </a:lnTo>
                        <a:lnTo>
                          <a:pt x="776" y="225"/>
                        </a:lnTo>
                        <a:lnTo>
                          <a:pt x="774" y="225"/>
                        </a:lnTo>
                        <a:lnTo>
                          <a:pt x="771" y="225"/>
                        </a:lnTo>
                        <a:lnTo>
                          <a:pt x="768" y="223"/>
                        </a:lnTo>
                        <a:lnTo>
                          <a:pt x="766" y="221"/>
                        </a:lnTo>
                        <a:lnTo>
                          <a:pt x="763" y="218"/>
                        </a:lnTo>
                        <a:lnTo>
                          <a:pt x="762" y="215"/>
                        </a:lnTo>
                        <a:lnTo>
                          <a:pt x="760" y="211"/>
                        </a:lnTo>
                        <a:lnTo>
                          <a:pt x="759" y="210"/>
                        </a:lnTo>
                        <a:lnTo>
                          <a:pt x="759" y="209"/>
                        </a:lnTo>
                        <a:lnTo>
                          <a:pt x="759" y="207"/>
                        </a:lnTo>
                        <a:lnTo>
                          <a:pt x="758" y="207"/>
                        </a:lnTo>
                        <a:lnTo>
                          <a:pt x="754" y="206"/>
                        </a:lnTo>
                        <a:lnTo>
                          <a:pt x="750" y="205"/>
                        </a:lnTo>
                        <a:lnTo>
                          <a:pt x="747" y="205"/>
                        </a:lnTo>
                        <a:lnTo>
                          <a:pt x="746" y="206"/>
                        </a:lnTo>
                        <a:lnTo>
                          <a:pt x="743" y="205"/>
                        </a:lnTo>
                        <a:lnTo>
                          <a:pt x="742" y="203"/>
                        </a:lnTo>
                        <a:lnTo>
                          <a:pt x="740" y="202"/>
                        </a:lnTo>
                        <a:lnTo>
                          <a:pt x="740" y="201"/>
                        </a:lnTo>
                        <a:lnTo>
                          <a:pt x="740" y="198"/>
                        </a:lnTo>
                        <a:lnTo>
                          <a:pt x="742" y="195"/>
                        </a:lnTo>
                        <a:lnTo>
                          <a:pt x="744" y="194"/>
                        </a:lnTo>
                        <a:lnTo>
                          <a:pt x="744" y="194"/>
                        </a:lnTo>
                        <a:lnTo>
                          <a:pt x="743" y="193"/>
                        </a:lnTo>
                        <a:lnTo>
                          <a:pt x="743" y="193"/>
                        </a:lnTo>
                        <a:lnTo>
                          <a:pt x="742" y="191"/>
                        </a:lnTo>
                        <a:lnTo>
                          <a:pt x="738" y="190"/>
                        </a:lnTo>
                        <a:lnTo>
                          <a:pt x="735" y="189"/>
                        </a:lnTo>
                        <a:lnTo>
                          <a:pt x="732" y="188"/>
                        </a:lnTo>
                        <a:lnTo>
                          <a:pt x="731" y="186"/>
                        </a:lnTo>
                        <a:lnTo>
                          <a:pt x="727" y="182"/>
                        </a:lnTo>
                        <a:lnTo>
                          <a:pt x="724" y="178"/>
                        </a:lnTo>
                        <a:lnTo>
                          <a:pt x="722" y="176"/>
                        </a:lnTo>
                        <a:lnTo>
                          <a:pt x="720" y="173"/>
                        </a:lnTo>
                        <a:lnTo>
                          <a:pt x="720" y="173"/>
                        </a:lnTo>
                        <a:lnTo>
                          <a:pt x="720" y="172"/>
                        </a:lnTo>
                        <a:lnTo>
                          <a:pt x="718" y="169"/>
                        </a:lnTo>
                        <a:lnTo>
                          <a:pt x="716" y="166"/>
                        </a:lnTo>
                        <a:lnTo>
                          <a:pt x="714" y="162"/>
                        </a:lnTo>
                        <a:lnTo>
                          <a:pt x="711" y="157"/>
                        </a:lnTo>
                        <a:lnTo>
                          <a:pt x="711" y="157"/>
                        </a:lnTo>
                        <a:lnTo>
                          <a:pt x="711" y="157"/>
                        </a:lnTo>
                        <a:lnTo>
                          <a:pt x="710" y="154"/>
                        </a:lnTo>
                        <a:lnTo>
                          <a:pt x="708" y="153"/>
                        </a:lnTo>
                        <a:lnTo>
                          <a:pt x="707" y="152"/>
                        </a:lnTo>
                        <a:lnTo>
                          <a:pt x="704" y="150"/>
                        </a:lnTo>
                        <a:lnTo>
                          <a:pt x="702" y="150"/>
                        </a:lnTo>
                        <a:lnTo>
                          <a:pt x="701" y="150"/>
                        </a:lnTo>
                        <a:lnTo>
                          <a:pt x="698" y="150"/>
                        </a:lnTo>
                        <a:lnTo>
                          <a:pt x="697" y="152"/>
                        </a:lnTo>
                        <a:lnTo>
                          <a:pt x="695" y="153"/>
                        </a:lnTo>
                        <a:lnTo>
                          <a:pt x="694" y="157"/>
                        </a:lnTo>
                        <a:lnTo>
                          <a:pt x="691" y="158"/>
                        </a:lnTo>
                        <a:lnTo>
                          <a:pt x="687" y="160"/>
                        </a:lnTo>
                        <a:lnTo>
                          <a:pt x="685" y="161"/>
                        </a:lnTo>
                        <a:lnTo>
                          <a:pt x="682" y="161"/>
                        </a:lnTo>
                        <a:lnTo>
                          <a:pt x="679" y="160"/>
                        </a:lnTo>
                        <a:lnTo>
                          <a:pt x="677" y="157"/>
                        </a:lnTo>
                        <a:lnTo>
                          <a:pt x="673" y="154"/>
                        </a:lnTo>
                        <a:lnTo>
                          <a:pt x="670" y="150"/>
                        </a:lnTo>
                        <a:lnTo>
                          <a:pt x="667" y="148"/>
                        </a:lnTo>
                        <a:lnTo>
                          <a:pt x="667" y="148"/>
                        </a:lnTo>
                        <a:lnTo>
                          <a:pt x="667" y="146"/>
                        </a:lnTo>
                        <a:lnTo>
                          <a:pt x="666" y="145"/>
                        </a:lnTo>
                        <a:lnTo>
                          <a:pt x="665" y="145"/>
                        </a:lnTo>
                        <a:lnTo>
                          <a:pt x="663" y="145"/>
                        </a:lnTo>
                        <a:lnTo>
                          <a:pt x="662" y="145"/>
                        </a:lnTo>
                        <a:lnTo>
                          <a:pt x="662" y="145"/>
                        </a:lnTo>
                        <a:lnTo>
                          <a:pt x="661" y="145"/>
                        </a:lnTo>
                        <a:lnTo>
                          <a:pt x="658" y="145"/>
                        </a:lnTo>
                        <a:lnTo>
                          <a:pt x="655" y="144"/>
                        </a:lnTo>
                        <a:lnTo>
                          <a:pt x="653" y="144"/>
                        </a:lnTo>
                        <a:lnTo>
                          <a:pt x="653" y="142"/>
                        </a:lnTo>
                        <a:lnTo>
                          <a:pt x="651" y="144"/>
                        </a:lnTo>
                        <a:lnTo>
                          <a:pt x="650" y="144"/>
                        </a:lnTo>
                        <a:lnTo>
                          <a:pt x="647" y="145"/>
                        </a:lnTo>
                        <a:lnTo>
                          <a:pt x="646" y="145"/>
                        </a:lnTo>
                        <a:lnTo>
                          <a:pt x="642" y="145"/>
                        </a:lnTo>
                        <a:lnTo>
                          <a:pt x="638" y="144"/>
                        </a:lnTo>
                        <a:lnTo>
                          <a:pt x="635" y="144"/>
                        </a:lnTo>
                        <a:lnTo>
                          <a:pt x="635" y="144"/>
                        </a:lnTo>
                        <a:lnTo>
                          <a:pt x="631" y="142"/>
                        </a:lnTo>
                        <a:lnTo>
                          <a:pt x="627" y="140"/>
                        </a:lnTo>
                        <a:lnTo>
                          <a:pt x="625" y="138"/>
                        </a:lnTo>
                        <a:lnTo>
                          <a:pt x="622" y="137"/>
                        </a:lnTo>
                        <a:lnTo>
                          <a:pt x="621" y="137"/>
                        </a:lnTo>
                        <a:lnTo>
                          <a:pt x="621" y="137"/>
                        </a:lnTo>
                        <a:lnTo>
                          <a:pt x="619" y="136"/>
                        </a:lnTo>
                        <a:lnTo>
                          <a:pt x="617" y="134"/>
                        </a:lnTo>
                        <a:lnTo>
                          <a:pt x="614" y="133"/>
                        </a:lnTo>
                        <a:lnTo>
                          <a:pt x="611" y="130"/>
                        </a:lnTo>
                        <a:lnTo>
                          <a:pt x="609" y="129"/>
                        </a:lnTo>
                        <a:lnTo>
                          <a:pt x="606" y="128"/>
                        </a:lnTo>
                        <a:lnTo>
                          <a:pt x="606" y="128"/>
                        </a:lnTo>
                        <a:lnTo>
                          <a:pt x="606" y="128"/>
                        </a:lnTo>
                        <a:lnTo>
                          <a:pt x="606" y="128"/>
                        </a:lnTo>
                        <a:lnTo>
                          <a:pt x="605" y="128"/>
                        </a:lnTo>
                        <a:lnTo>
                          <a:pt x="603" y="128"/>
                        </a:lnTo>
                        <a:lnTo>
                          <a:pt x="602" y="128"/>
                        </a:lnTo>
                        <a:lnTo>
                          <a:pt x="599" y="129"/>
                        </a:lnTo>
                        <a:lnTo>
                          <a:pt x="598" y="130"/>
                        </a:lnTo>
                        <a:lnTo>
                          <a:pt x="598" y="130"/>
                        </a:lnTo>
                        <a:lnTo>
                          <a:pt x="595" y="130"/>
                        </a:lnTo>
                        <a:lnTo>
                          <a:pt x="594" y="130"/>
                        </a:lnTo>
                        <a:lnTo>
                          <a:pt x="593" y="132"/>
                        </a:lnTo>
                        <a:lnTo>
                          <a:pt x="591" y="134"/>
                        </a:lnTo>
                        <a:lnTo>
                          <a:pt x="589" y="136"/>
                        </a:lnTo>
                        <a:lnTo>
                          <a:pt x="585" y="137"/>
                        </a:lnTo>
                        <a:lnTo>
                          <a:pt x="582" y="137"/>
                        </a:lnTo>
                        <a:lnTo>
                          <a:pt x="580" y="137"/>
                        </a:lnTo>
                        <a:lnTo>
                          <a:pt x="580" y="137"/>
                        </a:lnTo>
                        <a:lnTo>
                          <a:pt x="578" y="137"/>
                        </a:lnTo>
                        <a:lnTo>
                          <a:pt x="576" y="137"/>
                        </a:lnTo>
                        <a:lnTo>
                          <a:pt x="573" y="136"/>
                        </a:lnTo>
                        <a:lnTo>
                          <a:pt x="569" y="133"/>
                        </a:lnTo>
                        <a:lnTo>
                          <a:pt x="566" y="129"/>
                        </a:lnTo>
                        <a:lnTo>
                          <a:pt x="562" y="125"/>
                        </a:lnTo>
                        <a:lnTo>
                          <a:pt x="562" y="125"/>
                        </a:lnTo>
                        <a:lnTo>
                          <a:pt x="562" y="125"/>
                        </a:lnTo>
                        <a:lnTo>
                          <a:pt x="562" y="125"/>
                        </a:lnTo>
                        <a:lnTo>
                          <a:pt x="561" y="124"/>
                        </a:lnTo>
                        <a:lnTo>
                          <a:pt x="561" y="124"/>
                        </a:lnTo>
                        <a:lnTo>
                          <a:pt x="560" y="124"/>
                        </a:lnTo>
                        <a:lnTo>
                          <a:pt x="560" y="124"/>
                        </a:lnTo>
                        <a:lnTo>
                          <a:pt x="556" y="125"/>
                        </a:lnTo>
                        <a:lnTo>
                          <a:pt x="556" y="125"/>
                        </a:lnTo>
                        <a:lnTo>
                          <a:pt x="554" y="126"/>
                        </a:lnTo>
                        <a:lnTo>
                          <a:pt x="553" y="129"/>
                        </a:lnTo>
                        <a:lnTo>
                          <a:pt x="550" y="130"/>
                        </a:lnTo>
                        <a:lnTo>
                          <a:pt x="548" y="133"/>
                        </a:lnTo>
                        <a:lnTo>
                          <a:pt x="546" y="134"/>
                        </a:lnTo>
                        <a:lnTo>
                          <a:pt x="544" y="134"/>
                        </a:lnTo>
                        <a:lnTo>
                          <a:pt x="541" y="134"/>
                        </a:lnTo>
                        <a:lnTo>
                          <a:pt x="538" y="133"/>
                        </a:lnTo>
                        <a:lnTo>
                          <a:pt x="537" y="132"/>
                        </a:lnTo>
                        <a:lnTo>
                          <a:pt x="536" y="129"/>
                        </a:lnTo>
                        <a:lnTo>
                          <a:pt x="534" y="128"/>
                        </a:lnTo>
                        <a:lnTo>
                          <a:pt x="534" y="126"/>
                        </a:lnTo>
                        <a:lnTo>
                          <a:pt x="534" y="125"/>
                        </a:lnTo>
                        <a:lnTo>
                          <a:pt x="534" y="124"/>
                        </a:lnTo>
                        <a:lnTo>
                          <a:pt x="534" y="124"/>
                        </a:lnTo>
                        <a:lnTo>
                          <a:pt x="534" y="124"/>
                        </a:lnTo>
                        <a:lnTo>
                          <a:pt x="533" y="124"/>
                        </a:lnTo>
                        <a:lnTo>
                          <a:pt x="533" y="124"/>
                        </a:lnTo>
                        <a:lnTo>
                          <a:pt x="532" y="125"/>
                        </a:lnTo>
                        <a:lnTo>
                          <a:pt x="529" y="126"/>
                        </a:lnTo>
                        <a:lnTo>
                          <a:pt x="528" y="128"/>
                        </a:lnTo>
                        <a:lnTo>
                          <a:pt x="528" y="128"/>
                        </a:lnTo>
                        <a:lnTo>
                          <a:pt x="526" y="129"/>
                        </a:lnTo>
                        <a:lnTo>
                          <a:pt x="525" y="129"/>
                        </a:lnTo>
                        <a:lnTo>
                          <a:pt x="522" y="129"/>
                        </a:lnTo>
                        <a:lnTo>
                          <a:pt x="521" y="128"/>
                        </a:lnTo>
                        <a:lnTo>
                          <a:pt x="520" y="124"/>
                        </a:lnTo>
                        <a:lnTo>
                          <a:pt x="517" y="121"/>
                        </a:lnTo>
                        <a:lnTo>
                          <a:pt x="516" y="120"/>
                        </a:lnTo>
                        <a:lnTo>
                          <a:pt x="516" y="120"/>
                        </a:lnTo>
                        <a:lnTo>
                          <a:pt x="514" y="117"/>
                        </a:lnTo>
                        <a:lnTo>
                          <a:pt x="513" y="114"/>
                        </a:lnTo>
                        <a:lnTo>
                          <a:pt x="513" y="110"/>
                        </a:lnTo>
                        <a:lnTo>
                          <a:pt x="513" y="108"/>
                        </a:lnTo>
                        <a:lnTo>
                          <a:pt x="514" y="104"/>
                        </a:lnTo>
                        <a:lnTo>
                          <a:pt x="514" y="104"/>
                        </a:lnTo>
                        <a:lnTo>
                          <a:pt x="514" y="104"/>
                        </a:lnTo>
                        <a:lnTo>
                          <a:pt x="514" y="101"/>
                        </a:lnTo>
                        <a:lnTo>
                          <a:pt x="513" y="100"/>
                        </a:lnTo>
                        <a:lnTo>
                          <a:pt x="510" y="97"/>
                        </a:lnTo>
                        <a:lnTo>
                          <a:pt x="509" y="96"/>
                        </a:lnTo>
                        <a:lnTo>
                          <a:pt x="509" y="96"/>
                        </a:lnTo>
                        <a:lnTo>
                          <a:pt x="509" y="96"/>
                        </a:lnTo>
                        <a:lnTo>
                          <a:pt x="508" y="94"/>
                        </a:lnTo>
                        <a:lnTo>
                          <a:pt x="505" y="94"/>
                        </a:lnTo>
                        <a:lnTo>
                          <a:pt x="500" y="92"/>
                        </a:lnTo>
                        <a:lnTo>
                          <a:pt x="493" y="90"/>
                        </a:lnTo>
                        <a:lnTo>
                          <a:pt x="488" y="88"/>
                        </a:lnTo>
                        <a:lnTo>
                          <a:pt x="484" y="85"/>
                        </a:lnTo>
                        <a:lnTo>
                          <a:pt x="480" y="81"/>
                        </a:lnTo>
                        <a:lnTo>
                          <a:pt x="477" y="77"/>
                        </a:lnTo>
                        <a:lnTo>
                          <a:pt x="473" y="72"/>
                        </a:lnTo>
                        <a:lnTo>
                          <a:pt x="470" y="66"/>
                        </a:lnTo>
                        <a:lnTo>
                          <a:pt x="469" y="61"/>
                        </a:lnTo>
                        <a:lnTo>
                          <a:pt x="469" y="61"/>
                        </a:lnTo>
                        <a:lnTo>
                          <a:pt x="468" y="58"/>
                        </a:lnTo>
                        <a:lnTo>
                          <a:pt x="466" y="56"/>
                        </a:lnTo>
                        <a:lnTo>
                          <a:pt x="464" y="53"/>
                        </a:lnTo>
                        <a:lnTo>
                          <a:pt x="460" y="50"/>
                        </a:lnTo>
                        <a:lnTo>
                          <a:pt x="456" y="46"/>
                        </a:lnTo>
                        <a:lnTo>
                          <a:pt x="453" y="44"/>
                        </a:lnTo>
                        <a:lnTo>
                          <a:pt x="451" y="40"/>
                        </a:lnTo>
                        <a:lnTo>
                          <a:pt x="451" y="38"/>
                        </a:lnTo>
                        <a:lnTo>
                          <a:pt x="447" y="33"/>
                        </a:lnTo>
                        <a:lnTo>
                          <a:pt x="445" y="32"/>
                        </a:lnTo>
                        <a:lnTo>
                          <a:pt x="445" y="32"/>
                        </a:lnTo>
                        <a:lnTo>
                          <a:pt x="444" y="29"/>
                        </a:lnTo>
                        <a:lnTo>
                          <a:pt x="443" y="28"/>
                        </a:lnTo>
                        <a:lnTo>
                          <a:pt x="439" y="23"/>
                        </a:lnTo>
                        <a:lnTo>
                          <a:pt x="433" y="19"/>
                        </a:lnTo>
                        <a:lnTo>
                          <a:pt x="428" y="16"/>
                        </a:lnTo>
                        <a:lnTo>
                          <a:pt x="423" y="13"/>
                        </a:lnTo>
                        <a:lnTo>
                          <a:pt x="416" y="12"/>
                        </a:lnTo>
                        <a:lnTo>
                          <a:pt x="415" y="12"/>
                        </a:lnTo>
                        <a:lnTo>
                          <a:pt x="409" y="12"/>
                        </a:lnTo>
                        <a:lnTo>
                          <a:pt x="404" y="13"/>
                        </a:lnTo>
                        <a:lnTo>
                          <a:pt x="399" y="15"/>
                        </a:lnTo>
                        <a:lnTo>
                          <a:pt x="393" y="16"/>
                        </a:lnTo>
                        <a:lnTo>
                          <a:pt x="388" y="20"/>
                        </a:lnTo>
                        <a:lnTo>
                          <a:pt x="381" y="21"/>
                        </a:lnTo>
                        <a:lnTo>
                          <a:pt x="375" y="23"/>
                        </a:lnTo>
                        <a:lnTo>
                          <a:pt x="367" y="21"/>
                        </a:lnTo>
                        <a:lnTo>
                          <a:pt x="361" y="21"/>
                        </a:lnTo>
                        <a:lnTo>
                          <a:pt x="357" y="21"/>
                        </a:lnTo>
                        <a:lnTo>
                          <a:pt x="353" y="21"/>
                        </a:lnTo>
                        <a:lnTo>
                          <a:pt x="351" y="21"/>
                        </a:lnTo>
                        <a:lnTo>
                          <a:pt x="348" y="20"/>
                        </a:lnTo>
                        <a:lnTo>
                          <a:pt x="345" y="19"/>
                        </a:lnTo>
                        <a:lnTo>
                          <a:pt x="344" y="17"/>
                        </a:lnTo>
                        <a:lnTo>
                          <a:pt x="340" y="13"/>
                        </a:lnTo>
                        <a:lnTo>
                          <a:pt x="336" y="8"/>
                        </a:lnTo>
                        <a:lnTo>
                          <a:pt x="334" y="7"/>
                        </a:lnTo>
                        <a:lnTo>
                          <a:pt x="331" y="5"/>
                        </a:lnTo>
                        <a:lnTo>
                          <a:pt x="330" y="4"/>
                        </a:lnTo>
                        <a:close/>
                        <a:moveTo>
                          <a:pt x="330" y="0"/>
                        </a:moveTo>
                        <a:lnTo>
                          <a:pt x="332" y="1"/>
                        </a:lnTo>
                        <a:lnTo>
                          <a:pt x="336" y="3"/>
                        </a:lnTo>
                        <a:lnTo>
                          <a:pt x="339" y="5"/>
                        </a:lnTo>
                        <a:lnTo>
                          <a:pt x="343" y="11"/>
                        </a:lnTo>
                        <a:lnTo>
                          <a:pt x="347" y="15"/>
                        </a:lnTo>
                        <a:lnTo>
                          <a:pt x="348" y="16"/>
                        </a:lnTo>
                        <a:lnTo>
                          <a:pt x="349" y="17"/>
                        </a:lnTo>
                        <a:lnTo>
                          <a:pt x="353" y="17"/>
                        </a:lnTo>
                        <a:lnTo>
                          <a:pt x="357" y="17"/>
                        </a:lnTo>
                        <a:lnTo>
                          <a:pt x="361" y="17"/>
                        </a:lnTo>
                        <a:lnTo>
                          <a:pt x="368" y="17"/>
                        </a:lnTo>
                        <a:lnTo>
                          <a:pt x="375" y="19"/>
                        </a:lnTo>
                        <a:lnTo>
                          <a:pt x="381" y="17"/>
                        </a:lnTo>
                        <a:lnTo>
                          <a:pt x="387" y="16"/>
                        </a:lnTo>
                        <a:lnTo>
                          <a:pt x="392" y="13"/>
                        </a:lnTo>
                        <a:lnTo>
                          <a:pt x="395" y="11"/>
                        </a:lnTo>
                        <a:lnTo>
                          <a:pt x="399" y="9"/>
                        </a:lnTo>
                        <a:lnTo>
                          <a:pt x="403" y="9"/>
                        </a:lnTo>
                        <a:lnTo>
                          <a:pt x="408" y="8"/>
                        </a:lnTo>
                        <a:lnTo>
                          <a:pt x="413" y="8"/>
                        </a:lnTo>
                        <a:lnTo>
                          <a:pt x="416" y="8"/>
                        </a:lnTo>
                        <a:lnTo>
                          <a:pt x="421" y="8"/>
                        </a:lnTo>
                        <a:lnTo>
                          <a:pt x="427" y="11"/>
                        </a:lnTo>
                        <a:lnTo>
                          <a:pt x="432" y="13"/>
                        </a:lnTo>
                        <a:lnTo>
                          <a:pt x="436" y="16"/>
                        </a:lnTo>
                        <a:lnTo>
                          <a:pt x="440" y="19"/>
                        </a:lnTo>
                        <a:lnTo>
                          <a:pt x="443" y="21"/>
                        </a:lnTo>
                        <a:lnTo>
                          <a:pt x="443" y="23"/>
                        </a:lnTo>
                        <a:lnTo>
                          <a:pt x="440" y="12"/>
                        </a:lnTo>
                        <a:lnTo>
                          <a:pt x="449" y="28"/>
                        </a:lnTo>
                        <a:lnTo>
                          <a:pt x="452" y="33"/>
                        </a:lnTo>
                        <a:lnTo>
                          <a:pt x="455" y="38"/>
                        </a:lnTo>
                        <a:lnTo>
                          <a:pt x="456" y="41"/>
                        </a:lnTo>
                        <a:lnTo>
                          <a:pt x="457" y="42"/>
                        </a:lnTo>
                        <a:lnTo>
                          <a:pt x="458" y="44"/>
                        </a:lnTo>
                        <a:lnTo>
                          <a:pt x="458" y="44"/>
                        </a:lnTo>
                        <a:lnTo>
                          <a:pt x="462" y="48"/>
                        </a:lnTo>
                        <a:lnTo>
                          <a:pt x="466" y="50"/>
                        </a:lnTo>
                        <a:lnTo>
                          <a:pt x="469" y="53"/>
                        </a:lnTo>
                        <a:lnTo>
                          <a:pt x="472" y="57"/>
                        </a:lnTo>
                        <a:lnTo>
                          <a:pt x="473" y="61"/>
                        </a:lnTo>
                        <a:lnTo>
                          <a:pt x="473" y="61"/>
                        </a:lnTo>
                        <a:lnTo>
                          <a:pt x="474" y="65"/>
                        </a:lnTo>
                        <a:lnTo>
                          <a:pt x="477" y="69"/>
                        </a:lnTo>
                        <a:lnTo>
                          <a:pt x="480" y="74"/>
                        </a:lnTo>
                        <a:lnTo>
                          <a:pt x="482" y="78"/>
                        </a:lnTo>
                        <a:lnTo>
                          <a:pt x="485" y="81"/>
                        </a:lnTo>
                        <a:lnTo>
                          <a:pt x="488" y="84"/>
                        </a:lnTo>
                        <a:lnTo>
                          <a:pt x="489" y="85"/>
                        </a:lnTo>
                        <a:lnTo>
                          <a:pt x="494" y="86"/>
                        </a:lnTo>
                        <a:lnTo>
                          <a:pt x="501" y="88"/>
                        </a:lnTo>
                        <a:lnTo>
                          <a:pt x="506" y="90"/>
                        </a:lnTo>
                        <a:lnTo>
                          <a:pt x="509" y="92"/>
                        </a:lnTo>
                        <a:lnTo>
                          <a:pt x="512" y="93"/>
                        </a:lnTo>
                        <a:lnTo>
                          <a:pt x="512" y="93"/>
                        </a:lnTo>
                        <a:lnTo>
                          <a:pt x="513" y="94"/>
                        </a:lnTo>
                        <a:lnTo>
                          <a:pt x="516" y="97"/>
                        </a:lnTo>
                        <a:lnTo>
                          <a:pt x="517" y="100"/>
                        </a:lnTo>
                        <a:lnTo>
                          <a:pt x="518" y="104"/>
                        </a:lnTo>
                        <a:lnTo>
                          <a:pt x="518" y="105"/>
                        </a:lnTo>
                        <a:lnTo>
                          <a:pt x="518" y="105"/>
                        </a:lnTo>
                        <a:lnTo>
                          <a:pt x="517" y="108"/>
                        </a:lnTo>
                        <a:lnTo>
                          <a:pt x="517" y="110"/>
                        </a:lnTo>
                        <a:lnTo>
                          <a:pt x="518" y="114"/>
                        </a:lnTo>
                        <a:lnTo>
                          <a:pt x="518" y="117"/>
                        </a:lnTo>
                        <a:lnTo>
                          <a:pt x="518" y="117"/>
                        </a:lnTo>
                        <a:lnTo>
                          <a:pt x="518" y="117"/>
                        </a:lnTo>
                        <a:lnTo>
                          <a:pt x="521" y="118"/>
                        </a:lnTo>
                        <a:lnTo>
                          <a:pt x="522" y="121"/>
                        </a:lnTo>
                        <a:lnTo>
                          <a:pt x="524" y="124"/>
                        </a:lnTo>
                        <a:lnTo>
                          <a:pt x="525" y="125"/>
                        </a:lnTo>
                        <a:lnTo>
                          <a:pt x="525" y="125"/>
                        </a:lnTo>
                        <a:lnTo>
                          <a:pt x="525" y="125"/>
                        </a:lnTo>
                        <a:lnTo>
                          <a:pt x="525" y="125"/>
                        </a:lnTo>
                        <a:lnTo>
                          <a:pt x="529" y="121"/>
                        </a:lnTo>
                        <a:lnTo>
                          <a:pt x="530" y="120"/>
                        </a:lnTo>
                        <a:lnTo>
                          <a:pt x="533" y="120"/>
                        </a:lnTo>
                        <a:lnTo>
                          <a:pt x="534" y="120"/>
                        </a:lnTo>
                        <a:lnTo>
                          <a:pt x="537" y="120"/>
                        </a:lnTo>
                        <a:lnTo>
                          <a:pt x="537" y="121"/>
                        </a:lnTo>
                        <a:lnTo>
                          <a:pt x="538" y="124"/>
                        </a:lnTo>
                        <a:lnTo>
                          <a:pt x="538" y="126"/>
                        </a:lnTo>
                        <a:lnTo>
                          <a:pt x="538" y="128"/>
                        </a:lnTo>
                        <a:lnTo>
                          <a:pt x="540" y="129"/>
                        </a:lnTo>
                        <a:lnTo>
                          <a:pt x="541" y="129"/>
                        </a:lnTo>
                        <a:lnTo>
                          <a:pt x="542" y="130"/>
                        </a:lnTo>
                        <a:lnTo>
                          <a:pt x="544" y="130"/>
                        </a:lnTo>
                        <a:lnTo>
                          <a:pt x="546" y="129"/>
                        </a:lnTo>
                        <a:lnTo>
                          <a:pt x="548" y="128"/>
                        </a:lnTo>
                        <a:lnTo>
                          <a:pt x="549" y="126"/>
                        </a:lnTo>
                        <a:lnTo>
                          <a:pt x="552" y="124"/>
                        </a:lnTo>
                        <a:lnTo>
                          <a:pt x="554" y="122"/>
                        </a:lnTo>
                        <a:lnTo>
                          <a:pt x="554" y="122"/>
                        </a:lnTo>
                        <a:lnTo>
                          <a:pt x="557" y="120"/>
                        </a:lnTo>
                        <a:lnTo>
                          <a:pt x="558" y="120"/>
                        </a:lnTo>
                        <a:lnTo>
                          <a:pt x="561" y="120"/>
                        </a:lnTo>
                        <a:lnTo>
                          <a:pt x="564" y="121"/>
                        </a:lnTo>
                        <a:lnTo>
                          <a:pt x="566" y="122"/>
                        </a:lnTo>
                        <a:lnTo>
                          <a:pt x="566" y="122"/>
                        </a:lnTo>
                        <a:lnTo>
                          <a:pt x="569" y="126"/>
                        </a:lnTo>
                        <a:lnTo>
                          <a:pt x="573" y="130"/>
                        </a:lnTo>
                        <a:lnTo>
                          <a:pt x="574" y="132"/>
                        </a:lnTo>
                        <a:lnTo>
                          <a:pt x="577" y="133"/>
                        </a:lnTo>
                        <a:lnTo>
                          <a:pt x="578" y="133"/>
                        </a:lnTo>
                        <a:lnTo>
                          <a:pt x="578" y="133"/>
                        </a:lnTo>
                        <a:lnTo>
                          <a:pt x="578" y="133"/>
                        </a:lnTo>
                        <a:lnTo>
                          <a:pt x="582" y="133"/>
                        </a:lnTo>
                        <a:lnTo>
                          <a:pt x="585" y="133"/>
                        </a:lnTo>
                        <a:lnTo>
                          <a:pt x="586" y="132"/>
                        </a:lnTo>
                        <a:lnTo>
                          <a:pt x="589" y="132"/>
                        </a:lnTo>
                        <a:lnTo>
                          <a:pt x="590" y="129"/>
                        </a:lnTo>
                        <a:lnTo>
                          <a:pt x="591" y="128"/>
                        </a:lnTo>
                        <a:lnTo>
                          <a:pt x="594" y="126"/>
                        </a:lnTo>
                        <a:lnTo>
                          <a:pt x="597" y="126"/>
                        </a:lnTo>
                        <a:lnTo>
                          <a:pt x="597" y="126"/>
                        </a:lnTo>
                        <a:lnTo>
                          <a:pt x="601" y="125"/>
                        </a:lnTo>
                        <a:lnTo>
                          <a:pt x="603" y="124"/>
                        </a:lnTo>
                        <a:lnTo>
                          <a:pt x="605" y="124"/>
                        </a:lnTo>
                        <a:lnTo>
                          <a:pt x="607" y="124"/>
                        </a:lnTo>
                        <a:lnTo>
                          <a:pt x="609" y="125"/>
                        </a:lnTo>
                        <a:lnTo>
                          <a:pt x="609" y="125"/>
                        </a:lnTo>
                        <a:lnTo>
                          <a:pt x="613" y="126"/>
                        </a:lnTo>
                        <a:lnTo>
                          <a:pt x="617" y="129"/>
                        </a:lnTo>
                        <a:lnTo>
                          <a:pt x="618" y="130"/>
                        </a:lnTo>
                        <a:lnTo>
                          <a:pt x="621" y="132"/>
                        </a:lnTo>
                        <a:lnTo>
                          <a:pt x="622" y="133"/>
                        </a:lnTo>
                        <a:lnTo>
                          <a:pt x="622" y="133"/>
                        </a:lnTo>
                        <a:lnTo>
                          <a:pt x="626" y="134"/>
                        </a:lnTo>
                        <a:lnTo>
                          <a:pt x="629" y="137"/>
                        </a:lnTo>
                        <a:lnTo>
                          <a:pt x="631" y="137"/>
                        </a:lnTo>
                        <a:lnTo>
                          <a:pt x="634" y="138"/>
                        </a:lnTo>
                        <a:lnTo>
                          <a:pt x="637" y="140"/>
                        </a:lnTo>
                        <a:lnTo>
                          <a:pt x="637" y="140"/>
                        </a:lnTo>
                        <a:lnTo>
                          <a:pt x="639" y="140"/>
                        </a:lnTo>
                        <a:lnTo>
                          <a:pt x="643" y="141"/>
                        </a:lnTo>
                        <a:lnTo>
                          <a:pt x="646" y="141"/>
                        </a:lnTo>
                        <a:lnTo>
                          <a:pt x="647" y="141"/>
                        </a:lnTo>
                        <a:lnTo>
                          <a:pt x="650" y="140"/>
                        </a:lnTo>
                        <a:lnTo>
                          <a:pt x="651" y="138"/>
                        </a:lnTo>
                        <a:lnTo>
                          <a:pt x="653" y="138"/>
                        </a:lnTo>
                        <a:lnTo>
                          <a:pt x="654" y="138"/>
                        </a:lnTo>
                        <a:lnTo>
                          <a:pt x="655" y="140"/>
                        </a:lnTo>
                        <a:lnTo>
                          <a:pt x="657" y="141"/>
                        </a:lnTo>
                        <a:lnTo>
                          <a:pt x="659" y="141"/>
                        </a:lnTo>
                        <a:lnTo>
                          <a:pt x="661" y="141"/>
                        </a:lnTo>
                        <a:lnTo>
                          <a:pt x="661" y="141"/>
                        </a:lnTo>
                        <a:lnTo>
                          <a:pt x="661" y="141"/>
                        </a:lnTo>
                        <a:lnTo>
                          <a:pt x="665" y="141"/>
                        </a:lnTo>
                        <a:lnTo>
                          <a:pt x="666" y="141"/>
                        </a:lnTo>
                        <a:lnTo>
                          <a:pt x="669" y="142"/>
                        </a:lnTo>
                        <a:lnTo>
                          <a:pt x="670" y="144"/>
                        </a:lnTo>
                        <a:lnTo>
                          <a:pt x="671" y="145"/>
                        </a:lnTo>
                        <a:lnTo>
                          <a:pt x="671" y="145"/>
                        </a:lnTo>
                        <a:lnTo>
                          <a:pt x="673" y="146"/>
                        </a:lnTo>
                        <a:lnTo>
                          <a:pt x="674" y="149"/>
                        </a:lnTo>
                        <a:lnTo>
                          <a:pt x="677" y="152"/>
                        </a:lnTo>
                        <a:lnTo>
                          <a:pt x="678" y="153"/>
                        </a:lnTo>
                        <a:lnTo>
                          <a:pt x="679" y="156"/>
                        </a:lnTo>
                        <a:lnTo>
                          <a:pt x="682" y="156"/>
                        </a:lnTo>
                        <a:lnTo>
                          <a:pt x="685" y="157"/>
                        </a:lnTo>
                        <a:lnTo>
                          <a:pt x="687" y="156"/>
                        </a:lnTo>
                        <a:lnTo>
                          <a:pt x="690" y="154"/>
                        </a:lnTo>
                        <a:lnTo>
                          <a:pt x="693" y="152"/>
                        </a:lnTo>
                        <a:lnTo>
                          <a:pt x="694" y="149"/>
                        </a:lnTo>
                        <a:lnTo>
                          <a:pt x="695" y="148"/>
                        </a:lnTo>
                        <a:lnTo>
                          <a:pt x="698" y="146"/>
                        </a:lnTo>
                        <a:lnTo>
                          <a:pt x="701" y="146"/>
                        </a:lnTo>
                        <a:lnTo>
                          <a:pt x="702" y="146"/>
                        </a:lnTo>
                        <a:lnTo>
                          <a:pt x="706" y="146"/>
                        </a:lnTo>
                        <a:lnTo>
                          <a:pt x="708" y="149"/>
                        </a:lnTo>
                        <a:lnTo>
                          <a:pt x="712" y="152"/>
                        </a:lnTo>
                        <a:lnTo>
                          <a:pt x="715" y="156"/>
                        </a:lnTo>
                        <a:lnTo>
                          <a:pt x="715" y="156"/>
                        </a:lnTo>
                        <a:lnTo>
                          <a:pt x="718" y="160"/>
                        </a:lnTo>
                        <a:lnTo>
                          <a:pt x="720" y="165"/>
                        </a:lnTo>
                        <a:lnTo>
                          <a:pt x="723" y="169"/>
                        </a:lnTo>
                        <a:lnTo>
                          <a:pt x="724" y="172"/>
                        </a:lnTo>
                        <a:lnTo>
                          <a:pt x="724" y="172"/>
                        </a:lnTo>
                        <a:lnTo>
                          <a:pt x="724" y="173"/>
                        </a:lnTo>
                        <a:lnTo>
                          <a:pt x="726" y="176"/>
                        </a:lnTo>
                        <a:lnTo>
                          <a:pt x="728" y="177"/>
                        </a:lnTo>
                        <a:lnTo>
                          <a:pt x="731" y="181"/>
                        </a:lnTo>
                        <a:lnTo>
                          <a:pt x="734" y="184"/>
                        </a:lnTo>
                        <a:lnTo>
                          <a:pt x="735" y="185"/>
                        </a:lnTo>
                        <a:lnTo>
                          <a:pt x="736" y="185"/>
                        </a:lnTo>
                        <a:lnTo>
                          <a:pt x="739" y="186"/>
                        </a:lnTo>
                        <a:lnTo>
                          <a:pt x="742" y="188"/>
                        </a:lnTo>
                        <a:lnTo>
                          <a:pt x="744" y="189"/>
                        </a:lnTo>
                        <a:lnTo>
                          <a:pt x="746" y="190"/>
                        </a:lnTo>
                        <a:lnTo>
                          <a:pt x="747" y="191"/>
                        </a:lnTo>
                        <a:lnTo>
                          <a:pt x="748" y="194"/>
                        </a:lnTo>
                        <a:lnTo>
                          <a:pt x="747" y="195"/>
                        </a:lnTo>
                        <a:lnTo>
                          <a:pt x="746" y="197"/>
                        </a:lnTo>
                        <a:lnTo>
                          <a:pt x="744" y="199"/>
                        </a:lnTo>
                        <a:lnTo>
                          <a:pt x="744" y="201"/>
                        </a:lnTo>
                        <a:lnTo>
                          <a:pt x="744" y="201"/>
                        </a:lnTo>
                        <a:lnTo>
                          <a:pt x="744" y="201"/>
                        </a:lnTo>
                        <a:lnTo>
                          <a:pt x="746" y="202"/>
                        </a:lnTo>
                        <a:lnTo>
                          <a:pt x="747" y="201"/>
                        </a:lnTo>
                        <a:lnTo>
                          <a:pt x="750" y="201"/>
                        </a:lnTo>
                        <a:lnTo>
                          <a:pt x="755" y="202"/>
                        </a:lnTo>
                        <a:lnTo>
                          <a:pt x="759" y="203"/>
                        </a:lnTo>
                        <a:lnTo>
                          <a:pt x="763" y="206"/>
                        </a:lnTo>
                        <a:lnTo>
                          <a:pt x="767" y="209"/>
                        </a:lnTo>
                        <a:lnTo>
                          <a:pt x="763" y="209"/>
                        </a:lnTo>
                        <a:lnTo>
                          <a:pt x="763" y="210"/>
                        </a:lnTo>
                        <a:lnTo>
                          <a:pt x="764" y="213"/>
                        </a:lnTo>
                        <a:lnTo>
                          <a:pt x="767" y="215"/>
                        </a:lnTo>
                        <a:lnTo>
                          <a:pt x="768" y="218"/>
                        </a:lnTo>
                        <a:lnTo>
                          <a:pt x="771" y="219"/>
                        </a:lnTo>
                        <a:lnTo>
                          <a:pt x="772" y="221"/>
                        </a:lnTo>
                        <a:lnTo>
                          <a:pt x="774" y="221"/>
                        </a:lnTo>
                        <a:lnTo>
                          <a:pt x="778" y="221"/>
                        </a:lnTo>
                        <a:lnTo>
                          <a:pt x="780" y="219"/>
                        </a:lnTo>
                        <a:lnTo>
                          <a:pt x="784" y="218"/>
                        </a:lnTo>
                        <a:lnTo>
                          <a:pt x="788" y="217"/>
                        </a:lnTo>
                        <a:lnTo>
                          <a:pt x="792" y="218"/>
                        </a:lnTo>
                        <a:lnTo>
                          <a:pt x="796" y="219"/>
                        </a:lnTo>
                        <a:lnTo>
                          <a:pt x="800" y="222"/>
                        </a:lnTo>
                        <a:lnTo>
                          <a:pt x="803" y="223"/>
                        </a:lnTo>
                        <a:lnTo>
                          <a:pt x="806" y="225"/>
                        </a:lnTo>
                        <a:lnTo>
                          <a:pt x="808" y="225"/>
                        </a:lnTo>
                        <a:lnTo>
                          <a:pt x="811" y="225"/>
                        </a:lnTo>
                        <a:lnTo>
                          <a:pt x="812" y="225"/>
                        </a:lnTo>
                        <a:lnTo>
                          <a:pt x="815" y="223"/>
                        </a:lnTo>
                        <a:lnTo>
                          <a:pt x="818" y="223"/>
                        </a:lnTo>
                        <a:lnTo>
                          <a:pt x="818" y="223"/>
                        </a:lnTo>
                        <a:lnTo>
                          <a:pt x="818" y="223"/>
                        </a:lnTo>
                        <a:lnTo>
                          <a:pt x="822" y="223"/>
                        </a:lnTo>
                        <a:lnTo>
                          <a:pt x="819" y="227"/>
                        </a:lnTo>
                        <a:lnTo>
                          <a:pt x="816" y="230"/>
                        </a:lnTo>
                        <a:lnTo>
                          <a:pt x="816" y="231"/>
                        </a:lnTo>
                        <a:lnTo>
                          <a:pt x="815" y="231"/>
                        </a:lnTo>
                        <a:lnTo>
                          <a:pt x="815" y="231"/>
                        </a:lnTo>
                        <a:lnTo>
                          <a:pt x="815" y="234"/>
                        </a:lnTo>
                        <a:lnTo>
                          <a:pt x="814" y="235"/>
                        </a:lnTo>
                        <a:lnTo>
                          <a:pt x="812" y="237"/>
                        </a:lnTo>
                        <a:lnTo>
                          <a:pt x="811" y="239"/>
                        </a:lnTo>
                        <a:lnTo>
                          <a:pt x="810" y="239"/>
                        </a:lnTo>
                        <a:lnTo>
                          <a:pt x="810" y="239"/>
                        </a:lnTo>
                        <a:lnTo>
                          <a:pt x="807" y="241"/>
                        </a:lnTo>
                        <a:lnTo>
                          <a:pt x="804" y="241"/>
                        </a:lnTo>
                        <a:lnTo>
                          <a:pt x="803" y="239"/>
                        </a:lnTo>
                        <a:lnTo>
                          <a:pt x="803" y="241"/>
                        </a:lnTo>
                        <a:lnTo>
                          <a:pt x="802" y="245"/>
                        </a:lnTo>
                        <a:lnTo>
                          <a:pt x="799" y="249"/>
                        </a:lnTo>
                        <a:lnTo>
                          <a:pt x="799" y="250"/>
                        </a:lnTo>
                        <a:lnTo>
                          <a:pt x="799" y="250"/>
                        </a:lnTo>
                        <a:lnTo>
                          <a:pt x="799" y="251"/>
                        </a:lnTo>
                        <a:lnTo>
                          <a:pt x="799" y="253"/>
                        </a:lnTo>
                        <a:lnTo>
                          <a:pt x="800" y="254"/>
                        </a:lnTo>
                        <a:lnTo>
                          <a:pt x="800" y="255"/>
                        </a:lnTo>
                        <a:lnTo>
                          <a:pt x="800" y="255"/>
                        </a:lnTo>
                        <a:lnTo>
                          <a:pt x="799" y="257"/>
                        </a:lnTo>
                        <a:lnTo>
                          <a:pt x="798" y="258"/>
                        </a:lnTo>
                        <a:lnTo>
                          <a:pt x="795" y="258"/>
                        </a:lnTo>
                        <a:lnTo>
                          <a:pt x="794" y="259"/>
                        </a:lnTo>
                        <a:lnTo>
                          <a:pt x="791" y="261"/>
                        </a:lnTo>
                        <a:lnTo>
                          <a:pt x="788" y="263"/>
                        </a:lnTo>
                        <a:lnTo>
                          <a:pt x="788" y="263"/>
                        </a:lnTo>
                        <a:lnTo>
                          <a:pt x="786" y="266"/>
                        </a:lnTo>
                        <a:lnTo>
                          <a:pt x="782" y="269"/>
                        </a:lnTo>
                        <a:lnTo>
                          <a:pt x="779" y="270"/>
                        </a:lnTo>
                        <a:lnTo>
                          <a:pt x="779" y="270"/>
                        </a:lnTo>
                        <a:lnTo>
                          <a:pt x="776" y="273"/>
                        </a:lnTo>
                        <a:lnTo>
                          <a:pt x="772" y="274"/>
                        </a:lnTo>
                        <a:lnTo>
                          <a:pt x="770" y="274"/>
                        </a:lnTo>
                        <a:lnTo>
                          <a:pt x="767" y="275"/>
                        </a:lnTo>
                        <a:lnTo>
                          <a:pt x="763" y="277"/>
                        </a:lnTo>
                        <a:lnTo>
                          <a:pt x="762" y="277"/>
                        </a:lnTo>
                        <a:lnTo>
                          <a:pt x="760" y="277"/>
                        </a:lnTo>
                        <a:lnTo>
                          <a:pt x="759" y="277"/>
                        </a:lnTo>
                        <a:lnTo>
                          <a:pt x="759" y="277"/>
                        </a:lnTo>
                        <a:lnTo>
                          <a:pt x="756" y="277"/>
                        </a:lnTo>
                        <a:lnTo>
                          <a:pt x="755" y="275"/>
                        </a:lnTo>
                        <a:lnTo>
                          <a:pt x="751" y="274"/>
                        </a:lnTo>
                        <a:lnTo>
                          <a:pt x="748" y="271"/>
                        </a:lnTo>
                        <a:lnTo>
                          <a:pt x="746" y="270"/>
                        </a:lnTo>
                        <a:lnTo>
                          <a:pt x="744" y="269"/>
                        </a:lnTo>
                        <a:lnTo>
                          <a:pt x="743" y="269"/>
                        </a:lnTo>
                        <a:lnTo>
                          <a:pt x="743" y="269"/>
                        </a:lnTo>
                        <a:lnTo>
                          <a:pt x="742" y="270"/>
                        </a:lnTo>
                        <a:lnTo>
                          <a:pt x="740" y="271"/>
                        </a:lnTo>
                        <a:lnTo>
                          <a:pt x="739" y="271"/>
                        </a:lnTo>
                        <a:lnTo>
                          <a:pt x="736" y="271"/>
                        </a:lnTo>
                        <a:lnTo>
                          <a:pt x="735" y="270"/>
                        </a:lnTo>
                        <a:lnTo>
                          <a:pt x="734" y="269"/>
                        </a:lnTo>
                        <a:lnTo>
                          <a:pt x="732" y="267"/>
                        </a:lnTo>
                        <a:lnTo>
                          <a:pt x="731" y="267"/>
                        </a:lnTo>
                        <a:lnTo>
                          <a:pt x="730" y="267"/>
                        </a:lnTo>
                        <a:lnTo>
                          <a:pt x="727" y="267"/>
                        </a:lnTo>
                        <a:lnTo>
                          <a:pt x="724" y="269"/>
                        </a:lnTo>
                        <a:lnTo>
                          <a:pt x="720" y="269"/>
                        </a:lnTo>
                        <a:lnTo>
                          <a:pt x="718" y="269"/>
                        </a:lnTo>
                        <a:lnTo>
                          <a:pt x="718" y="269"/>
                        </a:lnTo>
                        <a:lnTo>
                          <a:pt x="716" y="269"/>
                        </a:lnTo>
                        <a:lnTo>
                          <a:pt x="716" y="270"/>
                        </a:lnTo>
                        <a:lnTo>
                          <a:pt x="715" y="271"/>
                        </a:lnTo>
                        <a:lnTo>
                          <a:pt x="714" y="274"/>
                        </a:lnTo>
                        <a:lnTo>
                          <a:pt x="712" y="278"/>
                        </a:lnTo>
                        <a:lnTo>
                          <a:pt x="711" y="281"/>
                        </a:lnTo>
                        <a:lnTo>
                          <a:pt x="710" y="282"/>
                        </a:lnTo>
                        <a:lnTo>
                          <a:pt x="707" y="283"/>
                        </a:lnTo>
                        <a:lnTo>
                          <a:pt x="703" y="285"/>
                        </a:lnTo>
                        <a:lnTo>
                          <a:pt x="701" y="286"/>
                        </a:lnTo>
                        <a:lnTo>
                          <a:pt x="698" y="286"/>
                        </a:lnTo>
                        <a:lnTo>
                          <a:pt x="693" y="286"/>
                        </a:lnTo>
                        <a:lnTo>
                          <a:pt x="689" y="286"/>
                        </a:lnTo>
                        <a:lnTo>
                          <a:pt x="685" y="286"/>
                        </a:lnTo>
                        <a:lnTo>
                          <a:pt x="683" y="286"/>
                        </a:lnTo>
                        <a:lnTo>
                          <a:pt x="682" y="287"/>
                        </a:lnTo>
                        <a:lnTo>
                          <a:pt x="681" y="289"/>
                        </a:lnTo>
                        <a:lnTo>
                          <a:pt x="679" y="291"/>
                        </a:lnTo>
                        <a:lnTo>
                          <a:pt x="679" y="297"/>
                        </a:lnTo>
                        <a:lnTo>
                          <a:pt x="679" y="297"/>
                        </a:lnTo>
                        <a:lnTo>
                          <a:pt x="679" y="299"/>
                        </a:lnTo>
                        <a:lnTo>
                          <a:pt x="681" y="303"/>
                        </a:lnTo>
                        <a:lnTo>
                          <a:pt x="681" y="306"/>
                        </a:lnTo>
                        <a:lnTo>
                          <a:pt x="682" y="310"/>
                        </a:lnTo>
                        <a:lnTo>
                          <a:pt x="683" y="313"/>
                        </a:lnTo>
                        <a:lnTo>
                          <a:pt x="685" y="315"/>
                        </a:lnTo>
                        <a:lnTo>
                          <a:pt x="685" y="315"/>
                        </a:lnTo>
                        <a:lnTo>
                          <a:pt x="685" y="315"/>
                        </a:lnTo>
                        <a:lnTo>
                          <a:pt x="685" y="317"/>
                        </a:lnTo>
                        <a:lnTo>
                          <a:pt x="686" y="318"/>
                        </a:lnTo>
                        <a:lnTo>
                          <a:pt x="691" y="322"/>
                        </a:lnTo>
                        <a:lnTo>
                          <a:pt x="693" y="323"/>
                        </a:lnTo>
                        <a:lnTo>
                          <a:pt x="693" y="325"/>
                        </a:lnTo>
                        <a:lnTo>
                          <a:pt x="693" y="325"/>
                        </a:lnTo>
                        <a:lnTo>
                          <a:pt x="694" y="326"/>
                        </a:lnTo>
                        <a:lnTo>
                          <a:pt x="697" y="329"/>
                        </a:lnTo>
                        <a:lnTo>
                          <a:pt x="699" y="331"/>
                        </a:lnTo>
                        <a:lnTo>
                          <a:pt x="702" y="335"/>
                        </a:lnTo>
                        <a:lnTo>
                          <a:pt x="702" y="335"/>
                        </a:lnTo>
                        <a:lnTo>
                          <a:pt x="702" y="335"/>
                        </a:lnTo>
                        <a:lnTo>
                          <a:pt x="704" y="341"/>
                        </a:lnTo>
                        <a:lnTo>
                          <a:pt x="704" y="342"/>
                        </a:lnTo>
                        <a:lnTo>
                          <a:pt x="706" y="343"/>
                        </a:lnTo>
                        <a:lnTo>
                          <a:pt x="707" y="345"/>
                        </a:lnTo>
                        <a:lnTo>
                          <a:pt x="707" y="345"/>
                        </a:lnTo>
                        <a:lnTo>
                          <a:pt x="707" y="343"/>
                        </a:lnTo>
                        <a:lnTo>
                          <a:pt x="710" y="342"/>
                        </a:lnTo>
                        <a:lnTo>
                          <a:pt x="714" y="342"/>
                        </a:lnTo>
                        <a:lnTo>
                          <a:pt x="715" y="342"/>
                        </a:lnTo>
                        <a:lnTo>
                          <a:pt x="716" y="343"/>
                        </a:lnTo>
                        <a:lnTo>
                          <a:pt x="718" y="345"/>
                        </a:lnTo>
                        <a:lnTo>
                          <a:pt x="719" y="346"/>
                        </a:lnTo>
                        <a:lnTo>
                          <a:pt x="718" y="348"/>
                        </a:lnTo>
                        <a:lnTo>
                          <a:pt x="718" y="348"/>
                        </a:lnTo>
                        <a:lnTo>
                          <a:pt x="718" y="348"/>
                        </a:lnTo>
                        <a:lnTo>
                          <a:pt x="718" y="348"/>
                        </a:lnTo>
                        <a:lnTo>
                          <a:pt x="718" y="348"/>
                        </a:lnTo>
                        <a:lnTo>
                          <a:pt x="716" y="350"/>
                        </a:lnTo>
                        <a:lnTo>
                          <a:pt x="715" y="352"/>
                        </a:lnTo>
                        <a:lnTo>
                          <a:pt x="714" y="355"/>
                        </a:lnTo>
                        <a:lnTo>
                          <a:pt x="714" y="358"/>
                        </a:lnTo>
                        <a:lnTo>
                          <a:pt x="714" y="360"/>
                        </a:lnTo>
                        <a:lnTo>
                          <a:pt x="714" y="363"/>
                        </a:lnTo>
                        <a:lnTo>
                          <a:pt x="715" y="366"/>
                        </a:lnTo>
                        <a:lnTo>
                          <a:pt x="716" y="370"/>
                        </a:lnTo>
                        <a:lnTo>
                          <a:pt x="718" y="372"/>
                        </a:lnTo>
                        <a:lnTo>
                          <a:pt x="719" y="375"/>
                        </a:lnTo>
                        <a:lnTo>
                          <a:pt x="722" y="376"/>
                        </a:lnTo>
                        <a:lnTo>
                          <a:pt x="723" y="378"/>
                        </a:lnTo>
                        <a:lnTo>
                          <a:pt x="723" y="378"/>
                        </a:lnTo>
                        <a:lnTo>
                          <a:pt x="730" y="380"/>
                        </a:lnTo>
                        <a:lnTo>
                          <a:pt x="723" y="380"/>
                        </a:lnTo>
                        <a:lnTo>
                          <a:pt x="722" y="380"/>
                        </a:lnTo>
                        <a:lnTo>
                          <a:pt x="720" y="382"/>
                        </a:lnTo>
                        <a:lnTo>
                          <a:pt x="718" y="382"/>
                        </a:lnTo>
                        <a:lnTo>
                          <a:pt x="715" y="382"/>
                        </a:lnTo>
                        <a:lnTo>
                          <a:pt x="714" y="382"/>
                        </a:lnTo>
                        <a:lnTo>
                          <a:pt x="712" y="382"/>
                        </a:lnTo>
                        <a:lnTo>
                          <a:pt x="712" y="382"/>
                        </a:lnTo>
                        <a:lnTo>
                          <a:pt x="712" y="383"/>
                        </a:lnTo>
                        <a:lnTo>
                          <a:pt x="712" y="387"/>
                        </a:lnTo>
                        <a:lnTo>
                          <a:pt x="712" y="387"/>
                        </a:lnTo>
                        <a:lnTo>
                          <a:pt x="712" y="387"/>
                        </a:lnTo>
                        <a:lnTo>
                          <a:pt x="712" y="391"/>
                        </a:lnTo>
                        <a:lnTo>
                          <a:pt x="715" y="394"/>
                        </a:lnTo>
                        <a:lnTo>
                          <a:pt x="718" y="396"/>
                        </a:lnTo>
                        <a:lnTo>
                          <a:pt x="720" y="399"/>
                        </a:lnTo>
                        <a:lnTo>
                          <a:pt x="720" y="399"/>
                        </a:lnTo>
                        <a:lnTo>
                          <a:pt x="726" y="402"/>
                        </a:lnTo>
                        <a:lnTo>
                          <a:pt x="730" y="406"/>
                        </a:lnTo>
                        <a:lnTo>
                          <a:pt x="734" y="408"/>
                        </a:lnTo>
                        <a:lnTo>
                          <a:pt x="734" y="408"/>
                        </a:lnTo>
                        <a:lnTo>
                          <a:pt x="735" y="410"/>
                        </a:lnTo>
                        <a:lnTo>
                          <a:pt x="736" y="414"/>
                        </a:lnTo>
                        <a:lnTo>
                          <a:pt x="735" y="416"/>
                        </a:lnTo>
                        <a:lnTo>
                          <a:pt x="734" y="419"/>
                        </a:lnTo>
                        <a:lnTo>
                          <a:pt x="730" y="422"/>
                        </a:lnTo>
                        <a:lnTo>
                          <a:pt x="727" y="423"/>
                        </a:lnTo>
                        <a:lnTo>
                          <a:pt x="727" y="423"/>
                        </a:lnTo>
                        <a:lnTo>
                          <a:pt x="723" y="424"/>
                        </a:lnTo>
                        <a:lnTo>
                          <a:pt x="723" y="424"/>
                        </a:lnTo>
                        <a:lnTo>
                          <a:pt x="724" y="424"/>
                        </a:lnTo>
                        <a:lnTo>
                          <a:pt x="726" y="426"/>
                        </a:lnTo>
                        <a:lnTo>
                          <a:pt x="727" y="427"/>
                        </a:lnTo>
                        <a:lnTo>
                          <a:pt x="727" y="430"/>
                        </a:lnTo>
                        <a:lnTo>
                          <a:pt x="728" y="431"/>
                        </a:lnTo>
                        <a:lnTo>
                          <a:pt x="727" y="435"/>
                        </a:lnTo>
                        <a:lnTo>
                          <a:pt x="727" y="438"/>
                        </a:lnTo>
                        <a:lnTo>
                          <a:pt x="727" y="438"/>
                        </a:lnTo>
                        <a:lnTo>
                          <a:pt x="727" y="439"/>
                        </a:lnTo>
                        <a:lnTo>
                          <a:pt x="727" y="440"/>
                        </a:lnTo>
                        <a:lnTo>
                          <a:pt x="728" y="442"/>
                        </a:lnTo>
                        <a:lnTo>
                          <a:pt x="730" y="444"/>
                        </a:lnTo>
                        <a:lnTo>
                          <a:pt x="732" y="446"/>
                        </a:lnTo>
                        <a:lnTo>
                          <a:pt x="735" y="448"/>
                        </a:lnTo>
                        <a:lnTo>
                          <a:pt x="736" y="450"/>
                        </a:lnTo>
                        <a:lnTo>
                          <a:pt x="738" y="451"/>
                        </a:lnTo>
                        <a:lnTo>
                          <a:pt x="738" y="454"/>
                        </a:lnTo>
                        <a:lnTo>
                          <a:pt x="738" y="455"/>
                        </a:lnTo>
                        <a:lnTo>
                          <a:pt x="736" y="456"/>
                        </a:lnTo>
                        <a:lnTo>
                          <a:pt x="735" y="458"/>
                        </a:lnTo>
                        <a:lnTo>
                          <a:pt x="732" y="459"/>
                        </a:lnTo>
                        <a:lnTo>
                          <a:pt x="731" y="459"/>
                        </a:lnTo>
                        <a:lnTo>
                          <a:pt x="728" y="460"/>
                        </a:lnTo>
                        <a:lnTo>
                          <a:pt x="728" y="460"/>
                        </a:lnTo>
                        <a:lnTo>
                          <a:pt x="728" y="460"/>
                        </a:lnTo>
                        <a:lnTo>
                          <a:pt x="727" y="462"/>
                        </a:lnTo>
                        <a:lnTo>
                          <a:pt x="727" y="463"/>
                        </a:lnTo>
                        <a:lnTo>
                          <a:pt x="727" y="464"/>
                        </a:lnTo>
                        <a:lnTo>
                          <a:pt x="728" y="464"/>
                        </a:lnTo>
                        <a:lnTo>
                          <a:pt x="730" y="466"/>
                        </a:lnTo>
                        <a:lnTo>
                          <a:pt x="732" y="466"/>
                        </a:lnTo>
                        <a:lnTo>
                          <a:pt x="734" y="467"/>
                        </a:lnTo>
                        <a:lnTo>
                          <a:pt x="735" y="470"/>
                        </a:lnTo>
                        <a:lnTo>
                          <a:pt x="735" y="471"/>
                        </a:lnTo>
                        <a:lnTo>
                          <a:pt x="735" y="474"/>
                        </a:lnTo>
                        <a:lnTo>
                          <a:pt x="734" y="475"/>
                        </a:lnTo>
                        <a:lnTo>
                          <a:pt x="731" y="480"/>
                        </a:lnTo>
                        <a:lnTo>
                          <a:pt x="730" y="483"/>
                        </a:lnTo>
                        <a:lnTo>
                          <a:pt x="727" y="484"/>
                        </a:lnTo>
                        <a:lnTo>
                          <a:pt x="724" y="486"/>
                        </a:lnTo>
                        <a:lnTo>
                          <a:pt x="720" y="487"/>
                        </a:lnTo>
                        <a:lnTo>
                          <a:pt x="718" y="487"/>
                        </a:lnTo>
                        <a:lnTo>
                          <a:pt x="716" y="488"/>
                        </a:lnTo>
                        <a:lnTo>
                          <a:pt x="716" y="488"/>
                        </a:lnTo>
                        <a:lnTo>
                          <a:pt x="716" y="488"/>
                        </a:lnTo>
                        <a:lnTo>
                          <a:pt x="716" y="490"/>
                        </a:lnTo>
                        <a:lnTo>
                          <a:pt x="718" y="491"/>
                        </a:lnTo>
                        <a:lnTo>
                          <a:pt x="719" y="494"/>
                        </a:lnTo>
                        <a:lnTo>
                          <a:pt x="720" y="495"/>
                        </a:lnTo>
                        <a:lnTo>
                          <a:pt x="720" y="496"/>
                        </a:lnTo>
                        <a:lnTo>
                          <a:pt x="720" y="498"/>
                        </a:lnTo>
                        <a:lnTo>
                          <a:pt x="719" y="499"/>
                        </a:lnTo>
                        <a:lnTo>
                          <a:pt x="718" y="500"/>
                        </a:lnTo>
                        <a:lnTo>
                          <a:pt x="715" y="501"/>
                        </a:lnTo>
                        <a:lnTo>
                          <a:pt x="711" y="503"/>
                        </a:lnTo>
                        <a:lnTo>
                          <a:pt x="707" y="504"/>
                        </a:lnTo>
                        <a:lnTo>
                          <a:pt x="704" y="504"/>
                        </a:lnTo>
                        <a:lnTo>
                          <a:pt x="702" y="504"/>
                        </a:lnTo>
                        <a:lnTo>
                          <a:pt x="701" y="504"/>
                        </a:lnTo>
                        <a:lnTo>
                          <a:pt x="701" y="504"/>
                        </a:lnTo>
                        <a:lnTo>
                          <a:pt x="697" y="504"/>
                        </a:lnTo>
                        <a:lnTo>
                          <a:pt x="693" y="505"/>
                        </a:lnTo>
                        <a:lnTo>
                          <a:pt x="687" y="505"/>
                        </a:lnTo>
                        <a:lnTo>
                          <a:pt x="683" y="505"/>
                        </a:lnTo>
                        <a:lnTo>
                          <a:pt x="679" y="505"/>
                        </a:lnTo>
                        <a:lnTo>
                          <a:pt x="675" y="505"/>
                        </a:lnTo>
                        <a:lnTo>
                          <a:pt x="673" y="507"/>
                        </a:lnTo>
                        <a:lnTo>
                          <a:pt x="670" y="507"/>
                        </a:lnTo>
                        <a:lnTo>
                          <a:pt x="667" y="509"/>
                        </a:lnTo>
                        <a:lnTo>
                          <a:pt x="666" y="512"/>
                        </a:lnTo>
                        <a:lnTo>
                          <a:pt x="666" y="512"/>
                        </a:lnTo>
                        <a:lnTo>
                          <a:pt x="663" y="513"/>
                        </a:lnTo>
                        <a:lnTo>
                          <a:pt x="662" y="515"/>
                        </a:lnTo>
                        <a:lnTo>
                          <a:pt x="661" y="516"/>
                        </a:lnTo>
                        <a:lnTo>
                          <a:pt x="659" y="516"/>
                        </a:lnTo>
                        <a:lnTo>
                          <a:pt x="657" y="516"/>
                        </a:lnTo>
                        <a:lnTo>
                          <a:pt x="655" y="516"/>
                        </a:lnTo>
                        <a:lnTo>
                          <a:pt x="653" y="516"/>
                        </a:lnTo>
                        <a:lnTo>
                          <a:pt x="651" y="516"/>
                        </a:lnTo>
                        <a:lnTo>
                          <a:pt x="650" y="516"/>
                        </a:lnTo>
                        <a:lnTo>
                          <a:pt x="650" y="517"/>
                        </a:lnTo>
                        <a:lnTo>
                          <a:pt x="650" y="517"/>
                        </a:lnTo>
                        <a:lnTo>
                          <a:pt x="650" y="519"/>
                        </a:lnTo>
                        <a:lnTo>
                          <a:pt x="651" y="519"/>
                        </a:lnTo>
                        <a:lnTo>
                          <a:pt x="653" y="520"/>
                        </a:lnTo>
                        <a:lnTo>
                          <a:pt x="657" y="521"/>
                        </a:lnTo>
                        <a:lnTo>
                          <a:pt x="659" y="524"/>
                        </a:lnTo>
                        <a:lnTo>
                          <a:pt x="663" y="525"/>
                        </a:lnTo>
                        <a:lnTo>
                          <a:pt x="665" y="527"/>
                        </a:lnTo>
                        <a:lnTo>
                          <a:pt x="665" y="528"/>
                        </a:lnTo>
                        <a:lnTo>
                          <a:pt x="665" y="529"/>
                        </a:lnTo>
                        <a:lnTo>
                          <a:pt x="663" y="531"/>
                        </a:lnTo>
                        <a:lnTo>
                          <a:pt x="662" y="533"/>
                        </a:lnTo>
                        <a:lnTo>
                          <a:pt x="661" y="535"/>
                        </a:lnTo>
                        <a:lnTo>
                          <a:pt x="661" y="535"/>
                        </a:lnTo>
                        <a:lnTo>
                          <a:pt x="661" y="535"/>
                        </a:lnTo>
                        <a:lnTo>
                          <a:pt x="662" y="536"/>
                        </a:lnTo>
                        <a:lnTo>
                          <a:pt x="663" y="537"/>
                        </a:lnTo>
                        <a:lnTo>
                          <a:pt x="666" y="539"/>
                        </a:lnTo>
                        <a:lnTo>
                          <a:pt x="667" y="541"/>
                        </a:lnTo>
                        <a:lnTo>
                          <a:pt x="669" y="544"/>
                        </a:lnTo>
                        <a:lnTo>
                          <a:pt x="667" y="547"/>
                        </a:lnTo>
                        <a:lnTo>
                          <a:pt x="666" y="549"/>
                        </a:lnTo>
                        <a:lnTo>
                          <a:pt x="662" y="555"/>
                        </a:lnTo>
                        <a:lnTo>
                          <a:pt x="661" y="556"/>
                        </a:lnTo>
                        <a:lnTo>
                          <a:pt x="659" y="557"/>
                        </a:lnTo>
                        <a:lnTo>
                          <a:pt x="658" y="559"/>
                        </a:lnTo>
                        <a:lnTo>
                          <a:pt x="658" y="560"/>
                        </a:lnTo>
                        <a:lnTo>
                          <a:pt x="657" y="561"/>
                        </a:lnTo>
                        <a:lnTo>
                          <a:pt x="655" y="563"/>
                        </a:lnTo>
                        <a:lnTo>
                          <a:pt x="655" y="563"/>
                        </a:lnTo>
                        <a:lnTo>
                          <a:pt x="655" y="567"/>
                        </a:lnTo>
                        <a:lnTo>
                          <a:pt x="655" y="571"/>
                        </a:lnTo>
                        <a:lnTo>
                          <a:pt x="657" y="576"/>
                        </a:lnTo>
                        <a:lnTo>
                          <a:pt x="659" y="580"/>
                        </a:lnTo>
                        <a:lnTo>
                          <a:pt x="661" y="583"/>
                        </a:lnTo>
                        <a:lnTo>
                          <a:pt x="663" y="587"/>
                        </a:lnTo>
                        <a:lnTo>
                          <a:pt x="667" y="591"/>
                        </a:lnTo>
                        <a:lnTo>
                          <a:pt x="670" y="593"/>
                        </a:lnTo>
                        <a:lnTo>
                          <a:pt x="671" y="596"/>
                        </a:lnTo>
                        <a:lnTo>
                          <a:pt x="673" y="599"/>
                        </a:lnTo>
                        <a:lnTo>
                          <a:pt x="673" y="603"/>
                        </a:lnTo>
                        <a:lnTo>
                          <a:pt x="673" y="608"/>
                        </a:lnTo>
                        <a:lnTo>
                          <a:pt x="675" y="615"/>
                        </a:lnTo>
                        <a:lnTo>
                          <a:pt x="674" y="616"/>
                        </a:lnTo>
                        <a:lnTo>
                          <a:pt x="674" y="616"/>
                        </a:lnTo>
                        <a:lnTo>
                          <a:pt x="673" y="619"/>
                        </a:lnTo>
                        <a:lnTo>
                          <a:pt x="671" y="620"/>
                        </a:lnTo>
                        <a:lnTo>
                          <a:pt x="671" y="620"/>
                        </a:lnTo>
                        <a:lnTo>
                          <a:pt x="669" y="621"/>
                        </a:lnTo>
                        <a:lnTo>
                          <a:pt x="667" y="621"/>
                        </a:lnTo>
                        <a:lnTo>
                          <a:pt x="667" y="623"/>
                        </a:lnTo>
                        <a:lnTo>
                          <a:pt x="667" y="624"/>
                        </a:lnTo>
                        <a:lnTo>
                          <a:pt x="667" y="625"/>
                        </a:lnTo>
                        <a:lnTo>
                          <a:pt x="667" y="625"/>
                        </a:lnTo>
                        <a:lnTo>
                          <a:pt x="667" y="625"/>
                        </a:lnTo>
                        <a:lnTo>
                          <a:pt x="669" y="627"/>
                        </a:lnTo>
                        <a:lnTo>
                          <a:pt x="671" y="629"/>
                        </a:lnTo>
                        <a:lnTo>
                          <a:pt x="671" y="629"/>
                        </a:lnTo>
                        <a:lnTo>
                          <a:pt x="671" y="631"/>
                        </a:lnTo>
                        <a:lnTo>
                          <a:pt x="673" y="632"/>
                        </a:lnTo>
                        <a:lnTo>
                          <a:pt x="671" y="635"/>
                        </a:lnTo>
                        <a:lnTo>
                          <a:pt x="670" y="636"/>
                        </a:lnTo>
                        <a:lnTo>
                          <a:pt x="669" y="636"/>
                        </a:lnTo>
                        <a:lnTo>
                          <a:pt x="666" y="636"/>
                        </a:lnTo>
                        <a:lnTo>
                          <a:pt x="665" y="636"/>
                        </a:lnTo>
                        <a:lnTo>
                          <a:pt x="662" y="635"/>
                        </a:lnTo>
                        <a:lnTo>
                          <a:pt x="661" y="633"/>
                        </a:lnTo>
                        <a:lnTo>
                          <a:pt x="659" y="633"/>
                        </a:lnTo>
                        <a:lnTo>
                          <a:pt x="659" y="633"/>
                        </a:lnTo>
                        <a:lnTo>
                          <a:pt x="658" y="635"/>
                        </a:lnTo>
                        <a:lnTo>
                          <a:pt x="658" y="635"/>
                        </a:lnTo>
                        <a:lnTo>
                          <a:pt x="657" y="635"/>
                        </a:lnTo>
                        <a:lnTo>
                          <a:pt x="655" y="636"/>
                        </a:lnTo>
                        <a:lnTo>
                          <a:pt x="655" y="637"/>
                        </a:lnTo>
                        <a:lnTo>
                          <a:pt x="654" y="640"/>
                        </a:lnTo>
                        <a:lnTo>
                          <a:pt x="653" y="641"/>
                        </a:lnTo>
                        <a:lnTo>
                          <a:pt x="650" y="641"/>
                        </a:lnTo>
                        <a:lnTo>
                          <a:pt x="646" y="640"/>
                        </a:lnTo>
                        <a:lnTo>
                          <a:pt x="643" y="639"/>
                        </a:lnTo>
                        <a:lnTo>
                          <a:pt x="642" y="637"/>
                        </a:lnTo>
                        <a:lnTo>
                          <a:pt x="639" y="635"/>
                        </a:lnTo>
                        <a:lnTo>
                          <a:pt x="639" y="635"/>
                        </a:lnTo>
                        <a:lnTo>
                          <a:pt x="639" y="635"/>
                        </a:lnTo>
                        <a:lnTo>
                          <a:pt x="638" y="633"/>
                        </a:lnTo>
                        <a:lnTo>
                          <a:pt x="635" y="633"/>
                        </a:lnTo>
                        <a:lnTo>
                          <a:pt x="634" y="632"/>
                        </a:lnTo>
                        <a:lnTo>
                          <a:pt x="631" y="632"/>
                        </a:lnTo>
                        <a:lnTo>
                          <a:pt x="629" y="632"/>
                        </a:lnTo>
                        <a:lnTo>
                          <a:pt x="626" y="632"/>
                        </a:lnTo>
                        <a:lnTo>
                          <a:pt x="623" y="633"/>
                        </a:lnTo>
                        <a:lnTo>
                          <a:pt x="623" y="633"/>
                        </a:lnTo>
                        <a:lnTo>
                          <a:pt x="622" y="635"/>
                        </a:lnTo>
                        <a:lnTo>
                          <a:pt x="622" y="636"/>
                        </a:lnTo>
                        <a:lnTo>
                          <a:pt x="621" y="639"/>
                        </a:lnTo>
                        <a:lnTo>
                          <a:pt x="621" y="641"/>
                        </a:lnTo>
                        <a:lnTo>
                          <a:pt x="621" y="644"/>
                        </a:lnTo>
                        <a:lnTo>
                          <a:pt x="619" y="647"/>
                        </a:lnTo>
                        <a:lnTo>
                          <a:pt x="618" y="648"/>
                        </a:lnTo>
                        <a:lnTo>
                          <a:pt x="615" y="649"/>
                        </a:lnTo>
                        <a:lnTo>
                          <a:pt x="613" y="651"/>
                        </a:lnTo>
                        <a:lnTo>
                          <a:pt x="611" y="652"/>
                        </a:lnTo>
                        <a:lnTo>
                          <a:pt x="611" y="652"/>
                        </a:lnTo>
                        <a:lnTo>
                          <a:pt x="609" y="654"/>
                        </a:lnTo>
                        <a:lnTo>
                          <a:pt x="609" y="654"/>
                        </a:lnTo>
                        <a:lnTo>
                          <a:pt x="606" y="657"/>
                        </a:lnTo>
                        <a:lnTo>
                          <a:pt x="603" y="660"/>
                        </a:lnTo>
                        <a:lnTo>
                          <a:pt x="599" y="662"/>
                        </a:lnTo>
                        <a:lnTo>
                          <a:pt x="598" y="664"/>
                        </a:lnTo>
                        <a:lnTo>
                          <a:pt x="595" y="664"/>
                        </a:lnTo>
                        <a:lnTo>
                          <a:pt x="594" y="664"/>
                        </a:lnTo>
                        <a:lnTo>
                          <a:pt x="593" y="662"/>
                        </a:lnTo>
                        <a:lnTo>
                          <a:pt x="591" y="661"/>
                        </a:lnTo>
                        <a:lnTo>
                          <a:pt x="590" y="661"/>
                        </a:lnTo>
                        <a:lnTo>
                          <a:pt x="590" y="661"/>
                        </a:lnTo>
                        <a:lnTo>
                          <a:pt x="590" y="664"/>
                        </a:lnTo>
                        <a:lnTo>
                          <a:pt x="590" y="666"/>
                        </a:lnTo>
                        <a:lnTo>
                          <a:pt x="589" y="669"/>
                        </a:lnTo>
                        <a:lnTo>
                          <a:pt x="589" y="669"/>
                        </a:lnTo>
                        <a:lnTo>
                          <a:pt x="589" y="669"/>
                        </a:lnTo>
                        <a:lnTo>
                          <a:pt x="587" y="672"/>
                        </a:lnTo>
                        <a:lnTo>
                          <a:pt x="586" y="673"/>
                        </a:lnTo>
                        <a:lnTo>
                          <a:pt x="583" y="674"/>
                        </a:lnTo>
                        <a:lnTo>
                          <a:pt x="581" y="674"/>
                        </a:lnTo>
                        <a:lnTo>
                          <a:pt x="577" y="676"/>
                        </a:lnTo>
                        <a:lnTo>
                          <a:pt x="576" y="676"/>
                        </a:lnTo>
                        <a:lnTo>
                          <a:pt x="572" y="674"/>
                        </a:lnTo>
                        <a:lnTo>
                          <a:pt x="568" y="676"/>
                        </a:lnTo>
                        <a:lnTo>
                          <a:pt x="566" y="676"/>
                        </a:lnTo>
                        <a:lnTo>
                          <a:pt x="565" y="676"/>
                        </a:lnTo>
                        <a:lnTo>
                          <a:pt x="562" y="678"/>
                        </a:lnTo>
                        <a:lnTo>
                          <a:pt x="561" y="680"/>
                        </a:lnTo>
                        <a:lnTo>
                          <a:pt x="558" y="682"/>
                        </a:lnTo>
                        <a:lnTo>
                          <a:pt x="557" y="684"/>
                        </a:lnTo>
                        <a:lnTo>
                          <a:pt x="556" y="685"/>
                        </a:lnTo>
                        <a:lnTo>
                          <a:pt x="553" y="686"/>
                        </a:lnTo>
                        <a:lnTo>
                          <a:pt x="549" y="688"/>
                        </a:lnTo>
                        <a:lnTo>
                          <a:pt x="546" y="689"/>
                        </a:lnTo>
                        <a:lnTo>
                          <a:pt x="544" y="689"/>
                        </a:lnTo>
                        <a:lnTo>
                          <a:pt x="544" y="688"/>
                        </a:lnTo>
                        <a:lnTo>
                          <a:pt x="542" y="685"/>
                        </a:lnTo>
                        <a:lnTo>
                          <a:pt x="542" y="682"/>
                        </a:lnTo>
                        <a:lnTo>
                          <a:pt x="540" y="681"/>
                        </a:lnTo>
                        <a:lnTo>
                          <a:pt x="540" y="681"/>
                        </a:lnTo>
                        <a:lnTo>
                          <a:pt x="538" y="680"/>
                        </a:lnTo>
                        <a:lnTo>
                          <a:pt x="537" y="680"/>
                        </a:lnTo>
                        <a:lnTo>
                          <a:pt x="536" y="680"/>
                        </a:lnTo>
                        <a:lnTo>
                          <a:pt x="534" y="680"/>
                        </a:lnTo>
                        <a:lnTo>
                          <a:pt x="534" y="680"/>
                        </a:lnTo>
                        <a:lnTo>
                          <a:pt x="534" y="680"/>
                        </a:lnTo>
                        <a:lnTo>
                          <a:pt x="534" y="680"/>
                        </a:lnTo>
                        <a:lnTo>
                          <a:pt x="533" y="681"/>
                        </a:lnTo>
                        <a:lnTo>
                          <a:pt x="533" y="684"/>
                        </a:lnTo>
                        <a:lnTo>
                          <a:pt x="533" y="685"/>
                        </a:lnTo>
                        <a:lnTo>
                          <a:pt x="533" y="686"/>
                        </a:lnTo>
                        <a:lnTo>
                          <a:pt x="533" y="686"/>
                        </a:lnTo>
                        <a:lnTo>
                          <a:pt x="537" y="701"/>
                        </a:lnTo>
                        <a:lnTo>
                          <a:pt x="530" y="688"/>
                        </a:lnTo>
                        <a:lnTo>
                          <a:pt x="529" y="686"/>
                        </a:lnTo>
                        <a:lnTo>
                          <a:pt x="529" y="685"/>
                        </a:lnTo>
                        <a:lnTo>
                          <a:pt x="528" y="684"/>
                        </a:lnTo>
                        <a:lnTo>
                          <a:pt x="528" y="681"/>
                        </a:lnTo>
                        <a:lnTo>
                          <a:pt x="526" y="681"/>
                        </a:lnTo>
                        <a:lnTo>
                          <a:pt x="526" y="682"/>
                        </a:lnTo>
                        <a:lnTo>
                          <a:pt x="524" y="684"/>
                        </a:lnTo>
                        <a:lnTo>
                          <a:pt x="524" y="684"/>
                        </a:lnTo>
                        <a:lnTo>
                          <a:pt x="522" y="688"/>
                        </a:lnTo>
                        <a:lnTo>
                          <a:pt x="520" y="689"/>
                        </a:lnTo>
                        <a:lnTo>
                          <a:pt x="514" y="693"/>
                        </a:lnTo>
                        <a:lnTo>
                          <a:pt x="514" y="693"/>
                        </a:lnTo>
                        <a:lnTo>
                          <a:pt x="512" y="694"/>
                        </a:lnTo>
                        <a:lnTo>
                          <a:pt x="510" y="694"/>
                        </a:lnTo>
                        <a:lnTo>
                          <a:pt x="510" y="694"/>
                        </a:lnTo>
                        <a:lnTo>
                          <a:pt x="510" y="696"/>
                        </a:lnTo>
                        <a:lnTo>
                          <a:pt x="510" y="698"/>
                        </a:lnTo>
                        <a:lnTo>
                          <a:pt x="513" y="700"/>
                        </a:lnTo>
                        <a:lnTo>
                          <a:pt x="516" y="701"/>
                        </a:lnTo>
                        <a:lnTo>
                          <a:pt x="518" y="702"/>
                        </a:lnTo>
                        <a:lnTo>
                          <a:pt x="518" y="704"/>
                        </a:lnTo>
                        <a:lnTo>
                          <a:pt x="520" y="706"/>
                        </a:lnTo>
                        <a:lnTo>
                          <a:pt x="518" y="708"/>
                        </a:lnTo>
                        <a:lnTo>
                          <a:pt x="517" y="709"/>
                        </a:lnTo>
                        <a:lnTo>
                          <a:pt x="514" y="712"/>
                        </a:lnTo>
                        <a:lnTo>
                          <a:pt x="514" y="712"/>
                        </a:lnTo>
                        <a:lnTo>
                          <a:pt x="513" y="714"/>
                        </a:lnTo>
                        <a:lnTo>
                          <a:pt x="510" y="714"/>
                        </a:lnTo>
                        <a:lnTo>
                          <a:pt x="508" y="714"/>
                        </a:lnTo>
                        <a:lnTo>
                          <a:pt x="505" y="713"/>
                        </a:lnTo>
                        <a:lnTo>
                          <a:pt x="502" y="709"/>
                        </a:lnTo>
                        <a:lnTo>
                          <a:pt x="502" y="709"/>
                        </a:lnTo>
                        <a:lnTo>
                          <a:pt x="500" y="708"/>
                        </a:lnTo>
                        <a:lnTo>
                          <a:pt x="498" y="706"/>
                        </a:lnTo>
                        <a:lnTo>
                          <a:pt x="494" y="705"/>
                        </a:lnTo>
                        <a:lnTo>
                          <a:pt x="489" y="704"/>
                        </a:lnTo>
                        <a:lnTo>
                          <a:pt x="484" y="701"/>
                        </a:lnTo>
                        <a:lnTo>
                          <a:pt x="484" y="701"/>
                        </a:lnTo>
                        <a:lnTo>
                          <a:pt x="482" y="700"/>
                        </a:lnTo>
                        <a:lnTo>
                          <a:pt x="481" y="697"/>
                        </a:lnTo>
                        <a:lnTo>
                          <a:pt x="480" y="696"/>
                        </a:lnTo>
                        <a:lnTo>
                          <a:pt x="480" y="693"/>
                        </a:lnTo>
                        <a:lnTo>
                          <a:pt x="480" y="692"/>
                        </a:lnTo>
                        <a:lnTo>
                          <a:pt x="481" y="689"/>
                        </a:lnTo>
                        <a:lnTo>
                          <a:pt x="481" y="686"/>
                        </a:lnTo>
                        <a:lnTo>
                          <a:pt x="482" y="684"/>
                        </a:lnTo>
                        <a:lnTo>
                          <a:pt x="485" y="682"/>
                        </a:lnTo>
                        <a:lnTo>
                          <a:pt x="489" y="681"/>
                        </a:lnTo>
                        <a:lnTo>
                          <a:pt x="490" y="681"/>
                        </a:lnTo>
                        <a:lnTo>
                          <a:pt x="492" y="680"/>
                        </a:lnTo>
                        <a:lnTo>
                          <a:pt x="492" y="678"/>
                        </a:lnTo>
                        <a:lnTo>
                          <a:pt x="493" y="676"/>
                        </a:lnTo>
                        <a:lnTo>
                          <a:pt x="493" y="676"/>
                        </a:lnTo>
                        <a:lnTo>
                          <a:pt x="493" y="674"/>
                        </a:lnTo>
                        <a:lnTo>
                          <a:pt x="493" y="674"/>
                        </a:lnTo>
                        <a:lnTo>
                          <a:pt x="493" y="673"/>
                        </a:lnTo>
                        <a:lnTo>
                          <a:pt x="492" y="672"/>
                        </a:lnTo>
                        <a:lnTo>
                          <a:pt x="492" y="669"/>
                        </a:lnTo>
                        <a:lnTo>
                          <a:pt x="492" y="668"/>
                        </a:lnTo>
                        <a:lnTo>
                          <a:pt x="492" y="668"/>
                        </a:lnTo>
                        <a:lnTo>
                          <a:pt x="492" y="665"/>
                        </a:lnTo>
                        <a:lnTo>
                          <a:pt x="490" y="662"/>
                        </a:lnTo>
                        <a:lnTo>
                          <a:pt x="489" y="661"/>
                        </a:lnTo>
                        <a:lnTo>
                          <a:pt x="489" y="660"/>
                        </a:lnTo>
                        <a:lnTo>
                          <a:pt x="488" y="658"/>
                        </a:lnTo>
                        <a:lnTo>
                          <a:pt x="488" y="658"/>
                        </a:lnTo>
                        <a:lnTo>
                          <a:pt x="486" y="656"/>
                        </a:lnTo>
                        <a:lnTo>
                          <a:pt x="485" y="653"/>
                        </a:lnTo>
                        <a:lnTo>
                          <a:pt x="486" y="651"/>
                        </a:lnTo>
                        <a:lnTo>
                          <a:pt x="489" y="647"/>
                        </a:lnTo>
                        <a:lnTo>
                          <a:pt x="489" y="647"/>
                        </a:lnTo>
                        <a:lnTo>
                          <a:pt x="489" y="645"/>
                        </a:lnTo>
                        <a:lnTo>
                          <a:pt x="489" y="644"/>
                        </a:lnTo>
                        <a:lnTo>
                          <a:pt x="489" y="643"/>
                        </a:lnTo>
                        <a:lnTo>
                          <a:pt x="489" y="641"/>
                        </a:lnTo>
                        <a:lnTo>
                          <a:pt x="489" y="641"/>
                        </a:lnTo>
                        <a:lnTo>
                          <a:pt x="490" y="640"/>
                        </a:lnTo>
                        <a:lnTo>
                          <a:pt x="492" y="640"/>
                        </a:lnTo>
                        <a:lnTo>
                          <a:pt x="492" y="640"/>
                        </a:lnTo>
                        <a:lnTo>
                          <a:pt x="490" y="639"/>
                        </a:lnTo>
                        <a:lnTo>
                          <a:pt x="490" y="639"/>
                        </a:lnTo>
                        <a:lnTo>
                          <a:pt x="490" y="637"/>
                        </a:lnTo>
                        <a:lnTo>
                          <a:pt x="489" y="636"/>
                        </a:lnTo>
                        <a:lnTo>
                          <a:pt x="490" y="635"/>
                        </a:lnTo>
                        <a:lnTo>
                          <a:pt x="492" y="633"/>
                        </a:lnTo>
                        <a:lnTo>
                          <a:pt x="493" y="633"/>
                        </a:lnTo>
                        <a:lnTo>
                          <a:pt x="496" y="633"/>
                        </a:lnTo>
                        <a:lnTo>
                          <a:pt x="500" y="635"/>
                        </a:lnTo>
                        <a:lnTo>
                          <a:pt x="501" y="635"/>
                        </a:lnTo>
                        <a:lnTo>
                          <a:pt x="501" y="635"/>
                        </a:lnTo>
                        <a:lnTo>
                          <a:pt x="501" y="633"/>
                        </a:lnTo>
                        <a:lnTo>
                          <a:pt x="501" y="632"/>
                        </a:lnTo>
                        <a:lnTo>
                          <a:pt x="501" y="632"/>
                        </a:lnTo>
                        <a:lnTo>
                          <a:pt x="498" y="631"/>
                        </a:lnTo>
                        <a:lnTo>
                          <a:pt x="496" y="628"/>
                        </a:lnTo>
                        <a:lnTo>
                          <a:pt x="494" y="627"/>
                        </a:lnTo>
                        <a:lnTo>
                          <a:pt x="493" y="624"/>
                        </a:lnTo>
                        <a:lnTo>
                          <a:pt x="492" y="621"/>
                        </a:lnTo>
                        <a:lnTo>
                          <a:pt x="492" y="621"/>
                        </a:lnTo>
                        <a:lnTo>
                          <a:pt x="490" y="621"/>
                        </a:lnTo>
                        <a:lnTo>
                          <a:pt x="486" y="621"/>
                        </a:lnTo>
                        <a:lnTo>
                          <a:pt x="484" y="623"/>
                        </a:lnTo>
                        <a:lnTo>
                          <a:pt x="484" y="623"/>
                        </a:lnTo>
                        <a:lnTo>
                          <a:pt x="480" y="624"/>
                        </a:lnTo>
                        <a:lnTo>
                          <a:pt x="477" y="624"/>
                        </a:lnTo>
                        <a:lnTo>
                          <a:pt x="473" y="624"/>
                        </a:lnTo>
                        <a:lnTo>
                          <a:pt x="470" y="624"/>
                        </a:lnTo>
                        <a:lnTo>
                          <a:pt x="470" y="623"/>
                        </a:lnTo>
                        <a:lnTo>
                          <a:pt x="468" y="621"/>
                        </a:lnTo>
                        <a:lnTo>
                          <a:pt x="468" y="619"/>
                        </a:lnTo>
                        <a:lnTo>
                          <a:pt x="466" y="617"/>
                        </a:lnTo>
                        <a:lnTo>
                          <a:pt x="465" y="617"/>
                        </a:lnTo>
                        <a:lnTo>
                          <a:pt x="465" y="617"/>
                        </a:lnTo>
                        <a:lnTo>
                          <a:pt x="464" y="617"/>
                        </a:lnTo>
                        <a:lnTo>
                          <a:pt x="462" y="617"/>
                        </a:lnTo>
                        <a:lnTo>
                          <a:pt x="460" y="620"/>
                        </a:lnTo>
                        <a:lnTo>
                          <a:pt x="460" y="620"/>
                        </a:lnTo>
                        <a:lnTo>
                          <a:pt x="460" y="620"/>
                        </a:lnTo>
                        <a:lnTo>
                          <a:pt x="457" y="620"/>
                        </a:lnTo>
                        <a:lnTo>
                          <a:pt x="455" y="620"/>
                        </a:lnTo>
                        <a:lnTo>
                          <a:pt x="452" y="619"/>
                        </a:lnTo>
                        <a:lnTo>
                          <a:pt x="449" y="617"/>
                        </a:lnTo>
                        <a:lnTo>
                          <a:pt x="449" y="617"/>
                        </a:lnTo>
                        <a:lnTo>
                          <a:pt x="448" y="615"/>
                        </a:lnTo>
                        <a:lnTo>
                          <a:pt x="447" y="613"/>
                        </a:lnTo>
                        <a:lnTo>
                          <a:pt x="448" y="611"/>
                        </a:lnTo>
                        <a:lnTo>
                          <a:pt x="449" y="608"/>
                        </a:lnTo>
                        <a:lnTo>
                          <a:pt x="452" y="604"/>
                        </a:lnTo>
                        <a:lnTo>
                          <a:pt x="453" y="604"/>
                        </a:lnTo>
                        <a:lnTo>
                          <a:pt x="453" y="603"/>
                        </a:lnTo>
                        <a:lnTo>
                          <a:pt x="453" y="601"/>
                        </a:lnTo>
                        <a:lnTo>
                          <a:pt x="452" y="600"/>
                        </a:lnTo>
                        <a:lnTo>
                          <a:pt x="451" y="597"/>
                        </a:lnTo>
                        <a:lnTo>
                          <a:pt x="451" y="595"/>
                        </a:lnTo>
                        <a:lnTo>
                          <a:pt x="451" y="595"/>
                        </a:lnTo>
                        <a:lnTo>
                          <a:pt x="451" y="589"/>
                        </a:lnTo>
                        <a:lnTo>
                          <a:pt x="451" y="585"/>
                        </a:lnTo>
                        <a:lnTo>
                          <a:pt x="452" y="584"/>
                        </a:lnTo>
                        <a:lnTo>
                          <a:pt x="453" y="583"/>
                        </a:lnTo>
                        <a:lnTo>
                          <a:pt x="456" y="581"/>
                        </a:lnTo>
                        <a:lnTo>
                          <a:pt x="457" y="579"/>
                        </a:lnTo>
                        <a:lnTo>
                          <a:pt x="458" y="577"/>
                        </a:lnTo>
                        <a:lnTo>
                          <a:pt x="458" y="575"/>
                        </a:lnTo>
                        <a:lnTo>
                          <a:pt x="458" y="573"/>
                        </a:lnTo>
                        <a:lnTo>
                          <a:pt x="458" y="573"/>
                        </a:lnTo>
                        <a:lnTo>
                          <a:pt x="458" y="573"/>
                        </a:lnTo>
                        <a:lnTo>
                          <a:pt x="457" y="572"/>
                        </a:lnTo>
                        <a:lnTo>
                          <a:pt x="457" y="571"/>
                        </a:lnTo>
                        <a:lnTo>
                          <a:pt x="456" y="569"/>
                        </a:lnTo>
                        <a:lnTo>
                          <a:pt x="457" y="568"/>
                        </a:lnTo>
                        <a:lnTo>
                          <a:pt x="457" y="567"/>
                        </a:lnTo>
                        <a:lnTo>
                          <a:pt x="458" y="564"/>
                        </a:lnTo>
                        <a:lnTo>
                          <a:pt x="460" y="563"/>
                        </a:lnTo>
                        <a:lnTo>
                          <a:pt x="460" y="561"/>
                        </a:lnTo>
                        <a:lnTo>
                          <a:pt x="460" y="560"/>
                        </a:lnTo>
                        <a:lnTo>
                          <a:pt x="460" y="560"/>
                        </a:lnTo>
                        <a:lnTo>
                          <a:pt x="458" y="560"/>
                        </a:lnTo>
                        <a:lnTo>
                          <a:pt x="457" y="560"/>
                        </a:lnTo>
                        <a:lnTo>
                          <a:pt x="457" y="560"/>
                        </a:lnTo>
                        <a:lnTo>
                          <a:pt x="452" y="560"/>
                        </a:lnTo>
                        <a:lnTo>
                          <a:pt x="449" y="560"/>
                        </a:lnTo>
                        <a:lnTo>
                          <a:pt x="447" y="559"/>
                        </a:lnTo>
                        <a:lnTo>
                          <a:pt x="445" y="559"/>
                        </a:lnTo>
                        <a:lnTo>
                          <a:pt x="444" y="556"/>
                        </a:lnTo>
                        <a:lnTo>
                          <a:pt x="443" y="552"/>
                        </a:lnTo>
                        <a:lnTo>
                          <a:pt x="443" y="549"/>
                        </a:lnTo>
                        <a:lnTo>
                          <a:pt x="443" y="548"/>
                        </a:lnTo>
                        <a:lnTo>
                          <a:pt x="441" y="545"/>
                        </a:lnTo>
                        <a:lnTo>
                          <a:pt x="441" y="544"/>
                        </a:lnTo>
                        <a:lnTo>
                          <a:pt x="440" y="544"/>
                        </a:lnTo>
                        <a:lnTo>
                          <a:pt x="437" y="544"/>
                        </a:lnTo>
                        <a:lnTo>
                          <a:pt x="436" y="543"/>
                        </a:lnTo>
                        <a:lnTo>
                          <a:pt x="435" y="540"/>
                        </a:lnTo>
                        <a:lnTo>
                          <a:pt x="433" y="537"/>
                        </a:lnTo>
                        <a:lnTo>
                          <a:pt x="432" y="533"/>
                        </a:lnTo>
                        <a:lnTo>
                          <a:pt x="432" y="531"/>
                        </a:lnTo>
                        <a:lnTo>
                          <a:pt x="431" y="529"/>
                        </a:lnTo>
                        <a:lnTo>
                          <a:pt x="431" y="529"/>
                        </a:lnTo>
                        <a:lnTo>
                          <a:pt x="429" y="528"/>
                        </a:lnTo>
                        <a:lnTo>
                          <a:pt x="428" y="528"/>
                        </a:lnTo>
                        <a:lnTo>
                          <a:pt x="425" y="529"/>
                        </a:lnTo>
                        <a:lnTo>
                          <a:pt x="423" y="531"/>
                        </a:lnTo>
                        <a:lnTo>
                          <a:pt x="421" y="532"/>
                        </a:lnTo>
                        <a:lnTo>
                          <a:pt x="419" y="531"/>
                        </a:lnTo>
                        <a:lnTo>
                          <a:pt x="416" y="529"/>
                        </a:lnTo>
                        <a:lnTo>
                          <a:pt x="415" y="527"/>
                        </a:lnTo>
                        <a:lnTo>
                          <a:pt x="415" y="525"/>
                        </a:lnTo>
                        <a:lnTo>
                          <a:pt x="415" y="523"/>
                        </a:lnTo>
                        <a:lnTo>
                          <a:pt x="416" y="521"/>
                        </a:lnTo>
                        <a:lnTo>
                          <a:pt x="416" y="521"/>
                        </a:lnTo>
                        <a:lnTo>
                          <a:pt x="416" y="519"/>
                        </a:lnTo>
                        <a:lnTo>
                          <a:pt x="417" y="516"/>
                        </a:lnTo>
                        <a:lnTo>
                          <a:pt x="416" y="513"/>
                        </a:lnTo>
                        <a:lnTo>
                          <a:pt x="416" y="511"/>
                        </a:lnTo>
                        <a:lnTo>
                          <a:pt x="416" y="511"/>
                        </a:lnTo>
                        <a:lnTo>
                          <a:pt x="416" y="511"/>
                        </a:lnTo>
                        <a:lnTo>
                          <a:pt x="416" y="507"/>
                        </a:lnTo>
                        <a:lnTo>
                          <a:pt x="416" y="504"/>
                        </a:lnTo>
                        <a:lnTo>
                          <a:pt x="415" y="501"/>
                        </a:lnTo>
                        <a:lnTo>
                          <a:pt x="415" y="499"/>
                        </a:lnTo>
                        <a:lnTo>
                          <a:pt x="415" y="499"/>
                        </a:lnTo>
                        <a:lnTo>
                          <a:pt x="413" y="498"/>
                        </a:lnTo>
                        <a:lnTo>
                          <a:pt x="412" y="496"/>
                        </a:lnTo>
                        <a:lnTo>
                          <a:pt x="411" y="495"/>
                        </a:lnTo>
                        <a:lnTo>
                          <a:pt x="409" y="494"/>
                        </a:lnTo>
                        <a:lnTo>
                          <a:pt x="409" y="494"/>
                        </a:lnTo>
                        <a:lnTo>
                          <a:pt x="409" y="494"/>
                        </a:lnTo>
                        <a:lnTo>
                          <a:pt x="409" y="491"/>
                        </a:lnTo>
                        <a:lnTo>
                          <a:pt x="409" y="488"/>
                        </a:lnTo>
                        <a:lnTo>
                          <a:pt x="409" y="487"/>
                        </a:lnTo>
                        <a:lnTo>
                          <a:pt x="409" y="484"/>
                        </a:lnTo>
                        <a:lnTo>
                          <a:pt x="409" y="484"/>
                        </a:lnTo>
                        <a:lnTo>
                          <a:pt x="409" y="484"/>
                        </a:lnTo>
                        <a:lnTo>
                          <a:pt x="409" y="484"/>
                        </a:lnTo>
                        <a:lnTo>
                          <a:pt x="408" y="484"/>
                        </a:lnTo>
                        <a:lnTo>
                          <a:pt x="405" y="483"/>
                        </a:lnTo>
                        <a:lnTo>
                          <a:pt x="403" y="483"/>
                        </a:lnTo>
                        <a:lnTo>
                          <a:pt x="397" y="483"/>
                        </a:lnTo>
                        <a:lnTo>
                          <a:pt x="393" y="483"/>
                        </a:lnTo>
                        <a:lnTo>
                          <a:pt x="389" y="482"/>
                        </a:lnTo>
                        <a:lnTo>
                          <a:pt x="387" y="480"/>
                        </a:lnTo>
                        <a:lnTo>
                          <a:pt x="387" y="478"/>
                        </a:lnTo>
                        <a:lnTo>
                          <a:pt x="387" y="478"/>
                        </a:lnTo>
                        <a:lnTo>
                          <a:pt x="387" y="478"/>
                        </a:lnTo>
                        <a:lnTo>
                          <a:pt x="385" y="475"/>
                        </a:lnTo>
                        <a:lnTo>
                          <a:pt x="387" y="471"/>
                        </a:lnTo>
                        <a:lnTo>
                          <a:pt x="388" y="468"/>
                        </a:lnTo>
                        <a:lnTo>
                          <a:pt x="389" y="467"/>
                        </a:lnTo>
                        <a:lnTo>
                          <a:pt x="391" y="466"/>
                        </a:lnTo>
                        <a:lnTo>
                          <a:pt x="391" y="464"/>
                        </a:lnTo>
                        <a:lnTo>
                          <a:pt x="391" y="463"/>
                        </a:lnTo>
                        <a:lnTo>
                          <a:pt x="391" y="463"/>
                        </a:lnTo>
                        <a:lnTo>
                          <a:pt x="391" y="462"/>
                        </a:lnTo>
                        <a:lnTo>
                          <a:pt x="391" y="460"/>
                        </a:lnTo>
                        <a:lnTo>
                          <a:pt x="392" y="459"/>
                        </a:lnTo>
                        <a:lnTo>
                          <a:pt x="393" y="458"/>
                        </a:lnTo>
                        <a:lnTo>
                          <a:pt x="396" y="456"/>
                        </a:lnTo>
                        <a:lnTo>
                          <a:pt x="396" y="456"/>
                        </a:lnTo>
                        <a:lnTo>
                          <a:pt x="396" y="455"/>
                        </a:lnTo>
                        <a:lnTo>
                          <a:pt x="393" y="454"/>
                        </a:lnTo>
                        <a:lnTo>
                          <a:pt x="391" y="454"/>
                        </a:lnTo>
                        <a:lnTo>
                          <a:pt x="388" y="452"/>
                        </a:lnTo>
                        <a:lnTo>
                          <a:pt x="385" y="450"/>
                        </a:lnTo>
                        <a:lnTo>
                          <a:pt x="384" y="448"/>
                        </a:lnTo>
                        <a:lnTo>
                          <a:pt x="383" y="446"/>
                        </a:lnTo>
                        <a:lnTo>
                          <a:pt x="381" y="444"/>
                        </a:lnTo>
                        <a:lnTo>
                          <a:pt x="381" y="444"/>
                        </a:lnTo>
                        <a:lnTo>
                          <a:pt x="380" y="442"/>
                        </a:lnTo>
                        <a:lnTo>
                          <a:pt x="380" y="440"/>
                        </a:lnTo>
                        <a:lnTo>
                          <a:pt x="380" y="438"/>
                        </a:lnTo>
                        <a:lnTo>
                          <a:pt x="381" y="435"/>
                        </a:lnTo>
                        <a:lnTo>
                          <a:pt x="384" y="431"/>
                        </a:lnTo>
                        <a:lnTo>
                          <a:pt x="384" y="431"/>
                        </a:lnTo>
                        <a:lnTo>
                          <a:pt x="385" y="427"/>
                        </a:lnTo>
                        <a:lnTo>
                          <a:pt x="388" y="426"/>
                        </a:lnTo>
                        <a:lnTo>
                          <a:pt x="392" y="424"/>
                        </a:lnTo>
                        <a:lnTo>
                          <a:pt x="396" y="423"/>
                        </a:lnTo>
                        <a:lnTo>
                          <a:pt x="397" y="423"/>
                        </a:lnTo>
                        <a:lnTo>
                          <a:pt x="399" y="420"/>
                        </a:lnTo>
                        <a:lnTo>
                          <a:pt x="400" y="418"/>
                        </a:lnTo>
                        <a:lnTo>
                          <a:pt x="401" y="414"/>
                        </a:lnTo>
                        <a:lnTo>
                          <a:pt x="403" y="412"/>
                        </a:lnTo>
                        <a:lnTo>
                          <a:pt x="404" y="410"/>
                        </a:lnTo>
                        <a:lnTo>
                          <a:pt x="405" y="408"/>
                        </a:lnTo>
                        <a:lnTo>
                          <a:pt x="405" y="407"/>
                        </a:lnTo>
                        <a:lnTo>
                          <a:pt x="405" y="406"/>
                        </a:lnTo>
                        <a:lnTo>
                          <a:pt x="404" y="404"/>
                        </a:lnTo>
                        <a:lnTo>
                          <a:pt x="404" y="404"/>
                        </a:lnTo>
                        <a:lnTo>
                          <a:pt x="401" y="402"/>
                        </a:lnTo>
                        <a:lnTo>
                          <a:pt x="400" y="400"/>
                        </a:lnTo>
                        <a:lnTo>
                          <a:pt x="400" y="398"/>
                        </a:lnTo>
                        <a:lnTo>
                          <a:pt x="400" y="395"/>
                        </a:lnTo>
                        <a:lnTo>
                          <a:pt x="401" y="394"/>
                        </a:lnTo>
                        <a:lnTo>
                          <a:pt x="403" y="392"/>
                        </a:lnTo>
                        <a:lnTo>
                          <a:pt x="405" y="390"/>
                        </a:lnTo>
                        <a:lnTo>
                          <a:pt x="407" y="388"/>
                        </a:lnTo>
                        <a:lnTo>
                          <a:pt x="407" y="388"/>
                        </a:lnTo>
                        <a:lnTo>
                          <a:pt x="407" y="387"/>
                        </a:lnTo>
                        <a:lnTo>
                          <a:pt x="405" y="386"/>
                        </a:lnTo>
                        <a:lnTo>
                          <a:pt x="404" y="384"/>
                        </a:lnTo>
                        <a:lnTo>
                          <a:pt x="403" y="384"/>
                        </a:lnTo>
                        <a:lnTo>
                          <a:pt x="399" y="386"/>
                        </a:lnTo>
                        <a:lnTo>
                          <a:pt x="396" y="386"/>
                        </a:lnTo>
                        <a:lnTo>
                          <a:pt x="393" y="387"/>
                        </a:lnTo>
                        <a:lnTo>
                          <a:pt x="392" y="388"/>
                        </a:lnTo>
                        <a:lnTo>
                          <a:pt x="391" y="390"/>
                        </a:lnTo>
                        <a:lnTo>
                          <a:pt x="389" y="394"/>
                        </a:lnTo>
                        <a:lnTo>
                          <a:pt x="388" y="396"/>
                        </a:lnTo>
                        <a:lnTo>
                          <a:pt x="387" y="399"/>
                        </a:lnTo>
                        <a:lnTo>
                          <a:pt x="385" y="400"/>
                        </a:lnTo>
                        <a:lnTo>
                          <a:pt x="384" y="402"/>
                        </a:lnTo>
                        <a:lnTo>
                          <a:pt x="383" y="403"/>
                        </a:lnTo>
                        <a:lnTo>
                          <a:pt x="383" y="406"/>
                        </a:lnTo>
                        <a:lnTo>
                          <a:pt x="381" y="408"/>
                        </a:lnTo>
                        <a:lnTo>
                          <a:pt x="379" y="410"/>
                        </a:lnTo>
                        <a:lnTo>
                          <a:pt x="376" y="411"/>
                        </a:lnTo>
                        <a:lnTo>
                          <a:pt x="375" y="411"/>
                        </a:lnTo>
                        <a:lnTo>
                          <a:pt x="371" y="411"/>
                        </a:lnTo>
                        <a:lnTo>
                          <a:pt x="367" y="412"/>
                        </a:lnTo>
                        <a:lnTo>
                          <a:pt x="364" y="414"/>
                        </a:lnTo>
                        <a:lnTo>
                          <a:pt x="360" y="414"/>
                        </a:lnTo>
                        <a:lnTo>
                          <a:pt x="356" y="415"/>
                        </a:lnTo>
                        <a:lnTo>
                          <a:pt x="351" y="414"/>
                        </a:lnTo>
                        <a:lnTo>
                          <a:pt x="345" y="414"/>
                        </a:lnTo>
                        <a:lnTo>
                          <a:pt x="340" y="412"/>
                        </a:lnTo>
                        <a:lnTo>
                          <a:pt x="340" y="412"/>
                        </a:lnTo>
                        <a:lnTo>
                          <a:pt x="337" y="411"/>
                        </a:lnTo>
                        <a:lnTo>
                          <a:pt x="336" y="410"/>
                        </a:lnTo>
                        <a:lnTo>
                          <a:pt x="335" y="407"/>
                        </a:lnTo>
                        <a:lnTo>
                          <a:pt x="335" y="406"/>
                        </a:lnTo>
                        <a:lnTo>
                          <a:pt x="335" y="402"/>
                        </a:lnTo>
                        <a:lnTo>
                          <a:pt x="336" y="400"/>
                        </a:lnTo>
                        <a:lnTo>
                          <a:pt x="336" y="400"/>
                        </a:lnTo>
                        <a:lnTo>
                          <a:pt x="337" y="399"/>
                        </a:lnTo>
                        <a:lnTo>
                          <a:pt x="337" y="396"/>
                        </a:lnTo>
                        <a:lnTo>
                          <a:pt x="336" y="394"/>
                        </a:lnTo>
                        <a:lnTo>
                          <a:pt x="336" y="391"/>
                        </a:lnTo>
                        <a:lnTo>
                          <a:pt x="335" y="388"/>
                        </a:lnTo>
                        <a:lnTo>
                          <a:pt x="334" y="386"/>
                        </a:lnTo>
                        <a:lnTo>
                          <a:pt x="332" y="383"/>
                        </a:lnTo>
                        <a:lnTo>
                          <a:pt x="332" y="380"/>
                        </a:lnTo>
                        <a:lnTo>
                          <a:pt x="332" y="379"/>
                        </a:lnTo>
                        <a:lnTo>
                          <a:pt x="332" y="379"/>
                        </a:lnTo>
                        <a:lnTo>
                          <a:pt x="331" y="378"/>
                        </a:lnTo>
                        <a:lnTo>
                          <a:pt x="330" y="376"/>
                        </a:lnTo>
                        <a:lnTo>
                          <a:pt x="328" y="376"/>
                        </a:lnTo>
                        <a:lnTo>
                          <a:pt x="327" y="376"/>
                        </a:lnTo>
                        <a:lnTo>
                          <a:pt x="324" y="378"/>
                        </a:lnTo>
                        <a:lnTo>
                          <a:pt x="324" y="378"/>
                        </a:lnTo>
                        <a:lnTo>
                          <a:pt x="322" y="379"/>
                        </a:lnTo>
                        <a:lnTo>
                          <a:pt x="319" y="380"/>
                        </a:lnTo>
                        <a:lnTo>
                          <a:pt x="315" y="382"/>
                        </a:lnTo>
                        <a:lnTo>
                          <a:pt x="311" y="382"/>
                        </a:lnTo>
                        <a:lnTo>
                          <a:pt x="310" y="383"/>
                        </a:lnTo>
                        <a:lnTo>
                          <a:pt x="307" y="382"/>
                        </a:lnTo>
                        <a:lnTo>
                          <a:pt x="306" y="380"/>
                        </a:lnTo>
                        <a:lnTo>
                          <a:pt x="304" y="379"/>
                        </a:lnTo>
                        <a:lnTo>
                          <a:pt x="304" y="379"/>
                        </a:lnTo>
                        <a:lnTo>
                          <a:pt x="304" y="379"/>
                        </a:lnTo>
                        <a:lnTo>
                          <a:pt x="303" y="379"/>
                        </a:lnTo>
                        <a:lnTo>
                          <a:pt x="303" y="379"/>
                        </a:lnTo>
                        <a:lnTo>
                          <a:pt x="302" y="380"/>
                        </a:lnTo>
                        <a:lnTo>
                          <a:pt x="300" y="382"/>
                        </a:lnTo>
                        <a:lnTo>
                          <a:pt x="298" y="384"/>
                        </a:lnTo>
                        <a:lnTo>
                          <a:pt x="296" y="386"/>
                        </a:lnTo>
                        <a:lnTo>
                          <a:pt x="296" y="386"/>
                        </a:lnTo>
                        <a:lnTo>
                          <a:pt x="296" y="386"/>
                        </a:lnTo>
                        <a:lnTo>
                          <a:pt x="298" y="387"/>
                        </a:lnTo>
                        <a:lnTo>
                          <a:pt x="298" y="390"/>
                        </a:lnTo>
                        <a:lnTo>
                          <a:pt x="298" y="391"/>
                        </a:lnTo>
                        <a:lnTo>
                          <a:pt x="298" y="394"/>
                        </a:lnTo>
                        <a:lnTo>
                          <a:pt x="296" y="396"/>
                        </a:lnTo>
                        <a:lnTo>
                          <a:pt x="295" y="398"/>
                        </a:lnTo>
                        <a:lnTo>
                          <a:pt x="292" y="398"/>
                        </a:lnTo>
                        <a:lnTo>
                          <a:pt x="290" y="399"/>
                        </a:lnTo>
                        <a:lnTo>
                          <a:pt x="287" y="399"/>
                        </a:lnTo>
                        <a:lnTo>
                          <a:pt x="284" y="399"/>
                        </a:lnTo>
                        <a:lnTo>
                          <a:pt x="282" y="399"/>
                        </a:lnTo>
                        <a:lnTo>
                          <a:pt x="279" y="399"/>
                        </a:lnTo>
                        <a:lnTo>
                          <a:pt x="276" y="398"/>
                        </a:lnTo>
                        <a:lnTo>
                          <a:pt x="275" y="398"/>
                        </a:lnTo>
                        <a:lnTo>
                          <a:pt x="272" y="398"/>
                        </a:lnTo>
                        <a:lnTo>
                          <a:pt x="271" y="398"/>
                        </a:lnTo>
                        <a:lnTo>
                          <a:pt x="271" y="398"/>
                        </a:lnTo>
                        <a:lnTo>
                          <a:pt x="271" y="398"/>
                        </a:lnTo>
                        <a:lnTo>
                          <a:pt x="271" y="399"/>
                        </a:lnTo>
                        <a:lnTo>
                          <a:pt x="272" y="400"/>
                        </a:lnTo>
                        <a:lnTo>
                          <a:pt x="274" y="404"/>
                        </a:lnTo>
                        <a:lnTo>
                          <a:pt x="274" y="404"/>
                        </a:lnTo>
                        <a:lnTo>
                          <a:pt x="274" y="404"/>
                        </a:lnTo>
                        <a:lnTo>
                          <a:pt x="275" y="407"/>
                        </a:lnTo>
                        <a:lnTo>
                          <a:pt x="279" y="410"/>
                        </a:lnTo>
                        <a:lnTo>
                          <a:pt x="283" y="411"/>
                        </a:lnTo>
                        <a:lnTo>
                          <a:pt x="287" y="412"/>
                        </a:lnTo>
                        <a:lnTo>
                          <a:pt x="291" y="415"/>
                        </a:lnTo>
                        <a:lnTo>
                          <a:pt x="292" y="416"/>
                        </a:lnTo>
                        <a:lnTo>
                          <a:pt x="294" y="419"/>
                        </a:lnTo>
                        <a:lnTo>
                          <a:pt x="295" y="422"/>
                        </a:lnTo>
                        <a:lnTo>
                          <a:pt x="295" y="426"/>
                        </a:lnTo>
                        <a:lnTo>
                          <a:pt x="296" y="427"/>
                        </a:lnTo>
                        <a:lnTo>
                          <a:pt x="296" y="428"/>
                        </a:lnTo>
                        <a:lnTo>
                          <a:pt x="299" y="430"/>
                        </a:lnTo>
                        <a:lnTo>
                          <a:pt x="299" y="430"/>
                        </a:lnTo>
                        <a:lnTo>
                          <a:pt x="299" y="430"/>
                        </a:lnTo>
                        <a:lnTo>
                          <a:pt x="299" y="432"/>
                        </a:lnTo>
                        <a:lnTo>
                          <a:pt x="300" y="434"/>
                        </a:lnTo>
                        <a:lnTo>
                          <a:pt x="300" y="438"/>
                        </a:lnTo>
                        <a:lnTo>
                          <a:pt x="300" y="443"/>
                        </a:lnTo>
                        <a:lnTo>
                          <a:pt x="299" y="448"/>
                        </a:lnTo>
                        <a:lnTo>
                          <a:pt x="299" y="454"/>
                        </a:lnTo>
                        <a:lnTo>
                          <a:pt x="298" y="458"/>
                        </a:lnTo>
                        <a:lnTo>
                          <a:pt x="296" y="462"/>
                        </a:lnTo>
                        <a:lnTo>
                          <a:pt x="296" y="463"/>
                        </a:lnTo>
                        <a:lnTo>
                          <a:pt x="296" y="463"/>
                        </a:lnTo>
                        <a:lnTo>
                          <a:pt x="296" y="463"/>
                        </a:lnTo>
                        <a:lnTo>
                          <a:pt x="296" y="463"/>
                        </a:lnTo>
                        <a:lnTo>
                          <a:pt x="296" y="463"/>
                        </a:lnTo>
                        <a:lnTo>
                          <a:pt x="299" y="464"/>
                        </a:lnTo>
                        <a:lnTo>
                          <a:pt x="302" y="466"/>
                        </a:lnTo>
                        <a:lnTo>
                          <a:pt x="303" y="466"/>
                        </a:lnTo>
                        <a:lnTo>
                          <a:pt x="304" y="467"/>
                        </a:lnTo>
                        <a:lnTo>
                          <a:pt x="306" y="470"/>
                        </a:lnTo>
                        <a:lnTo>
                          <a:pt x="306" y="471"/>
                        </a:lnTo>
                        <a:lnTo>
                          <a:pt x="306" y="474"/>
                        </a:lnTo>
                        <a:lnTo>
                          <a:pt x="304" y="475"/>
                        </a:lnTo>
                        <a:lnTo>
                          <a:pt x="300" y="478"/>
                        </a:lnTo>
                        <a:lnTo>
                          <a:pt x="296" y="479"/>
                        </a:lnTo>
                        <a:lnTo>
                          <a:pt x="294" y="480"/>
                        </a:lnTo>
                        <a:lnTo>
                          <a:pt x="290" y="482"/>
                        </a:lnTo>
                        <a:lnTo>
                          <a:pt x="288" y="483"/>
                        </a:lnTo>
                        <a:lnTo>
                          <a:pt x="287" y="486"/>
                        </a:lnTo>
                        <a:lnTo>
                          <a:pt x="287" y="488"/>
                        </a:lnTo>
                        <a:lnTo>
                          <a:pt x="286" y="490"/>
                        </a:lnTo>
                        <a:lnTo>
                          <a:pt x="284" y="491"/>
                        </a:lnTo>
                        <a:lnTo>
                          <a:pt x="283" y="491"/>
                        </a:lnTo>
                        <a:lnTo>
                          <a:pt x="282" y="491"/>
                        </a:lnTo>
                        <a:lnTo>
                          <a:pt x="279" y="491"/>
                        </a:lnTo>
                        <a:lnTo>
                          <a:pt x="276" y="490"/>
                        </a:lnTo>
                        <a:lnTo>
                          <a:pt x="274" y="486"/>
                        </a:lnTo>
                        <a:lnTo>
                          <a:pt x="274" y="486"/>
                        </a:lnTo>
                        <a:lnTo>
                          <a:pt x="272" y="486"/>
                        </a:lnTo>
                        <a:lnTo>
                          <a:pt x="271" y="486"/>
                        </a:lnTo>
                        <a:lnTo>
                          <a:pt x="268" y="486"/>
                        </a:lnTo>
                        <a:lnTo>
                          <a:pt x="266" y="486"/>
                        </a:lnTo>
                        <a:lnTo>
                          <a:pt x="263" y="486"/>
                        </a:lnTo>
                        <a:lnTo>
                          <a:pt x="263" y="486"/>
                        </a:lnTo>
                        <a:lnTo>
                          <a:pt x="262" y="486"/>
                        </a:lnTo>
                        <a:lnTo>
                          <a:pt x="260" y="486"/>
                        </a:lnTo>
                        <a:lnTo>
                          <a:pt x="259" y="487"/>
                        </a:lnTo>
                        <a:lnTo>
                          <a:pt x="258" y="488"/>
                        </a:lnTo>
                        <a:lnTo>
                          <a:pt x="255" y="492"/>
                        </a:lnTo>
                        <a:lnTo>
                          <a:pt x="255" y="492"/>
                        </a:lnTo>
                        <a:lnTo>
                          <a:pt x="254" y="495"/>
                        </a:lnTo>
                        <a:lnTo>
                          <a:pt x="252" y="496"/>
                        </a:lnTo>
                        <a:lnTo>
                          <a:pt x="251" y="499"/>
                        </a:lnTo>
                        <a:lnTo>
                          <a:pt x="247" y="500"/>
                        </a:lnTo>
                        <a:lnTo>
                          <a:pt x="247" y="500"/>
                        </a:lnTo>
                        <a:lnTo>
                          <a:pt x="243" y="501"/>
                        </a:lnTo>
                        <a:lnTo>
                          <a:pt x="238" y="503"/>
                        </a:lnTo>
                        <a:lnTo>
                          <a:pt x="232" y="501"/>
                        </a:lnTo>
                        <a:lnTo>
                          <a:pt x="232" y="501"/>
                        </a:lnTo>
                        <a:lnTo>
                          <a:pt x="227" y="501"/>
                        </a:lnTo>
                        <a:lnTo>
                          <a:pt x="226" y="501"/>
                        </a:lnTo>
                        <a:lnTo>
                          <a:pt x="224" y="503"/>
                        </a:lnTo>
                        <a:lnTo>
                          <a:pt x="223" y="503"/>
                        </a:lnTo>
                        <a:lnTo>
                          <a:pt x="223" y="503"/>
                        </a:lnTo>
                        <a:lnTo>
                          <a:pt x="220" y="505"/>
                        </a:lnTo>
                        <a:lnTo>
                          <a:pt x="219" y="507"/>
                        </a:lnTo>
                        <a:lnTo>
                          <a:pt x="215" y="508"/>
                        </a:lnTo>
                        <a:lnTo>
                          <a:pt x="213" y="509"/>
                        </a:lnTo>
                        <a:lnTo>
                          <a:pt x="210" y="509"/>
                        </a:lnTo>
                        <a:lnTo>
                          <a:pt x="209" y="509"/>
                        </a:lnTo>
                        <a:lnTo>
                          <a:pt x="207" y="509"/>
                        </a:lnTo>
                        <a:lnTo>
                          <a:pt x="205" y="507"/>
                        </a:lnTo>
                        <a:lnTo>
                          <a:pt x="203" y="504"/>
                        </a:lnTo>
                        <a:lnTo>
                          <a:pt x="202" y="503"/>
                        </a:lnTo>
                        <a:lnTo>
                          <a:pt x="199" y="500"/>
                        </a:lnTo>
                        <a:lnTo>
                          <a:pt x="198" y="499"/>
                        </a:lnTo>
                        <a:lnTo>
                          <a:pt x="197" y="498"/>
                        </a:lnTo>
                        <a:lnTo>
                          <a:pt x="198" y="496"/>
                        </a:lnTo>
                        <a:lnTo>
                          <a:pt x="199" y="495"/>
                        </a:lnTo>
                        <a:lnTo>
                          <a:pt x="202" y="492"/>
                        </a:lnTo>
                        <a:lnTo>
                          <a:pt x="205" y="490"/>
                        </a:lnTo>
                        <a:lnTo>
                          <a:pt x="207" y="488"/>
                        </a:lnTo>
                        <a:lnTo>
                          <a:pt x="209" y="488"/>
                        </a:lnTo>
                        <a:lnTo>
                          <a:pt x="210" y="487"/>
                        </a:lnTo>
                        <a:lnTo>
                          <a:pt x="213" y="487"/>
                        </a:lnTo>
                        <a:lnTo>
                          <a:pt x="215" y="486"/>
                        </a:lnTo>
                        <a:lnTo>
                          <a:pt x="215" y="486"/>
                        </a:lnTo>
                        <a:lnTo>
                          <a:pt x="216" y="484"/>
                        </a:lnTo>
                        <a:lnTo>
                          <a:pt x="216" y="482"/>
                        </a:lnTo>
                        <a:lnTo>
                          <a:pt x="218" y="478"/>
                        </a:lnTo>
                        <a:lnTo>
                          <a:pt x="218" y="478"/>
                        </a:lnTo>
                        <a:lnTo>
                          <a:pt x="218" y="475"/>
                        </a:lnTo>
                        <a:lnTo>
                          <a:pt x="218" y="474"/>
                        </a:lnTo>
                        <a:lnTo>
                          <a:pt x="218" y="474"/>
                        </a:lnTo>
                        <a:lnTo>
                          <a:pt x="218" y="474"/>
                        </a:lnTo>
                        <a:lnTo>
                          <a:pt x="218" y="474"/>
                        </a:lnTo>
                        <a:lnTo>
                          <a:pt x="215" y="474"/>
                        </a:lnTo>
                        <a:lnTo>
                          <a:pt x="211" y="474"/>
                        </a:lnTo>
                        <a:lnTo>
                          <a:pt x="207" y="471"/>
                        </a:lnTo>
                        <a:lnTo>
                          <a:pt x="203" y="470"/>
                        </a:lnTo>
                        <a:lnTo>
                          <a:pt x="199" y="467"/>
                        </a:lnTo>
                        <a:lnTo>
                          <a:pt x="199" y="464"/>
                        </a:lnTo>
                        <a:lnTo>
                          <a:pt x="198" y="463"/>
                        </a:lnTo>
                        <a:lnTo>
                          <a:pt x="199" y="462"/>
                        </a:lnTo>
                        <a:lnTo>
                          <a:pt x="201" y="460"/>
                        </a:lnTo>
                        <a:lnTo>
                          <a:pt x="203" y="458"/>
                        </a:lnTo>
                        <a:lnTo>
                          <a:pt x="203" y="458"/>
                        </a:lnTo>
                        <a:lnTo>
                          <a:pt x="203" y="458"/>
                        </a:lnTo>
                        <a:lnTo>
                          <a:pt x="205" y="456"/>
                        </a:lnTo>
                        <a:lnTo>
                          <a:pt x="205" y="455"/>
                        </a:lnTo>
                        <a:lnTo>
                          <a:pt x="205" y="452"/>
                        </a:lnTo>
                        <a:lnTo>
                          <a:pt x="206" y="448"/>
                        </a:lnTo>
                        <a:lnTo>
                          <a:pt x="206" y="448"/>
                        </a:lnTo>
                        <a:lnTo>
                          <a:pt x="207" y="446"/>
                        </a:lnTo>
                        <a:lnTo>
                          <a:pt x="207" y="446"/>
                        </a:lnTo>
                        <a:lnTo>
                          <a:pt x="207" y="444"/>
                        </a:lnTo>
                        <a:lnTo>
                          <a:pt x="206" y="443"/>
                        </a:lnTo>
                        <a:lnTo>
                          <a:pt x="206" y="443"/>
                        </a:lnTo>
                        <a:lnTo>
                          <a:pt x="206" y="443"/>
                        </a:lnTo>
                        <a:lnTo>
                          <a:pt x="205" y="440"/>
                        </a:lnTo>
                        <a:lnTo>
                          <a:pt x="205" y="439"/>
                        </a:lnTo>
                        <a:lnTo>
                          <a:pt x="205" y="436"/>
                        </a:lnTo>
                        <a:lnTo>
                          <a:pt x="206" y="435"/>
                        </a:lnTo>
                        <a:lnTo>
                          <a:pt x="209" y="434"/>
                        </a:lnTo>
                        <a:lnTo>
                          <a:pt x="211" y="434"/>
                        </a:lnTo>
                        <a:lnTo>
                          <a:pt x="213" y="432"/>
                        </a:lnTo>
                        <a:lnTo>
                          <a:pt x="214" y="432"/>
                        </a:lnTo>
                        <a:lnTo>
                          <a:pt x="214" y="432"/>
                        </a:lnTo>
                        <a:lnTo>
                          <a:pt x="214" y="432"/>
                        </a:lnTo>
                        <a:lnTo>
                          <a:pt x="214" y="432"/>
                        </a:lnTo>
                        <a:lnTo>
                          <a:pt x="214" y="431"/>
                        </a:lnTo>
                        <a:lnTo>
                          <a:pt x="211" y="431"/>
                        </a:lnTo>
                        <a:lnTo>
                          <a:pt x="211" y="431"/>
                        </a:lnTo>
                        <a:lnTo>
                          <a:pt x="210" y="430"/>
                        </a:lnTo>
                        <a:lnTo>
                          <a:pt x="209" y="428"/>
                        </a:lnTo>
                        <a:lnTo>
                          <a:pt x="207" y="424"/>
                        </a:lnTo>
                        <a:lnTo>
                          <a:pt x="206" y="422"/>
                        </a:lnTo>
                        <a:lnTo>
                          <a:pt x="205" y="419"/>
                        </a:lnTo>
                        <a:lnTo>
                          <a:pt x="205" y="419"/>
                        </a:lnTo>
                        <a:lnTo>
                          <a:pt x="205" y="418"/>
                        </a:lnTo>
                        <a:lnTo>
                          <a:pt x="202" y="416"/>
                        </a:lnTo>
                        <a:lnTo>
                          <a:pt x="199" y="416"/>
                        </a:lnTo>
                        <a:lnTo>
                          <a:pt x="198" y="416"/>
                        </a:lnTo>
                        <a:lnTo>
                          <a:pt x="197" y="418"/>
                        </a:lnTo>
                        <a:lnTo>
                          <a:pt x="197" y="418"/>
                        </a:lnTo>
                        <a:lnTo>
                          <a:pt x="194" y="419"/>
                        </a:lnTo>
                        <a:lnTo>
                          <a:pt x="191" y="419"/>
                        </a:lnTo>
                        <a:lnTo>
                          <a:pt x="187" y="419"/>
                        </a:lnTo>
                        <a:lnTo>
                          <a:pt x="185" y="418"/>
                        </a:lnTo>
                        <a:lnTo>
                          <a:pt x="182" y="415"/>
                        </a:lnTo>
                        <a:lnTo>
                          <a:pt x="181" y="414"/>
                        </a:lnTo>
                        <a:lnTo>
                          <a:pt x="179" y="414"/>
                        </a:lnTo>
                        <a:lnTo>
                          <a:pt x="178" y="412"/>
                        </a:lnTo>
                        <a:lnTo>
                          <a:pt x="178" y="412"/>
                        </a:lnTo>
                        <a:lnTo>
                          <a:pt x="175" y="412"/>
                        </a:lnTo>
                        <a:lnTo>
                          <a:pt x="173" y="411"/>
                        </a:lnTo>
                        <a:lnTo>
                          <a:pt x="170" y="408"/>
                        </a:lnTo>
                        <a:lnTo>
                          <a:pt x="167" y="406"/>
                        </a:lnTo>
                        <a:lnTo>
                          <a:pt x="167" y="403"/>
                        </a:lnTo>
                        <a:lnTo>
                          <a:pt x="167" y="400"/>
                        </a:lnTo>
                        <a:lnTo>
                          <a:pt x="167" y="399"/>
                        </a:lnTo>
                        <a:lnTo>
                          <a:pt x="167" y="398"/>
                        </a:lnTo>
                        <a:lnTo>
                          <a:pt x="166" y="396"/>
                        </a:lnTo>
                        <a:lnTo>
                          <a:pt x="166" y="396"/>
                        </a:lnTo>
                        <a:lnTo>
                          <a:pt x="166" y="396"/>
                        </a:lnTo>
                        <a:lnTo>
                          <a:pt x="163" y="395"/>
                        </a:lnTo>
                        <a:lnTo>
                          <a:pt x="161" y="394"/>
                        </a:lnTo>
                        <a:lnTo>
                          <a:pt x="159" y="392"/>
                        </a:lnTo>
                        <a:lnTo>
                          <a:pt x="157" y="390"/>
                        </a:lnTo>
                        <a:lnTo>
                          <a:pt x="155" y="390"/>
                        </a:lnTo>
                        <a:lnTo>
                          <a:pt x="155" y="390"/>
                        </a:lnTo>
                        <a:lnTo>
                          <a:pt x="154" y="390"/>
                        </a:lnTo>
                        <a:lnTo>
                          <a:pt x="154" y="390"/>
                        </a:lnTo>
                        <a:lnTo>
                          <a:pt x="153" y="391"/>
                        </a:lnTo>
                        <a:lnTo>
                          <a:pt x="151" y="394"/>
                        </a:lnTo>
                        <a:lnTo>
                          <a:pt x="151" y="394"/>
                        </a:lnTo>
                        <a:lnTo>
                          <a:pt x="151" y="395"/>
                        </a:lnTo>
                        <a:lnTo>
                          <a:pt x="150" y="396"/>
                        </a:lnTo>
                        <a:lnTo>
                          <a:pt x="149" y="398"/>
                        </a:lnTo>
                        <a:lnTo>
                          <a:pt x="149" y="398"/>
                        </a:lnTo>
                        <a:lnTo>
                          <a:pt x="149" y="398"/>
                        </a:lnTo>
                        <a:lnTo>
                          <a:pt x="150" y="399"/>
                        </a:lnTo>
                        <a:lnTo>
                          <a:pt x="150" y="399"/>
                        </a:lnTo>
                        <a:lnTo>
                          <a:pt x="153" y="402"/>
                        </a:lnTo>
                        <a:lnTo>
                          <a:pt x="154" y="403"/>
                        </a:lnTo>
                        <a:lnTo>
                          <a:pt x="154" y="404"/>
                        </a:lnTo>
                        <a:lnTo>
                          <a:pt x="154" y="406"/>
                        </a:lnTo>
                        <a:lnTo>
                          <a:pt x="153" y="407"/>
                        </a:lnTo>
                        <a:lnTo>
                          <a:pt x="151" y="410"/>
                        </a:lnTo>
                        <a:lnTo>
                          <a:pt x="151" y="410"/>
                        </a:lnTo>
                        <a:lnTo>
                          <a:pt x="151" y="411"/>
                        </a:lnTo>
                        <a:lnTo>
                          <a:pt x="150" y="412"/>
                        </a:lnTo>
                        <a:lnTo>
                          <a:pt x="149" y="415"/>
                        </a:lnTo>
                        <a:lnTo>
                          <a:pt x="146" y="416"/>
                        </a:lnTo>
                        <a:lnTo>
                          <a:pt x="141" y="419"/>
                        </a:lnTo>
                        <a:lnTo>
                          <a:pt x="137" y="422"/>
                        </a:lnTo>
                        <a:lnTo>
                          <a:pt x="133" y="424"/>
                        </a:lnTo>
                        <a:lnTo>
                          <a:pt x="133" y="424"/>
                        </a:lnTo>
                        <a:lnTo>
                          <a:pt x="130" y="426"/>
                        </a:lnTo>
                        <a:lnTo>
                          <a:pt x="127" y="428"/>
                        </a:lnTo>
                        <a:lnTo>
                          <a:pt x="123" y="431"/>
                        </a:lnTo>
                        <a:lnTo>
                          <a:pt x="119" y="432"/>
                        </a:lnTo>
                        <a:lnTo>
                          <a:pt x="115" y="435"/>
                        </a:lnTo>
                        <a:lnTo>
                          <a:pt x="113" y="438"/>
                        </a:lnTo>
                        <a:lnTo>
                          <a:pt x="109" y="440"/>
                        </a:lnTo>
                        <a:lnTo>
                          <a:pt x="105" y="442"/>
                        </a:lnTo>
                        <a:lnTo>
                          <a:pt x="101" y="443"/>
                        </a:lnTo>
                        <a:lnTo>
                          <a:pt x="95" y="444"/>
                        </a:lnTo>
                        <a:lnTo>
                          <a:pt x="92" y="446"/>
                        </a:lnTo>
                        <a:lnTo>
                          <a:pt x="89" y="446"/>
                        </a:lnTo>
                        <a:lnTo>
                          <a:pt x="89" y="446"/>
                        </a:lnTo>
                        <a:lnTo>
                          <a:pt x="85" y="446"/>
                        </a:lnTo>
                        <a:lnTo>
                          <a:pt x="81" y="446"/>
                        </a:lnTo>
                        <a:lnTo>
                          <a:pt x="77" y="447"/>
                        </a:lnTo>
                        <a:lnTo>
                          <a:pt x="73" y="447"/>
                        </a:lnTo>
                        <a:lnTo>
                          <a:pt x="72" y="448"/>
                        </a:lnTo>
                        <a:lnTo>
                          <a:pt x="70" y="448"/>
                        </a:lnTo>
                        <a:lnTo>
                          <a:pt x="70" y="448"/>
                        </a:lnTo>
                        <a:lnTo>
                          <a:pt x="69" y="451"/>
                        </a:lnTo>
                        <a:lnTo>
                          <a:pt x="66" y="452"/>
                        </a:lnTo>
                        <a:lnTo>
                          <a:pt x="61" y="452"/>
                        </a:lnTo>
                        <a:lnTo>
                          <a:pt x="61" y="452"/>
                        </a:lnTo>
                        <a:lnTo>
                          <a:pt x="56" y="452"/>
                        </a:lnTo>
                        <a:lnTo>
                          <a:pt x="58" y="450"/>
                        </a:lnTo>
                        <a:lnTo>
                          <a:pt x="58" y="450"/>
                        </a:lnTo>
                        <a:lnTo>
                          <a:pt x="56" y="448"/>
                        </a:lnTo>
                        <a:lnTo>
                          <a:pt x="53" y="446"/>
                        </a:lnTo>
                        <a:lnTo>
                          <a:pt x="53" y="444"/>
                        </a:lnTo>
                        <a:lnTo>
                          <a:pt x="53" y="442"/>
                        </a:lnTo>
                        <a:lnTo>
                          <a:pt x="53" y="439"/>
                        </a:lnTo>
                        <a:lnTo>
                          <a:pt x="54" y="435"/>
                        </a:lnTo>
                        <a:lnTo>
                          <a:pt x="54" y="432"/>
                        </a:lnTo>
                        <a:lnTo>
                          <a:pt x="57" y="427"/>
                        </a:lnTo>
                        <a:lnTo>
                          <a:pt x="60" y="423"/>
                        </a:lnTo>
                        <a:lnTo>
                          <a:pt x="61" y="420"/>
                        </a:lnTo>
                        <a:lnTo>
                          <a:pt x="62" y="418"/>
                        </a:lnTo>
                        <a:lnTo>
                          <a:pt x="62" y="415"/>
                        </a:lnTo>
                        <a:lnTo>
                          <a:pt x="62" y="414"/>
                        </a:lnTo>
                        <a:lnTo>
                          <a:pt x="61" y="411"/>
                        </a:lnTo>
                        <a:lnTo>
                          <a:pt x="61" y="410"/>
                        </a:lnTo>
                        <a:lnTo>
                          <a:pt x="61" y="410"/>
                        </a:lnTo>
                        <a:lnTo>
                          <a:pt x="61" y="410"/>
                        </a:lnTo>
                        <a:lnTo>
                          <a:pt x="58" y="408"/>
                        </a:lnTo>
                        <a:lnTo>
                          <a:pt x="57" y="406"/>
                        </a:lnTo>
                        <a:lnTo>
                          <a:pt x="54" y="402"/>
                        </a:lnTo>
                        <a:lnTo>
                          <a:pt x="52" y="395"/>
                        </a:lnTo>
                        <a:lnTo>
                          <a:pt x="50" y="390"/>
                        </a:lnTo>
                        <a:lnTo>
                          <a:pt x="50" y="388"/>
                        </a:lnTo>
                        <a:lnTo>
                          <a:pt x="49" y="390"/>
                        </a:lnTo>
                        <a:lnTo>
                          <a:pt x="48" y="392"/>
                        </a:lnTo>
                        <a:lnTo>
                          <a:pt x="46" y="394"/>
                        </a:lnTo>
                        <a:lnTo>
                          <a:pt x="46" y="394"/>
                        </a:lnTo>
                        <a:lnTo>
                          <a:pt x="46" y="396"/>
                        </a:lnTo>
                        <a:lnTo>
                          <a:pt x="44" y="396"/>
                        </a:lnTo>
                        <a:lnTo>
                          <a:pt x="41" y="398"/>
                        </a:lnTo>
                        <a:lnTo>
                          <a:pt x="37" y="398"/>
                        </a:lnTo>
                        <a:lnTo>
                          <a:pt x="32" y="396"/>
                        </a:lnTo>
                        <a:lnTo>
                          <a:pt x="28" y="395"/>
                        </a:lnTo>
                        <a:lnTo>
                          <a:pt x="21" y="392"/>
                        </a:lnTo>
                        <a:lnTo>
                          <a:pt x="12" y="388"/>
                        </a:lnTo>
                        <a:lnTo>
                          <a:pt x="5" y="386"/>
                        </a:lnTo>
                        <a:lnTo>
                          <a:pt x="5" y="386"/>
                        </a:lnTo>
                        <a:lnTo>
                          <a:pt x="5" y="386"/>
                        </a:lnTo>
                        <a:lnTo>
                          <a:pt x="4" y="384"/>
                        </a:lnTo>
                        <a:lnTo>
                          <a:pt x="2" y="383"/>
                        </a:lnTo>
                        <a:lnTo>
                          <a:pt x="1" y="380"/>
                        </a:lnTo>
                        <a:lnTo>
                          <a:pt x="0" y="378"/>
                        </a:lnTo>
                        <a:lnTo>
                          <a:pt x="0" y="374"/>
                        </a:lnTo>
                        <a:lnTo>
                          <a:pt x="0" y="368"/>
                        </a:lnTo>
                        <a:lnTo>
                          <a:pt x="0" y="364"/>
                        </a:lnTo>
                        <a:lnTo>
                          <a:pt x="1" y="363"/>
                        </a:lnTo>
                        <a:lnTo>
                          <a:pt x="1" y="362"/>
                        </a:lnTo>
                        <a:lnTo>
                          <a:pt x="4" y="362"/>
                        </a:lnTo>
                        <a:lnTo>
                          <a:pt x="5" y="360"/>
                        </a:lnTo>
                        <a:lnTo>
                          <a:pt x="8" y="359"/>
                        </a:lnTo>
                        <a:lnTo>
                          <a:pt x="9" y="359"/>
                        </a:lnTo>
                        <a:lnTo>
                          <a:pt x="9" y="358"/>
                        </a:lnTo>
                        <a:lnTo>
                          <a:pt x="9" y="358"/>
                        </a:lnTo>
                        <a:lnTo>
                          <a:pt x="8" y="356"/>
                        </a:lnTo>
                        <a:lnTo>
                          <a:pt x="6" y="356"/>
                        </a:lnTo>
                        <a:lnTo>
                          <a:pt x="6" y="356"/>
                        </a:lnTo>
                        <a:lnTo>
                          <a:pt x="5" y="355"/>
                        </a:lnTo>
                        <a:lnTo>
                          <a:pt x="4" y="352"/>
                        </a:lnTo>
                        <a:lnTo>
                          <a:pt x="4" y="347"/>
                        </a:lnTo>
                        <a:lnTo>
                          <a:pt x="4" y="341"/>
                        </a:lnTo>
                        <a:lnTo>
                          <a:pt x="4" y="338"/>
                        </a:lnTo>
                        <a:lnTo>
                          <a:pt x="5" y="337"/>
                        </a:lnTo>
                        <a:lnTo>
                          <a:pt x="8" y="335"/>
                        </a:lnTo>
                        <a:lnTo>
                          <a:pt x="9" y="334"/>
                        </a:lnTo>
                        <a:lnTo>
                          <a:pt x="13" y="334"/>
                        </a:lnTo>
                        <a:lnTo>
                          <a:pt x="17" y="334"/>
                        </a:lnTo>
                        <a:lnTo>
                          <a:pt x="20" y="334"/>
                        </a:lnTo>
                        <a:lnTo>
                          <a:pt x="21" y="333"/>
                        </a:lnTo>
                        <a:lnTo>
                          <a:pt x="25" y="333"/>
                        </a:lnTo>
                        <a:lnTo>
                          <a:pt x="29" y="333"/>
                        </a:lnTo>
                        <a:lnTo>
                          <a:pt x="32" y="334"/>
                        </a:lnTo>
                        <a:lnTo>
                          <a:pt x="36" y="335"/>
                        </a:lnTo>
                        <a:lnTo>
                          <a:pt x="38" y="337"/>
                        </a:lnTo>
                        <a:lnTo>
                          <a:pt x="38" y="337"/>
                        </a:lnTo>
                        <a:lnTo>
                          <a:pt x="38" y="337"/>
                        </a:lnTo>
                        <a:lnTo>
                          <a:pt x="42" y="338"/>
                        </a:lnTo>
                        <a:lnTo>
                          <a:pt x="48" y="338"/>
                        </a:lnTo>
                        <a:lnTo>
                          <a:pt x="50" y="338"/>
                        </a:lnTo>
                        <a:lnTo>
                          <a:pt x="53" y="339"/>
                        </a:lnTo>
                        <a:lnTo>
                          <a:pt x="57" y="341"/>
                        </a:lnTo>
                        <a:lnTo>
                          <a:pt x="57" y="341"/>
                        </a:lnTo>
                        <a:lnTo>
                          <a:pt x="57" y="341"/>
                        </a:lnTo>
                        <a:lnTo>
                          <a:pt x="58" y="341"/>
                        </a:lnTo>
                        <a:lnTo>
                          <a:pt x="58" y="341"/>
                        </a:lnTo>
                        <a:lnTo>
                          <a:pt x="58" y="341"/>
                        </a:lnTo>
                        <a:lnTo>
                          <a:pt x="60" y="341"/>
                        </a:lnTo>
                        <a:lnTo>
                          <a:pt x="60" y="339"/>
                        </a:lnTo>
                        <a:lnTo>
                          <a:pt x="60" y="338"/>
                        </a:lnTo>
                        <a:lnTo>
                          <a:pt x="61" y="334"/>
                        </a:lnTo>
                        <a:lnTo>
                          <a:pt x="61" y="331"/>
                        </a:lnTo>
                        <a:lnTo>
                          <a:pt x="61" y="329"/>
                        </a:lnTo>
                        <a:lnTo>
                          <a:pt x="61" y="326"/>
                        </a:lnTo>
                        <a:lnTo>
                          <a:pt x="62" y="322"/>
                        </a:lnTo>
                        <a:lnTo>
                          <a:pt x="62" y="315"/>
                        </a:lnTo>
                        <a:lnTo>
                          <a:pt x="64" y="309"/>
                        </a:lnTo>
                        <a:lnTo>
                          <a:pt x="64" y="306"/>
                        </a:lnTo>
                        <a:lnTo>
                          <a:pt x="64" y="306"/>
                        </a:lnTo>
                        <a:lnTo>
                          <a:pt x="64" y="303"/>
                        </a:lnTo>
                        <a:lnTo>
                          <a:pt x="65" y="290"/>
                        </a:lnTo>
                        <a:lnTo>
                          <a:pt x="72" y="278"/>
                        </a:lnTo>
                        <a:lnTo>
                          <a:pt x="72" y="278"/>
                        </a:lnTo>
                        <a:lnTo>
                          <a:pt x="72" y="278"/>
                        </a:lnTo>
                        <a:lnTo>
                          <a:pt x="74" y="274"/>
                        </a:lnTo>
                        <a:lnTo>
                          <a:pt x="77" y="269"/>
                        </a:lnTo>
                        <a:lnTo>
                          <a:pt x="80" y="263"/>
                        </a:lnTo>
                        <a:lnTo>
                          <a:pt x="82" y="258"/>
                        </a:lnTo>
                        <a:lnTo>
                          <a:pt x="85" y="251"/>
                        </a:lnTo>
                        <a:lnTo>
                          <a:pt x="88" y="247"/>
                        </a:lnTo>
                        <a:lnTo>
                          <a:pt x="89" y="243"/>
                        </a:lnTo>
                        <a:lnTo>
                          <a:pt x="90" y="239"/>
                        </a:lnTo>
                        <a:lnTo>
                          <a:pt x="90" y="235"/>
                        </a:lnTo>
                        <a:lnTo>
                          <a:pt x="90" y="229"/>
                        </a:lnTo>
                        <a:lnTo>
                          <a:pt x="89" y="222"/>
                        </a:lnTo>
                        <a:lnTo>
                          <a:pt x="88" y="217"/>
                        </a:lnTo>
                        <a:lnTo>
                          <a:pt x="86" y="211"/>
                        </a:lnTo>
                        <a:lnTo>
                          <a:pt x="86" y="207"/>
                        </a:lnTo>
                        <a:lnTo>
                          <a:pt x="85" y="203"/>
                        </a:lnTo>
                        <a:lnTo>
                          <a:pt x="86" y="201"/>
                        </a:lnTo>
                        <a:lnTo>
                          <a:pt x="86" y="197"/>
                        </a:lnTo>
                        <a:lnTo>
                          <a:pt x="86" y="197"/>
                        </a:lnTo>
                        <a:lnTo>
                          <a:pt x="86" y="197"/>
                        </a:lnTo>
                        <a:lnTo>
                          <a:pt x="88" y="194"/>
                        </a:lnTo>
                        <a:lnTo>
                          <a:pt x="89" y="193"/>
                        </a:lnTo>
                        <a:lnTo>
                          <a:pt x="90" y="191"/>
                        </a:lnTo>
                        <a:lnTo>
                          <a:pt x="92" y="191"/>
                        </a:lnTo>
                        <a:lnTo>
                          <a:pt x="92" y="191"/>
                        </a:lnTo>
                        <a:lnTo>
                          <a:pt x="92" y="190"/>
                        </a:lnTo>
                        <a:lnTo>
                          <a:pt x="92" y="188"/>
                        </a:lnTo>
                        <a:lnTo>
                          <a:pt x="92" y="188"/>
                        </a:lnTo>
                        <a:lnTo>
                          <a:pt x="93" y="186"/>
                        </a:lnTo>
                        <a:lnTo>
                          <a:pt x="92" y="185"/>
                        </a:lnTo>
                        <a:lnTo>
                          <a:pt x="92" y="182"/>
                        </a:lnTo>
                        <a:lnTo>
                          <a:pt x="90" y="181"/>
                        </a:lnTo>
                        <a:lnTo>
                          <a:pt x="90" y="178"/>
                        </a:lnTo>
                        <a:lnTo>
                          <a:pt x="90" y="177"/>
                        </a:lnTo>
                        <a:lnTo>
                          <a:pt x="92" y="174"/>
                        </a:lnTo>
                        <a:lnTo>
                          <a:pt x="93" y="173"/>
                        </a:lnTo>
                        <a:lnTo>
                          <a:pt x="94" y="169"/>
                        </a:lnTo>
                        <a:lnTo>
                          <a:pt x="94" y="165"/>
                        </a:lnTo>
                        <a:lnTo>
                          <a:pt x="95" y="160"/>
                        </a:lnTo>
                        <a:lnTo>
                          <a:pt x="95" y="157"/>
                        </a:lnTo>
                        <a:lnTo>
                          <a:pt x="97" y="154"/>
                        </a:lnTo>
                        <a:lnTo>
                          <a:pt x="97" y="154"/>
                        </a:lnTo>
                        <a:lnTo>
                          <a:pt x="97" y="154"/>
                        </a:lnTo>
                        <a:lnTo>
                          <a:pt x="97" y="154"/>
                        </a:lnTo>
                        <a:lnTo>
                          <a:pt x="94" y="153"/>
                        </a:lnTo>
                        <a:lnTo>
                          <a:pt x="90" y="153"/>
                        </a:lnTo>
                        <a:lnTo>
                          <a:pt x="86" y="153"/>
                        </a:lnTo>
                        <a:lnTo>
                          <a:pt x="81" y="154"/>
                        </a:lnTo>
                        <a:lnTo>
                          <a:pt x="76" y="154"/>
                        </a:lnTo>
                        <a:lnTo>
                          <a:pt x="70" y="153"/>
                        </a:lnTo>
                        <a:lnTo>
                          <a:pt x="66" y="153"/>
                        </a:lnTo>
                        <a:lnTo>
                          <a:pt x="66" y="153"/>
                        </a:lnTo>
                        <a:lnTo>
                          <a:pt x="62" y="152"/>
                        </a:lnTo>
                        <a:lnTo>
                          <a:pt x="60" y="150"/>
                        </a:lnTo>
                        <a:lnTo>
                          <a:pt x="58" y="149"/>
                        </a:lnTo>
                        <a:lnTo>
                          <a:pt x="57" y="145"/>
                        </a:lnTo>
                        <a:lnTo>
                          <a:pt x="57" y="141"/>
                        </a:lnTo>
                        <a:lnTo>
                          <a:pt x="57" y="134"/>
                        </a:lnTo>
                        <a:lnTo>
                          <a:pt x="58" y="129"/>
                        </a:lnTo>
                        <a:lnTo>
                          <a:pt x="58" y="129"/>
                        </a:lnTo>
                        <a:lnTo>
                          <a:pt x="61" y="118"/>
                        </a:lnTo>
                        <a:lnTo>
                          <a:pt x="64" y="106"/>
                        </a:lnTo>
                        <a:lnTo>
                          <a:pt x="64" y="106"/>
                        </a:lnTo>
                        <a:lnTo>
                          <a:pt x="64" y="104"/>
                        </a:lnTo>
                        <a:lnTo>
                          <a:pt x="65" y="101"/>
                        </a:lnTo>
                        <a:lnTo>
                          <a:pt x="66" y="100"/>
                        </a:lnTo>
                        <a:lnTo>
                          <a:pt x="68" y="98"/>
                        </a:lnTo>
                        <a:lnTo>
                          <a:pt x="72" y="97"/>
                        </a:lnTo>
                        <a:lnTo>
                          <a:pt x="76" y="97"/>
                        </a:lnTo>
                        <a:lnTo>
                          <a:pt x="78" y="98"/>
                        </a:lnTo>
                        <a:lnTo>
                          <a:pt x="81" y="97"/>
                        </a:lnTo>
                        <a:lnTo>
                          <a:pt x="81" y="97"/>
                        </a:lnTo>
                        <a:lnTo>
                          <a:pt x="81" y="97"/>
                        </a:lnTo>
                        <a:lnTo>
                          <a:pt x="81" y="97"/>
                        </a:lnTo>
                        <a:lnTo>
                          <a:pt x="80" y="94"/>
                        </a:lnTo>
                        <a:lnTo>
                          <a:pt x="77" y="93"/>
                        </a:lnTo>
                        <a:lnTo>
                          <a:pt x="74" y="92"/>
                        </a:lnTo>
                        <a:lnTo>
                          <a:pt x="73" y="89"/>
                        </a:lnTo>
                        <a:lnTo>
                          <a:pt x="73" y="86"/>
                        </a:lnTo>
                        <a:lnTo>
                          <a:pt x="74" y="84"/>
                        </a:lnTo>
                        <a:lnTo>
                          <a:pt x="76" y="80"/>
                        </a:lnTo>
                        <a:lnTo>
                          <a:pt x="80" y="74"/>
                        </a:lnTo>
                        <a:lnTo>
                          <a:pt x="85" y="70"/>
                        </a:lnTo>
                        <a:lnTo>
                          <a:pt x="89" y="66"/>
                        </a:lnTo>
                        <a:lnTo>
                          <a:pt x="93" y="64"/>
                        </a:lnTo>
                        <a:lnTo>
                          <a:pt x="95" y="61"/>
                        </a:lnTo>
                        <a:lnTo>
                          <a:pt x="98" y="58"/>
                        </a:lnTo>
                        <a:lnTo>
                          <a:pt x="102" y="57"/>
                        </a:lnTo>
                        <a:lnTo>
                          <a:pt x="106" y="57"/>
                        </a:lnTo>
                        <a:lnTo>
                          <a:pt x="109" y="56"/>
                        </a:lnTo>
                        <a:lnTo>
                          <a:pt x="114" y="56"/>
                        </a:lnTo>
                        <a:lnTo>
                          <a:pt x="119" y="56"/>
                        </a:lnTo>
                        <a:lnTo>
                          <a:pt x="122" y="54"/>
                        </a:lnTo>
                        <a:lnTo>
                          <a:pt x="127" y="54"/>
                        </a:lnTo>
                        <a:lnTo>
                          <a:pt x="134" y="54"/>
                        </a:lnTo>
                        <a:lnTo>
                          <a:pt x="141" y="57"/>
                        </a:lnTo>
                        <a:lnTo>
                          <a:pt x="146" y="58"/>
                        </a:lnTo>
                        <a:lnTo>
                          <a:pt x="146" y="58"/>
                        </a:lnTo>
                        <a:lnTo>
                          <a:pt x="147" y="58"/>
                        </a:lnTo>
                        <a:lnTo>
                          <a:pt x="149" y="58"/>
                        </a:lnTo>
                        <a:lnTo>
                          <a:pt x="153" y="58"/>
                        </a:lnTo>
                        <a:lnTo>
                          <a:pt x="157" y="57"/>
                        </a:lnTo>
                        <a:lnTo>
                          <a:pt x="162" y="56"/>
                        </a:lnTo>
                        <a:lnTo>
                          <a:pt x="166" y="54"/>
                        </a:lnTo>
                        <a:lnTo>
                          <a:pt x="170" y="53"/>
                        </a:lnTo>
                        <a:lnTo>
                          <a:pt x="174" y="52"/>
                        </a:lnTo>
                        <a:lnTo>
                          <a:pt x="178" y="50"/>
                        </a:lnTo>
                        <a:lnTo>
                          <a:pt x="183" y="49"/>
                        </a:lnTo>
                        <a:lnTo>
                          <a:pt x="187" y="49"/>
                        </a:lnTo>
                        <a:lnTo>
                          <a:pt x="193" y="48"/>
                        </a:lnTo>
                        <a:lnTo>
                          <a:pt x="194" y="48"/>
                        </a:lnTo>
                        <a:lnTo>
                          <a:pt x="195" y="46"/>
                        </a:lnTo>
                        <a:lnTo>
                          <a:pt x="198" y="45"/>
                        </a:lnTo>
                        <a:lnTo>
                          <a:pt x="199" y="45"/>
                        </a:lnTo>
                        <a:lnTo>
                          <a:pt x="202" y="44"/>
                        </a:lnTo>
                        <a:lnTo>
                          <a:pt x="207" y="45"/>
                        </a:lnTo>
                        <a:lnTo>
                          <a:pt x="211" y="45"/>
                        </a:lnTo>
                        <a:lnTo>
                          <a:pt x="215" y="45"/>
                        </a:lnTo>
                        <a:lnTo>
                          <a:pt x="219" y="46"/>
                        </a:lnTo>
                        <a:lnTo>
                          <a:pt x="222" y="48"/>
                        </a:lnTo>
                        <a:lnTo>
                          <a:pt x="224" y="48"/>
                        </a:lnTo>
                        <a:lnTo>
                          <a:pt x="226" y="48"/>
                        </a:lnTo>
                        <a:lnTo>
                          <a:pt x="226" y="48"/>
                        </a:lnTo>
                        <a:lnTo>
                          <a:pt x="227" y="49"/>
                        </a:lnTo>
                        <a:lnTo>
                          <a:pt x="230" y="50"/>
                        </a:lnTo>
                        <a:lnTo>
                          <a:pt x="231" y="52"/>
                        </a:lnTo>
                        <a:lnTo>
                          <a:pt x="231" y="53"/>
                        </a:lnTo>
                        <a:lnTo>
                          <a:pt x="231" y="56"/>
                        </a:lnTo>
                        <a:lnTo>
                          <a:pt x="231" y="58"/>
                        </a:lnTo>
                        <a:lnTo>
                          <a:pt x="231" y="62"/>
                        </a:lnTo>
                        <a:lnTo>
                          <a:pt x="231" y="64"/>
                        </a:lnTo>
                        <a:lnTo>
                          <a:pt x="232" y="65"/>
                        </a:lnTo>
                        <a:lnTo>
                          <a:pt x="232" y="66"/>
                        </a:lnTo>
                        <a:lnTo>
                          <a:pt x="235" y="66"/>
                        </a:lnTo>
                        <a:lnTo>
                          <a:pt x="238" y="66"/>
                        </a:lnTo>
                        <a:lnTo>
                          <a:pt x="239" y="68"/>
                        </a:lnTo>
                        <a:lnTo>
                          <a:pt x="242" y="69"/>
                        </a:lnTo>
                        <a:lnTo>
                          <a:pt x="243" y="73"/>
                        </a:lnTo>
                        <a:lnTo>
                          <a:pt x="246" y="78"/>
                        </a:lnTo>
                        <a:lnTo>
                          <a:pt x="247" y="84"/>
                        </a:lnTo>
                        <a:lnTo>
                          <a:pt x="250" y="89"/>
                        </a:lnTo>
                        <a:lnTo>
                          <a:pt x="250" y="89"/>
                        </a:lnTo>
                        <a:lnTo>
                          <a:pt x="252" y="93"/>
                        </a:lnTo>
                        <a:lnTo>
                          <a:pt x="252" y="97"/>
                        </a:lnTo>
                        <a:lnTo>
                          <a:pt x="252" y="102"/>
                        </a:lnTo>
                        <a:lnTo>
                          <a:pt x="250" y="106"/>
                        </a:lnTo>
                        <a:lnTo>
                          <a:pt x="250" y="106"/>
                        </a:lnTo>
                        <a:lnTo>
                          <a:pt x="248" y="108"/>
                        </a:lnTo>
                        <a:lnTo>
                          <a:pt x="247" y="109"/>
                        </a:lnTo>
                        <a:lnTo>
                          <a:pt x="246" y="110"/>
                        </a:lnTo>
                        <a:lnTo>
                          <a:pt x="244" y="110"/>
                        </a:lnTo>
                        <a:lnTo>
                          <a:pt x="239" y="109"/>
                        </a:lnTo>
                        <a:lnTo>
                          <a:pt x="236" y="109"/>
                        </a:lnTo>
                        <a:lnTo>
                          <a:pt x="234" y="109"/>
                        </a:lnTo>
                        <a:lnTo>
                          <a:pt x="232" y="109"/>
                        </a:lnTo>
                        <a:lnTo>
                          <a:pt x="232" y="110"/>
                        </a:lnTo>
                        <a:lnTo>
                          <a:pt x="234" y="113"/>
                        </a:lnTo>
                        <a:lnTo>
                          <a:pt x="235" y="116"/>
                        </a:lnTo>
                        <a:lnTo>
                          <a:pt x="238" y="117"/>
                        </a:lnTo>
                        <a:lnTo>
                          <a:pt x="240" y="118"/>
                        </a:lnTo>
                        <a:lnTo>
                          <a:pt x="244" y="118"/>
                        </a:lnTo>
                        <a:lnTo>
                          <a:pt x="246" y="120"/>
                        </a:lnTo>
                        <a:lnTo>
                          <a:pt x="248" y="121"/>
                        </a:lnTo>
                        <a:lnTo>
                          <a:pt x="250" y="124"/>
                        </a:lnTo>
                        <a:lnTo>
                          <a:pt x="251" y="126"/>
                        </a:lnTo>
                        <a:lnTo>
                          <a:pt x="252" y="129"/>
                        </a:lnTo>
                        <a:lnTo>
                          <a:pt x="255" y="132"/>
                        </a:lnTo>
                        <a:lnTo>
                          <a:pt x="255" y="132"/>
                        </a:lnTo>
                        <a:lnTo>
                          <a:pt x="258" y="133"/>
                        </a:lnTo>
                        <a:lnTo>
                          <a:pt x="259" y="134"/>
                        </a:lnTo>
                        <a:lnTo>
                          <a:pt x="260" y="134"/>
                        </a:lnTo>
                        <a:lnTo>
                          <a:pt x="262" y="134"/>
                        </a:lnTo>
                        <a:lnTo>
                          <a:pt x="264" y="133"/>
                        </a:lnTo>
                        <a:lnTo>
                          <a:pt x="266" y="132"/>
                        </a:lnTo>
                        <a:lnTo>
                          <a:pt x="268" y="129"/>
                        </a:lnTo>
                        <a:lnTo>
                          <a:pt x="268" y="129"/>
                        </a:lnTo>
                        <a:lnTo>
                          <a:pt x="270" y="126"/>
                        </a:lnTo>
                        <a:lnTo>
                          <a:pt x="271" y="124"/>
                        </a:lnTo>
                        <a:lnTo>
                          <a:pt x="272" y="121"/>
                        </a:lnTo>
                        <a:lnTo>
                          <a:pt x="272" y="118"/>
                        </a:lnTo>
                        <a:lnTo>
                          <a:pt x="272" y="113"/>
                        </a:lnTo>
                        <a:lnTo>
                          <a:pt x="272" y="113"/>
                        </a:lnTo>
                        <a:lnTo>
                          <a:pt x="272" y="110"/>
                        </a:lnTo>
                        <a:lnTo>
                          <a:pt x="271" y="108"/>
                        </a:lnTo>
                        <a:lnTo>
                          <a:pt x="271" y="105"/>
                        </a:lnTo>
                        <a:lnTo>
                          <a:pt x="271" y="105"/>
                        </a:lnTo>
                        <a:lnTo>
                          <a:pt x="270" y="106"/>
                        </a:lnTo>
                        <a:lnTo>
                          <a:pt x="267" y="109"/>
                        </a:lnTo>
                        <a:lnTo>
                          <a:pt x="264" y="110"/>
                        </a:lnTo>
                        <a:lnTo>
                          <a:pt x="262" y="109"/>
                        </a:lnTo>
                        <a:lnTo>
                          <a:pt x="259" y="108"/>
                        </a:lnTo>
                        <a:lnTo>
                          <a:pt x="258" y="106"/>
                        </a:lnTo>
                        <a:lnTo>
                          <a:pt x="258" y="104"/>
                        </a:lnTo>
                        <a:lnTo>
                          <a:pt x="258" y="101"/>
                        </a:lnTo>
                        <a:lnTo>
                          <a:pt x="258" y="101"/>
                        </a:lnTo>
                        <a:lnTo>
                          <a:pt x="259" y="97"/>
                        </a:lnTo>
                        <a:lnTo>
                          <a:pt x="260" y="92"/>
                        </a:lnTo>
                        <a:lnTo>
                          <a:pt x="260" y="85"/>
                        </a:lnTo>
                        <a:lnTo>
                          <a:pt x="260" y="84"/>
                        </a:lnTo>
                        <a:lnTo>
                          <a:pt x="260" y="81"/>
                        </a:lnTo>
                        <a:lnTo>
                          <a:pt x="262" y="80"/>
                        </a:lnTo>
                        <a:lnTo>
                          <a:pt x="263" y="78"/>
                        </a:lnTo>
                        <a:lnTo>
                          <a:pt x="266" y="77"/>
                        </a:lnTo>
                        <a:lnTo>
                          <a:pt x="267" y="76"/>
                        </a:lnTo>
                        <a:lnTo>
                          <a:pt x="270" y="74"/>
                        </a:lnTo>
                        <a:lnTo>
                          <a:pt x="272" y="73"/>
                        </a:lnTo>
                        <a:lnTo>
                          <a:pt x="275" y="72"/>
                        </a:lnTo>
                        <a:lnTo>
                          <a:pt x="278" y="73"/>
                        </a:lnTo>
                        <a:lnTo>
                          <a:pt x="279" y="73"/>
                        </a:lnTo>
                        <a:lnTo>
                          <a:pt x="280" y="76"/>
                        </a:lnTo>
                        <a:lnTo>
                          <a:pt x="283" y="77"/>
                        </a:lnTo>
                        <a:lnTo>
                          <a:pt x="286" y="81"/>
                        </a:lnTo>
                        <a:lnTo>
                          <a:pt x="288" y="85"/>
                        </a:lnTo>
                        <a:lnTo>
                          <a:pt x="290" y="88"/>
                        </a:lnTo>
                        <a:lnTo>
                          <a:pt x="291" y="89"/>
                        </a:lnTo>
                        <a:lnTo>
                          <a:pt x="291" y="89"/>
                        </a:lnTo>
                        <a:lnTo>
                          <a:pt x="292" y="90"/>
                        </a:lnTo>
                        <a:lnTo>
                          <a:pt x="294" y="90"/>
                        </a:lnTo>
                        <a:lnTo>
                          <a:pt x="296" y="90"/>
                        </a:lnTo>
                        <a:lnTo>
                          <a:pt x="299" y="92"/>
                        </a:lnTo>
                        <a:lnTo>
                          <a:pt x="300" y="92"/>
                        </a:lnTo>
                        <a:lnTo>
                          <a:pt x="302" y="92"/>
                        </a:lnTo>
                        <a:lnTo>
                          <a:pt x="303" y="92"/>
                        </a:lnTo>
                        <a:lnTo>
                          <a:pt x="303" y="92"/>
                        </a:lnTo>
                        <a:lnTo>
                          <a:pt x="304" y="92"/>
                        </a:lnTo>
                        <a:lnTo>
                          <a:pt x="306" y="92"/>
                        </a:lnTo>
                        <a:lnTo>
                          <a:pt x="306" y="92"/>
                        </a:lnTo>
                        <a:lnTo>
                          <a:pt x="307" y="93"/>
                        </a:lnTo>
                        <a:lnTo>
                          <a:pt x="307" y="93"/>
                        </a:lnTo>
                        <a:lnTo>
                          <a:pt x="307" y="93"/>
                        </a:lnTo>
                        <a:lnTo>
                          <a:pt x="310" y="97"/>
                        </a:lnTo>
                        <a:lnTo>
                          <a:pt x="311" y="97"/>
                        </a:lnTo>
                        <a:lnTo>
                          <a:pt x="311" y="92"/>
                        </a:lnTo>
                        <a:lnTo>
                          <a:pt x="311" y="88"/>
                        </a:lnTo>
                        <a:lnTo>
                          <a:pt x="310" y="86"/>
                        </a:lnTo>
                        <a:lnTo>
                          <a:pt x="310" y="84"/>
                        </a:lnTo>
                        <a:lnTo>
                          <a:pt x="308" y="81"/>
                        </a:lnTo>
                        <a:lnTo>
                          <a:pt x="306" y="77"/>
                        </a:lnTo>
                        <a:lnTo>
                          <a:pt x="303" y="72"/>
                        </a:lnTo>
                        <a:lnTo>
                          <a:pt x="302" y="66"/>
                        </a:lnTo>
                        <a:lnTo>
                          <a:pt x="300" y="60"/>
                        </a:lnTo>
                        <a:lnTo>
                          <a:pt x="300" y="54"/>
                        </a:lnTo>
                        <a:lnTo>
                          <a:pt x="303" y="50"/>
                        </a:lnTo>
                        <a:lnTo>
                          <a:pt x="303" y="50"/>
                        </a:lnTo>
                        <a:lnTo>
                          <a:pt x="303" y="50"/>
                        </a:lnTo>
                        <a:lnTo>
                          <a:pt x="304" y="46"/>
                        </a:lnTo>
                        <a:lnTo>
                          <a:pt x="306" y="41"/>
                        </a:lnTo>
                        <a:lnTo>
                          <a:pt x="307" y="36"/>
                        </a:lnTo>
                        <a:lnTo>
                          <a:pt x="308" y="31"/>
                        </a:lnTo>
                        <a:lnTo>
                          <a:pt x="310" y="27"/>
                        </a:lnTo>
                        <a:lnTo>
                          <a:pt x="311" y="23"/>
                        </a:lnTo>
                        <a:lnTo>
                          <a:pt x="311" y="23"/>
                        </a:lnTo>
                        <a:lnTo>
                          <a:pt x="312" y="19"/>
                        </a:lnTo>
                        <a:lnTo>
                          <a:pt x="315" y="13"/>
                        </a:lnTo>
                        <a:lnTo>
                          <a:pt x="319" y="8"/>
                        </a:lnTo>
                        <a:lnTo>
                          <a:pt x="323" y="3"/>
                        </a:lnTo>
                        <a:lnTo>
                          <a:pt x="326" y="1"/>
                        </a:lnTo>
                        <a:lnTo>
                          <a:pt x="330"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2" name="Freeform 645">
                    <a:extLst>
                      <a:ext uri="{FF2B5EF4-FFF2-40B4-BE49-F238E27FC236}">
                        <a16:creationId xmlns:a16="http://schemas.microsoft.com/office/drawing/2014/main" id="{D17144EA-7F6D-F815-049E-99BF0E75EF08}"/>
                      </a:ext>
                    </a:extLst>
                  </p:cNvPr>
                  <p:cNvSpPr>
                    <a:spLocks noEditPoints="1"/>
                  </p:cNvSpPr>
                  <p:nvPr/>
                </p:nvSpPr>
                <p:spPr bwMode="auto">
                  <a:xfrm>
                    <a:off x="-3422650" y="277314"/>
                    <a:ext cx="6902073" cy="6656765"/>
                  </a:xfrm>
                  <a:custGeom>
                    <a:avLst/>
                    <a:gdLst>
                      <a:gd name="T0" fmla="*/ 423 w 619"/>
                      <a:gd name="T1" fmla="*/ 25 h 597"/>
                      <a:gd name="T2" fmla="*/ 432 w 619"/>
                      <a:gd name="T3" fmla="*/ 117 h 597"/>
                      <a:gd name="T4" fmla="*/ 360 w 619"/>
                      <a:gd name="T5" fmla="*/ 120 h 597"/>
                      <a:gd name="T6" fmla="*/ 368 w 619"/>
                      <a:gd name="T7" fmla="*/ 60 h 597"/>
                      <a:gd name="T8" fmla="*/ 300 w 619"/>
                      <a:gd name="T9" fmla="*/ 25 h 597"/>
                      <a:gd name="T10" fmla="*/ 199 w 619"/>
                      <a:gd name="T11" fmla="*/ 85 h 597"/>
                      <a:gd name="T12" fmla="*/ 170 w 619"/>
                      <a:gd name="T13" fmla="*/ 154 h 597"/>
                      <a:gd name="T14" fmla="*/ 84 w 619"/>
                      <a:gd name="T15" fmla="*/ 177 h 597"/>
                      <a:gd name="T16" fmla="*/ 22 w 619"/>
                      <a:gd name="T17" fmla="*/ 186 h 597"/>
                      <a:gd name="T18" fmla="*/ 56 w 619"/>
                      <a:gd name="T19" fmla="*/ 258 h 597"/>
                      <a:gd name="T20" fmla="*/ 54 w 619"/>
                      <a:gd name="T21" fmla="*/ 361 h 597"/>
                      <a:gd name="T22" fmla="*/ 4 w 619"/>
                      <a:gd name="T23" fmla="*/ 413 h 597"/>
                      <a:gd name="T24" fmla="*/ 22 w 619"/>
                      <a:gd name="T25" fmla="*/ 458 h 597"/>
                      <a:gd name="T26" fmla="*/ 57 w 619"/>
                      <a:gd name="T27" fmla="*/ 512 h 597"/>
                      <a:gd name="T28" fmla="*/ 82 w 619"/>
                      <a:gd name="T29" fmla="*/ 567 h 597"/>
                      <a:gd name="T30" fmla="*/ 133 w 619"/>
                      <a:gd name="T31" fmla="*/ 590 h 597"/>
                      <a:gd name="T32" fmla="*/ 173 w 619"/>
                      <a:gd name="T33" fmla="*/ 551 h 597"/>
                      <a:gd name="T34" fmla="*/ 254 w 619"/>
                      <a:gd name="T35" fmla="*/ 510 h 597"/>
                      <a:gd name="T36" fmla="*/ 324 w 619"/>
                      <a:gd name="T37" fmla="*/ 454 h 597"/>
                      <a:gd name="T38" fmla="*/ 364 w 619"/>
                      <a:gd name="T39" fmla="*/ 487 h 597"/>
                      <a:gd name="T40" fmla="*/ 409 w 619"/>
                      <a:gd name="T41" fmla="*/ 459 h 597"/>
                      <a:gd name="T42" fmla="*/ 461 w 619"/>
                      <a:gd name="T43" fmla="*/ 417 h 597"/>
                      <a:gd name="T44" fmla="*/ 496 w 619"/>
                      <a:gd name="T45" fmla="*/ 374 h 597"/>
                      <a:gd name="T46" fmla="*/ 487 w 619"/>
                      <a:gd name="T47" fmla="*/ 319 h 597"/>
                      <a:gd name="T48" fmla="*/ 557 w 619"/>
                      <a:gd name="T49" fmla="*/ 289 h 597"/>
                      <a:gd name="T50" fmla="*/ 611 w 619"/>
                      <a:gd name="T51" fmla="*/ 248 h 597"/>
                      <a:gd name="T52" fmla="*/ 598 w 619"/>
                      <a:gd name="T53" fmla="*/ 181 h 597"/>
                      <a:gd name="T54" fmla="*/ 562 w 619"/>
                      <a:gd name="T55" fmla="*/ 112 h 597"/>
                      <a:gd name="T56" fmla="*/ 556 w 619"/>
                      <a:gd name="T57" fmla="*/ 45 h 597"/>
                      <a:gd name="T58" fmla="*/ 494 w 619"/>
                      <a:gd name="T59" fmla="*/ 39 h 597"/>
                      <a:gd name="T60" fmla="*/ 513 w 619"/>
                      <a:gd name="T61" fmla="*/ 39 h 597"/>
                      <a:gd name="T62" fmla="*/ 557 w 619"/>
                      <a:gd name="T63" fmla="*/ 49 h 597"/>
                      <a:gd name="T64" fmla="*/ 554 w 619"/>
                      <a:gd name="T65" fmla="*/ 108 h 597"/>
                      <a:gd name="T66" fmla="*/ 593 w 619"/>
                      <a:gd name="T67" fmla="*/ 169 h 597"/>
                      <a:gd name="T68" fmla="*/ 606 w 619"/>
                      <a:gd name="T69" fmla="*/ 240 h 597"/>
                      <a:gd name="T70" fmla="*/ 574 w 619"/>
                      <a:gd name="T71" fmla="*/ 298 h 597"/>
                      <a:gd name="T72" fmla="*/ 528 w 619"/>
                      <a:gd name="T73" fmla="*/ 317 h 597"/>
                      <a:gd name="T74" fmla="*/ 472 w 619"/>
                      <a:gd name="T75" fmla="*/ 353 h 597"/>
                      <a:gd name="T76" fmla="*/ 485 w 619"/>
                      <a:gd name="T77" fmla="*/ 395 h 597"/>
                      <a:gd name="T78" fmla="*/ 448 w 619"/>
                      <a:gd name="T79" fmla="*/ 434 h 597"/>
                      <a:gd name="T80" fmla="*/ 391 w 619"/>
                      <a:gd name="T81" fmla="*/ 478 h 597"/>
                      <a:gd name="T82" fmla="*/ 358 w 619"/>
                      <a:gd name="T83" fmla="*/ 474 h 597"/>
                      <a:gd name="T84" fmla="*/ 312 w 619"/>
                      <a:gd name="T85" fmla="*/ 476 h 597"/>
                      <a:gd name="T86" fmla="*/ 238 w 619"/>
                      <a:gd name="T87" fmla="*/ 523 h 597"/>
                      <a:gd name="T88" fmla="*/ 170 w 619"/>
                      <a:gd name="T89" fmla="*/ 566 h 597"/>
                      <a:gd name="T90" fmla="*/ 122 w 619"/>
                      <a:gd name="T91" fmla="*/ 591 h 597"/>
                      <a:gd name="T92" fmla="*/ 76 w 619"/>
                      <a:gd name="T93" fmla="*/ 560 h 597"/>
                      <a:gd name="T94" fmla="*/ 44 w 619"/>
                      <a:gd name="T95" fmla="*/ 506 h 597"/>
                      <a:gd name="T96" fmla="*/ 24 w 619"/>
                      <a:gd name="T97" fmla="*/ 450 h 597"/>
                      <a:gd name="T98" fmla="*/ 1 w 619"/>
                      <a:gd name="T99" fmla="*/ 402 h 597"/>
                      <a:gd name="T100" fmla="*/ 32 w 619"/>
                      <a:gd name="T101" fmla="*/ 362 h 597"/>
                      <a:gd name="T102" fmla="*/ 42 w 619"/>
                      <a:gd name="T103" fmla="*/ 240 h 597"/>
                      <a:gd name="T104" fmla="*/ 40 w 619"/>
                      <a:gd name="T105" fmla="*/ 173 h 597"/>
                      <a:gd name="T106" fmla="*/ 97 w 619"/>
                      <a:gd name="T107" fmla="*/ 182 h 597"/>
                      <a:gd name="T108" fmla="*/ 170 w 619"/>
                      <a:gd name="T109" fmla="*/ 146 h 597"/>
                      <a:gd name="T110" fmla="*/ 203 w 619"/>
                      <a:gd name="T111" fmla="*/ 81 h 597"/>
                      <a:gd name="T112" fmla="*/ 302 w 619"/>
                      <a:gd name="T113" fmla="*/ 33 h 597"/>
                      <a:gd name="T114" fmla="*/ 355 w 619"/>
                      <a:gd name="T115" fmla="*/ 41 h 597"/>
                      <a:gd name="T116" fmla="*/ 366 w 619"/>
                      <a:gd name="T117" fmla="*/ 97 h 597"/>
                      <a:gd name="T118" fmla="*/ 391 w 619"/>
                      <a:gd name="T119" fmla="*/ 127 h 597"/>
                      <a:gd name="T120" fmla="*/ 447 w 619"/>
                      <a:gd name="T121" fmla="*/ 85 h 597"/>
                      <a:gd name="T122" fmla="*/ 449 w 619"/>
                      <a:gd name="T123" fmla="*/ 8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9" h="597">
                        <a:moveTo>
                          <a:pt x="611" y="248"/>
                        </a:moveTo>
                        <a:lnTo>
                          <a:pt x="610" y="248"/>
                        </a:lnTo>
                        <a:lnTo>
                          <a:pt x="610" y="249"/>
                        </a:lnTo>
                        <a:lnTo>
                          <a:pt x="610" y="248"/>
                        </a:lnTo>
                        <a:lnTo>
                          <a:pt x="611" y="248"/>
                        </a:lnTo>
                        <a:close/>
                        <a:moveTo>
                          <a:pt x="481" y="3"/>
                        </a:moveTo>
                        <a:lnTo>
                          <a:pt x="479" y="4"/>
                        </a:lnTo>
                        <a:lnTo>
                          <a:pt x="476" y="5"/>
                        </a:lnTo>
                        <a:lnTo>
                          <a:pt x="473" y="7"/>
                        </a:lnTo>
                        <a:lnTo>
                          <a:pt x="471" y="8"/>
                        </a:lnTo>
                        <a:lnTo>
                          <a:pt x="468" y="8"/>
                        </a:lnTo>
                        <a:lnTo>
                          <a:pt x="464" y="9"/>
                        </a:lnTo>
                        <a:lnTo>
                          <a:pt x="463" y="9"/>
                        </a:lnTo>
                        <a:lnTo>
                          <a:pt x="460" y="9"/>
                        </a:lnTo>
                        <a:lnTo>
                          <a:pt x="460" y="8"/>
                        </a:lnTo>
                        <a:lnTo>
                          <a:pt x="459" y="7"/>
                        </a:lnTo>
                        <a:lnTo>
                          <a:pt x="459" y="7"/>
                        </a:lnTo>
                        <a:lnTo>
                          <a:pt x="457" y="5"/>
                        </a:lnTo>
                        <a:lnTo>
                          <a:pt x="455" y="7"/>
                        </a:lnTo>
                        <a:lnTo>
                          <a:pt x="453" y="8"/>
                        </a:lnTo>
                        <a:lnTo>
                          <a:pt x="452" y="9"/>
                        </a:lnTo>
                        <a:lnTo>
                          <a:pt x="449" y="12"/>
                        </a:lnTo>
                        <a:lnTo>
                          <a:pt x="448" y="13"/>
                        </a:lnTo>
                        <a:lnTo>
                          <a:pt x="448" y="16"/>
                        </a:lnTo>
                        <a:lnTo>
                          <a:pt x="448" y="17"/>
                        </a:lnTo>
                        <a:lnTo>
                          <a:pt x="449" y="20"/>
                        </a:lnTo>
                        <a:lnTo>
                          <a:pt x="449" y="21"/>
                        </a:lnTo>
                        <a:lnTo>
                          <a:pt x="448" y="24"/>
                        </a:lnTo>
                        <a:lnTo>
                          <a:pt x="445" y="25"/>
                        </a:lnTo>
                        <a:lnTo>
                          <a:pt x="443" y="25"/>
                        </a:lnTo>
                        <a:lnTo>
                          <a:pt x="440" y="25"/>
                        </a:lnTo>
                        <a:lnTo>
                          <a:pt x="437" y="25"/>
                        </a:lnTo>
                        <a:lnTo>
                          <a:pt x="435" y="25"/>
                        </a:lnTo>
                        <a:lnTo>
                          <a:pt x="433" y="25"/>
                        </a:lnTo>
                        <a:lnTo>
                          <a:pt x="431" y="25"/>
                        </a:lnTo>
                        <a:lnTo>
                          <a:pt x="428" y="24"/>
                        </a:lnTo>
                        <a:lnTo>
                          <a:pt x="425" y="24"/>
                        </a:lnTo>
                        <a:lnTo>
                          <a:pt x="423" y="24"/>
                        </a:lnTo>
                        <a:lnTo>
                          <a:pt x="423" y="25"/>
                        </a:lnTo>
                        <a:lnTo>
                          <a:pt x="423" y="27"/>
                        </a:lnTo>
                        <a:lnTo>
                          <a:pt x="423" y="28"/>
                        </a:lnTo>
                        <a:lnTo>
                          <a:pt x="423" y="31"/>
                        </a:lnTo>
                        <a:lnTo>
                          <a:pt x="424" y="32"/>
                        </a:lnTo>
                        <a:lnTo>
                          <a:pt x="425" y="33"/>
                        </a:lnTo>
                        <a:lnTo>
                          <a:pt x="427" y="37"/>
                        </a:lnTo>
                        <a:lnTo>
                          <a:pt x="431" y="40"/>
                        </a:lnTo>
                        <a:lnTo>
                          <a:pt x="436" y="41"/>
                        </a:lnTo>
                        <a:lnTo>
                          <a:pt x="439" y="43"/>
                        </a:lnTo>
                        <a:lnTo>
                          <a:pt x="443" y="45"/>
                        </a:lnTo>
                        <a:lnTo>
                          <a:pt x="444" y="48"/>
                        </a:lnTo>
                        <a:lnTo>
                          <a:pt x="445" y="52"/>
                        </a:lnTo>
                        <a:lnTo>
                          <a:pt x="447" y="56"/>
                        </a:lnTo>
                        <a:lnTo>
                          <a:pt x="448" y="59"/>
                        </a:lnTo>
                        <a:lnTo>
                          <a:pt x="451" y="60"/>
                        </a:lnTo>
                        <a:lnTo>
                          <a:pt x="451" y="65"/>
                        </a:lnTo>
                        <a:lnTo>
                          <a:pt x="451" y="72"/>
                        </a:lnTo>
                        <a:lnTo>
                          <a:pt x="449" y="80"/>
                        </a:lnTo>
                        <a:lnTo>
                          <a:pt x="449" y="87"/>
                        </a:lnTo>
                        <a:lnTo>
                          <a:pt x="448" y="89"/>
                        </a:lnTo>
                        <a:lnTo>
                          <a:pt x="447" y="92"/>
                        </a:lnTo>
                        <a:lnTo>
                          <a:pt x="448" y="92"/>
                        </a:lnTo>
                        <a:lnTo>
                          <a:pt x="449" y="93"/>
                        </a:lnTo>
                        <a:lnTo>
                          <a:pt x="451" y="95"/>
                        </a:lnTo>
                        <a:lnTo>
                          <a:pt x="453" y="96"/>
                        </a:lnTo>
                        <a:lnTo>
                          <a:pt x="455" y="97"/>
                        </a:lnTo>
                        <a:lnTo>
                          <a:pt x="456" y="99"/>
                        </a:lnTo>
                        <a:lnTo>
                          <a:pt x="456" y="101"/>
                        </a:lnTo>
                        <a:lnTo>
                          <a:pt x="455" y="103"/>
                        </a:lnTo>
                        <a:lnTo>
                          <a:pt x="452" y="105"/>
                        </a:lnTo>
                        <a:lnTo>
                          <a:pt x="448" y="107"/>
                        </a:lnTo>
                        <a:lnTo>
                          <a:pt x="445" y="108"/>
                        </a:lnTo>
                        <a:lnTo>
                          <a:pt x="443" y="109"/>
                        </a:lnTo>
                        <a:lnTo>
                          <a:pt x="440" y="112"/>
                        </a:lnTo>
                        <a:lnTo>
                          <a:pt x="439" y="113"/>
                        </a:lnTo>
                        <a:lnTo>
                          <a:pt x="437" y="117"/>
                        </a:lnTo>
                        <a:lnTo>
                          <a:pt x="436" y="119"/>
                        </a:lnTo>
                        <a:lnTo>
                          <a:pt x="435" y="119"/>
                        </a:lnTo>
                        <a:lnTo>
                          <a:pt x="432" y="117"/>
                        </a:lnTo>
                        <a:lnTo>
                          <a:pt x="429" y="116"/>
                        </a:lnTo>
                        <a:lnTo>
                          <a:pt x="428" y="113"/>
                        </a:lnTo>
                        <a:lnTo>
                          <a:pt x="425" y="113"/>
                        </a:lnTo>
                        <a:lnTo>
                          <a:pt x="424" y="112"/>
                        </a:lnTo>
                        <a:lnTo>
                          <a:pt x="421" y="112"/>
                        </a:lnTo>
                        <a:lnTo>
                          <a:pt x="419" y="112"/>
                        </a:lnTo>
                        <a:lnTo>
                          <a:pt x="416" y="112"/>
                        </a:lnTo>
                        <a:lnTo>
                          <a:pt x="415" y="112"/>
                        </a:lnTo>
                        <a:lnTo>
                          <a:pt x="412" y="113"/>
                        </a:lnTo>
                        <a:lnTo>
                          <a:pt x="411" y="115"/>
                        </a:lnTo>
                        <a:lnTo>
                          <a:pt x="409" y="117"/>
                        </a:lnTo>
                        <a:lnTo>
                          <a:pt x="407" y="120"/>
                        </a:lnTo>
                        <a:lnTo>
                          <a:pt x="404" y="123"/>
                        </a:lnTo>
                        <a:lnTo>
                          <a:pt x="404" y="124"/>
                        </a:lnTo>
                        <a:lnTo>
                          <a:pt x="401" y="127"/>
                        </a:lnTo>
                        <a:lnTo>
                          <a:pt x="400" y="128"/>
                        </a:lnTo>
                        <a:lnTo>
                          <a:pt x="396" y="129"/>
                        </a:lnTo>
                        <a:lnTo>
                          <a:pt x="391" y="129"/>
                        </a:lnTo>
                        <a:lnTo>
                          <a:pt x="385" y="129"/>
                        </a:lnTo>
                        <a:lnTo>
                          <a:pt x="380" y="129"/>
                        </a:lnTo>
                        <a:lnTo>
                          <a:pt x="379" y="129"/>
                        </a:lnTo>
                        <a:lnTo>
                          <a:pt x="376" y="129"/>
                        </a:lnTo>
                        <a:lnTo>
                          <a:pt x="375" y="132"/>
                        </a:lnTo>
                        <a:lnTo>
                          <a:pt x="372" y="133"/>
                        </a:lnTo>
                        <a:lnTo>
                          <a:pt x="369" y="136"/>
                        </a:lnTo>
                        <a:lnTo>
                          <a:pt x="364" y="137"/>
                        </a:lnTo>
                        <a:lnTo>
                          <a:pt x="363" y="137"/>
                        </a:lnTo>
                        <a:lnTo>
                          <a:pt x="362" y="137"/>
                        </a:lnTo>
                        <a:lnTo>
                          <a:pt x="360" y="136"/>
                        </a:lnTo>
                        <a:lnTo>
                          <a:pt x="359" y="133"/>
                        </a:lnTo>
                        <a:lnTo>
                          <a:pt x="358" y="132"/>
                        </a:lnTo>
                        <a:lnTo>
                          <a:pt x="356" y="130"/>
                        </a:lnTo>
                        <a:lnTo>
                          <a:pt x="354" y="128"/>
                        </a:lnTo>
                        <a:lnTo>
                          <a:pt x="352" y="128"/>
                        </a:lnTo>
                        <a:lnTo>
                          <a:pt x="352" y="127"/>
                        </a:lnTo>
                        <a:lnTo>
                          <a:pt x="354" y="125"/>
                        </a:lnTo>
                        <a:lnTo>
                          <a:pt x="356" y="123"/>
                        </a:lnTo>
                        <a:lnTo>
                          <a:pt x="358" y="121"/>
                        </a:lnTo>
                        <a:lnTo>
                          <a:pt x="360" y="120"/>
                        </a:lnTo>
                        <a:lnTo>
                          <a:pt x="362" y="119"/>
                        </a:lnTo>
                        <a:lnTo>
                          <a:pt x="364" y="119"/>
                        </a:lnTo>
                        <a:lnTo>
                          <a:pt x="367" y="117"/>
                        </a:lnTo>
                        <a:lnTo>
                          <a:pt x="369" y="116"/>
                        </a:lnTo>
                        <a:lnTo>
                          <a:pt x="371" y="115"/>
                        </a:lnTo>
                        <a:lnTo>
                          <a:pt x="372" y="112"/>
                        </a:lnTo>
                        <a:lnTo>
                          <a:pt x="372" y="111"/>
                        </a:lnTo>
                        <a:lnTo>
                          <a:pt x="372" y="108"/>
                        </a:lnTo>
                        <a:lnTo>
                          <a:pt x="373" y="104"/>
                        </a:lnTo>
                        <a:lnTo>
                          <a:pt x="373" y="103"/>
                        </a:lnTo>
                        <a:lnTo>
                          <a:pt x="373" y="101"/>
                        </a:lnTo>
                        <a:lnTo>
                          <a:pt x="371" y="100"/>
                        </a:lnTo>
                        <a:lnTo>
                          <a:pt x="371" y="100"/>
                        </a:lnTo>
                        <a:lnTo>
                          <a:pt x="368" y="101"/>
                        </a:lnTo>
                        <a:lnTo>
                          <a:pt x="366" y="100"/>
                        </a:lnTo>
                        <a:lnTo>
                          <a:pt x="362" y="99"/>
                        </a:lnTo>
                        <a:lnTo>
                          <a:pt x="358" y="96"/>
                        </a:lnTo>
                        <a:lnTo>
                          <a:pt x="355" y="95"/>
                        </a:lnTo>
                        <a:lnTo>
                          <a:pt x="354" y="93"/>
                        </a:lnTo>
                        <a:lnTo>
                          <a:pt x="354" y="91"/>
                        </a:lnTo>
                        <a:lnTo>
                          <a:pt x="355" y="89"/>
                        </a:lnTo>
                        <a:lnTo>
                          <a:pt x="358" y="88"/>
                        </a:lnTo>
                        <a:lnTo>
                          <a:pt x="359" y="87"/>
                        </a:lnTo>
                        <a:lnTo>
                          <a:pt x="359" y="85"/>
                        </a:lnTo>
                        <a:lnTo>
                          <a:pt x="360" y="83"/>
                        </a:lnTo>
                        <a:lnTo>
                          <a:pt x="360" y="80"/>
                        </a:lnTo>
                        <a:lnTo>
                          <a:pt x="360" y="79"/>
                        </a:lnTo>
                        <a:lnTo>
                          <a:pt x="362" y="76"/>
                        </a:lnTo>
                        <a:lnTo>
                          <a:pt x="362" y="75"/>
                        </a:lnTo>
                        <a:lnTo>
                          <a:pt x="362" y="73"/>
                        </a:lnTo>
                        <a:lnTo>
                          <a:pt x="360" y="71"/>
                        </a:lnTo>
                        <a:lnTo>
                          <a:pt x="360" y="69"/>
                        </a:lnTo>
                        <a:lnTo>
                          <a:pt x="359" y="68"/>
                        </a:lnTo>
                        <a:lnTo>
                          <a:pt x="360" y="67"/>
                        </a:lnTo>
                        <a:lnTo>
                          <a:pt x="362" y="65"/>
                        </a:lnTo>
                        <a:lnTo>
                          <a:pt x="364" y="64"/>
                        </a:lnTo>
                        <a:lnTo>
                          <a:pt x="367" y="63"/>
                        </a:lnTo>
                        <a:lnTo>
                          <a:pt x="368" y="61"/>
                        </a:lnTo>
                        <a:lnTo>
                          <a:pt x="368" y="60"/>
                        </a:lnTo>
                        <a:lnTo>
                          <a:pt x="367" y="59"/>
                        </a:lnTo>
                        <a:lnTo>
                          <a:pt x="366" y="57"/>
                        </a:lnTo>
                        <a:lnTo>
                          <a:pt x="363" y="56"/>
                        </a:lnTo>
                        <a:lnTo>
                          <a:pt x="363" y="55"/>
                        </a:lnTo>
                        <a:lnTo>
                          <a:pt x="362" y="52"/>
                        </a:lnTo>
                        <a:lnTo>
                          <a:pt x="360" y="49"/>
                        </a:lnTo>
                        <a:lnTo>
                          <a:pt x="360" y="47"/>
                        </a:lnTo>
                        <a:lnTo>
                          <a:pt x="358" y="45"/>
                        </a:lnTo>
                        <a:lnTo>
                          <a:pt x="356" y="44"/>
                        </a:lnTo>
                        <a:lnTo>
                          <a:pt x="352" y="43"/>
                        </a:lnTo>
                        <a:lnTo>
                          <a:pt x="351" y="44"/>
                        </a:lnTo>
                        <a:lnTo>
                          <a:pt x="348" y="44"/>
                        </a:lnTo>
                        <a:lnTo>
                          <a:pt x="347" y="45"/>
                        </a:lnTo>
                        <a:lnTo>
                          <a:pt x="344" y="47"/>
                        </a:lnTo>
                        <a:lnTo>
                          <a:pt x="342" y="45"/>
                        </a:lnTo>
                        <a:lnTo>
                          <a:pt x="339" y="44"/>
                        </a:lnTo>
                        <a:lnTo>
                          <a:pt x="336" y="43"/>
                        </a:lnTo>
                        <a:lnTo>
                          <a:pt x="334" y="40"/>
                        </a:lnTo>
                        <a:lnTo>
                          <a:pt x="331" y="40"/>
                        </a:lnTo>
                        <a:lnTo>
                          <a:pt x="328" y="39"/>
                        </a:lnTo>
                        <a:lnTo>
                          <a:pt x="326" y="39"/>
                        </a:lnTo>
                        <a:lnTo>
                          <a:pt x="324" y="36"/>
                        </a:lnTo>
                        <a:lnTo>
                          <a:pt x="323" y="33"/>
                        </a:lnTo>
                        <a:lnTo>
                          <a:pt x="322" y="32"/>
                        </a:lnTo>
                        <a:lnTo>
                          <a:pt x="322" y="29"/>
                        </a:lnTo>
                        <a:lnTo>
                          <a:pt x="322" y="27"/>
                        </a:lnTo>
                        <a:lnTo>
                          <a:pt x="322" y="25"/>
                        </a:lnTo>
                        <a:lnTo>
                          <a:pt x="320" y="24"/>
                        </a:lnTo>
                        <a:lnTo>
                          <a:pt x="316" y="23"/>
                        </a:lnTo>
                        <a:lnTo>
                          <a:pt x="314" y="20"/>
                        </a:lnTo>
                        <a:lnTo>
                          <a:pt x="311" y="17"/>
                        </a:lnTo>
                        <a:lnTo>
                          <a:pt x="310" y="16"/>
                        </a:lnTo>
                        <a:lnTo>
                          <a:pt x="308" y="16"/>
                        </a:lnTo>
                        <a:lnTo>
                          <a:pt x="306" y="17"/>
                        </a:lnTo>
                        <a:lnTo>
                          <a:pt x="304" y="19"/>
                        </a:lnTo>
                        <a:lnTo>
                          <a:pt x="303" y="21"/>
                        </a:lnTo>
                        <a:lnTo>
                          <a:pt x="302" y="23"/>
                        </a:lnTo>
                        <a:lnTo>
                          <a:pt x="302" y="24"/>
                        </a:lnTo>
                        <a:lnTo>
                          <a:pt x="300" y="25"/>
                        </a:lnTo>
                        <a:lnTo>
                          <a:pt x="299" y="27"/>
                        </a:lnTo>
                        <a:lnTo>
                          <a:pt x="300" y="28"/>
                        </a:lnTo>
                        <a:lnTo>
                          <a:pt x="302" y="29"/>
                        </a:lnTo>
                        <a:lnTo>
                          <a:pt x="304" y="32"/>
                        </a:lnTo>
                        <a:lnTo>
                          <a:pt x="304" y="33"/>
                        </a:lnTo>
                        <a:lnTo>
                          <a:pt x="304" y="35"/>
                        </a:lnTo>
                        <a:lnTo>
                          <a:pt x="304" y="36"/>
                        </a:lnTo>
                        <a:lnTo>
                          <a:pt x="303" y="37"/>
                        </a:lnTo>
                        <a:lnTo>
                          <a:pt x="303" y="39"/>
                        </a:lnTo>
                        <a:lnTo>
                          <a:pt x="302" y="40"/>
                        </a:lnTo>
                        <a:lnTo>
                          <a:pt x="302" y="41"/>
                        </a:lnTo>
                        <a:lnTo>
                          <a:pt x="300" y="43"/>
                        </a:lnTo>
                        <a:lnTo>
                          <a:pt x="298" y="44"/>
                        </a:lnTo>
                        <a:lnTo>
                          <a:pt x="292" y="47"/>
                        </a:lnTo>
                        <a:lnTo>
                          <a:pt x="288" y="49"/>
                        </a:lnTo>
                        <a:lnTo>
                          <a:pt x="284" y="52"/>
                        </a:lnTo>
                        <a:lnTo>
                          <a:pt x="282" y="53"/>
                        </a:lnTo>
                        <a:lnTo>
                          <a:pt x="278" y="56"/>
                        </a:lnTo>
                        <a:lnTo>
                          <a:pt x="272" y="59"/>
                        </a:lnTo>
                        <a:lnTo>
                          <a:pt x="268" y="63"/>
                        </a:lnTo>
                        <a:lnTo>
                          <a:pt x="264" y="65"/>
                        </a:lnTo>
                        <a:lnTo>
                          <a:pt x="258" y="69"/>
                        </a:lnTo>
                        <a:lnTo>
                          <a:pt x="248" y="72"/>
                        </a:lnTo>
                        <a:lnTo>
                          <a:pt x="242" y="72"/>
                        </a:lnTo>
                        <a:lnTo>
                          <a:pt x="239" y="73"/>
                        </a:lnTo>
                        <a:lnTo>
                          <a:pt x="235" y="73"/>
                        </a:lnTo>
                        <a:lnTo>
                          <a:pt x="231" y="73"/>
                        </a:lnTo>
                        <a:lnTo>
                          <a:pt x="227" y="73"/>
                        </a:lnTo>
                        <a:lnTo>
                          <a:pt x="225" y="75"/>
                        </a:lnTo>
                        <a:lnTo>
                          <a:pt x="222" y="77"/>
                        </a:lnTo>
                        <a:lnTo>
                          <a:pt x="221" y="79"/>
                        </a:lnTo>
                        <a:lnTo>
                          <a:pt x="217" y="79"/>
                        </a:lnTo>
                        <a:lnTo>
                          <a:pt x="214" y="80"/>
                        </a:lnTo>
                        <a:lnTo>
                          <a:pt x="214" y="80"/>
                        </a:lnTo>
                        <a:lnTo>
                          <a:pt x="211" y="81"/>
                        </a:lnTo>
                        <a:lnTo>
                          <a:pt x="209" y="83"/>
                        </a:lnTo>
                        <a:lnTo>
                          <a:pt x="205" y="84"/>
                        </a:lnTo>
                        <a:lnTo>
                          <a:pt x="201" y="84"/>
                        </a:lnTo>
                        <a:lnTo>
                          <a:pt x="199" y="85"/>
                        </a:lnTo>
                        <a:lnTo>
                          <a:pt x="198" y="88"/>
                        </a:lnTo>
                        <a:lnTo>
                          <a:pt x="197" y="89"/>
                        </a:lnTo>
                        <a:lnTo>
                          <a:pt x="195" y="92"/>
                        </a:lnTo>
                        <a:lnTo>
                          <a:pt x="194" y="93"/>
                        </a:lnTo>
                        <a:lnTo>
                          <a:pt x="193" y="95"/>
                        </a:lnTo>
                        <a:lnTo>
                          <a:pt x="191" y="95"/>
                        </a:lnTo>
                        <a:lnTo>
                          <a:pt x="189" y="95"/>
                        </a:lnTo>
                        <a:lnTo>
                          <a:pt x="186" y="96"/>
                        </a:lnTo>
                        <a:lnTo>
                          <a:pt x="185" y="97"/>
                        </a:lnTo>
                        <a:lnTo>
                          <a:pt x="183" y="101"/>
                        </a:lnTo>
                        <a:lnTo>
                          <a:pt x="182" y="104"/>
                        </a:lnTo>
                        <a:lnTo>
                          <a:pt x="181" y="108"/>
                        </a:lnTo>
                        <a:lnTo>
                          <a:pt x="179" y="109"/>
                        </a:lnTo>
                        <a:lnTo>
                          <a:pt x="177" y="112"/>
                        </a:lnTo>
                        <a:lnTo>
                          <a:pt x="173" y="112"/>
                        </a:lnTo>
                        <a:lnTo>
                          <a:pt x="167" y="112"/>
                        </a:lnTo>
                        <a:lnTo>
                          <a:pt x="165" y="113"/>
                        </a:lnTo>
                        <a:lnTo>
                          <a:pt x="162" y="115"/>
                        </a:lnTo>
                        <a:lnTo>
                          <a:pt x="161" y="116"/>
                        </a:lnTo>
                        <a:lnTo>
                          <a:pt x="159" y="119"/>
                        </a:lnTo>
                        <a:lnTo>
                          <a:pt x="158" y="121"/>
                        </a:lnTo>
                        <a:lnTo>
                          <a:pt x="157" y="123"/>
                        </a:lnTo>
                        <a:lnTo>
                          <a:pt x="155" y="123"/>
                        </a:lnTo>
                        <a:lnTo>
                          <a:pt x="154" y="123"/>
                        </a:lnTo>
                        <a:lnTo>
                          <a:pt x="153" y="123"/>
                        </a:lnTo>
                        <a:lnTo>
                          <a:pt x="151" y="124"/>
                        </a:lnTo>
                        <a:lnTo>
                          <a:pt x="150" y="127"/>
                        </a:lnTo>
                        <a:lnTo>
                          <a:pt x="151" y="128"/>
                        </a:lnTo>
                        <a:lnTo>
                          <a:pt x="153" y="130"/>
                        </a:lnTo>
                        <a:lnTo>
                          <a:pt x="157" y="133"/>
                        </a:lnTo>
                        <a:lnTo>
                          <a:pt x="162" y="136"/>
                        </a:lnTo>
                        <a:lnTo>
                          <a:pt x="166" y="140"/>
                        </a:lnTo>
                        <a:lnTo>
                          <a:pt x="170" y="144"/>
                        </a:lnTo>
                        <a:lnTo>
                          <a:pt x="171" y="145"/>
                        </a:lnTo>
                        <a:lnTo>
                          <a:pt x="173" y="146"/>
                        </a:lnTo>
                        <a:lnTo>
                          <a:pt x="173" y="148"/>
                        </a:lnTo>
                        <a:lnTo>
                          <a:pt x="173" y="149"/>
                        </a:lnTo>
                        <a:lnTo>
                          <a:pt x="171" y="152"/>
                        </a:lnTo>
                        <a:lnTo>
                          <a:pt x="170" y="154"/>
                        </a:lnTo>
                        <a:lnTo>
                          <a:pt x="169" y="157"/>
                        </a:lnTo>
                        <a:lnTo>
                          <a:pt x="167" y="160"/>
                        </a:lnTo>
                        <a:lnTo>
                          <a:pt x="165" y="162"/>
                        </a:lnTo>
                        <a:lnTo>
                          <a:pt x="163" y="165"/>
                        </a:lnTo>
                        <a:lnTo>
                          <a:pt x="161" y="168"/>
                        </a:lnTo>
                        <a:lnTo>
                          <a:pt x="158" y="170"/>
                        </a:lnTo>
                        <a:lnTo>
                          <a:pt x="155" y="172"/>
                        </a:lnTo>
                        <a:lnTo>
                          <a:pt x="154" y="172"/>
                        </a:lnTo>
                        <a:lnTo>
                          <a:pt x="153" y="172"/>
                        </a:lnTo>
                        <a:lnTo>
                          <a:pt x="151" y="170"/>
                        </a:lnTo>
                        <a:lnTo>
                          <a:pt x="151" y="168"/>
                        </a:lnTo>
                        <a:lnTo>
                          <a:pt x="149" y="165"/>
                        </a:lnTo>
                        <a:lnTo>
                          <a:pt x="146" y="165"/>
                        </a:lnTo>
                        <a:lnTo>
                          <a:pt x="142" y="165"/>
                        </a:lnTo>
                        <a:lnTo>
                          <a:pt x="135" y="169"/>
                        </a:lnTo>
                        <a:lnTo>
                          <a:pt x="126" y="172"/>
                        </a:lnTo>
                        <a:lnTo>
                          <a:pt x="121" y="176"/>
                        </a:lnTo>
                        <a:lnTo>
                          <a:pt x="118" y="178"/>
                        </a:lnTo>
                        <a:lnTo>
                          <a:pt x="114" y="180"/>
                        </a:lnTo>
                        <a:lnTo>
                          <a:pt x="110" y="181"/>
                        </a:lnTo>
                        <a:lnTo>
                          <a:pt x="108" y="180"/>
                        </a:lnTo>
                        <a:lnTo>
                          <a:pt x="106" y="178"/>
                        </a:lnTo>
                        <a:lnTo>
                          <a:pt x="104" y="176"/>
                        </a:lnTo>
                        <a:lnTo>
                          <a:pt x="101" y="174"/>
                        </a:lnTo>
                        <a:lnTo>
                          <a:pt x="98" y="173"/>
                        </a:lnTo>
                        <a:lnTo>
                          <a:pt x="97" y="174"/>
                        </a:lnTo>
                        <a:lnTo>
                          <a:pt x="96" y="174"/>
                        </a:lnTo>
                        <a:lnTo>
                          <a:pt x="96" y="177"/>
                        </a:lnTo>
                        <a:lnTo>
                          <a:pt x="97" y="178"/>
                        </a:lnTo>
                        <a:lnTo>
                          <a:pt x="100" y="180"/>
                        </a:lnTo>
                        <a:lnTo>
                          <a:pt x="101" y="182"/>
                        </a:lnTo>
                        <a:lnTo>
                          <a:pt x="101" y="184"/>
                        </a:lnTo>
                        <a:lnTo>
                          <a:pt x="100" y="186"/>
                        </a:lnTo>
                        <a:lnTo>
                          <a:pt x="98" y="186"/>
                        </a:lnTo>
                        <a:lnTo>
                          <a:pt x="97" y="186"/>
                        </a:lnTo>
                        <a:lnTo>
                          <a:pt x="94" y="185"/>
                        </a:lnTo>
                        <a:lnTo>
                          <a:pt x="92" y="184"/>
                        </a:lnTo>
                        <a:lnTo>
                          <a:pt x="88" y="180"/>
                        </a:lnTo>
                        <a:lnTo>
                          <a:pt x="84" y="177"/>
                        </a:lnTo>
                        <a:lnTo>
                          <a:pt x="78" y="177"/>
                        </a:lnTo>
                        <a:lnTo>
                          <a:pt x="77" y="177"/>
                        </a:lnTo>
                        <a:lnTo>
                          <a:pt x="70" y="177"/>
                        </a:lnTo>
                        <a:lnTo>
                          <a:pt x="68" y="177"/>
                        </a:lnTo>
                        <a:lnTo>
                          <a:pt x="65" y="176"/>
                        </a:lnTo>
                        <a:lnTo>
                          <a:pt x="64" y="174"/>
                        </a:lnTo>
                        <a:lnTo>
                          <a:pt x="62" y="172"/>
                        </a:lnTo>
                        <a:lnTo>
                          <a:pt x="61" y="169"/>
                        </a:lnTo>
                        <a:lnTo>
                          <a:pt x="61" y="166"/>
                        </a:lnTo>
                        <a:lnTo>
                          <a:pt x="60" y="165"/>
                        </a:lnTo>
                        <a:lnTo>
                          <a:pt x="58" y="165"/>
                        </a:lnTo>
                        <a:lnTo>
                          <a:pt x="56" y="165"/>
                        </a:lnTo>
                        <a:lnTo>
                          <a:pt x="54" y="165"/>
                        </a:lnTo>
                        <a:lnTo>
                          <a:pt x="53" y="165"/>
                        </a:lnTo>
                        <a:lnTo>
                          <a:pt x="52" y="166"/>
                        </a:lnTo>
                        <a:lnTo>
                          <a:pt x="52" y="168"/>
                        </a:lnTo>
                        <a:lnTo>
                          <a:pt x="52" y="169"/>
                        </a:lnTo>
                        <a:lnTo>
                          <a:pt x="53" y="170"/>
                        </a:lnTo>
                        <a:lnTo>
                          <a:pt x="54" y="173"/>
                        </a:lnTo>
                        <a:lnTo>
                          <a:pt x="57" y="174"/>
                        </a:lnTo>
                        <a:lnTo>
                          <a:pt x="58" y="177"/>
                        </a:lnTo>
                        <a:lnTo>
                          <a:pt x="58" y="178"/>
                        </a:lnTo>
                        <a:lnTo>
                          <a:pt x="60" y="180"/>
                        </a:lnTo>
                        <a:lnTo>
                          <a:pt x="58" y="181"/>
                        </a:lnTo>
                        <a:lnTo>
                          <a:pt x="57" y="181"/>
                        </a:lnTo>
                        <a:lnTo>
                          <a:pt x="53" y="181"/>
                        </a:lnTo>
                        <a:lnTo>
                          <a:pt x="49" y="181"/>
                        </a:lnTo>
                        <a:lnTo>
                          <a:pt x="48" y="180"/>
                        </a:lnTo>
                        <a:lnTo>
                          <a:pt x="45" y="177"/>
                        </a:lnTo>
                        <a:lnTo>
                          <a:pt x="44" y="176"/>
                        </a:lnTo>
                        <a:lnTo>
                          <a:pt x="42" y="174"/>
                        </a:lnTo>
                        <a:lnTo>
                          <a:pt x="40" y="176"/>
                        </a:lnTo>
                        <a:lnTo>
                          <a:pt x="38" y="178"/>
                        </a:lnTo>
                        <a:lnTo>
                          <a:pt x="36" y="181"/>
                        </a:lnTo>
                        <a:lnTo>
                          <a:pt x="34" y="182"/>
                        </a:lnTo>
                        <a:lnTo>
                          <a:pt x="30" y="184"/>
                        </a:lnTo>
                        <a:lnTo>
                          <a:pt x="26" y="184"/>
                        </a:lnTo>
                        <a:lnTo>
                          <a:pt x="24" y="185"/>
                        </a:lnTo>
                        <a:lnTo>
                          <a:pt x="22" y="186"/>
                        </a:lnTo>
                        <a:lnTo>
                          <a:pt x="22" y="189"/>
                        </a:lnTo>
                        <a:lnTo>
                          <a:pt x="24" y="192"/>
                        </a:lnTo>
                        <a:lnTo>
                          <a:pt x="26" y="193"/>
                        </a:lnTo>
                        <a:lnTo>
                          <a:pt x="28" y="196"/>
                        </a:lnTo>
                        <a:lnTo>
                          <a:pt x="30" y="198"/>
                        </a:lnTo>
                        <a:lnTo>
                          <a:pt x="30" y="201"/>
                        </a:lnTo>
                        <a:lnTo>
                          <a:pt x="30" y="202"/>
                        </a:lnTo>
                        <a:lnTo>
                          <a:pt x="28" y="204"/>
                        </a:lnTo>
                        <a:lnTo>
                          <a:pt x="25" y="205"/>
                        </a:lnTo>
                        <a:lnTo>
                          <a:pt x="22" y="206"/>
                        </a:lnTo>
                        <a:lnTo>
                          <a:pt x="21" y="208"/>
                        </a:lnTo>
                        <a:lnTo>
                          <a:pt x="21" y="209"/>
                        </a:lnTo>
                        <a:lnTo>
                          <a:pt x="22" y="209"/>
                        </a:lnTo>
                        <a:lnTo>
                          <a:pt x="24" y="208"/>
                        </a:lnTo>
                        <a:lnTo>
                          <a:pt x="28" y="209"/>
                        </a:lnTo>
                        <a:lnTo>
                          <a:pt x="30" y="209"/>
                        </a:lnTo>
                        <a:lnTo>
                          <a:pt x="33" y="212"/>
                        </a:lnTo>
                        <a:lnTo>
                          <a:pt x="34" y="214"/>
                        </a:lnTo>
                        <a:lnTo>
                          <a:pt x="36" y="217"/>
                        </a:lnTo>
                        <a:lnTo>
                          <a:pt x="36" y="221"/>
                        </a:lnTo>
                        <a:lnTo>
                          <a:pt x="36" y="224"/>
                        </a:lnTo>
                        <a:lnTo>
                          <a:pt x="36" y="226"/>
                        </a:lnTo>
                        <a:lnTo>
                          <a:pt x="38" y="229"/>
                        </a:lnTo>
                        <a:lnTo>
                          <a:pt x="41" y="230"/>
                        </a:lnTo>
                        <a:lnTo>
                          <a:pt x="44" y="232"/>
                        </a:lnTo>
                        <a:lnTo>
                          <a:pt x="46" y="232"/>
                        </a:lnTo>
                        <a:lnTo>
                          <a:pt x="48" y="233"/>
                        </a:lnTo>
                        <a:lnTo>
                          <a:pt x="49" y="234"/>
                        </a:lnTo>
                        <a:lnTo>
                          <a:pt x="49" y="236"/>
                        </a:lnTo>
                        <a:lnTo>
                          <a:pt x="48" y="237"/>
                        </a:lnTo>
                        <a:lnTo>
                          <a:pt x="45" y="240"/>
                        </a:lnTo>
                        <a:lnTo>
                          <a:pt x="44" y="241"/>
                        </a:lnTo>
                        <a:lnTo>
                          <a:pt x="44" y="242"/>
                        </a:lnTo>
                        <a:lnTo>
                          <a:pt x="44" y="244"/>
                        </a:lnTo>
                        <a:lnTo>
                          <a:pt x="45" y="245"/>
                        </a:lnTo>
                        <a:lnTo>
                          <a:pt x="48" y="248"/>
                        </a:lnTo>
                        <a:lnTo>
                          <a:pt x="52" y="252"/>
                        </a:lnTo>
                        <a:lnTo>
                          <a:pt x="54" y="256"/>
                        </a:lnTo>
                        <a:lnTo>
                          <a:pt x="56" y="258"/>
                        </a:lnTo>
                        <a:lnTo>
                          <a:pt x="57" y="262"/>
                        </a:lnTo>
                        <a:lnTo>
                          <a:pt x="57" y="264"/>
                        </a:lnTo>
                        <a:lnTo>
                          <a:pt x="58" y="266"/>
                        </a:lnTo>
                        <a:lnTo>
                          <a:pt x="60" y="269"/>
                        </a:lnTo>
                        <a:lnTo>
                          <a:pt x="61" y="272"/>
                        </a:lnTo>
                        <a:lnTo>
                          <a:pt x="62" y="274"/>
                        </a:lnTo>
                        <a:lnTo>
                          <a:pt x="65" y="282"/>
                        </a:lnTo>
                        <a:lnTo>
                          <a:pt x="66" y="289"/>
                        </a:lnTo>
                        <a:lnTo>
                          <a:pt x="64" y="297"/>
                        </a:lnTo>
                        <a:lnTo>
                          <a:pt x="62" y="301"/>
                        </a:lnTo>
                        <a:lnTo>
                          <a:pt x="62" y="305"/>
                        </a:lnTo>
                        <a:lnTo>
                          <a:pt x="62" y="309"/>
                        </a:lnTo>
                        <a:lnTo>
                          <a:pt x="62" y="311"/>
                        </a:lnTo>
                        <a:lnTo>
                          <a:pt x="62" y="315"/>
                        </a:lnTo>
                        <a:lnTo>
                          <a:pt x="61" y="317"/>
                        </a:lnTo>
                        <a:lnTo>
                          <a:pt x="60" y="318"/>
                        </a:lnTo>
                        <a:lnTo>
                          <a:pt x="58" y="319"/>
                        </a:lnTo>
                        <a:lnTo>
                          <a:pt x="57" y="321"/>
                        </a:lnTo>
                        <a:lnTo>
                          <a:pt x="54" y="323"/>
                        </a:lnTo>
                        <a:lnTo>
                          <a:pt x="52" y="326"/>
                        </a:lnTo>
                        <a:lnTo>
                          <a:pt x="48" y="333"/>
                        </a:lnTo>
                        <a:lnTo>
                          <a:pt x="44" y="339"/>
                        </a:lnTo>
                        <a:lnTo>
                          <a:pt x="40" y="345"/>
                        </a:lnTo>
                        <a:lnTo>
                          <a:pt x="38" y="347"/>
                        </a:lnTo>
                        <a:lnTo>
                          <a:pt x="37" y="350"/>
                        </a:lnTo>
                        <a:lnTo>
                          <a:pt x="36" y="353"/>
                        </a:lnTo>
                        <a:lnTo>
                          <a:pt x="34" y="355"/>
                        </a:lnTo>
                        <a:lnTo>
                          <a:pt x="33" y="358"/>
                        </a:lnTo>
                        <a:lnTo>
                          <a:pt x="34" y="361"/>
                        </a:lnTo>
                        <a:lnTo>
                          <a:pt x="36" y="362"/>
                        </a:lnTo>
                        <a:lnTo>
                          <a:pt x="38" y="363"/>
                        </a:lnTo>
                        <a:lnTo>
                          <a:pt x="40" y="363"/>
                        </a:lnTo>
                        <a:lnTo>
                          <a:pt x="45" y="362"/>
                        </a:lnTo>
                        <a:lnTo>
                          <a:pt x="49" y="359"/>
                        </a:lnTo>
                        <a:lnTo>
                          <a:pt x="50" y="359"/>
                        </a:lnTo>
                        <a:lnTo>
                          <a:pt x="52" y="359"/>
                        </a:lnTo>
                        <a:lnTo>
                          <a:pt x="54" y="359"/>
                        </a:lnTo>
                        <a:lnTo>
                          <a:pt x="54" y="361"/>
                        </a:lnTo>
                        <a:lnTo>
                          <a:pt x="54" y="361"/>
                        </a:lnTo>
                        <a:lnTo>
                          <a:pt x="49" y="366"/>
                        </a:lnTo>
                        <a:lnTo>
                          <a:pt x="49" y="366"/>
                        </a:lnTo>
                        <a:lnTo>
                          <a:pt x="50" y="367"/>
                        </a:lnTo>
                        <a:lnTo>
                          <a:pt x="50" y="370"/>
                        </a:lnTo>
                        <a:lnTo>
                          <a:pt x="50" y="371"/>
                        </a:lnTo>
                        <a:lnTo>
                          <a:pt x="49" y="371"/>
                        </a:lnTo>
                        <a:lnTo>
                          <a:pt x="46" y="373"/>
                        </a:lnTo>
                        <a:lnTo>
                          <a:pt x="44" y="373"/>
                        </a:lnTo>
                        <a:lnTo>
                          <a:pt x="40" y="374"/>
                        </a:lnTo>
                        <a:lnTo>
                          <a:pt x="37" y="375"/>
                        </a:lnTo>
                        <a:lnTo>
                          <a:pt x="34" y="378"/>
                        </a:lnTo>
                        <a:lnTo>
                          <a:pt x="33" y="381"/>
                        </a:lnTo>
                        <a:lnTo>
                          <a:pt x="32" y="383"/>
                        </a:lnTo>
                        <a:lnTo>
                          <a:pt x="30" y="385"/>
                        </a:lnTo>
                        <a:lnTo>
                          <a:pt x="29" y="385"/>
                        </a:lnTo>
                        <a:lnTo>
                          <a:pt x="29" y="386"/>
                        </a:lnTo>
                        <a:lnTo>
                          <a:pt x="26" y="386"/>
                        </a:lnTo>
                        <a:lnTo>
                          <a:pt x="25" y="387"/>
                        </a:lnTo>
                        <a:lnTo>
                          <a:pt x="22" y="391"/>
                        </a:lnTo>
                        <a:lnTo>
                          <a:pt x="20" y="395"/>
                        </a:lnTo>
                        <a:lnTo>
                          <a:pt x="18" y="398"/>
                        </a:lnTo>
                        <a:lnTo>
                          <a:pt x="17" y="401"/>
                        </a:lnTo>
                        <a:lnTo>
                          <a:pt x="16" y="402"/>
                        </a:lnTo>
                        <a:lnTo>
                          <a:pt x="14" y="402"/>
                        </a:lnTo>
                        <a:lnTo>
                          <a:pt x="13" y="401"/>
                        </a:lnTo>
                        <a:lnTo>
                          <a:pt x="12" y="399"/>
                        </a:lnTo>
                        <a:lnTo>
                          <a:pt x="9" y="398"/>
                        </a:lnTo>
                        <a:lnTo>
                          <a:pt x="9" y="395"/>
                        </a:lnTo>
                        <a:lnTo>
                          <a:pt x="9" y="393"/>
                        </a:lnTo>
                        <a:lnTo>
                          <a:pt x="8" y="393"/>
                        </a:lnTo>
                        <a:lnTo>
                          <a:pt x="6" y="393"/>
                        </a:lnTo>
                        <a:lnTo>
                          <a:pt x="4" y="394"/>
                        </a:lnTo>
                        <a:lnTo>
                          <a:pt x="2" y="397"/>
                        </a:lnTo>
                        <a:lnTo>
                          <a:pt x="2" y="398"/>
                        </a:lnTo>
                        <a:lnTo>
                          <a:pt x="2" y="401"/>
                        </a:lnTo>
                        <a:lnTo>
                          <a:pt x="4" y="403"/>
                        </a:lnTo>
                        <a:lnTo>
                          <a:pt x="5" y="407"/>
                        </a:lnTo>
                        <a:lnTo>
                          <a:pt x="4" y="410"/>
                        </a:lnTo>
                        <a:lnTo>
                          <a:pt x="4" y="413"/>
                        </a:lnTo>
                        <a:lnTo>
                          <a:pt x="4" y="415"/>
                        </a:lnTo>
                        <a:lnTo>
                          <a:pt x="4" y="417"/>
                        </a:lnTo>
                        <a:lnTo>
                          <a:pt x="5" y="418"/>
                        </a:lnTo>
                        <a:lnTo>
                          <a:pt x="6" y="419"/>
                        </a:lnTo>
                        <a:lnTo>
                          <a:pt x="9" y="419"/>
                        </a:lnTo>
                        <a:lnTo>
                          <a:pt x="13" y="418"/>
                        </a:lnTo>
                        <a:lnTo>
                          <a:pt x="16" y="418"/>
                        </a:lnTo>
                        <a:lnTo>
                          <a:pt x="18" y="418"/>
                        </a:lnTo>
                        <a:lnTo>
                          <a:pt x="21" y="417"/>
                        </a:lnTo>
                        <a:lnTo>
                          <a:pt x="22" y="417"/>
                        </a:lnTo>
                        <a:lnTo>
                          <a:pt x="24" y="417"/>
                        </a:lnTo>
                        <a:lnTo>
                          <a:pt x="25" y="417"/>
                        </a:lnTo>
                        <a:lnTo>
                          <a:pt x="26" y="418"/>
                        </a:lnTo>
                        <a:lnTo>
                          <a:pt x="26" y="419"/>
                        </a:lnTo>
                        <a:lnTo>
                          <a:pt x="26" y="421"/>
                        </a:lnTo>
                        <a:lnTo>
                          <a:pt x="25" y="423"/>
                        </a:lnTo>
                        <a:lnTo>
                          <a:pt x="24" y="426"/>
                        </a:lnTo>
                        <a:lnTo>
                          <a:pt x="24" y="429"/>
                        </a:lnTo>
                        <a:lnTo>
                          <a:pt x="25" y="430"/>
                        </a:lnTo>
                        <a:lnTo>
                          <a:pt x="26" y="431"/>
                        </a:lnTo>
                        <a:lnTo>
                          <a:pt x="28" y="431"/>
                        </a:lnTo>
                        <a:lnTo>
                          <a:pt x="30" y="431"/>
                        </a:lnTo>
                        <a:lnTo>
                          <a:pt x="33" y="433"/>
                        </a:lnTo>
                        <a:lnTo>
                          <a:pt x="34" y="434"/>
                        </a:lnTo>
                        <a:lnTo>
                          <a:pt x="36" y="435"/>
                        </a:lnTo>
                        <a:lnTo>
                          <a:pt x="36" y="439"/>
                        </a:lnTo>
                        <a:lnTo>
                          <a:pt x="36" y="442"/>
                        </a:lnTo>
                        <a:lnTo>
                          <a:pt x="36" y="444"/>
                        </a:lnTo>
                        <a:lnTo>
                          <a:pt x="37" y="447"/>
                        </a:lnTo>
                        <a:lnTo>
                          <a:pt x="37" y="450"/>
                        </a:lnTo>
                        <a:lnTo>
                          <a:pt x="36" y="451"/>
                        </a:lnTo>
                        <a:lnTo>
                          <a:pt x="33" y="452"/>
                        </a:lnTo>
                        <a:lnTo>
                          <a:pt x="32" y="452"/>
                        </a:lnTo>
                        <a:lnTo>
                          <a:pt x="28" y="452"/>
                        </a:lnTo>
                        <a:lnTo>
                          <a:pt x="25" y="452"/>
                        </a:lnTo>
                        <a:lnTo>
                          <a:pt x="24" y="452"/>
                        </a:lnTo>
                        <a:lnTo>
                          <a:pt x="22" y="452"/>
                        </a:lnTo>
                        <a:lnTo>
                          <a:pt x="22" y="455"/>
                        </a:lnTo>
                        <a:lnTo>
                          <a:pt x="22" y="458"/>
                        </a:lnTo>
                        <a:lnTo>
                          <a:pt x="22" y="460"/>
                        </a:lnTo>
                        <a:lnTo>
                          <a:pt x="21" y="463"/>
                        </a:lnTo>
                        <a:lnTo>
                          <a:pt x="20" y="464"/>
                        </a:lnTo>
                        <a:lnTo>
                          <a:pt x="17" y="466"/>
                        </a:lnTo>
                        <a:lnTo>
                          <a:pt x="16" y="466"/>
                        </a:lnTo>
                        <a:lnTo>
                          <a:pt x="16" y="467"/>
                        </a:lnTo>
                        <a:lnTo>
                          <a:pt x="16" y="468"/>
                        </a:lnTo>
                        <a:lnTo>
                          <a:pt x="17" y="470"/>
                        </a:lnTo>
                        <a:lnTo>
                          <a:pt x="20" y="471"/>
                        </a:lnTo>
                        <a:lnTo>
                          <a:pt x="21" y="471"/>
                        </a:lnTo>
                        <a:lnTo>
                          <a:pt x="22" y="472"/>
                        </a:lnTo>
                        <a:lnTo>
                          <a:pt x="24" y="472"/>
                        </a:lnTo>
                        <a:lnTo>
                          <a:pt x="25" y="474"/>
                        </a:lnTo>
                        <a:lnTo>
                          <a:pt x="25" y="475"/>
                        </a:lnTo>
                        <a:lnTo>
                          <a:pt x="24" y="478"/>
                        </a:lnTo>
                        <a:lnTo>
                          <a:pt x="24" y="483"/>
                        </a:lnTo>
                        <a:lnTo>
                          <a:pt x="24" y="486"/>
                        </a:lnTo>
                        <a:lnTo>
                          <a:pt x="25" y="487"/>
                        </a:lnTo>
                        <a:lnTo>
                          <a:pt x="28" y="488"/>
                        </a:lnTo>
                        <a:lnTo>
                          <a:pt x="29" y="488"/>
                        </a:lnTo>
                        <a:lnTo>
                          <a:pt x="33" y="488"/>
                        </a:lnTo>
                        <a:lnTo>
                          <a:pt x="37" y="487"/>
                        </a:lnTo>
                        <a:lnTo>
                          <a:pt x="38" y="488"/>
                        </a:lnTo>
                        <a:lnTo>
                          <a:pt x="40" y="490"/>
                        </a:lnTo>
                        <a:lnTo>
                          <a:pt x="41" y="491"/>
                        </a:lnTo>
                        <a:lnTo>
                          <a:pt x="42" y="492"/>
                        </a:lnTo>
                        <a:lnTo>
                          <a:pt x="42" y="494"/>
                        </a:lnTo>
                        <a:lnTo>
                          <a:pt x="42" y="495"/>
                        </a:lnTo>
                        <a:lnTo>
                          <a:pt x="44" y="498"/>
                        </a:lnTo>
                        <a:lnTo>
                          <a:pt x="45" y="500"/>
                        </a:lnTo>
                        <a:lnTo>
                          <a:pt x="45" y="504"/>
                        </a:lnTo>
                        <a:lnTo>
                          <a:pt x="45" y="507"/>
                        </a:lnTo>
                        <a:lnTo>
                          <a:pt x="45" y="508"/>
                        </a:lnTo>
                        <a:lnTo>
                          <a:pt x="46" y="510"/>
                        </a:lnTo>
                        <a:lnTo>
                          <a:pt x="48" y="511"/>
                        </a:lnTo>
                        <a:lnTo>
                          <a:pt x="50" y="512"/>
                        </a:lnTo>
                        <a:lnTo>
                          <a:pt x="53" y="512"/>
                        </a:lnTo>
                        <a:lnTo>
                          <a:pt x="54" y="512"/>
                        </a:lnTo>
                        <a:lnTo>
                          <a:pt x="57" y="512"/>
                        </a:lnTo>
                        <a:lnTo>
                          <a:pt x="60" y="512"/>
                        </a:lnTo>
                        <a:lnTo>
                          <a:pt x="61" y="512"/>
                        </a:lnTo>
                        <a:lnTo>
                          <a:pt x="61" y="515"/>
                        </a:lnTo>
                        <a:lnTo>
                          <a:pt x="62" y="516"/>
                        </a:lnTo>
                        <a:lnTo>
                          <a:pt x="64" y="518"/>
                        </a:lnTo>
                        <a:lnTo>
                          <a:pt x="64" y="519"/>
                        </a:lnTo>
                        <a:lnTo>
                          <a:pt x="64" y="519"/>
                        </a:lnTo>
                        <a:lnTo>
                          <a:pt x="64" y="520"/>
                        </a:lnTo>
                        <a:lnTo>
                          <a:pt x="62" y="522"/>
                        </a:lnTo>
                        <a:lnTo>
                          <a:pt x="60" y="524"/>
                        </a:lnTo>
                        <a:lnTo>
                          <a:pt x="57" y="526"/>
                        </a:lnTo>
                        <a:lnTo>
                          <a:pt x="54" y="527"/>
                        </a:lnTo>
                        <a:lnTo>
                          <a:pt x="53" y="528"/>
                        </a:lnTo>
                        <a:lnTo>
                          <a:pt x="52" y="528"/>
                        </a:lnTo>
                        <a:lnTo>
                          <a:pt x="50" y="530"/>
                        </a:lnTo>
                        <a:lnTo>
                          <a:pt x="50" y="531"/>
                        </a:lnTo>
                        <a:lnTo>
                          <a:pt x="49" y="534"/>
                        </a:lnTo>
                        <a:lnTo>
                          <a:pt x="49" y="536"/>
                        </a:lnTo>
                        <a:lnTo>
                          <a:pt x="49" y="539"/>
                        </a:lnTo>
                        <a:lnTo>
                          <a:pt x="49" y="540"/>
                        </a:lnTo>
                        <a:lnTo>
                          <a:pt x="50" y="543"/>
                        </a:lnTo>
                        <a:lnTo>
                          <a:pt x="52" y="544"/>
                        </a:lnTo>
                        <a:lnTo>
                          <a:pt x="53" y="546"/>
                        </a:lnTo>
                        <a:lnTo>
                          <a:pt x="54" y="547"/>
                        </a:lnTo>
                        <a:lnTo>
                          <a:pt x="54" y="548"/>
                        </a:lnTo>
                        <a:lnTo>
                          <a:pt x="56" y="550"/>
                        </a:lnTo>
                        <a:lnTo>
                          <a:pt x="57" y="550"/>
                        </a:lnTo>
                        <a:lnTo>
                          <a:pt x="60" y="550"/>
                        </a:lnTo>
                        <a:lnTo>
                          <a:pt x="62" y="550"/>
                        </a:lnTo>
                        <a:lnTo>
                          <a:pt x="65" y="550"/>
                        </a:lnTo>
                        <a:lnTo>
                          <a:pt x="69" y="550"/>
                        </a:lnTo>
                        <a:lnTo>
                          <a:pt x="72" y="551"/>
                        </a:lnTo>
                        <a:lnTo>
                          <a:pt x="74" y="554"/>
                        </a:lnTo>
                        <a:lnTo>
                          <a:pt x="76" y="556"/>
                        </a:lnTo>
                        <a:lnTo>
                          <a:pt x="77" y="559"/>
                        </a:lnTo>
                        <a:lnTo>
                          <a:pt x="78" y="562"/>
                        </a:lnTo>
                        <a:lnTo>
                          <a:pt x="81" y="563"/>
                        </a:lnTo>
                        <a:lnTo>
                          <a:pt x="82" y="564"/>
                        </a:lnTo>
                        <a:lnTo>
                          <a:pt x="82" y="567"/>
                        </a:lnTo>
                        <a:lnTo>
                          <a:pt x="82" y="568"/>
                        </a:lnTo>
                        <a:lnTo>
                          <a:pt x="81" y="572"/>
                        </a:lnTo>
                        <a:lnTo>
                          <a:pt x="80" y="576"/>
                        </a:lnTo>
                        <a:lnTo>
                          <a:pt x="78" y="579"/>
                        </a:lnTo>
                        <a:lnTo>
                          <a:pt x="77" y="582"/>
                        </a:lnTo>
                        <a:lnTo>
                          <a:pt x="78" y="584"/>
                        </a:lnTo>
                        <a:lnTo>
                          <a:pt x="80" y="587"/>
                        </a:lnTo>
                        <a:lnTo>
                          <a:pt x="81" y="590"/>
                        </a:lnTo>
                        <a:lnTo>
                          <a:pt x="82" y="587"/>
                        </a:lnTo>
                        <a:lnTo>
                          <a:pt x="82" y="584"/>
                        </a:lnTo>
                        <a:lnTo>
                          <a:pt x="84" y="583"/>
                        </a:lnTo>
                        <a:lnTo>
                          <a:pt x="85" y="583"/>
                        </a:lnTo>
                        <a:lnTo>
                          <a:pt x="86" y="582"/>
                        </a:lnTo>
                        <a:lnTo>
                          <a:pt x="89" y="583"/>
                        </a:lnTo>
                        <a:lnTo>
                          <a:pt x="90" y="584"/>
                        </a:lnTo>
                        <a:lnTo>
                          <a:pt x="92" y="587"/>
                        </a:lnTo>
                        <a:lnTo>
                          <a:pt x="93" y="588"/>
                        </a:lnTo>
                        <a:lnTo>
                          <a:pt x="94" y="591"/>
                        </a:lnTo>
                        <a:lnTo>
                          <a:pt x="96" y="593"/>
                        </a:lnTo>
                        <a:lnTo>
                          <a:pt x="97" y="595"/>
                        </a:lnTo>
                        <a:lnTo>
                          <a:pt x="98" y="595"/>
                        </a:lnTo>
                        <a:lnTo>
                          <a:pt x="100" y="595"/>
                        </a:lnTo>
                        <a:lnTo>
                          <a:pt x="101" y="593"/>
                        </a:lnTo>
                        <a:lnTo>
                          <a:pt x="105" y="590"/>
                        </a:lnTo>
                        <a:lnTo>
                          <a:pt x="108" y="588"/>
                        </a:lnTo>
                        <a:lnTo>
                          <a:pt x="109" y="587"/>
                        </a:lnTo>
                        <a:lnTo>
                          <a:pt x="112" y="586"/>
                        </a:lnTo>
                        <a:lnTo>
                          <a:pt x="114" y="584"/>
                        </a:lnTo>
                        <a:lnTo>
                          <a:pt x="116" y="584"/>
                        </a:lnTo>
                        <a:lnTo>
                          <a:pt x="118" y="584"/>
                        </a:lnTo>
                        <a:lnTo>
                          <a:pt x="121" y="586"/>
                        </a:lnTo>
                        <a:lnTo>
                          <a:pt x="123" y="588"/>
                        </a:lnTo>
                        <a:lnTo>
                          <a:pt x="125" y="590"/>
                        </a:lnTo>
                        <a:lnTo>
                          <a:pt x="127" y="592"/>
                        </a:lnTo>
                        <a:lnTo>
                          <a:pt x="129" y="592"/>
                        </a:lnTo>
                        <a:lnTo>
                          <a:pt x="130" y="592"/>
                        </a:lnTo>
                        <a:lnTo>
                          <a:pt x="131" y="591"/>
                        </a:lnTo>
                        <a:lnTo>
                          <a:pt x="131" y="590"/>
                        </a:lnTo>
                        <a:lnTo>
                          <a:pt x="133" y="590"/>
                        </a:lnTo>
                        <a:lnTo>
                          <a:pt x="134" y="590"/>
                        </a:lnTo>
                        <a:lnTo>
                          <a:pt x="135" y="592"/>
                        </a:lnTo>
                        <a:lnTo>
                          <a:pt x="137" y="593"/>
                        </a:lnTo>
                        <a:lnTo>
                          <a:pt x="138" y="595"/>
                        </a:lnTo>
                        <a:lnTo>
                          <a:pt x="141" y="595"/>
                        </a:lnTo>
                        <a:lnTo>
                          <a:pt x="143" y="593"/>
                        </a:lnTo>
                        <a:lnTo>
                          <a:pt x="147" y="592"/>
                        </a:lnTo>
                        <a:lnTo>
                          <a:pt x="150" y="591"/>
                        </a:lnTo>
                        <a:lnTo>
                          <a:pt x="150" y="588"/>
                        </a:lnTo>
                        <a:lnTo>
                          <a:pt x="150" y="584"/>
                        </a:lnTo>
                        <a:lnTo>
                          <a:pt x="151" y="583"/>
                        </a:lnTo>
                        <a:lnTo>
                          <a:pt x="151" y="580"/>
                        </a:lnTo>
                        <a:lnTo>
                          <a:pt x="153" y="578"/>
                        </a:lnTo>
                        <a:lnTo>
                          <a:pt x="154" y="576"/>
                        </a:lnTo>
                        <a:lnTo>
                          <a:pt x="153" y="575"/>
                        </a:lnTo>
                        <a:lnTo>
                          <a:pt x="151" y="574"/>
                        </a:lnTo>
                        <a:lnTo>
                          <a:pt x="150" y="572"/>
                        </a:lnTo>
                        <a:lnTo>
                          <a:pt x="149" y="571"/>
                        </a:lnTo>
                        <a:lnTo>
                          <a:pt x="147" y="570"/>
                        </a:lnTo>
                        <a:lnTo>
                          <a:pt x="147" y="567"/>
                        </a:lnTo>
                        <a:lnTo>
                          <a:pt x="147" y="564"/>
                        </a:lnTo>
                        <a:lnTo>
                          <a:pt x="147" y="562"/>
                        </a:lnTo>
                        <a:lnTo>
                          <a:pt x="147" y="560"/>
                        </a:lnTo>
                        <a:lnTo>
                          <a:pt x="150" y="558"/>
                        </a:lnTo>
                        <a:lnTo>
                          <a:pt x="151" y="556"/>
                        </a:lnTo>
                        <a:lnTo>
                          <a:pt x="153" y="556"/>
                        </a:lnTo>
                        <a:lnTo>
                          <a:pt x="154" y="558"/>
                        </a:lnTo>
                        <a:lnTo>
                          <a:pt x="157" y="559"/>
                        </a:lnTo>
                        <a:lnTo>
                          <a:pt x="158" y="562"/>
                        </a:lnTo>
                        <a:lnTo>
                          <a:pt x="161" y="563"/>
                        </a:lnTo>
                        <a:lnTo>
                          <a:pt x="162" y="564"/>
                        </a:lnTo>
                        <a:lnTo>
                          <a:pt x="166" y="566"/>
                        </a:lnTo>
                        <a:lnTo>
                          <a:pt x="167" y="566"/>
                        </a:lnTo>
                        <a:lnTo>
                          <a:pt x="169" y="564"/>
                        </a:lnTo>
                        <a:lnTo>
                          <a:pt x="171" y="560"/>
                        </a:lnTo>
                        <a:lnTo>
                          <a:pt x="173" y="558"/>
                        </a:lnTo>
                        <a:lnTo>
                          <a:pt x="174" y="555"/>
                        </a:lnTo>
                        <a:lnTo>
                          <a:pt x="173" y="552"/>
                        </a:lnTo>
                        <a:lnTo>
                          <a:pt x="173" y="551"/>
                        </a:lnTo>
                        <a:lnTo>
                          <a:pt x="173" y="548"/>
                        </a:lnTo>
                        <a:lnTo>
                          <a:pt x="173" y="547"/>
                        </a:lnTo>
                        <a:lnTo>
                          <a:pt x="174" y="546"/>
                        </a:lnTo>
                        <a:lnTo>
                          <a:pt x="175" y="544"/>
                        </a:lnTo>
                        <a:lnTo>
                          <a:pt x="178" y="544"/>
                        </a:lnTo>
                        <a:lnTo>
                          <a:pt x="179" y="543"/>
                        </a:lnTo>
                        <a:lnTo>
                          <a:pt x="179" y="540"/>
                        </a:lnTo>
                        <a:lnTo>
                          <a:pt x="179" y="539"/>
                        </a:lnTo>
                        <a:lnTo>
                          <a:pt x="181" y="538"/>
                        </a:lnTo>
                        <a:lnTo>
                          <a:pt x="183" y="536"/>
                        </a:lnTo>
                        <a:lnTo>
                          <a:pt x="186" y="536"/>
                        </a:lnTo>
                        <a:lnTo>
                          <a:pt x="189" y="536"/>
                        </a:lnTo>
                        <a:lnTo>
                          <a:pt x="190" y="536"/>
                        </a:lnTo>
                        <a:lnTo>
                          <a:pt x="193" y="535"/>
                        </a:lnTo>
                        <a:lnTo>
                          <a:pt x="194" y="532"/>
                        </a:lnTo>
                        <a:lnTo>
                          <a:pt x="197" y="530"/>
                        </a:lnTo>
                        <a:lnTo>
                          <a:pt x="198" y="528"/>
                        </a:lnTo>
                        <a:lnTo>
                          <a:pt x="199" y="527"/>
                        </a:lnTo>
                        <a:lnTo>
                          <a:pt x="202" y="528"/>
                        </a:lnTo>
                        <a:lnTo>
                          <a:pt x="205" y="528"/>
                        </a:lnTo>
                        <a:lnTo>
                          <a:pt x="206" y="530"/>
                        </a:lnTo>
                        <a:lnTo>
                          <a:pt x="210" y="528"/>
                        </a:lnTo>
                        <a:lnTo>
                          <a:pt x="213" y="527"/>
                        </a:lnTo>
                        <a:lnTo>
                          <a:pt x="217" y="524"/>
                        </a:lnTo>
                        <a:lnTo>
                          <a:pt x="219" y="523"/>
                        </a:lnTo>
                        <a:lnTo>
                          <a:pt x="222" y="520"/>
                        </a:lnTo>
                        <a:lnTo>
                          <a:pt x="225" y="518"/>
                        </a:lnTo>
                        <a:lnTo>
                          <a:pt x="227" y="518"/>
                        </a:lnTo>
                        <a:lnTo>
                          <a:pt x="230" y="518"/>
                        </a:lnTo>
                        <a:lnTo>
                          <a:pt x="233" y="519"/>
                        </a:lnTo>
                        <a:lnTo>
                          <a:pt x="235" y="520"/>
                        </a:lnTo>
                        <a:lnTo>
                          <a:pt x="238" y="522"/>
                        </a:lnTo>
                        <a:lnTo>
                          <a:pt x="241" y="520"/>
                        </a:lnTo>
                        <a:lnTo>
                          <a:pt x="243" y="519"/>
                        </a:lnTo>
                        <a:lnTo>
                          <a:pt x="247" y="518"/>
                        </a:lnTo>
                        <a:lnTo>
                          <a:pt x="250" y="515"/>
                        </a:lnTo>
                        <a:lnTo>
                          <a:pt x="252" y="514"/>
                        </a:lnTo>
                        <a:lnTo>
                          <a:pt x="254" y="512"/>
                        </a:lnTo>
                        <a:lnTo>
                          <a:pt x="254" y="510"/>
                        </a:lnTo>
                        <a:lnTo>
                          <a:pt x="255" y="508"/>
                        </a:lnTo>
                        <a:lnTo>
                          <a:pt x="256" y="506"/>
                        </a:lnTo>
                        <a:lnTo>
                          <a:pt x="259" y="502"/>
                        </a:lnTo>
                        <a:lnTo>
                          <a:pt x="263" y="499"/>
                        </a:lnTo>
                        <a:lnTo>
                          <a:pt x="266" y="498"/>
                        </a:lnTo>
                        <a:lnTo>
                          <a:pt x="268" y="496"/>
                        </a:lnTo>
                        <a:lnTo>
                          <a:pt x="271" y="496"/>
                        </a:lnTo>
                        <a:lnTo>
                          <a:pt x="276" y="495"/>
                        </a:lnTo>
                        <a:lnTo>
                          <a:pt x="280" y="492"/>
                        </a:lnTo>
                        <a:lnTo>
                          <a:pt x="284" y="490"/>
                        </a:lnTo>
                        <a:lnTo>
                          <a:pt x="287" y="488"/>
                        </a:lnTo>
                        <a:lnTo>
                          <a:pt x="288" y="487"/>
                        </a:lnTo>
                        <a:lnTo>
                          <a:pt x="290" y="488"/>
                        </a:lnTo>
                        <a:lnTo>
                          <a:pt x="290" y="490"/>
                        </a:lnTo>
                        <a:lnTo>
                          <a:pt x="290" y="490"/>
                        </a:lnTo>
                        <a:lnTo>
                          <a:pt x="291" y="491"/>
                        </a:lnTo>
                        <a:lnTo>
                          <a:pt x="292" y="490"/>
                        </a:lnTo>
                        <a:lnTo>
                          <a:pt x="294" y="488"/>
                        </a:lnTo>
                        <a:lnTo>
                          <a:pt x="295" y="486"/>
                        </a:lnTo>
                        <a:lnTo>
                          <a:pt x="295" y="484"/>
                        </a:lnTo>
                        <a:lnTo>
                          <a:pt x="298" y="484"/>
                        </a:lnTo>
                        <a:lnTo>
                          <a:pt x="300" y="483"/>
                        </a:lnTo>
                        <a:lnTo>
                          <a:pt x="304" y="483"/>
                        </a:lnTo>
                        <a:lnTo>
                          <a:pt x="306" y="482"/>
                        </a:lnTo>
                        <a:lnTo>
                          <a:pt x="307" y="482"/>
                        </a:lnTo>
                        <a:lnTo>
                          <a:pt x="308" y="482"/>
                        </a:lnTo>
                        <a:lnTo>
                          <a:pt x="308" y="482"/>
                        </a:lnTo>
                        <a:lnTo>
                          <a:pt x="308" y="480"/>
                        </a:lnTo>
                        <a:lnTo>
                          <a:pt x="308" y="479"/>
                        </a:lnTo>
                        <a:lnTo>
                          <a:pt x="310" y="475"/>
                        </a:lnTo>
                        <a:lnTo>
                          <a:pt x="310" y="472"/>
                        </a:lnTo>
                        <a:lnTo>
                          <a:pt x="311" y="471"/>
                        </a:lnTo>
                        <a:lnTo>
                          <a:pt x="312" y="468"/>
                        </a:lnTo>
                        <a:lnTo>
                          <a:pt x="316" y="466"/>
                        </a:lnTo>
                        <a:lnTo>
                          <a:pt x="319" y="463"/>
                        </a:lnTo>
                        <a:lnTo>
                          <a:pt x="322" y="460"/>
                        </a:lnTo>
                        <a:lnTo>
                          <a:pt x="323" y="459"/>
                        </a:lnTo>
                        <a:lnTo>
                          <a:pt x="323" y="456"/>
                        </a:lnTo>
                        <a:lnTo>
                          <a:pt x="324" y="454"/>
                        </a:lnTo>
                        <a:lnTo>
                          <a:pt x="324" y="451"/>
                        </a:lnTo>
                        <a:lnTo>
                          <a:pt x="324" y="448"/>
                        </a:lnTo>
                        <a:lnTo>
                          <a:pt x="324" y="446"/>
                        </a:lnTo>
                        <a:lnTo>
                          <a:pt x="324" y="443"/>
                        </a:lnTo>
                        <a:lnTo>
                          <a:pt x="326" y="440"/>
                        </a:lnTo>
                        <a:lnTo>
                          <a:pt x="327" y="439"/>
                        </a:lnTo>
                        <a:lnTo>
                          <a:pt x="331" y="437"/>
                        </a:lnTo>
                        <a:lnTo>
                          <a:pt x="334" y="435"/>
                        </a:lnTo>
                        <a:lnTo>
                          <a:pt x="335" y="435"/>
                        </a:lnTo>
                        <a:lnTo>
                          <a:pt x="336" y="435"/>
                        </a:lnTo>
                        <a:lnTo>
                          <a:pt x="338" y="437"/>
                        </a:lnTo>
                        <a:lnTo>
                          <a:pt x="339" y="439"/>
                        </a:lnTo>
                        <a:lnTo>
                          <a:pt x="339" y="443"/>
                        </a:lnTo>
                        <a:lnTo>
                          <a:pt x="338" y="447"/>
                        </a:lnTo>
                        <a:lnTo>
                          <a:pt x="338" y="448"/>
                        </a:lnTo>
                        <a:lnTo>
                          <a:pt x="339" y="451"/>
                        </a:lnTo>
                        <a:lnTo>
                          <a:pt x="340" y="452"/>
                        </a:lnTo>
                        <a:lnTo>
                          <a:pt x="342" y="454"/>
                        </a:lnTo>
                        <a:lnTo>
                          <a:pt x="344" y="454"/>
                        </a:lnTo>
                        <a:lnTo>
                          <a:pt x="347" y="456"/>
                        </a:lnTo>
                        <a:lnTo>
                          <a:pt x="350" y="460"/>
                        </a:lnTo>
                        <a:lnTo>
                          <a:pt x="351" y="462"/>
                        </a:lnTo>
                        <a:lnTo>
                          <a:pt x="354" y="462"/>
                        </a:lnTo>
                        <a:lnTo>
                          <a:pt x="355" y="463"/>
                        </a:lnTo>
                        <a:lnTo>
                          <a:pt x="356" y="463"/>
                        </a:lnTo>
                        <a:lnTo>
                          <a:pt x="356" y="463"/>
                        </a:lnTo>
                        <a:lnTo>
                          <a:pt x="358" y="463"/>
                        </a:lnTo>
                        <a:lnTo>
                          <a:pt x="359" y="463"/>
                        </a:lnTo>
                        <a:lnTo>
                          <a:pt x="360" y="464"/>
                        </a:lnTo>
                        <a:lnTo>
                          <a:pt x="362" y="466"/>
                        </a:lnTo>
                        <a:lnTo>
                          <a:pt x="362" y="468"/>
                        </a:lnTo>
                        <a:lnTo>
                          <a:pt x="362" y="471"/>
                        </a:lnTo>
                        <a:lnTo>
                          <a:pt x="360" y="474"/>
                        </a:lnTo>
                        <a:lnTo>
                          <a:pt x="360" y="475"/>
                        </a:lnTo>
                        <a:lnTo>
                          <a:pt x="359" y="478"/>
                        </a:lnTo>
                        <a:lnTo>
                          <a:pt x="359" y="480"/>
                        </a:lnTo>
                        <a:lnTo>
                          <a:pt x="360" y="483"/>
                        </a:lnTo>
                        <a:lnTo>
                          <a:pt x="362" y="484"/>
                        </a:lnTo>
                        <a:lnTo>
                          <a:pt x="364" y="487"/>
                        </a:lnTo>
                        <a:lnTo>
                          <a:pt x="367" y="490"/>
                        </a:lnTo>
                        <a:lnTo>
                          <a:pt x="369" y="492"/>
                        </a:lnTo>
                        <a:lnTo>
                          <a:pt x="371" y="494"/>
                        </a:lnTo>
                        <a:lnTo>
                          <a:pt x="372" y="495"/>
                        </a:lnTo>
                        <a:lnTo>
                          <a:pt x="375" y="498"/>
                        </a:lnTo>
                        <a:lnTo>
                          <a:pt x="375" y="499"/>
                        </a:lnTo>
                        <a:lnTo>
                          <a:pt x="375" y="502"/>
                        </a:lnTo>
                        <a:lnTo>
                          <a:pt x="376" y="503"/>
                        </a:lnTo>
                        <a:lnTo>
                          <a:pt x="377" y="503"/>
                        </a:lnTo>
                        <a:lnTo>
                          <a:pt x="380" y="503"/>
                        </a:lnTo>
                        <a:lnTo>
                          <a:pt x="383" y="503"/>
                        </a:lnTo>
                        <a:lnTo>
                          <a:pt x="384" y="502"/>
                        </a:lnTo>
                        <a:lnTo>
                          <a:pt x="385" y="503"/>
                        </a:lnTo>
                        <a:lnTo>
                          <a:pt x="387" y="503"/>
                        </a:lnTo>
                        <a:lnTo>
                          <a:pt x="387" y="504"/>
                        </a:lnTo>
                        <a:lnTo>
                          <a:pt x="387" y="508"/>
                        </a:lnTo>
                        <a:lnTo>
                          <a:pt x="391" y="502"/>
                        </a:lnTo>
                        <a:lnTo>
                          <a:pt x="392" y="499"/>
                        </a:lnTo>
                        <a:lnTo>
                          <a:pt x="393" y="496"/>
                        </a:lnTo>
                        <a:lnTo>
                          <a:pt x="393" y="494"/>
                        </a:lnTo>
                        <a:lnTo>
                          <a:pt x="392" y="491"/>
                        </a:lnTo>
                        <a:lnTo>
                          <a:pt x="392" y="487"/>
                        </a:lnTo>
                        <a:lnTo>
                          <a:pt x="391" y="484"/>
                        </a:lnTo>
                        <a:lnTo>
                          <a:pt x="391" y="483"/>
                        </a:lnTo>
                        <a:lnTo>
                          <a:pt x="389" y="483"/>
                        </a:lnTo>
                        <a:lnTo>
                          <a:pt x="389" y="482"/>
                        </a:lnTo>
                        <a:lnTo>
                          <a:pt x="388" y="479"/>
                        </a:lnTo>
                        <a:lnTo>
                          <a:pt x="388" y="478"/>
                        </a:lnTo>
                        <a:lnTo>
                          <a:pt x="389" y="476"/>
                        </a:lnTo>
                        <a:lnTo>
                          <a:pt x="391" y="475"/>
                        </a:lnTo>
                        <a:lnTo>
                          <a:pt x="392" y="474"/>
                        </a:lnTo>
                        <a:lnTo>
                          <a:pt x="393" y="474"/>
                        </a:lnTo>
                        <a:lnTo>
                          <a:pt x="395" y="471"/>
                        </a:lnTo>
                        <a:lnTo>
                          <a:pt x="396" y="468"/>
                        </a:lnTo>
                        <a:lnTo>
                          <a:pt x="399" y="467"/>
                        </a:lnTo>
                        <a:lnTo>
                          <a:pt x="401" y="466"/>
                        </a:lnTo>
                        <a:lnTo>
                          <a:pt x="404" y="464"/>
                        </a:lnTo>
                        <a:lnTo>
                          <a:pt x="408" y="462"/>
                        </a:lnTo>
                        <a:lnTo>
                          <a:pt x="409" y="459"/>
                        </a:lnTo>
                        <a:lnTo>
                          <a:pt x="411" y="458"/>
                        </a:lnTo>
                        <a:lnTo>
                          <a:pt x="412" y="454"/>
                        </a:lnTo>
                        <a:lnTo>
                          <a:pt x="413" y="452"/>
                        </a:lnTo>
                        <a:lnTo>
                          <a:pt x="413" y="451"/>
                        </a:lnTo>
                        <a:lnTo>
                          <a:pt x="416" y="452"/>
                        </a:lnTo>
                        <a:lnTo>
                          <a:pt x="417" y="455"/>
                        </a:lnTo>
                        <a:lnTo>
                          <a:pt x="419" y="456"/>
                        </a:lnTo>
                        <a:lnTo>
                          <a:pt x="420" y="458"/>
                        </a:lnTo>
                        <a:lnTo>
                          <a:pt x="421" y="459"/>
                        </a:lnTo>
                        <a:lnTo>
                          <a:pt x="423" y="459"/>
                        </a:lnTo>
                        <a:lnTo>
                          <a:pt x="425" y="459"/>
                        </a:lnTo>
                        <a:lnTo>
                          <a:pt x="428" y="458"/>
                        </a:lnTo>
                        <a:lnTo>
                          <a:pt x="432" y="458"/>
                        </a:lnTo>
                        <a:lnTo>
                          <a:pt x="433" y="456"/>
                        </a:lnTo>
                        <a:lnTo>
                          <a:pt x="435" y="455"/>
                        </a:lnTo>
                        <a:lnTo>
                          <a:pt x="435" y="454"/>
                        </a:lnTo>
                        <a:lnTo>
                          <a:pt x="436" y="452"/>
                        </a:lnTo>
                        <a:lnTo>
                          <a:pt x="437" y="451"/>
                        </a:lnTo>
                        <a:lnTo>
                          <a:pt x="439" y="448"/>
                        </a:lnTo>
                        <a:lnTo>
                          <a:pt x="439" y="447"/>
                        </a:lnTo>
                        <a:lnTo>
                          <a:pt x="440" y="446"/>
                        </a:lnTo>
                        <a:lnTo>
                          <a:pt x="441" y="444"/>
                        </a:lnTo>
                        <a:lnTo>
                          <a:pt x="444" y="443"/>
                        </a:lnTo>
                        <a:lnTo>
                          <a:pt x="445" y="442"/>
                        </a:lnTo>
                        <a:lnTo>
                          <a:pt x="447" y="442"/>
                        </a:lnTo>
                        <a:lnTo>
                          <a:pt x="445" y="440"/>
                        </a:lnTo>
                        <a:lnTo>
                          <a:pt x="445" y="439"/>
                        </a:lnTo>
                        <a:lnTo>
                          <a:pt x="445" y="437"/>
                        </a:lnTo>
                        <a:lnTo>
                          <a:pt x="445" y="433"/>
                        </a:lnTo>
                        <a:lnTo>
                          <a:pt x="447" y="431"/>
                        </a:lnTo>
                        <a:lnTo>
                          <a:pt x="448" y="430"/>
                        </a:lnTo>
                        <a:lnTo>
                          <a:pt x="449" y="429"/>
                        </a:lnTo>
                        <a:lnTo>
                          <a:pt x="451" y="426"/>
                        </a:lnTo>
                        <a:lnTo>
                          <a:pt x="453" y="423"/>
                        </a:lnTo>
                        <a:lnTo>
                          <a:pt x="455" y="422"/>
                        </a:lnTo>
                        <a:lnTo>
                          <a:pt x="456" y="421"/>
                        </a:lnTo>
                        <a:lnTo>
                          <a:pt x="459" y="418"/>
                        </a:lnTo>
                        <a:lnTo>
                          <a:pt x="460" y="417"/>
                        </a:lnTo>
                        <a:lnTo>
                          <a:pt x="461" y="417"/>
                        </a:lnTo>
                        <a:lnTo>
                          <a:pt x="461" y="415"/>
                        </a:lnTo>
                        <a:lnTo>
                          <a:pt x="460" y="415"/>
                        </a:lnTo>
                        <a:lnTo>
                          <a:pt x="459" y="414"/>
                        </a:lnTo>
                        <a:lnTo>
                          <a:pt x="457" y="411"/>
                        </a:lnTo>
                        <a:lnTo>
                          <a:pt x="456" y="409"/>
                        </a:lnTo>
                        <a:lnTo>
                          <a:pt x="455" y="403"/>
                        </a:lnTo>
                        <a:lnTo>
                          <a:pt x="453" y="401"/>
                        </a:lnTo>
                        <a:lnTo>
                          <a:pt x="455" y="399"/>
                        </a:lnTo>
                        <a:lnTo>
                          <a:pt x="455" y="398"/>
                        </a:lnTo>
                        <a:lnTo>
                          <a:pt x="456" y="397"/>
                        </a:lnTo>
                        <a:lnTo>
                          <a:pt x="459" y="397"/>
                        </a:lnTo>
                        <a:lnTo>
                          <a:pt x="460" y="394"/>
                        </a:lnTo>
                        <a:lnTo>
                          <a:pt x="463" y="393"/>
                        </a:lnTo>
                        <a:lnTo>
                          <a:pt x="467" y="393"/>
                        </a:lnTo>
                        <a:lnTo>
                          <a:pt x="471" y="393"/>
                        </a:lnTo>
                        <a:lnTo>
                          <a:pt x="473" y="394"/>
                        </a:lnTo>
                        <a:lnTo>
                          <a:pt x="477" y="394"/>
                        </a:lnTo>
                        <a:lnTo>
                          <a:pt x="479" y="395"/>
                        </a:lnTo>
                        <a:lnTo>
                          <a:pt x="480" y="395"/>
                        </a:lnTo>
                        <a:lnTo>
                          <a:pt x="480" y="397"/>
                        </a:lnTo>
                        <a:lnTo>
                          <a:pt x="480" y="398"/>
                        </a:lnTo>
                        <a:lnTo>
                          <a:pt x="480" y="398"/>
                        </a:lnTo>
                        <a:lnTo>
                          <a:pt x="480" y="398"/>
                        </a:lnTo>
                        <a:lnTo>
                          <a:pt x="481" y="395"/>
                        </a:lnTo>
                        <a:lnTo>
                          <a:pt x="484" y="393"/>
                        </a:lnTo>
                        <a:lnTo>
                          <a:pt x="487" y="391"/>
                        </a:lnTo>
                        <a:lnTo>
                          <a:pt x="489" y="391"/>
                        </a:lnTo>
                        <a:lnTo>
                          <a:pt x="490" y="391"/>
                        </a:lnTo>
                        <a:lnTo>
                          <a:pt x="490" y="391"/>
                        </a:lnTo>
                        <a:lnTo>
                          <a:pt x="489" y="390"/>
                        </a:lnTo>
                        <a:lnTo>
                          <a:pt x="488" y="389"/>
                        </a:lnTo>
                        <a:lnTo>
                          <a:pt x="487" y="386"/>
                        </a:lnTo>
                        <a:lnTo>
                          <a:pt x="487" y="385"/>
                        </a:lnTo>
                        <a:lnTo>
                          <a:pt x="487" y="383"/>
                        </a:lnTo>
                        <a:lnTo>
                          <a:pt x="488" y="382"/>
                        </a:lnTo>
                        <a:lnTo>
                          <a:pt x="490" y="379"/>
                        </a:lnTo>
                        <a:lnTo>
                          <a:pt x="492" y="378"/>
                        </a:lnTo>
                        <a:lnTo>
                          <a:pt x="493" y="377"/>
                        </a:lnTo>
                        <a:lnTo>
                          <a:pt x="496" y="374"/>
                        </a:lnTo>
                        <a:lnTo>
                          <a:pt x="497" y="373"/>
                        </a:lnTo>
                        <a:lnTo>
                          <a:pt x="498" y="370"/>
                        </a:lnTo>
                        <a:lnTo>
                          <a:pt x="498" y="367"/>
                        </a:lnTo>
                        <a:lnTo>
                          <a:pt x="498" y="366"/>
                        </a:lnTo>
                        <a:lnTo>
                          <a:pt x="497" y="365"/>
                        </a:lnTo>
                        <a:lnTo>
                          <a:pt x="497" y="362"/>
                        </a:lnTo>
                        <a:lnTo>
                          <a:pt x="496" y="361"/>
                        </a:lnTo>
                        <a:lnTo>
                          <a:pt x="494" y="358"/>
                        </a:lnTo>
                        <a:lnTo>
                          <a:pt x="494" y="354"/>
                        </a:lnTo>
                        <a:lnTo>
                          <a:pt x="493" y="351"/>
                        </a:lnTo>
                        <a:lnTo>
                          <a:pt x="493" y="349"/>
                        </a:lnTo>
                        <a:lnTo>
                          <a:pt x="492" y="347"/>
                        </a:lnTo>
                        <a:lnTo>
                          <a:pt x="490" y="347"/>
                        </a:lnTo>
                        <a:lnTo>
                          <a:pt x="489" y="347"/>
                        </a:lnTo>
                        <a:lnTo>
                          <a:pt x="485" y="347"/>
                        </a:lnTo>
                        <a:lnTo>
                          <a:pt x="481" y="350"/>
                        </a:lnTo>
                        <a:lnTo>
                          <a:pt x="479" y="351"/>
                        </a:lnTo>
                        <a:lnTo>
                          <a:pt x="475" y="354"/>
                        </a:lnTo>
                        <a:lnTo>
                          <a:pt x="472" y="355"/>
                        </a:lnTo>
                        <a:lnTo>
                          <a:pt x="469" y="354"/>
                        </a:lnTo>
                        <a:lnTo>
                          <a:pt x="468" y="353"/>
                        </a:lnTo>
                        <a:lnTo>
                          <a:pt x="467" y="351"/>
                        </a:lnTo>
                        <a:lnTo>
                          <a:pt x="467" y="349"/>
                        </a:lnTo>
                        <a:lnTo>
                          <a:pt x="465" y="347"/>
                        </a:lnTo>
                        <a:lnTo>
                          <a:pt x="464" y="345"/>
                        </a:lnTo>
                        <a:lnTo>
                          <a:pt x="464" y="343"/>
                        </a:lnTo>
                        <a:lnTo>
                          <a:pt x="465" y="341"/>
                        </a:lnTo>
                        <a:lnTo>
                          <a:pt x="467" y="338"/>
                        </a:lnTo>
                        <a:lnTo>
                          <a:pt x="469" y="335"/>
                        </a:lnTo>
                        <a:lnTo>
                          <a:pt x="471" y="331"/>
                        </a:lnTo>
                        <a:lnTo>
                          <a:pt x="472" y="330"/>
                        </a:lnTo>
                        <a:lnTo>
                          <a:pt x="475" y="329"/>
                        </a:lnTo>
                        <a:lnTo>
                          <a:pt x="476" y="327"/>
                        </a:lnTo>
                        <a:lnTo>
                          <a:pt x="479" y="325"/>
                        </a:lnTo>
                        <a:lnTo>
                          <a:pt x="481" y="323"/>
                        </a:lnTo>
                        <a:lnTo>
                          <a:pt x="483" y="321"/>
                        </a:lnTo>
                        <a:lnTo>
                          <a:pt x="484" y="319"/>
                        </a:lnTo>
                        <a:lnTo>
                          <a:pt x="485" y="319"/>
                        </a:lnTo>
                        <a:lnTo>
                          <a:pt x="487" y="319"/>
                        </a:lnTo>
                        <a:lnTo>
                          <a:pt x="492" y="319"/>
                        </a:lnTo>
                        <a:lnTo>
                          <a:pt x="496" y="319"/>
                        </a:lnTo>
                        <a:lnTo>
                          <a:pt x="498" y="317"/>
                        </a:lnTo>
                        <a:lnTo>
                          <a:pt x="501" y="315"/>
                        </a:lnTo>
                        <a:lnTo>
                          <a:pt x="504" y="314"/>
                        </a:lnTo>
                        <a:lnTo>
                          <a:pt x="506" y="314"/>
                        </a:lnTo>
                        <a:lnTo>
                          <a:pt x="509" y="317"/>
                        </a:lnTo>
                        <a:lnTo>
                          <a:pt x="512" y="317"/>
                        </a:lnTo>
                        <a:lnTo>
                          <a:pt x="513" y="317"/>
                        </a:lnTo>
                        <a:lnTo>
                          <a:pt x="518" y="317"/>
                        </a:lnTo>
                        <a:lnTo>
                          <a:pt x="522" y="315"/>
                        </a:lnTo>
                        <a:lnTo>
                          <a:pt x="528" y="314"/>
                        </a:lnTo>
                        <a:lnTo>
                          <a:pt x="530" y="313"/>
                        </a:lnTo>
                        <a:lnTo>
                          <a:pt x="532" y="311"/>
                        </a:lnTo>
                        <a:lnTo>
                          <a:pt x="533" y="309"/>
                        </a:lnTo>
                        <a:lnTo>
                          <a:pt x="532" y="307"/>
                        </a:lnTo>
                        <a:lnTo>
                          <a:pt x="532" y="306"/>
                        </a:lnTo>
                        <a:lnTo>
                          <a:pt x="529" y="303"/>
                        </a:lnTo>
                        <a:lnTo>
                          <a:pt x="528" y="302"/>
                        </a:lnTo>
                        <a:lnTo>
                          <a:pt x="525" y="299"/>
                        </a:lnTo>
                        <a:lnTo>
                          <a:pt x="522" y="297"/>
                        </a:lnTo>
                        <a:lnTo>
                          <a:pt x="520" y="295"/>
                        </a:lnTo>
                        <a:lnTo>
                          <a:pt x="520" y="293"/>
                        </a:lnTo>
                        <a:lnTo>
                          <a:pt x="518" y="291"/>
                        </a:lnTo>
                        <a:lnTo>
                          <a:pt x="520" y="290"/>
                        </a:lnTo>
                        <a:lnTo>
                          <a:pt x="522" y="287"/>
                        </a:lnTo>
                        <a:lnTo>
                          <a:pt x="526" y="286"/>
                        </a:lnTo>
                        <a:lnTo>
                          <a:pt x="530" y="283"/>
                        </a:lnTo>
                        <a:lnTo>
                          <a:pt x="536" y="282"/>
                        </a:lnTo>
                        <a:lnTo>
                          <a:pt x="540" y="281"/>
                        </a:lnTo>
                        <a:lnTo>
                          <a:pt x="542" y="280"/>
                        </a:lnTo>
                        <a:lnTo>
                          <a:pt x="544" y="281"/>
                        </a:lnTo>
                        <a:lnTo>
                          <a:pt x="546" y="282"/>
                        </a:lnTo>
                        <a:lnTo>
                          <a:pt x="549" y="283"/>
                        </a:lnTo>
                        <a:lnTo>
                          <a:pt x="552" y="285"/>
                        </a:lnTo>
                        <a:lnTo>
                          <a:pt x="554" y="286"/>
                        </a:lnTo>
                        <a:lnTo>
                          <a:pt x="556" y="287"/>
                        </a:lnTo>
                        <a:lnTo>
                          <a:pt x="557" y="287"/>
                        </a:lnTo>
                        <a:lnTo>
                          <a:pt x="557" y="289"/>
                        </a:lnTo>
                        <a:lnTo>
                          <a:pt x="556" y="291"/>
                        </a:lnTo>
                        <a:lnTo>
                          <a:pt x="556" y="294"/>
                        </a:lnTo>
                        <a:lnTo>
                          <a:pt x="556" y="297"/>
                        </a:lnTo>
                        <a:lnTo>
                          <a:pt x="557" y="299"/>
                        </a:lnTo>
                        <a:lnTo>
                          <a:pt x="560" y="301"/>
                        </a:lnTo>
                        <a:lnTo>
                          <a:pt x="562" y="301"/>
                        </a:lnTo>
                        <a:lnTo>
                          <a:pt x="564" y="302"/>
                        </a:lnTo>
                        <a:lnTo>
                          <a:pt x="566" y="301"/>
                        </a:lnTo>
                        <a:lnTo>
                          <a:pt x="569" y="299"/>
                        </a:lnTo>
                        <a:lnTo>
                          <a:pt x="572" y="298"/>
                        </a:lnTo>
                        <a:lnTo>
                          <a:pt x="573" y="295"/>
                        </a:lnTo>
                        <a:lnTo>
                          <a:pt x="574" y="294"/>
                        </a:lnTo>
                        <a:lnTo>
                          <a:pt x="577" y="291"/>
                        </a:lnTo>
                        <a:lnTo>
                          <a:pt x="580" y="289"/>
                        </a:lnTo>
                        <a:lnTo>
                          <a:pt x="584" y="286"/>
                        </a:lnTo>
                        <a:lnTo>
                          <a:pt x="586" y="282"/>
                        </a:lnTo>
                        <a:lnTo>
                          <a:pt x="589" y="280"/>
                        </a:lnTo>
                        <a:lnTo>
                          <a:pt x="592" y="278"/>
                        </a:lnTo>
                        <a:lnTo>
                          <a:pt x="594" y="274"/>
                        </a:lnTo>
                        <a:lnTo>
                          <a:pt x="597" y="270"/>
                        </a:lnTo>
                        <a:lnTo>
                          <a:pt x="598" y="266"/>
                        </a:lnTo>
                        <a:lnTo>
                          <a:pt x="601" y="264"/>
                        </a:lnTo>
                        <a:lnTo>
                          <a:pt x="601" y="261"/>
                        </a:lnTo>
                        <a:lnTo>
                          <a:pt x="601" y="260"/>
                        </a:lnTo>
                        <a:lnTo>
                          <a:pt x="600" y="260"/>
                        </a:lnTo>
                        <a:lnTo>
                          <a:pt x="598" y="258"/>
                        </a:lnTo>
                        <a:lnTo>
                          <a:pt x="597" y="258"/>
                        </a:lnTo>
                        <a:lnTo>
                          <a:pt x="597" y="257"/>
                        </a:lnTo>
                        <a:lnTo>
                          <a:pt x="598" y="254"/>
                        </a:lnTo>
                        <a:lnTo>
                          <a:pt x="600" y="253"/>
                        </a:lnTo>
                        <a:lnTo>
                          <a:pt x="602" y="252"/>
                        </a:lnTo>
                        <a:lnTo>
                          <a:pt x="606" y="252"/>
                        </a:lnTo>
                        <a:lnTo>
                          <a:pt x="609" y="252"/>
                        </a:lnTo>
                        <a:lnTo>
                          <a:pt x="611" y="250"/>
                        </a:lnTo>
                        <a:lnTo>
                          <a:pt x="613" y="249"/>
                        </a:lnTo>
                        <a:lnTo>
                          <a:pt x="613" y="248"/>
                        </a:lnTo>
                        <a:lnTo>
                          <a:pt x="614" y="246"/>
                        </a:lnTo>
                        <a:lnTo>
                          <a:pt x="613" y="246"/>
                        </a:lnTo>
                        <a:lnTo>
                          <a:pt x="611" y="248"/>
                        </a:lnTo>
                        <a:lnTo>
                          <a:pt x="610" y="248"/>
                        </a:lnTo>
                        <a:lnTo>
                          <a:pt x="609" y="246"/>
                        </a:lnTo>
                        <a:lnTo>
                          <a:pt x="606" y="246"/>
                        </a:lnTo>
                        <a:lnTo>
                          <a:pt x="604" y="245"/>
                        </a:lnTo>
                        <a:lnTo>
                          <a:pt x="602" y="242"/>
                        </a:lnTo>
                        <a:lnTo>
                          <a:pt x="602" y="241"/>
                        </a:lnTo>
                        <a:lnTo>
                          <a:pt x="604" y="238"/>
                        </a:lnTo>
                        <a:lnTo>
                          <a:pt x="605" y="237"/>
                        </a:lnTo>
                        <a:lnTo>
                          <a:pt x="606" y="234"/>
                        </a:lnTo>
                        <a:lnTo>
                          <a:pt x="608" y="233"/>
                        </a:lnTo>
                        <a:lnTo>
                          <a:pt x="608" y="230"/>
                        </a:lnTo>
                        <a:lnTo>
                          <a:pt x="608" y="229"/>
                        </a:lnTo>
                        <a:lnTo>
                          <a:pt x="606" y="226"/>
                        </a:lnTo>
                        <a:lnTo>
                          <a:pt x="605" y="224"/>
                        </a:lnTo>
                        <a:lnTo>
                          <a:pt x="605" y="218"/>
                        </a:lnTo>
                        <a:lnTo>
                          <a:pt x="606" y="216"/>
                        </a:lnTo>
                        <a:lnTo>
                          <a:pt x="608" y="213"/>
                        </a:lnTo>
                        <a:lnTo>
                          <a:pt x="610" y="212"/>
                        </a:lnTo>
                        <a:lnTo>
                          <a:pt x="611" y="209"/>
                        </a:lnTo>
                        <a:lnTo>
                          <a:pt x="613" y="206"/>
                        </a:lnTo>
                        <a:lnTo>
                          <a:pt x="614" y="204"/>
                        </a:lnTo>
                        <a:lnTo>
                          <a:pt x="614" y="202"/>
                        </a:lnTo>
                        <a:lnTo>
                          <a:pt x="613" y="201"/>
                        </a:lnTo>
                        <a:lnTo>
                          <a:pt x="611" y="200"/>
                        </a:lnTo>
                        <a:lnTo>
                          <a:pt x="611" y="200"/>
                        </a:lnTo>
                        <a:lnTo>
                          <a:pt x="611" y="198"/>
                        </a:lnTo>
                        <a:lnTo>
                          <a:pt x="613" y="197"/>
                        </a:lnTo>
                        <a:lnTo>
                          <a:pt x="614" y="194"/>
                        </a:lnTo>
                        <a:lnTo>
                          <a:pt x="614" y="192"/>
                        </a:lnTo>
                        <a:lnTo>
                          <a:pt x="614" y="190"/>
                        </a:lnTo>
                        <a:lnTo>
                          <a:pt x="614" y="188"/>
                        </a:lnTo>
                        <a:lnTo>
                          <a:pt x="613" y="186"/>
                        </a:lnTo>
                        <a:lnTo>
                          <a:pt x="610" y="186"/>
                        </a:lnTo>
                        <a:lnTo>
                          <a:pt x="610" y="186"/>
                        </a:lnTo>
                        <a:lnTo>
                          <a:pt x="605" y="186"/>
                        </a:lnTo>
                        <a:lnTo>
                          <a:pt x="602" y="186"/>
                        </a:lnTo>
                        <a:lnTo>
                          <a:pt x="600" y="186"/>
                        </a:lnTo>
                        <a:lnTo>
                          <a:pt x="598" y="184"/>
                        </a:lnTo>
                        <a:lnTo>
                          <a:pt x="598" y="181"/>
                        </a:lnTo>
                        <a:lnTo>
                          <a:pt x="597" y="177"/>
                        </a:lnTo>
                        <a:lnTo>
                          <a:pt x="597" y="174"/>
                        </a:lnTo>
                        <a:lnTo>
                          <a:pt x="596" y="172"/>
                        </a:lnTo>
                        <a:lnTo>
                          <a:pt x="593" y="172"/>
                        </a:lnTo>
                        <a:lnTo>
                          <a:pt x="590" y="170"/>
                        </a:lnTo>
                        <a:lnTo>
                          <a:pt x="589" y="169"/>
                        </a:lnTo>
                        <a:lnTo>
                          <a:pt x="588" y="165"/>
                        </a:lnTo>
                        <a:lnTo>
                          <a:pt x="588" y="162"/>
                        </a:lnTo>
                        <a:lnTo>
                          <a:pt x="586" y="160"/>
                        </a:lnTo>
                        <a:lnTo>
                          <a:pt x="586" y="157"/>
                        </a:lnTo>
                        <a:lnTo>
                          <a:pt x="584" y="156"/>
                        </a:lnTo>
                        <a:lnTo>
                          <a:pt x="582" y="156"/>
                        </a:lnTo>
                        <a:lnTo>
                          <a:pt x="580" y="156"/>
                        </a:lnTo>
                        <a:lnTo>
                          <a:pt x="577" y="157"/>
                        </a:lnTo>
                        <a:lnTo>
                          <a:pt x="576" y="158"/>
                        </a:lnTo>
                        <a:lnTo>
                          <a:pt x="574" y="158"/>
                        </a:lnTo>
                        <a:lnTo>
                          <a:pt x="572" y="158"/>
                        </a:lnTo>
                        <a:lnTo>
                          <a:pt x="570" y="156"/>
                        </a:lnTo>
                        <a:lnTo>
                          <a:pt x="570" y="154"/>
                        </a:lnTo>
                        <a:lnTo>
                          <a:pt x="570" y="152"/>
                        </a:lnTo>
                        <a:lnTo>
                          <a:pt x="572" y="149"/>
                        </a:lnTo>
                        <a:lnTo>
                          <a:pt x="572" y="145"/>
                        </a:lnTo>
                        <a:lnTo>
                          <a:pt x="572" y="142"/>
                        </a:lnTo>
                        <a:lnTo>
                          <a:pt x="572" y="138"/>
                        </a:lnTo>
                        <a:lnTo>
                          <a:pt x="570" y="136"/>
                        </a:lnTo>
                        <a:lnTo>
                          <a:pt x="570" y="133"/>
                        </a:lnTo>
                        <a:lnTo>
                          <a:pt x="570" y="130"/>
                        </a:lnTo>
                        <a:lnTo>
                          <a:pt x="570" y="128"/>
                        </a:lnTo>
                        <a:lnTo>
                          <a:pt x="570" y="127"/>
                        </a:lnTo>
                        <a:lnTo>
                          <a:pt x="569" y="127"/>
                        </a:lnTo>
                        <a:lnTo>
                          <a:pt x="568" y="127"/>
                        </a:lnTo>
                        <a:lnTo>
                          <a:pt x="566" y="125"/>
                        </a:lnTo>
                        <a:lnTo>
                          <a:pt x="565" y="123"/>
                        </a:lnTo>
                        <a:lnTo>
                          <a:pt x="564" y="121"/>
                        </a:lnTo>
                        <a:lnTo>
                          <a:pt x="564" y="120"/>
                        </a:lnTo>
                        <a:lnTo>
                          <a:pt x="565" y="117"/>
                        </a:lnTo>
                        <a:lnTo>
                          <a:pt x="565" y="116"/>
                        </a:lnTo>
                        <a:lnTo>
                          <a:pt x="564" y="113"/>
                        </a:lnTo>
                        <a:lnTo>
                          <a:pt x="562" y="112"/>
                        </a:lnTo>
                        <a:lnTo>
                          <a:pt x="560" y="111"/>
                        </a:lnTo>
                        <a:lnTo>
                          <a:pt x="556" y="111"/>
                        </a:lnTo>
                        <a:lnTo>
                          <a:pt x="550" y="111"/>
                        </a:lnTo>
                        <a:lnTo>
                          <a:pt x="546" y="111"/>
                        </a:lnTo>
                        <a:lnTo>
                          <a:pt x="544" y="109"/>
                        </a:lnTo>
                        <a:lnTo>
                          <a:pt x="542" y="108"/>
                        </a:lnTo>
                        <a:lnTo>
                          <a:pt x="541" y="107"/>
                        </a:lnTo>
                        <a:lnTo>
                          <a:pt x="541" y="104"/>
                        </a:lnTo>
                        <a:lnTo>
                          <a:pt x="541" y="101"/>
                        </a:lnTo>
                        <a:lnTo>
                          <a:pt x="541" y="100"/>
                        </a:lnTo>
                        <a:lnTo>
                          <a:pt x="544" y="97"/>
                        </a:lnTo>
                        <a:lnTo>
                          <a:pt x="545" y="96"/>
                        </a:lnTo>
                        <a:lnTo>
                          <a:pt x="546" y="95"/>
                        </a:lnTo>
                        <a:lnTo>
                          <a:pt x="546" y="92"/>
                        </a:lnTo>
                        <a:lnTo>
                          <a:pt x="546" y="89"/>
                        </a:lnTo>
                        <a:lnTo>
                          <a:pt x="548" y="88"/>
                        </a:lnTo>
                        <a:lnTo>
                          <a:pt x="549" y="87"/>
                        </a:lnTo>
                        <a:lnTo>
                          <a:pt x="552" y="85"/>
                        </a:lnTo>
                        <a:lnTo>
                          <a:pt x="552" y="84"/>
                        </a:lnTo>
                        <a:lnTo>
                          <a:pt x="552" y="84"/>
                        </a:lnTo>
                        <a:lnTo>
                          <a:pt x="549" y="83"/>
                        </a:lnTo>
                        <a:lnTo>
                          <a:pt x="546" y="81"/>
                        </a:lnTo>
                        <a:lnTo>
                          <a:pt x="544" y="80"/>
                        </a:lnTo>
                        <a:lnTo>
                          <a:pt x="541" y="79"/>
                        </a:lnTo>
                        <a:lnTo>
                          <a:pt x="540" y="76"/>
                        </a:lnTo>
                        <a:lnTo>
                          <a:pt x="538" y="75"/>
                        </a:lnTo>
                        <a:lnTo>
                          <a:pt x="536" y="72"/>
                        </a:lnTo>
                        <a:lnTo>
                          <a:pt x="534" y="69"/>
                        </a:lnTo>
                        <a:lnTo>
                          <a:pt x="536" y="67"/>
                        </a:lnTo>
                        <a:lnTo>
                          <a:pt x="537" y="64"/>
                        </a:lnTo>
                        <a:lnTo>
                          <a:pt x="538" y="60"/>
                        </a:lnTo>
                        <a:lnTo>
                          <a:pt x="540" y="57"/>
                        </a:lnTo>
                        <a:lnTo>
                          <a:pt x="542" y="56"/>
                        </a:lnTo>
                        <a:lnTo>
                          <a:pt x="545" y="55"/>
                        </a:lnTo>
                        <a:lnTo>
                          <a:pt x="549" y="55"/>
                        </a:lnTo>
                        <a:lnTo>
                          <a:pt x="552" y="53"/>
                        </a:lnTo>
                        <a:lnTo>
                          <a:pt x="553" y="51"/>
                        </a:lnTo>
                        <a:lnTo>
                          <a:pt x="554" y="48"/>
                        </a:lnTo>
                        <a:lnTo>
                          <a:pt x="556" y="45"/>
                        </a:lnTo>
                        <a:lnTo>
                          <a:pt x="557" y="43"/>
                        </a:lnTo>
                        <a:lnTo>
                          <a:pt x="558" y="40"/>
                        </a:lnTo>
                        <a:lnTo>
                          <a:pt x="560" y="37"/>
                        </a:lnTo>
                        <a:lnTo>
                          <a:pt x="561" y="35"/>
                        </a:lnTo>
                        <a:lnTo>
                          <a:pt x="560" y="33"/>
                        </a:lnTo>
                        <a:lnTo>
                          <a:pt x="558" y="31"/>
                        </a:lnTo>
                        <a:lnTo>
                          <a:pt x="556" y="29"/>
                        </a:lnTo>
                        <a:lnTo>
                          <a:pt x="554" y="27"/>
                        </a:lnTo>
                        <a:lnTo>
                          <a:pt x="556" y="24"/>
                        </a:lnTo>
                        <a:lnTo>
                          <a:pt x="557" y="23"/>
                        </a:lnTo>
                        <a:lnTo>
                          <a:pt x="560" y="21"/>
                        </a:lnTo>
                        <a:lnTo>
                          <a:pt x="561" y="19"/>
                        </a:lnTo>
                        <a:lnTo>
                          <a:pt x="561" y="16"/>
                        </a:lnTo>
                        <a:lnTo>
                          <a:pt x="560" y="13"/>
                        </a:lnTo>
                        <a:lnTo>
                          <a:pt x="557" y="12"/>
                        </a:lnTo>
                        <a:lnTo>
                          <a:pt x="556" y="12"/>
                        </a:lnTo>
                        <a:lnTo>
                          <a:pt x="552" y="12"/>
                        </a:lnTo>
                        <a:lnTo>
                          <a:pt x="548" y="13"/>
                        </a:lnTo>
                        <a:lnTo>
                          <a:pt x="545" y="13"/>
                        </a:lnTo>
                        <a:lnTo>
                          <a:pt x="544" y="16"/>
                        </a:lnTo>
                        <a:lnTo>
                          <a:pt x="542" y="19"/>
                        </a:lnTo>
                        <a:lnTo>
                          <a:pt x="540" y="21"/>
                        </a:lnTo>
                        <a:lnTo>
                          <a:pt x="538" y="25"/>
                        </a:lnTo>
                        <a:lnTo>
                          <a:pt x="537" y="27"/>
                        </a:lnTo>
                        <a:lnTo>
                          <a:pt x="536" y="29"/>
                        </a:lnTo>
                        <a:lnTo>
                          <a:pt x="534" y="31"/>
                        </a:lnTo>
                        <a:lnTo>
                          <a:pt x="533" y="33"/>
                        </a:lnTo>
                        <a:lnTo>
                          <a:pt x="533" y="36"/>
                        </a:lnTo>
                        <a:lnTo>
                          <a:pt x="530" y="37"/>
                        </a:lnTo>
                        <a:lnTo>
                          <a:pt x="528" y="37"/>
                        </a:lnTo>
                        <a:lnTo>
                          <a:pt x="525" y="39"/>
                        </a:lnTo>
                        <a:lnTo>
                          <a:pt x="522" y="39"/>
                        </a:lnTo>
                        <a:lnTo>
                          <a:pt x="520" y="39"/>
                        </a:lnTo>
                        <a:lnTo>
                          <a:pt x="517" y="40"/>
                        </a:lnTo>
                        <a:lnTo>
                          <a:pt x="513" y="41"/>
                        </a:lnTo>
                        <a:lnTo>
                          <a:pt x="509" y="41"/>
                        </a:lnTo>
                        <a:lnTo>
                          <a:pt x="504" y="41"/>
                        </a:lnTo>
                        <a:lnTo>
                          <a:pt x="498" y="40"/>
                        </a:lnTo>
                        <a:lnTo>
                          <a:pt x="494" y="39"/>
                        </a:lnTo>
                        <a:lnTo>
                          <a:pt x="492" y="37"/>
                        </a:lnTo>
                        <a:lnTo>
                          <a:pt x="490" y="36"/>
                        </a:lnTo>
                        <a:lnTo>
                          <a:pt x="490" y="33"/>
                        </a:lnTo>
                        <a:lnTo>
                          <a:pt x="490" y="32"/>
                        </a:lnTo>
                        <a:lnTo>
                          <a:pt x="492" y="29"/>
                        </a:lnTo>
                        <a:lnTo>
                          <a:pt x="492" y="27"/>
                        </a:lnTo>
                        <a:lnTo>
                          <a:pt x="492" y="24"/>
                        </a:lnTo>
                        <a:lnTo>
                          <a:pt x="490" y="20"/>
                        </a:lnTo>
                        <a:lnTo>
                          <a:pt x="489" y="16"/>
                        </a:lnTo>
                        <a:lnTo>
                          <a:pt x="488" y="13"/>
                        </a:lnTo>
                        <a:lnTo>
                          <a:pt x="488" y="12"/>
                        </a:lnTo>
                        <a:lnTo>
                          <a:pt x="488" y="9"/>
                        </a:lnTo>
                        <a:lnTo>
                          <a:pt x="488" y="7"/>
                        </a:lnTo>
                        <a:lnTo>
                          <a:pt x="485" y="5"/>
                        </a:lnTo>
                        <a:lnTo>
                          <a:pt x="484" y="4"/>
                        </a:lnTo>
                        <a:lnTo>
                          <a:pt x="481" y="3"/>
                        </a:lnTo>
                        <a:close/>
                        <a:moveTo>
                          <a:pt x="481" y="0"/>
                        </a:moveTo>
                        <a:lnTo>
                          <a:pt x="484" y="1"/>
                        </a:lnTo>
                        <a:lnTo>
                          <a:pt x="485" y="1"/>
                        </a:lnTo>
                        <a:lnTo>
                          <a:pt x="488" y="3"/>
                        </a:lnTo>
                        <a:lnTo>
                          <a:pt x="489" y="5"/>
                        </a:lnTo>
                        <a:lnTo>
                          <a:pt x="490" y="8"/>
                        </a:lnTo>
                        <a:lnTo>
                          <a:pt x="490" y="11"/>
                        </a:lnTo>
                        <a:lnTo>
                          <a:pt x="490" y="13"/>
                        </a:lnTo>
                        <a:lnTo>
                          <a:pt x="492" y="15"/>
                        </a:lnTo>
                        <a:lnTo>
                          <a:pt x="493" y="19"/>
                        </a:lnTo>
                        <a:lnTo>
                          <a:pt x="494" y="23"/>
                        </a:lnTo>
                        <a:lnTo>
                          <a:pt x="494" y="28"/>
                        </a:lnTo>
                        <a:lnTo>
                          <a:pt x="493" y="31"/>
                        </a:lnTo>
                        <a:lnTo>
                          <a:pt x="493" y="32"/>
                        </a:lnTo>
                        <a:lnTo>
                          <a:pt x="492" y="33"/>
                        </a:lnTo>
                        <a:lnTo>
                          <a:pt x="492" y="35"/>
                        </a:lnTo>
                        <a:lnTo>
                          <a:pt x="493" y="36"/>
                        </a:lnTo>
                        <a:lnTo>
                          <a:pt x="494" y="36"/>
                        </a:lnTo>
                        <a:lnTo>
                          <a:pt x="497" y="37"/>
                        </a:lnTo>
                        <a:lnTo>
                          <a:pt x="501" y="37"/>
                        </a:lnTo>
                        <a:lnTo>
                          <a:pt x="505" y="39"/>
                        </a:lnTo>
                        <a:lnTo>
                          <a:pt x="509" y="39"/>
                        </a:lnTo>
                        <a:lnTo>
                          <a:pt x="513" y="39"/>
                        </a:lnTo>
                        <a:lnTo>
                          <a:pt x="516" y="37"/>
                        </a:lnTo>
                        <a:lnTo>
                          <a:pt x="520" y="36"/>
                        </a:lnTo>
                        <a:lnTo>
                          <a:pt x="524" y="36"/>
                        </a:lnTo>
                        <a:lnTo>
                          <a:pt x="528" y="36"/>
                        </a:lnTo>
                        <a:lnTo>
                          <a:pt x="530" y="35"/>
                        </a:lnTo>
                        <a:lnTo>
                          <a:pt x="530" y="33"/>
                        </a:lnTo>
                        <a:lnTo>
                          <a:pt x="532" y="31"/>
                        </a:lnTo>
                        <a:lnTo>
                          <a:pt x="533" y="28"/>
                        </a:lnTo>
                        <a:lnTo>
                          <a:pt x="534" y="25"/>
                        </a:lnTo>
                        <a:lnTo>
                          <a:pt x="537" y="24"/>
                        </a:lnTo>
                        <a:lnTo>
                          <a:pt x="538" y="21"/>
                        </a:lnTo>
                        <a:lnTo>
                          <a:pt x="540" y="19"/>
                        </a:lnTo>
                        <a:lnTo>
                          <a:pt x="541" y="16"/>
                        </a:lnTo>
                        <a:lnTo>
                          <a:pt x="542" y="13"/>
                        </a:lnTo>
                        <a:lnTo>
                          <a:pt x="545" y="12"/>
                        </a:lnTo>
                        <a:lnTo>
                          <a:pt x="548" y="11"/>
                        </a:lnTo>
                        <a:lnTo>
                          <a:pt x="550" y="9"/>
                        </a:lnTo>
                        <a:lnTo>
                          <a:pt x="553" y="9"/>
                        </a:lnTo>
                        <a:lnTo>
                          <a:pt x="556" y="9"/>
                        </a:lnTo>
                        <a:lnTo>
                          <a:pt x="558" y="9"/>
                        </a:lnTo>
                        <a:lnTo>
                          <a:pt x="562" y="12"/>
                        </a:lnTo>
                        <a:lnTo>
                          <a:pt x="564" y="13"/>
                        </a:lnTo>
                        <a:lnTo>
                          <a:pt x="564" y="16"/>
                        </a:lnTo>
                        <a:lnTo>
                          <a:pt x="564" y="17"/>
                        </a:lnTo>
                        <a:lnTo>
                          <a:pt x="564" y="20"/>
                        </a:lnTo>
                        <a:lnTo>
                          <a:pt x="561" y="23"/>
                        </a:lnTo>
                        <a:lnTo>
                          <a:pt x="558" y="25"/>
                        </a:lnTo>
                        <a:lnTo>
                          <a:pt x="557" y="25"/>
                        </a:lnTo>
                        <a:lnTo>
                          <a:pt x="557" y="27"/>
                        </a:lnTo>
                        <a:lnTo>
                          <a:pt x="558" y="28"/>
                        </a:lnTo>
                        <a:lnTo>
                          <a:pt x="560" y="29"/>
                        </a:lnTo>
                        <a:lnTo>
                          <a:pt x="561" y="31"/>
                        </a:lnTo>
                        <a:lnTo>
                          <a:pt x="562" y="32"/>
                        </a:lnTo>
                        <a:lnTo>
                          <a:pt x="562" y="35"/>
                        </a:lnTo>
                        <a:lnTo>
                          <a:pt x="562" y="37"/>
                        </a:lnTo>
                        <a:lnTo>
                          <a:pt x="561" y="41"/>
                        </a:lnTo>
                        <a:lnTo>
                          <a:pt x="560" y="44"/>
                        </a:lnTo>
                        <a:lnTo>
                          <a:pt x="558" y="47"/>
                        </a:lnTo>
                        <a:lnTo>
                          <a:pt x="557" y="49"/>
                        </a:lnTo>
                        <a:lnTo>
                          <a:pt x="556" y="52"/>
                        </a:lnTo>
                        <a:lnTo>
                          <a:pt x="554" y="55"/>
                        </a:lnTo>
                        <a:lnTo>
                          <a:pt x="552" y="56"/>
                        </a:lnTo>
                        <a:lnTo>
                          <a:pt x="549" y="57"/>
                        </a:lnTo>
                        <a:lnTo>
                          <a:pt x="545" y="57"/>
                        </a:lnTo>
                        <a:lnTo>
                          <a:pt x="544" y="59"/>
                        </a:lnTo>
                        <a:lnTo>
                          <a:pt x="542" y="60"/>
                        </a:lnTo>
                        <a:lnTo>
                          <a:pt x="541" y="61"/>
                        </a:lnTo>
                        <a:lnTo>
                          <a:pt x="540" y="64"/>
                        </a:lnTo>
                        <a:lnTo>
                          <a:pt x="538" y="67"/>
                        </a:lnTo>
                        <a:lnTo>
                          <a:pt x="537" y="68"/>
                        </a:lnTo>
                        <a:lnTo>
                          <a:pt x="537" y="69"/>
                        </a:lnTo>
                        <a:lnTo>
                          <a:pt x="538" y="71"/>
                        </a:lnTo>
                        <a:lnTo>
                          <a:pt x="540" y="72"/>
                        </a:lnTo>
                        <a:lnTo>
                          <a:pt x="541" y="73"/>
                        </a:lnTo>
                        <a:lnTo>
                          <a:pt x="541" y="76"/>
                        </a:lnTo>
                        <a:lnTo>
                          <a:pt x="542" y="77"/>
                        </a:lnTo>
                        <a:lnTo>
                          <a:pt x="545" y="77"/>
                        </a:lnTo>
                        <a:lnTo>
                          <a:pt x="548" y="79"/>
                        </a:lnTo>
                        <a:lnTo>
                          <a:pt x="552" y="80"/>
                        </a:lnTo>
                        <a:lnTo>
                          <a:pt x="553" y="83"/>
                        </a:lnTo>
                        <a:lnTo>
                          <a:pt x="554" y="84"/>
                        </a:lnTo>
                        <a:lnTo>
                          <a:pt x="554" y="85"/>
                        </a:lnTo>
                        <a:lnTo>
                          <a:pt x="554" y="87"/>
                        </a:lnTo>
                        <a:lnTo>
                          <a:pt x="553" y="88"/>
                        </a:lnTo>
                        <a:lnTo>
                          <a:pt x="550" y="89"/>
                        </a:lnTo>
                        <a:lnTo>
                          <a:pt x="549" y="91"/>
                        </a:lnTo>
                        <a:lnTo>
                          <a:pt x="549" y="91"/>
                        </a:lnTo>
                        <a:lnTo>
                          <a:pt x="549" y="95"/>
                        </a:lnTo>
                        <a:lnTo>
                          <a:pt x="548" y="97"/>
                        </a:lnTo>
                        <a:lnTo>
                          <a:pt x="546" y="99"/>
                        </a:lnTo>
                        <a:lnTo>
                          <a:pt x="544" y="100"/>
                        </a:lnTo>
                        <a:lnTo>
                          <a:pt x="544" y="101"/>
                        </a:lnTo>
                        <a:lnTo>
                          <a:pt x="544" y="104"/>
                        </a:lnTo>
                        <a:lnTo>
                          <a:pt x="544" y="105"/>
                        </a:lnTo>
                        <a:lnTo>
                          <a:pt x="545" y="107"/>
                        </a:lnTo>
                        <a:lnTo>
                          <a:pt x="548" y="108"/>
                        </a:lnTo>
                        <a:lnTo>
                          <a:pt x="550" y="108"/>
                        </a:lnTo>
                        <a:lnTo>
                          <a:pt x="554" y="108"/>
                        </a:lnTo>
                        <a:lnTo>
                          <a:pt x="556" y="108"/>
                        </a:lnTo>
                        <a:lnTo>
                          <a:pt x="558" y="108"/>
                        </a:lnTo>
                        <a:lnTo>
                          <a:pt x="561" y="108"/>
                        </a:lnTo>
                        <a:lnTo>
                          <a:pt x="564" y="109"/>
                        </a:lnTo>
                        <a:lnTo>
                          <a:pt x="565" y="111"/>
                        </a:lnTo>
                        <a:lnTo>
                          <a:pt x="566" y="112"/>
                        </a:lnTo>
                        <a:lnTo>
                          <a:pt x="568" y="115"/>
                        </a:lnTo>
                        <a:lnTo>
                          <a:pt x="568" y="117"/>
                        </a:lnTo>
                        <a:lnTo>
                          <a:pt x="566" y="119"/>
                        </a:lnTo>
                        <a:lnTo>
                          <a:pt x="566" y="120"/>
                        </a:lnTo>
                        <a:lnTo>
                          <a:pt x="566" y="121"/>
                        </a:lnTo>
                        <a:lnTo>
                          <a:pt x="568" y="123"/>
                        </a:lnTo>
                        <a:lnTo>
                          <a:pt x="569" y="124"/>
                        </a:lnTo>
                        <a:lnTo>
                          <a:pt x="572" y="125"/>
                        </a:lnTo>
                        <a:lnTo>
                          <a:pt x="572" y="125"/>
                        </a:lnTo>
                        <a:lnTo>
                          <a:pt x="572" y="127"/>
                        </a:lnTo>
                        <a:lnTo>
                          <a:pt x="573" y="128"/>
                        </a:lnTo>
                        <a:lnTo>
                          <a:pt x="573" y="130"/>
                        </a:lnTo>
                        <a:lnTo>
                          <a:pt x="573" y="133"/>
                        </a:lnTo>
                        <a:lnTo>
                          <a:pt x="573" y="136"/>
                        </a:lnTo>
                        <a:lnTo>
                          <a:pt x="573" y="138"/>
                        </a:lnTo>
                        <a:lnTo>
                          <a:pt x="574" y="142"/>
                        </a:lnTo>
                        <a:lnTo>
                          <a:pt x="574" y="145"/>
                        </a:lnTo>
                        <a:lnTo>
                          <a:pt x="574" y="149"/>
                        </a:lnTo>
                        <a:lnTo>
                          <a:pt x="573" y="153"/>
                        </a:lnTo>
                        <a:lnTo>
                          <a:pt x="573" y="154"/>
                        </a:lnTo>
                        <a:lnTo>
                          <a:pt x="573" y="156"/>
                        </a:lnTo>
                        <a:lnTo>
                          <a:pt x="574" y="156"/>
                        </a:lnTo>
                        <a:lnTo>
                          <a:pt x="574" y="156"/>
                        </a:lnTo>
                        <a:lnTo>
                          <a:pt x="576" y="156"/>
                        </a:lnTo>
                        <a:lnTo>
                          <a:pt x="578" y="153"/>
                        </a:lnTo>
                        <a:lnTo>
                          <a:pt x="582" y="153"/>
                        </a:lnTo>
                        <a:lnTo>
                          <a:pt x="585" y="153"/>
                        </a:lnTo>
                        <a:lnTo>
                          <a:pt x="588" y="156"/>
                        </a:lnTo>
                        <a:lnTo>
                          <a:pt x="589" y="158"/>
                        </a:lnTo>
                        <a:lnTo>
                          <a:pt x="590" y="162"/>
                        </a:lnTo>
                        <a:lnTo>
                          <a:pt x="590" y="165"/>
                        </a:lnTo>
                        <a:lnTo>
                          <a:pt x="592" y="168"/>
                        </a:lnTo>
                        <a:lnTo>
                          <a:pt x="593" y="169"/>
                        </a:lnTo>
                        <a:lnTo>
                          <a:pt x="594" y="169"/>
                        </a:lnTo>
                        <a:lnTo>
                          <a:pt x="596" y="169"/>
                        </a:lnTo>
                        <a:lnTo>
                          <a:pt x="597" y="170"/>
                        </a:lnTo>
                        <a:lnTo>
                          <a:pt x="598" y="173"/>
                        </a:lnTo>
                        <a:lnTo>
                          <a:pt x="600" y="177"/>
                        </a:lnTo>
                        <a:lnTo>
                          <a:pt x="601" y="181"/>
                        </a:lnTo>
                        <a:lnTo>
                          <a:pt x="601" y="182"/>
                        </a:lnTo>
                        <a:lnTo>
                          <a:pt x="601" y="184"/>
                        </a:lnTo>
                        <a:lnTo>
                          <a:pt x="602" y="184"/>
                        </a:lnTo>
                        <a:lnTo>
                          <a:pt x="605" y="185"/>
                        </a:lnTo>
                        <a:lnTo>
                          <a:pt x="609" y="184"/>
                        </a:lnTo>
                        <a:lnTo>
                          <a:pt x="610" y="184"/>
                        </a:lnTo>
                        <a:lnTo>
                          <a:pt x="613" y="184"/>
                        </a:lnTo>
                        <a:lnTo>
                          <a:pt x="614" y="185"/>
                        </a:lnTo>
                        <a:lnTo>
                          <a:pt x="615" y="186"/>
                        </a:lnTo>
                        <a:lnTo>
                          <a:pt x="617" y="188"/>
                        </a:lnTo>
                        <a:lnTo>
                          <a:pt x="617" y="189"/>
                        </a:lnTo>
                        <a:lnTo>
                          <a:pt x="617" y="193"/>
                        </a:lnTo>
                        <a:lnTo>
                          <a:pt x="615" y="196"/>
                        </a:lnTo>
                        <a:lnTo>
                          <a:pt x="614" y="198"/>
                        </a:lnTo>
                        <a:lnTo>
                          <a:pt x="614" y="198"/>
                        </a:lnTo>
                        <a:lnTo>
                          <a:pt x="615" y="200"/>
                        </a:lnTo>
                        <a:lnTo>
                          <a:pt x="615" y="201"/>
                        </a:lnTo>
                        <a:lnTo>
                          <a:pt x="617" y="204"/>
                        </a:lnTo>
                        <a:lnTo>
                          <a:pt x="615" y="208"/>
                        </a:lnTo>
                        <a:lnTo>
                          <a:pt x="614" y="210"/>
                        </a:lnTo>
                        <a:lnTo>
                          <a:pt x="611" y="213"/>
                        </a:lnTo>
                        <a:lnTo>
                          <a:pt x="609" y="216"/>
                        </a:lnTo>
                        <a:lnTo>
                          <a:pt x="608" y="216"/>
                        </a:lnTo>
                        <a:lnTo>
                          <a:pt x="608" y="217"/>
                        </a:lnTo>
                        <a:lnTo>
                          <a:pt x="608" y="220"/>
                        </a:lnTo>
                        <a:lnTo>
                          <a:pt x="608" y="222"/>
                        </a:lnTo>
                        <a:lnTo>
                          <a:pt x="609" y="226"/>
                        </a:lnTo>
                        <a:lnTo>
                          <a:pt x="610" y="229"/>
                        </a:lnTo>
                        <a:lnTo>
                          <a:pt x="610" y="232"/>
                        </a:lnTo>
                        <a:lnTo>
                          <a:pt x="610" y="234"/>
                        </a:lnTo>
                        <a:lnTo>
                          <a:pt x="609" y="237"/>
                        </a:lnTo>
                        <a:lnTo>
                          <a:pt x="608" y="238"/>
                        </a:lnTo>
                        <a:lnTo>
                          <a:pt x="606" y="240"/>
                        </a:lnTo>
                        <a:lnTo>
                          <a:pt x="605" y="241"/>
                        </a:lnTo>
                        <a:lnTo>
                          <a:pt x="604" y="242"/>
                        </a:lnTo>
                        <a:lnTo>
                          <a:pt x="605" y="242"/>
                        </a:lnTo>
                        <a:lnTo>
                          <a:pt x="605" y="242"/>
                        </a:lnTo>
                        <a:lnTo>
                          <a:pt x="606" y="244"/>
                        </a:lnTo>
                        <a:lnTo>
                          <a:pt x="609" y="245"/>
                        </a:lnTo>
                        <a:lnTo>
                          <a:pt x="610" y="245"/>
                        </a:lnTo>
                        <a:lnTo>
                          <a:pt x="611" y="245"/>
                        </a:lnTo>
                        <a:lnTo>
                          <a:pt x="613" y="245"/>
                        </a:lnTo>
                        <a:lnTo>
                          <a:pt x="613" y="245"/>
                        </a:lnTo>
                        <a:lnTo>
                          <a:pt x="618" y="244"/>
                        </a:lnTo>
                        <a:lnTo>
                          <a:pt x="618" y="244"/>
                        </a:lnTo>
                        <a:lnTo>
                          <a:pt x="619" y="244"/>
                        </a:lnTo>
                        <a:lnTo>
                          <a:pt x="617" y="246"/>
                        </a:lnTo>
                        <a:lnTo>
                          <a:pt x="615" y="248"/>
                        </a:lnTo>
                        <a:lnTo>
                          <a:pt x="615" y="249"/>
                        </a:lnTo>
                        <a:lnTo>
                          <a:pt x="614" y="250"/>
                        </a:lnTo>
                        <a:lnTo>
                          <a:pt x="613" y="252"/>
                        </a:lnTo>
                        <a:lnTo>
                          <a:pt x="610" y="254"/>
                        </a:lnTo>
                        <a:lnTo>
                          <a:pt x="606" y="254"/>
                        </a:lnTo>
                        <a:lnTo>
                          <a:pt x="604" y="254"/>
                        </a:lnTo>
                        <a:lnTo>
                          <a:pt x="602" y="254"/>
                        </a:lnTo>
                        <a:lnTo>
                          <a:pt x="600" y="256"/>
                        </a:lnTo>
                        <a:lnTo>
                          <a:pt x="600" y="257"/>
                        </a:lnTo>
                        <a:lnTo>
                          <a:pt x="601" y="257"/>
                        </a:lnTo>
                        <a:lnTo>
                          <a:pt x="601" y="258"/>
                        </a:lnTo>
                        <a:lnTo>
                          <a:pt x="602" y="258"/>
                        </a:lnTo>
                        <a:lnTo>
                          <a:pt x="604" y="260"/>
                        </a:lnTo>
                        <a:lnTo>
                          <a:pt x="604" y="262"/>
                        </a:lnTo>
                        <a:lnTo>
                          <a:pt x="602" y="264"/>
                        </a:lnTo>
                        <a:lnTo>
                          <a:pt x="601" y="268"/>
                        </a:lnTo>
                        <a:lnTo>
                          <a:pt x="598" y="272"/>
                        </a:lnTo>
                        <a:lnTo>
                          <a:pt x="596" y="276"/>
                        </a:lnTo>
                        <a:lnTo>
                          <a:pt x="593" y="280"/>
                        </a:lnTo>
                        <a:lnTo>
                          <a:pt x="588" y="285"/>
                        </a:lnTo>
                        <a:lnTo>
                          <a:pt x="582" y="290"/>
                        </a:lnTo>
                        <a:lnTo>
                          <a:pt x="578" y="294"/>
                        </a:lnTo>
                        <a:lnTo>
                          <a:pt x="576" y="295"/>
                        </a:lnTo>
                        <a:lnTo>
                          <a:pt x="574" y="298"/>
                        </a:lnTo>
                        <a:lnTo>
                          <a:pt x="572" y="301"/>
                        </a:lnTo>
                        <a:lnTo>
                          <a:pt x="570" y="302"/>
                        </a:lnTo>
                        <a:lnTo>
                          <a:pt x="568" y="303"/>
                        </a:lnTo>
                        <a:lnTo>
                          <a:pt x="564" y="303"/>
                        </a:lnTo>
                        <a:lnTo>
                          <a:pt x="562" y="303"/>
                        </a:lnTo>
                        <a:lnTo>
                          <a:pt x="558" y="303"/>
                        </a:lnTo>
                        <a:lnTo>
                          <a:pt x="556" y="301"/>
                        </a:lnTo>
                        <a:lnTo>
                          <a:pt x="553" y="298"/>
                        </a:lnTo>
                        <a:lnTo>
                          <a:pt x="553" y="294"/>
                        </a:lnTo>
                        <a:lnTo>
                          <a:pt x="553" y="290"/>
                        </a:lnTo>
                        <a:lnTo>
                          <a:pt x="554" y="289"/>
                        </a:lnTo>
                        <a:lnTo>
                          <a:pt x="554" y="289"/>
                        </a:lnTo>
                        <a:lnTo>
                          <a:pt x="553" y="289"/>
                        </a:lnTo>
                        <a:lnTo>
                          <a:pt x="550" y="287"/>
                        </a:lnTo>
                        <a:lnTo>
                          <a:pt x="548" y="286"/>
                        </a:lnTo>
                        <a:lnTo>
                          <a:pt x="546" y="285"/>
                        </a:lnTo>
                        <a:lnTo>
                          <a:pt x="544" y="283"/>
                        </a:lnTo>
                        <a:lnTo>
                          <a:pt x="542" y="282"/>
                        </a:lnTo>
                        <a:lnTo>
                          <a:pt x="541" y="282"/>
                        </a:lnTo>
                        <a:lnTo>
                          <a:pt x="536" y="285"/>
                        </a:lnTo>
                        <a:lnTo>
                          <a:pt x="532" y="286"/>
                        </a:lnTo>
                        <a:lnTo>
                          <a:pt x="528" y="287"/>
                        </a:lnTo>
                        <a:lnTo>
                          <a:pt x="524" y="290"/>
                        </a:lnTo>
                        <a:lnTo>
                          <a:pt x="522" y="291"/>
                        </a:lnTo>
                        <a:lnTo>
                          <a:pt x="521" y="291"/>
                        </a:lnTo>
                        <a:lnTo>
                          <a:pt x="521" y="291"/>
                        </a:lnTo>
                        <a:lnTo>
                          <a:pt x="522" y="293"/>
                        </a:lnTo>
                        <a:lnTo>
                          <a:pt x="522" y="294"/>
                        </a:lnTo>
                        <a:lnTo>
                          <a:pt x="524" y="295"/>
                        </a:lnTo>
                        <a:lnTo>
                          <a:pt x="524" y="295"/>
                        </a:lnTo>
                        <a:lnTo>
                          <a:pt x="526" y="298"/>
                        </a:lnTo>
                        <a:lnTo>
                          <a:pt x="529" y="299"/>
                        </a:lnTo>
                        <a:lnTo>
                          <a:pt x="532" y="302"/>
                        </a:lnTo>
                        <a:lnTo>
                          <a:pt x="533" y="305"/>
                        </a:lnTo>
                        <a:lnTo>
                          <a:pt x="534" y="307"/>
                        </a:lnTo>
                        <a:lnTo>
                          <a:pt x="534" y="310"/>
                        </a:lnTo>
                        <a:lnTo>
                          <a:pt x="534" y="313"/>
                        </a:lnTo>
                        <a:lnTo>
                          <a:pt x="532" y="315"/>
                        </a:lnTo>
                        <a:lnTo>
                          <a:pt x="528" y="317"/>
                        </a:lnTo>
                        <a:lnTo>
                          <a:pt x="524" y="318"/>
                        </a:lnTo>
                        <a:lnTo>
                          <a:pt x="518" y="319"/>
                        </a:lnTo>
                        <a:lnTo>
                          <a:pt x="513" y="319"/>
                        </a:lnTo>
                        <a:lnTo>
                          <a:pt x="510" y="319"/>
                        </a:lnTo>
                        <a:lnTo>
                          <a:pt x="508" y="318"/>
                        </a:lnTo>
                        <a:lnTo>
                          <a:pt x="506" y="317"/>
                        </a:lnTo>
                        <a:lnTo>
                          <a:pt x="504" y="317"/>
                        </a:lnTo>
                        <a:lnTo>
                          <a:pt x="502" y="317"/>
                        </a:lnTo>
                        <a:lnTo>
                          <a:pt x="501" y="317"/>
                        </a:lnTo>
                        <a:lnTo>
                          <a:pt x="500" y="318"/>
                        </a:lnTo>
                        <a:lnTo>
                          <a:pt x="497" y="321"/>
                        </a:lnTo>
                        <a:lnTo>
                          <a:pt x="494" y="322"/>
                        </a:lnTo>
                        <a:lnTo>
                          <a:pt x="492" y="322"/>
                        </a:lnTo>
                        <a:lnTo>
                          <a:pt x="489" y="322"/>
                        </a:lnTo>
                        <a:lnTo>
                          <a:pt x="487" y="322"/>
                        </a:lnTo>
                        <a:lnTo>
                          <a:pt x="485" y="322"/>
                        </a:lnTo>
                        <a:lnTo>
                          <a:pt x="485" y="322"/>
                        </a:lnTo>
                        <a:lnTo>
                          <a:pt x="485" y="322"/>
                        </a:lnTo>
                        <a:lnTo>
                          <a:pt x="485" y="322"/>
                        </a:lnTo>
                        <a:lnTo>
                          <a:pt x="484" y="323"/>
                        </a:lnTo>
                        <a:lnTo>
                          <a:pt x="483" y="325"/>
                        </a:lnTo>
                        <a:lnTo>
                          <a:pt x="480" y="327"/>
                        </a:lnTo>
                        <a:lnTo>
                          <a:pt x="479" y="329"/>
                        </a:lnTo>
                        <a:lnTo>
                          <a:pt x="477" y="330"/>
                        </a:lnTo>
                        <a:lnTo>
                          <a:pt x="476" y="331"/>
                        </a:lnTo>
                        <a:lnTo>
                          <a:pt x="475" y="331"/>
                        </a:lnTo>
                        <a:lnTo>
                          <a:pt x="473" y="334"/>
                        </a:lnTo>
                        <a:lnTo>
                          <a:pt x="471" y="337"/>
                        </a:lnTo>
                        <a:lnTo>
                          <a:pt x="469" y="339"/>
                        </a:lnTo>
                        <a:lnTo>
                          <a:pt x="468" y="341"/>
                        </a:lnTo>
                        <a:lnTo>
                          <a:pt x="467" y="343"/>
                        </a:lnTo>
                        <a:lnTo>
                          <a:pt x="467" y="345"/>
                        </a:lnTo>
                        <a:lnTo>
                          <a:pt x="467" y="345"/>
                        </a:lnTo>
                        <a:lnTo>
                          <a:pt x="467" y="346"/>
                        </a:lnTo>
                        <a:lnTo>
                          <a:pt x="468" y="347"/>
                        </a:lnTo>
                        <a:lnTo>
                          <a:pt x="469" y="350"/>
                        </a:lnTo>
                        <a:lnTo>
                          <a:pt x="469" y="351"/>
                        </a:lnTo>
                        <a:lnTo>
                          <a:pt x="471" y="351"/>
                        </a:lnTo>
                        <a:lnTo>
                          <a:pt x="472" y="353"/>
                        </a:lnTo>
                        <a:lnTo>
                          <a:pt x="472" y="353"/>
                        </a:lnTo>
                        <a:lnTo>
                          <a:pt x="473" y="353"/>
                        </a:lnTo>
                        <a:lnTo>
                          <a:pt x="475" y="351"/>
                        </a:lnTo>
                        <a:lnTo>
                          <a:pt x="476" y="350"/>
                        </a:lnTo>
                        <a:lnTo>
                          <a:pt x="480" y="347"/>
                        </a:lnTo>
                        <a:lnTo>
                          <a:pt x="484" y="346"/>
                        </a:lnTo>
                        <a:lnTo>
                          <a:pt x="489" y="345"/>
                        </a:lnTo>
                        <a:lnTo>
                          <a:pt x="490" y="345"/>
                        </a:lnTo>
                        <a:lnTo>
                          <a:pt x="493" y="345"/>
                        </a:lnTo>
                        <a:lnTo>
                          <a:pt x="494" y="346"/>
                        </a:lnTo>
                        <a:lnTo>
                          <a:pt x="496" y="347"/>
                        </a:lnTo>
                        <a:lnTo>
                          <a:pt x="496" y="349"/>
                        </a:lnTo>
                        <a:lnTo>
                          <a:pt x="496" y="350"/>
                        </a:lnTo>
                        <a:lnTo>
                          <a:pt x="497" y="353"/>
                        </a:lnTo>
                        <a:lnTo>
                          <a:pt x="497" y="357"/>
                        </a:lnTo>
                        <a:lnTo>
                          <a:pt x="498" y="359"/>
                        </a:lnTo>
                        <a:lnTo>
                          <a:pt x="498" y="362"/>
                        </a:lnTo>
                        <a:lnTo>
                          <a:pt x="500" y="363"/>
                        </a:lnTo>
                        <a:lnTo>
                          <a:pt x="501" y="366"/>
                        </a:lnTo>
                        <a:lnTo>
                          <a:pt x="501" y="369"/>
                        </a:lnTo>
                        <a:lnTo>
                          <a:pt x="501" y="370"/>
                        </a:lnTo>
                        <a:lnTo>
                          <a:pt x="500" y="373"/>
                        </a:lnTo>
                        <a:lnTo>
                          <a:pt x="497" y="377"/>
                        </a:lnTo>
                        <a:lnTo>
                          <a:pt x="494" y="379"/>
                        </a:lnTo>
                        <a:lnTo>
                          <a:pt x="493" y="379"/>
                        </a:lnTo>
                        <a:lnTo>
                          <a:pt x="492" y="382"/>
                        </a:lnTo>
                        <a:lnTo>
                          <a:pt x="490" y="383"/>
                        </a:lnTo>
                        <a:lnTo>
                          <a:pt x="489" y="385"/>
                        </a:lnTo>
                        <a:lnTo>
                          <a:pt x="489" y="385"/>
                        </a:lnTo>
                        <a:lnTo>
                          <a:pt x="489" y="386"/>
                        </a:lnTo>
                        <a:lnTo>
                          <a:pt x="489" y="386"/>
                        </a:lnTo>
                        <a:lnTo>
                          <a:pt x="492" y="389"/>
                        </a:lnTo>
                        <a:lnTo>
                          <a:pt x="493" y="390"/>
                        </a:lnTo>
                        <a:lnTo>
                          <a:pt x="493" y="391"/>
                        </a:lnTo>
                        <a:lnTo>
                          <a:pt x="492" y="393"/>
                        </a:lnTo>
                        <a:lnTo>
                          <a:pt x="490" y="394"/>
                        </a:lnTo>
                        <a:lnTo>
                          <a:pt x="489" y="394"/>
                        </a:lnTo>
                        <a:lnTo>
                          <a:pt x="488" y="394"/>
                        </a:lnTo>
                        <a:lnTo>
                          <a:pt x="485" y="395"/>
                        </a:lnTo>
                        <a:lnTo>
                          <a:pt x="484" y="397"/>
                        </a:lnTo>
                        <a:lnTo>
                          <a:pt x="483" y="399"/>
                        </a:lnTo>
                        <a:lnTo>
                          <a:pt x="483" y="399"/>
                        </a:lnTo>
                        <a:lnTo>
                          <a:pt x="481" y="401"/>
                        </a:lnTo>
                        <a:lnTo>
                          <a:pt x="479" y="401"/>
                        </a:lnTo>
                        <a:lnTo>
                          <a:pt x="477" y="399"/>
                        </a:lnTo>
                        <a:lnTo>
                          <a:pt x="477" y="398"/>
                        </a:lnTo>
                        <a:lnTo>
                          <a:pt x="477" y="397"/>
                        </a:lnTo>
                        <a:lnTo>
                          <a:pt x="477" y="397"/>
                        </a:lnTo>
                        <a:lnTo>
                          <a:pt x="475" y="397"/>
                        </a:lnTo>
                        <a:lnTo>
                          <a:pt x="472" y="397"/>
                        </a:lnTo>
                        <a:lnTo>
                          <a:pt x="469" y="395"/>
                        </a:lnTo>
                        <a:lnTo>
                          <a:pt x="467" y="395"/>
                        </a:lnTo>
                        <a:lnTo>
                          <a:pt x="464" y="395"/>
                        </a:lnTo>
                        <a:lnTo>
                          <a:pt x="463" y="397"/>
                        </a:lnTo>
                        <a:lnTo>
                          <a:pt x="460" y="398"/>
                        </a:lnTo>
                        <a:lnTo>
                          <a:pt x="457" y="399"/>
                        </a:lnTo>
                        <a:lnTo>
                          <a:pt x="456" y="401"/>
                        </a:lnTo>
                        <a:lnTo>
                          <a:pt x="456" y="401"/>
                        </a:lnTo>
                        <a:lnTo>
                          <a:pt x="456" y="401"/>
                        </a:lnTo>
                        <a:lnTo>
                          <a:pt x="457" y="402"/>
                        </a:lnTo>
                        <a:lnTo>
                          <a:pt x="459" y="407"/>
                        </a:lnTo>
                        <a:lnTo>
                          <a:pt x="460" y="410"/>
                        </a:lnTo>
                        <a:lnTo>
                          <a:pt x="461" y="413"/>
                        </a:lnTo>
                        <a:lnTo>
                          <a:pt x="461" y="413"/>
                        </a:lnTo>
                        <a:lnTo>
                          <a:pt x="463" y="414"/>
                        </a:lnTo>
                        <a:lnTo>
                          <a:pt x="464" y="415"/>
                        </a:lnTo>
                        <a:lnTo>
                          <a:pt x="463" y="418"/>
                        </a:lnTo>
                        <a:lnTo>
                          <a:pt x="461" y="419"/>
                        </a:lnTo>
                        <a:lnTo>
                          <a:pt x="460" y="421"/>
                        </a:lnTo>
                        <a:lnTo>
                          <a:pt x="459" y="422"/>
                        </a:lnTo>
                        <a:lnTo>
                          <a:pt x="457" y="423"/>
                        </a:lnTo>
                        <a:lnTo>
                          <a:pt x="456" y="425"/>
                        </a:lnTo>
                        <a:lnTo>
                          <a:pt x="455" y="426"/>
                        </a:lnTo>
                        <a:lnTo>
                          <a:pt x="453" y="427"/>
                        </a:lnTo>
                        <a:lnTo>
                          <a:pt x="451" y="430"/>
                        </a:lnTo>
                        <a:lnTo>
                          <a:pt x="449" y="431"/>
                        </a:lnTo>
                        <a:lnTo>
                          <a:pt x="448" y="433"/>
                        </a:lnTo>
                        <a:lnTo>
                          <a:pt x="448" y="434"/>
                        </a:lnTo>
                        <a:lnTo>
                          <a:pt x="448" y="437"/>
                        </a:lnTo>
                        <a:lnTo>
                          <a:pt x="448" y="438"/>
                        </a:lnTo>
                        <a:lnTo>
                          <a:pt x="448" y="439"/>
                        </a:lnTo>
                        <a:lnTo>
                          <a:pt x="448" y="442"/>
                        </a:lnTo>
                        <a:lnTo>
                          <a:pt x="448" y="443"/>
                        </a:lnTo>
                        <a:lnTo>
                          <a:pt x="445" y="446"/>
                        </a:lnTo>
                        <a:lnTo>
                          <a:pt x="443" y="447"/>
                        </a:lnTo>
                        <a:lnTo>
                          <a:pt x="441" y="447"/>
                        </a:lnTo>
                        <a:lnTo>
                          <a:pt x="441" y="448"/>
                        </a:lnTo>
                        <a:lnTo>
                          <a:pt x="440" y="450"/>
                        </a:lnTo>
                        <a:lnTo>
                          <a:pt x="439" y="452"/>
                        </a:lnTo>
                        <a:lnTo>
                          <a:pt x="439" y="454"/>
                        </a:lnTo>
                        <a:lnTo>
                          <a:pt x="437" y="455"/>
                        </a:lnTo>
                        <a:lnTo>
                          <a:pt x="436" y="456"/>
                        </a:lnTo>
                        <a:lnTo>
                          <a:pt x="435" y="458"/>
                        </a:lnTo>
                        <a:lnTo>
                          <a:pt x="433" y="459"/>
                        </a:lnTo>
                        <a:lnTo>
                          <a:pt x="429" y="460"/>
                        </a:lnTo>
                        <a:lnTo>
                          <a:pt x="425" y="462"/>
                        </a:lnTo>
                        <a:lnTo>
                          <a:pt x="423" y="462"/>
                        </a:lnTo>
                        <a:lnTo>
                          <a:pt x="420" y="460"/>
                        </a:lnTo>
                        <a:lnTo>
                          <a:pt x="417" y="460"/>
                        </a:lnTo>
                        <a:lnTo>
                          <a:pt x="416" y="458"/>
                        </a:lnTo>
                        <a:lnTo>
                          <a:pt x="415" y="456"/>
                        </a:lnTo>
                        <a:lnTo>
                          <a:pt x="415" y="455"/>
                        </a:lnTo>
                        <a:lnTo>
                          <a:pt x="413" y="455"/>
                        </a:lnTo>
                        <a:lnTo>
                          <a:pt x="413" y="458"/>
                        </a:lnTo>
                        <a:lnTo>
                          <a:pt x="412" y="460"/>
                        </a:lnTo>
                        <a:lnTo>
                          <a:pt x="411" y="462"/>
                        </a:lnTo>
                        <a:lnTo>
                          <a:pt x="409" y="464"/>
                        </a:lnTo>
                        <a:lnTo>
                          <a:pt x="405" y="466"/>
                        </a:lnTo>
                        <a:lnTo>
                          <a:pt x="404" y="467"/>
                        </a:lnTo>
                        <a:lnTo>
                          <a:pt x="401" y="468"/>
                        </a:lnTo>
                        <a:lnTo>
                          <a:pt x="400" y="470"/>
                        </a:lnTo>
                        <a:lnTo>
                          <a:pt x="399" y="471"/>
                        </a:lnTo>
                        <a:lnTo>
                          <a:pt x="397" y="472"/>
                        </a:lnTo>
                        <a:lnTo>
                          <a:pt x="396" y="475"/>
                        </a:lnTo>
                        <a:lnTo>
                          <a:pt x="393" y="476"/>
                        </a:lnTo>
                        <a:lnTo>
                          <a:pt x="392" y="476"/>
                        </a:lnTo>
                        <a:lnTo>
                          <a:pt x="391" y="478"/>
                        </a:lnTo>
                        <a:lnTo>
                          <a:pt x="391" y="478"/>
                        </a:lnTo>
                        <a:lnTo>
                          <a:pt x="391" y="479"/>
                        </a:lnTo>
                        <a:lnTo>
                          <a:pt x="391" y="480"/>
                        </a:lnTo>
                        <a:lnTo>
                          <a:pt x="392" y="480"/>
                        </a:lnTo>
                        <a:lnTo>
                          <a:pt x="393" y="482"/>
                        </a:lnTo>
                        <a:lnTo>
                          <a:pt x="393" y="484"/>
                        </a:lnTo>
                        <a:lnTo>
                          <a:pt x="395" y="487"/>
                        </a:lnTo>
                        <a:lnTo>
                          <a:pt x="395" y="491"/>
                        </a:lnTo>
                        <a:lnTo>
                          <a:pt x="396" y="494"/>
                        </a:lnTo>
                        <a:lnTo>
                          <a:pt x="396" y="496"/>
                        </a:lnTo>
                        <a:lnTo>
                          <a:pt x="395" y="499"/>
                        </a:lnTo>
                        <a:lnTo>
                          <a:pt x="392" y="503"/>
                        </a:lnTo>
                        <a:lnTo>
                          <a:pt x="391" y="506"/>
                        </a:lnTo>
                        <a:lnTo>
                          <a:pt x="388" y="510"/>
                        </a:lnTo>
                        <a:lnTo>
                          <a:pt x="384" y="516"/>
                        </a:lnTo>
                        <a:lnTo>
                          <a:pt x="384" y="508"/>
                        </a:lnTo>
                        <a:lnTo>
                          <a:pt x="384" y="506"/>
                        </a:lnTo>
                        <a:lnTo>
                          <a:pt x="384" y="504"/>
                        </a:lnTo>
                        <a:lnTo>
                          <a:pt x="383" y="506"/>
                        </a:lnTo>
                        <a:lnTo>
                          <a:pt x="380" y="506"/>
                        </a:lnTo>
                        <a:lnTo>
                          <a:pt x="377" y="506"/>
                        </a:lnTo>
                        <a:lnTo>
                          <a:pt x="376" y="506"/>
                        </a:lnTo>
                        <a:lnTo>
                          <a:pt x="373" y="504"/>
                        </a:lnTo>
                        <a:lnTo>
                          <a:pt x="373" y="504"/>
                        </a:lnTo>
                        <a:lnTo>
                          <a:pt x="372" y="503"/>
                        </a:lnTo>
                        <a:lnTo>
                          <a:pt x="372" y="502"/>
                        </a:lnTo>
                        <a:lnTo>
                          <a:pt x="372" y="499"/>
                        </a:lnTo>
                        <a:lnTo>
                          <a:pt x="372" y="498"/>
                        </a:lnTo>
                        <a:lnTo>
                          <a:pt x="371" y="498"/>
                        </a:lnTo>
                        <a:lnTo>
                          <a:pt x="369" y="496"/>
                        </a:lnTo>
                        <a:lnTo>
                          <a:pt x="368" y="495"/>
                        </a:lnTo>
                        <a:lnTo>
                          <a:pt x="367" y="494"/>
                        </a:lnTo>
                        <a:lnTo>
                          <a:pt x="366" y="491"/>
                        </a:lnTo>
                        <a:lnTo>
                          <a:pt x="363" y="490"/>
                        </a:lnTo>
                        <a:lnTo>
                          <a:pt x="359" y="487"/>
                        </a:lnTo>
                        <a:lnTo>
                          <a:pt x="358" y="484"/>
                        </a:lnTo>
                        <a:lnTo>
                          <a:pt x="358" y="480"/>
                        </a:lnTo>
                        <a:lnTo>
                          <a:pt x="358" y="476"/>
                        </a:lnTo>
                        <a:lnTo>
                          <a:pt x="358" y="474"/>
                        </a:lnTo>
                        <a:lnTo>
                          <a:pt x="358" y="472"/>
                        </a:lnTo>
                        <a:lnTo>
                          <a:pt x="359" y="471"/>
                        </a:lnTo>
                        <a:lnTo>
                          <a:pt x="359" y="468"/>
                        </a:lnTo>
                        <a:lnTo>
                          <a:pt x="359" y="467"/>
                        </a:lnTo>
                        <a:lnTo>
                          <a:pt x="359" y="466"/>
                        </a:lnTo>
                        <a:lnTo>
                          <a:pt x="356" y="464"/>
                        </a:lnTo>
                        <a:lnTo>
                          <a:pt x="355" y="464"/>
                        </a:lnTo>
                        <a:lnTo>
                          <a:pt x="352" y="464"/>
                        </a:lnTo>
                        <a:lnTo>
                          <a:pt x="350" y="463"/>
                        </a:lnTo>
                        <a:lnTo>
                          <a:pt x="348" y="462"/>
                        </a:lnTo>
                        <a:lnTo>
                          <a:pt x="346" y="459"/>
                        </a:lnTo>
                        <a:lnTo>
                          <a:pt x="343" y="456"/>
                        </a:lnTo>
                        <a:lnTo>
                          <a:pt x="342" y="456"/>
                        </a:lnTo>
                        <a:lnTo>
                          <a:pt x="339" y="455"/>
                        </a:lnTo>
                        <a:lnTo>
                          <a:pt x="336" y="452"/>
                        </a:lnTo>
                        <a:lnTo>
                          <a:pt x="335" y="450"/>
                        </a:lnTo>
                        <a:lnTo>
                          <a:pt x="335" y="448"/>
                        </a:lnTo>
                        <a:lnTo>
                          <a:pt x="336" y="446"/>
                        </a:lnTo>
                        <a:lnTo>
                          <a:pt x="338" y="443"/>
                        </a:lnTo>
                        <a:lnTo>
                          <a:pt x="338" y="440"/>
                        </a:lnTo>
                        <a:lnTo>
                          <a:pt x="336" y="438"/>
                        </a:lnTo>
                        <a:lnTo>
                          <a:pt x="335" y="438"/>
                        </a:lnTo>
                        <a:lnTo>
                          <a:pt x="334" y="438"/>
                        </a:lnTo>
                        <a:lnTo>
                          <a:pt x="332" y="439"/>
                        </a:lnTo>
                        <a:lnTo>
                          <a:pt x="330" y="440"/>
                        </a:lnTo>
                        <a:lnTo>
                          <a:pt x="327" y="442"/>
                        </a:lnTo>
                        <a:lnTo>
                          <a:pt x="327" y="444"/>
                        </a:lnTo>
                        <a:lnTo>
                          <a:pt x="327" y="447"/>
                        </a:lnTo>
                        <a:lnTo>
                          <a:pt x="327" y="451"/>
                        </a:lnTo>
                        <a:lnTo>
                          <a:pt x="326" y="454"/>
                        </a:lnTo>
                        <a:lnTo>
                          <a:pt x="326" y="458"/>
                        </a:lnTo>
                        <a:lnTo>
                          <a:pt x="324" y="460"/>
                        </a:lnTo>
                        <a:lnTo>
                          <a:pt x="323" y="463"/>
                        </a:lnTo>
                        <a:lnTo>
                          <a:pt x="320" y="466"/>
                        </a:lnTo>
                        <a:lnTo>
                          <a:pt x="318" y="467"/>
                        </a:lnTo>
                        <a:lnTo>
                          <a:pt x="315" y="470"/>
                        </a:lnTo>
                        <a:lnTo>
                          <a:pt x="314" y="471"/>
                        </a:lnTo>
                        <a:lnTo>
                          <a:pt x="312" y="474"/>
                        </a:lnTo>
                        <a:lnTo>
                          <a:pt x="312" y="476"/>
                        </a:lnTo>
                        <a:lnTo>
                          <a:pt x="311" y="479"/>
                        </a:lnTo>
                        <a:lnTo>
                          <a:pt x="311" y="480"/>
                        </a:lnTo>
                        <a:lnTo>
                          <a:pt x="311" y="482"/>
                        </a:lnTo>
                        <a:lnTo>
                          <a:pt x="310" y="483"/>
                        </a:lnTo>
                        <a:lnTo>
                          <a:pt x="308" y="484"/>
                        </a:lnTo>
                        <a:lnTo>
                          <a:pt x="307" y="484"/>
                        </a:lnTo>
                        <a:lnTo>
                          <a:pt x="306" y="484"/>
                        </a:lnTo>
                        <a:lnTo>
                          <a:pt x="304" y="486"/>
                        </a:lnTo>
                        <a:lnTo>
                          <a:pt x="302" y="486"/>
                        </a:lnTo>
                        <a:lnTo>
                          <a:pt x="299" y="486"/>
                        </a:lnTo>
                        <a:lnTo>
                          <a:pt x="298" y="486"/>
                        </a:lnTo>
                        <a:lnTo>
                          <a:pt x="298" y="486"/>
                        </a:lnTo>
                        <a:lnTo>
                          <a:pt x="298" y="487"/>
                        </a:lnTo>
                        <a:lnTo>
                          <a:pt x="296" y="490"/>
                        </a:lnTo>
                        <a:lnTo>
                          <a:pt x="294" y="492"/>
                        </a:lnTo>
                        <a:lnTo>
                          <a:pt x="291" y="494"/>
                        </a:lnTo>
                        <a:lnTo>
                          <a:pt x="290" y="492"/>
                        </a:lnTo>
                        <a:lnTo>
                          <a:pt x="288" y="492"/>
                        </a:lnTo>
                        <a:lnTo>
                          <a:pt x="287" y="491"/>
                        </a:lnTo>
                        <a:lnTo>
                          <a:pt x="286" y="491"/>
                        </a:lnTo>
                        <a:lnTo>
                          <a:pt x="284" y="492"/>
                        </a:lnTo>
                        <a:lnTo>
                          <a:pt x="282" y="495"/>
                        </a:lnTo>
                        <a:lnTo>
                          <a:pt x="278" y="496"/>
                        </a:lnTo>
                        <a:lnTo>
                          <a:pt x="274" y="498"/>
                        </a:lnTo>
                        <a:lnTo>
                          <a:pt x="271" y="499"/>
                        </a:lnTo>
                        <a:lnTo>
                          <a:pt x="268" y="499"/>
                        </a:lnTo>
                        <a:lnTo>
                          <a:pt x="267" y="500"/>
                        </a:lnTo>
                        <a:lnTo>
                          <a:pt x="264" y="502"/>
                        </a:lnTo>
                        <a:lnTo>
                          <a:pt x="262" y="503"/>
                        </a:lnTo>
                        <a:lnTo>
                          <a:pt x="259" y="507"/>
                        </a:lnTo>
                        <a:lnTo>
                          <a:pt x="258" y="508"/>
                        </a:lnTo>
                        <a:lnTo>
                          <a:pt x="256" y="511"/>
                        </a:lnTo>
                        <a:lnTo>
                          <a:pt x="255" y="512"/>
                        </a:lnTo>
                        <a:lnTo>
                          <a:pt x="254" y="515"/>
                        </a:lnTo>
                        <a:lnTo>
                          <a:pt x="251" y="518"/>
                        </a:lnTo>
                        <a:lnTo>
                          <a:pt x="248" y="519"/>
                        </a:lnTo>
                        <a:lnTo>
                          <a:pt x="246" y="520"/>
                        </a:lnTo>
                        <a:lnTo>
                          <a:pt x="242" y="523"/>
                        </a:lnTo>
                        <a:lnTo>
                          <a:pt x="238" y="523"/>
                        </a:lnTo>
                        <a:lnTo>
                          <a:pt x="235" y="523"/>
                        </a:lnTo>
                        <a:lnTo>
                          <a:pt x="231" y="522"/>
                        </a:lnTo>
                        <a:lnTo>
                          <a:pt x="230" y="520"/>
                        </a:lnTo>
                        <a:lnTo>
                          <a:pt x="227" y="519"/>
                        </a:lnTo>
                        <a:lnTo>
                          <a:pt x="226" y="520"/>
                        </a:lnTo>
                        <a:lnTo>
                          <a:pt x="223" y="522"/>
                        </a:lnTo>
                        <a:lnTo>
                          <a:pt x="221" y="524"/>
                        </a:lnTo>
                        <a:lnTo>
                          <a:pt x="218" y="527"/>
                        </a:lnTo>
                        <a:lnTo>
                          <a:pt x="215" y="530"/>
                        </a:lnTo>
                        <a:lnTo>
                          <a:pt x="211" y="531"/>
                        </a:lnTo>
                        <a:lnTo>
                          <a:pt x="206" y="531"/>
                        </a:lnTo>
                        <a:lnTo>
                          <a:pt x="205" y="531"/>
                        </a:lnTo>
                        <a:lnTo>
                          <a:pt x="202" y="531"/>
                        </a:lnTo>
                        <a:lnTo>
                          <a:pt x="201" y="530"/>
                        </a:lnTo>
                        <a:lnTo>
                          <a:pt x="199" y="530"/>
                        </a:lnTo>
                        <a:lnTo>
                          <a:pt x="198" y="530"/>
                        </a:lnTo>
                        <a:lnTo>
                          <a:pt x="198" y="531"/>
                        </a:lnTo>
                        <a:lnTo>
                          <a:pt x="195" y="534"/>
                        </a:lnTo>
                        <a:lnTo>
                          <a:pt x="194" y="536"/>
                        </a:lnTo>
                        <a:lnTo>
                          <a:pt x="193" y="538"/>
                        </a:lnTo>
                        <a:lnTo>
                          <a:pt x="191" y="539"/>
                        </a:lnTo>
                        <a:lnTo>
                          <a:pt x="190" y="539"/>
                        </a:lnTo>
                        <a:lnTo>
                          <a:pt x="187" y="539"/>
                        </a:lnTo>
                        <a:lnTo>
                          <a:pt x="186" y="539"/>
                        </a:lnTo>
                        <a:lnTo>
                          <a:pt x="183" y="539"/>
                        </a:lnTo>
                        <a:lnTo>
                          <a:pt x="182" y="540"/>
                        </a:lnTo>
                        <a:lnTo>
                          <a:pt x="182" y="540"/>
                        </a:lnTo>
                        <a:lnTo>
                          <a:pt x="182" y="543"/>
                        </a:lnTo>
                        <a:lnTo>
                          <a:pt x="181" y="544"/>
                        </a:lnTo>
                        <a:lnTo>
                          <a:pt x="179" y="546"/>
                        </a:lnTo>
                        <a:lnTo>
                          <a:pt x="177" y="547"/>
                        </a:lnTo>
                        <a:lnTo>
                          <a:pt x="175" y="547"/>
                        </a:lnTo>
                        <a:lnTo>
                          <a:pt x="175" y="548"/>
                        </a:lnTo>
                        <a:lnTo>
                          <a:pt x="174" y="550"/>
                        </a:lnTo>
                        <a:lnTo>
                          <a:pt x="175" y="552"/>
                        </a:lnTo>
                        <a:lnTo>
                          <a:pt x="175" y="555"/>
                        </a:lnTo>
                        <a:lnTo>
                          <a:pt x="175" y="558"/>
                        </a:lnTo>
                        <a:lnTo>
                          <a:pt x="174" y="562"/>
                        </a:lnTo>
                        <a:lnTo>
                          <a:pt x="170" y="566"/>
                        </a:lnTo>
                        <a:lnTo>
                          <a:pt x="169" y="567"/>
                        </a:lnTo>
                        <a:lnTo>
                          <a:pt x="167" y="568"/>
                        </a:lnTo>
                        <a:lnTo>
                          <a:pt x="166" y="568"/>
                        </a:lnTo>
                        <a:lnTo>
                          <a:pt x="162" y="567"/>
                        </a:lnTo>
                        <a:lnTo>
                          <a:pt x="159" y="566"/>
                        </a:lnTo>
                        <a:lnTo>
                          <a:pt x="157" y="563"/>
                        </a:lnTo>
                        <a:lnTo>
                          <a:pt x="155" y="562"/>
                        </a:lnTo>
                        <a:lnTo>
                          <a:pt x="154" y="560"/>
                        </a:lnTo>
                        <a:lnTo>
                          <a:pt x="153" y="559"/>
                        </a:lnTo>
                        <a:lnTo>
                          <a:pt x="153" y="559"/>
                        </a:lnTo>
                        <a:lnTo>
                          <a:pt x="151" y="559"/>
                        </a:lnTo>
                        <a:lnTo>
                          <a:pt x="150" y="562"/>
                        </a:lnTo>
                        <a:lnTo>
                          <a:pt x="150" y="563"/>
                        </a:lnTo>
                        <a:lnTo>
                          <a:pt x="150" y="566"/>
                        </a:lnTo>
                        <a:lnTo>
                          <a:pt x="150" y="567"/>
                        </a:lnTo>
                        <a:lnTo>
                          <a:pt x="150" y="570"/>
                        </a:lnTo>
                        <a:lnTo>
                          <a:pt x="150" y="570"/>
                        </a:lnTo>
                        <a:lnTo>
                          <a:pt x="151" y="571"/>
                        </a:lnTo>
                        <a:lnTo>
                          <a:pt x="153" y="571"/>
                        </a:lnTo>
                        <a:lnTo>
                          <a:pt x="154" y="572"/>
                        </a:lnTo>
                        <a:lnTo>
                          <a:pt x="155" y="575"/>
                        </a:lnTo>
                        <a:lnTo>
                          <a:pt x="155" y="578"/>
                        </a:lnTo>
                        <a:lnTo>
                          <a:pt x="155" y="579"/>
                        </a:lnTo>
                        <a:lnTo>
                          <a:pt x="154" y="582"/>
                        </a:lnTo>
                        <a:lnTo>
                          <a:pt x="153" y="583"/>
                        </a:lnTo>
                        <a:lnTo>
                          <a:pt x="153" y="584"/>
                        </a:lnTo>
                        <a:lnTo>
                          <a:pt x="153" y="588"/>
                        </a:lnTo>
                        <a:lnTo>
                          <a:pt x="151" y="592"/>
                        </a:lnTo>
                        <a:lnTo>
                          <a:pt x="149" y="595"/>
                        </a:lnTo>
                        <a:lnTo>
                          <a:pt x="145" y="596"/>
                        </a:lnTo>
                        <a:lnTo>
                          <a:pt x="141" y="597"/>
                        </a:lnTo>
                        <a:lnTo>
                          <a:pt x="137" y="596"/>
                        </a:lnTo>
                        <a:lnTo>
                          <a:pt x="134" y="595"/>
                        </a:lnTo>
                        <a:lnTo>
                          <a:pt x="133" y="593"/>
                        </a:lnTo>
                        <a:lnTo>
                          <a:pt x="131" y="595"/>
                        </a:lnTo>
                        <a:lnTo>
                          <a:pt x="129" y="595"/>
                        </a:lnTo>
                        <a:lnTo>
                          <a:pt x="127" y="595"/>
                        </a:lnTo>
                        <a:lnTo>
                          <a:pt x="125" y="593"/>
                        </a:lnTo>
                        <a:lnTo>
                          <a:pt x="122" y="591"/>
                        </a:lnTo>
                        <a:lnTo>
                          <a:pt x="121" y="590"/>
                        </a:lnTo>
                        <a:lnTo>
                          <a:pt x="118" y="587"/>
                        </a:lnTo>
                        <a:lnTo>
                          <a:pt x="116" y="587"/>
                        </a:lnTo>
                        <a:lnTo>
                          <a:pt x="114" y="587"/>
                        </a:lnTo>
                        <a:lnTo>
                          <a:pt x="113" y="587"/>
                        </a:lnTo>
                        <a:lnTo>
                          <a:pt x="110" y="588"/>
                        </a:lnTo>
                        <a:lnTo>
                          <a:pt x="109" y="590"/>
                        </a:lnTo>
                        <a:lnTo>
                          <a:pt x="106" y="592"/>
                        </a:lnTo>
                        <a:lnTo>
                          <a:pt x="104" y="595"/>
                        </a:lnTo>
                        <a:lnTo>
                          <a:pt x="101" y="597"/>
                        </a:lnTo>
                        <a:lnTo>
                          <a:pt x="98" y="597"/>
                        </a:lnTo>
                        <a:lnTo>
                          <a:pt x="96" y="597"/>
                        </a:lnTo>
                        <a:lnTo>
                          <a:pt x="93" y="595"/>
                        </a:lnTo>
                        <a:lnTo>
                          <a:pt x="92" y="593"/>
                        </a:lnTo>
                        <a:lnTo>
                          <a:pt x="90" y="591"/>
                        </a:lnTo>
                        <a:lnTo>
                          <a:pt x="90" y="588"/>
                        </a:lnTo>
                        <a:lnTo>
                          <a:pt x="89" y="586"/>
                        </a:lnTo>
                        <a:lnTo>
                          <a:pt x="88" y="586"/>
                        </a:lnTo>
                        <a:lnTo>
                          <a:pt x="88" y="584"/>
                        </a:lnTo>
                        <a:lnTo>
                          <a:pt x="86" y="584"/>
                        </a:lnTo>
                        <a:lnTo>
                          <a:pt x="85" y="584"/>
                        </a:lnTo>
                        <a:lnTo>
                          <a:pt x="85" y="586"/>
                        </a:lnTo>
                        <a:lnTo>
                          <a:pt x="84" y="587"/>
                        </a:lnTo>
                        <a:lnTo>
                          <a:pt x="84" y="588"/>
                        </a:lnTo>
                        <a:lnTo>
                          <a:pt x="84" y="590"/>
                        </a:lnTo>
                        <a:lnTo>
                          <a:pt x="82" y="593"/>
                        </a:lnTo>
                        <a:lnTo>
                          <a:pt x="80" y="591"/>
                        </a:lnTo>
                        <a:lnTo>
                          <a:pt x="77" y="588"/>
                        </a:lnTo>
                        <a:lnTo>
                          <a:pt x="76" y="584"/>
                        </a:lnTo>
                        <a:lnTo>
                          <a:pt x="76" y="582"/>
                        </a:lnTo>
                        <a:lnTo>
                          <a:pt x="76" y="578"/>
                        </a:lnTo>
                        <a:lnTo>
                          <a:pt x="77" y="575"/>
                        </a:lnTo>
                        <a:lnTo>
                          <a:pt x="78" y="571"/>
                        </a:lnTo>
                        <a:lnTo>
                          <a:pt x="80" y="568"/>
                        </a:lnTo>
                        <a:lnTo>
                          <a:pt x="80" y="567"/>
                        </a:lnTo>
                        <a:lnTo>
                          <a:pt x="80" y="566"/>
                        </a:lnTo>
                        <a:lnTo>
                          <a:pt x="78" y="564"/>
                        </a:lnTo>
                        <a:lnTo>
                          <a:pt x="77" y="563"/>
                        </a:lnTo>
                        <a:lnTo>
                          <a:pt x="76" y="560"/>
                        </a:lnTo>
                        <a:lnTo>
                          <a:pt x="73" y="556"/>
                        </a:lnTo>
                        <a:lnTo>
                          <a:pt x="72" y="554"/>
                        </a:lnTo>
                        <a:lnTo>
                          <a:pt x="69" y="552"/>
                        </a:lnTo>
                        <a:lnTo>
                          <a:pt x="65" y="551"/>
                        </a:lnTo>
                        <a:lnTo>
                          <a:pt x="62" y="552"/>
                        </a:lnTo>
                        <a:lnTo>
                          <a:pt x="60" y="552"/>
                        </a:lnTo>
                        <a:lnTo>
                          <a:pt x="57" y="552"/>
                        </a:lnTo>
                        <a:lnTo>
                          <a:pt x="56" y="552"/>
                        </a:lnTo>
                        <a:lnTo>
                          <a:pt x="54" y="551"/>
                        </a:lnTo>
                        <a:lnTo>
                          <a:pt x="53" y="550"/>
                        </a:lnTo>
                        <a:lnTo>
                          <a:pt x="52" y="550"/>
                        </a:lnTo>
                        <a:lnTo>
                          <a:pt x="52" y="547"/>
                        </a:lnTo>
                        <a:lnTo>
                          <a:pt x="49" y="546"/>
                        </a:lnTo>
                        <a:lnTo>
                          <a:pt x="48" y="543"/>
                        </a:lnTo>
                        <a:lnTo>
                          <a:pt x="46" y="542"/>
                        </a:lnTo>
                        <a:lnTo>
                          <a:pt x="46" y="539"/>
                        </a:lnTo>
                        <a:lnTo>
                          <a:pt x="46" y="536"/>
                        </a:lnTo>
                        <a:lnTo>
                          <a:pt x="46" y="532"/>
                        </a:lnTo>
                        <a:lnTo>
                          <a:pt x="48" y="530"/>
                        </a:lnTo>
                        <a:lnTo>
                          <a:pt x="50" y="527"/>
                        </a:lnTo>
                        <a:lnTo>
                          <a:pt x="52" y="526"/>
                        </a:lnTo>
                        <a:lnTo>
                          <a:pt x="53" y="526"/>
                        </a:lnTo>
                        <a:lnTo>
                          <a:pt x="56" y="524"/>
                        </a:lnTo>
                        <a:lnTo>
                          <a:pt x="58" y="522"/>
                        </a:lnTo>
                        <a:lnTo>
                          <a:pt x="60" y="520"/>
                        </a:lnTo>
                        <a:lnTo>
                          <a:pt x="61" y="519"/>
                        </a:lnTo>
                        <a:lnTo>
                          <a:pt x="60" y="518"/>
                        </a:lnTo>
                        <a:lnTo>
                          <a:pt x="60" y="515"/>
                        </a:lnTo>
                        <a:lnTo>
                          <a:pt x="58" y="515"/>
                        </a:lnTo>
                        <a:lnTo>
                          <a:pt x="58" y="515"/>
                        </a:lnTo>
                        <a:lnTo>
                          <a:pt x="57" y="515"/>
                        </a:lnTo>
                        <a:lnTo>
                          <a:pt x="54" y="515"/>
                        </a:lnTo>
                        <a:lnTo>
                          <a:pt x="52" y="515"/>
                        </a:lnTo>
                        <a:lnTo>
                          <a:pt x="49" y="514"/>
                        </a:lnTo>
                        <a:lnTo>
                          <a:pt x="46" y="512"/>
                        </a:lnTo>
                        <a:lnTo>
                          <a:pt x="44" y="511"/>
                        </a:lnTo>
                        <a:lnTo>
                          <a:pt x="44" y="510"/>
                        </a:lnTo>
                        <a:lnTo>
                          <a:pt x="44" y="507"/>
                        </a:lnTo>
                        <a:lnTo>
                          <a:pt x="44" y="506"/>
                        </a:lnTo>
                        <a:lnTo>
                          <a:pt x="42" y="504"/>
                        </a:lnTo>
                        <a:lnTo>
                          <a:pt x="42" y="502"/>
                        </a:lnTo>
                        <a:lnTo>
                          <a:pt x="41" y="499"/>
                        </a:lnTo>
                        <a:lnTo>
                          <a:pt x="41" y="496"/>
                        </a:lnTo>
                        <a:lnTo>
                          <a:pt x="40" y="495"/>
                        </a:lnTo>
                        <a:lnTo>
                          <a:pt x="40" y="492"/>
                        </a:lnTo>
                        <a:lnTo>
                          <a:pt x="38" y="491"/>
                        </a:lnTo>
                        <a:lnTo>
                          <a:pt x="37" y="490"/>
                        </a:lnTo>
                        <a:lnTo>
                          <a:pt x="37" y="490"/>
                        </a:lnTo>
                        <a:lnTo>
                          <a:pt x="36" y="490"/>
                        </a:lnTo>
                        <a:lnTo>
                          <a:pt x="34" y="491"/>
                        </a:lnTo>
                        <a:lnTo>
                          <a:pt x="32" y="491"/>
                        </a:lnTo>
                        <a:lnTo>
                          <a:pt x="29" y="491"/>
                        </a:lnTo>
                        <a:lnTo>
                          <a:pt x="28" y="491"/>
                        </a:lnTo>
                        <a:lnTo>
                          <a:pt x="24" y="490"/>
                        </a:lnTo>
                        <a:lnTo>
                          <a:pt x="21" y="487"/>
                        </a:lnTo>
                        <a:lnTo>
                          <a:pt x="21" y="486"/>
                        </a:lnTo>
                        <a:lnTo>
                          <a:pt x="21" y="482"/>
                        </a:lnTo>
                        <a:lnTo>
                          <a:pt x="21" y="478"/>
                        </a:lnTo>
                        <a:lnTo>
                          <a:pt x="22" y="476"/>
                        </a:lnTo>
                        <a:lnTo>
                          <a:pt x="22" y="475"/>
                        </a:lnTo>
                        <a:lnTo>
                          <a:pt x="22" y="475"/>
                        </a:lnTo>
                        <a:lnTo>
                          <a:pt x="21" y="475"/>
                        </a:lnTo>
                        <a:lnTo>
                          <a:pt x="21" y="474"/>
                        </a:lnTo>
                        <a:lnTo>
                          <a:pt x="18" y="474"/>
                        </a:lnTo>
                        <a:lnTo>
                          <a:pt x="16" y="472"/>
                        </a:lnTo>
                        <a:lnTo>
                          <a:pt x="14" y="470"/>
                        </a:lnTo>
                        <a:lnTo>
                          <a:pt x="13" y="468"/>
                        </a:lnTo>
                        <a:lnTo>
                          <a:pt x="13" y="467"/>
                        </a:lnTo>
                        <a:lnTo>
                          <a:pt x="13" y="464"/>
                        </a:lnTo>
                        <a:lnTo>
                          <a:pt x="14" y="463"/>
                        </a:lnTo>
                        <a:lnTo>
                          <a:pt x="17" y="463"/>
                        </a:lnTo>
                        <a:lnTo>
                          <a:pt x="18" y="462"/>
                        </a:lnTo>
                        <a:lnTo>
                          <a:pt x="20" y="460"/>
                        </a:lnTo>
                        <a:lnTo>
                          <a:pt x="20" y="459"/>
                        </a:lnTo>
                        <a:lnTo>
                          <a:pt x="20" y="455"/>
                        </a:lnTo>
                        <a:lnTo>
                          <a:pt x="20" y="452"/>
                        </a:lnTo>
                        <a:lnTo>
                          <a:pt x="21" y="451"/>
                        </a:lnTo>
                        <a:lnTo>
                          <a:pt x="24" y="450"/>
                        </a:lnTo>
                        <a:lnTo>
                          <a:pt x="25" y="450"/>
                        </a:lnTo>
                        <a:lnTo>
                          <a:pt x="28" y="450"/>
                        </a:lnTo>
                        <a:lnTo>
                          <a:pt x="32" y="450"/>
                        </a:lnTo>
                        <a:lnTo>
                          <a:pt x="33" y="450"/>
                        </a:lnTo>
                        <a:lnTo>
                          <a:pt x="34" y="450"/>
                        </a:lnTo>
                        <a:lnTo>
                          <a:pt x="34" y="448"/>
                        </a:lnTo>
                        <a:lnTo>
                          <a:pt x="34" y="447"/>
                        </a:lnTo>
                        <a:lnTo>
                          <a:pt x="33" y="444"/>
                        </a:lnTo>
                        <a:lnTo>
                          <a:pt x="33" y="439"/>
                        </a:lnTo>
                        <a:lnTo>
                          <a:pt x="33" y="437"/>
                        </a:lnTo>
                        <a:lnTo>
                          <a:pt x="33" y="435"/>
                        </a:lnTo>
                        <a:lnTo>
                          <a:pt x="33" y="434"/>
                        </a:lnTo>
                        <a:lnTo>
                          <a:pt x="32" y="434"/>
                        </a:lnTo>
                        <a:lnTo>
                          <a:pt x="30" y="434"/>
                        </a:lnTo>
                        <a:lnTo>
                          <a:pt x="26" y="434"/>
                        </a:lnTo>
                        <a:lnTo>
                          <a:pt x="24" y="433"/>
                        </a:lnTo>
                        <a:lnTo>
                          <a:pt x="22" y="430"/>
                        </a:lnTo>
                        <a:lnTo>
                          <a:pt x="21" y="429"/>
                        </a:lnTo>
                        <a:lnTo>
                          <a:pt x="21" y="426"/>
                        </a:lnTo>
                        <a:lnTo>
                          <a:pt x="22" y="422"/>
                        </a:lnTo>
                        <a:lnTo>
                          <a:pt x="24" y="421"/>
                        </a:lnTo>
                        <a:lnTo>
                          <a:pt x="24" y="419"/>
                        </a:lnTo>
                        <a:lnTo>
                          <a:pt x="24" y="419"/>
                        </a:lnTo>
                        <a:lnTo>
                          <a:pt x="24" y="419"/>
                        </a:lnTo>
                        <a:lnTo>
                          <a:pt x="22" y="419"/>
                        </a:lnTo>
                        <a:lnTo>
                          <a:pt x="21" y="419"/>
                        </a:lnTo>
                        <a:lnTo>
                          <a:pt x="18" y="419"/>
                        </a:lnTo>
                        <a:lnTo>
                          <a:pt x="16" y="421"/>
                        </a:lnTo>
                        <a:lnTo>
                          <a:pt x="13" y="421"/>
                        </a:lnTo>
                        <a:lnTo>
                          <a:pt x="9" y="421"/>
                        </a:lnTo>
                        <a:lnTo>
                          <a:pt x="6" y="422"/>
                        </a:lnTo>
                        <a:lnTo>
                          <a:pt x="5" y="421"/>
                        </a:lnTo>
                        <a:lnTo>
                          <a:pt x="2" y="419"/>
                        </a:lnTo>
                        <a:lnTo>
                          <a:pt x="1" y="418"/>
                        </a:lnTo>
                        <a:lnTo>
                          <a:pt x="1" y="415"/>
                        </a:lnTo>
                        <a:lnTo>
                          <a:pt x="1" y="411"/>
                        </a:lnTo>
                        <a:lnTo>
                          <a:pt x="2" y="407"/>
                        </a:lnTo>
                        <a:lnTo>
                          <a:pt x="1" y="405"/>
                        </a:lnTo>
                        <a:lnTo>
                          <a:pt x="1" y="402"/>
                        </a:lnTo>
                        <a:lnTo>
                          <a:pt x="0" y="399"/>
                        </a:lnTo>
                        <a:lnTo>
                          <a:pt x="0" y="397"/>
                        </a:lnTo>
                        <a:lnTo>
                          <a:pt x="0" y="394"/>
                        </a:lnTo>
                        <a:lnTo>
                          <a:pt x="2" y="393"/>
                        </a:lnTo>
                        <a:lnTo>
                          <a:pt x="5" y="390"/>
                        </a:lnTo>
                        <a:lnTo>
                          <a:pt x="8" y="390"/>
                        </a:lnTo>
                        <a:lnTo>
                          <a:pt x="8" y="390"/>
                        </a:lnTo>
                        <a:lnTo>
                          <a:pt x="9" y="390"/>
                        </a:lnTo>
                        <a:lnTo>
                          <a:pt x="10" y="391"/>
                        </a:lnTo>
                        <a:lnTo>
                          <a:pt x="12" y="393"/>
                        </a:lnTo>
                        <a:lnTo>
                          <a:pt x="12" y="395"/>
                        </a:lnTo>
                        <a:lnTo>
                          <a:pt x="12" y="397"/>
                        </a:lnTo>
                        <a:lnTo>
                          <a:pt x="13" y="398"/>
                        </a:lnTo>
                        <a:lnTo>
                          <a:pt x="14" y="399"/>
                        </a:lnTo>
                        <a:lnTo>
                          <a:pt x="16" y="397"/>
                        </a:lnTo>
                        <a:lnTo>
                          <a:pt x="18" y="393"/>
                        </a:lnTo>
                        <a:lnTo>
                          <a:pt x="20" y="389"/>
                        </a:lnTo>
                        <a:lnTo>
                          <a:pt x="24" y="386"/>
                        </a:lnTo>
                        <a:lnTo>
                          <a:pt x="25" y="385"/>
                        </a:lnTo>
                        <a:lnTo>
                          <a:pt x="26" y="383"/>
                        </a:lnTo>
                        <a:lnTo>
                          <a:pt x="28" y="383"/>
                        </a:lnTo>
                        <a:lnTo>
                          <a:pt x="29" y="383"/>
                        </a:lnTo>
                        <a:lnTo>
                          <a:pt x="29" y="382"/>
                        </a:lnTo>
                        <a:lnTo>
                          <a:pt x="30" y="381"/>
                        </a:lnTo>
                        <a:lnTo>
                          <a:pt x="33" y="377"/>
                        </a:lnTo>
                        <a:lnTo>
                          <a:pt x="36" y="374"/>
                        </a:lnTo>
                        <a:lnTo>
                          <a:pt x="38" y="373"/>
                        </a:lnTo>
                        <a:lnTo>
                          <a:pt x="41" y="371"/>
                        </a:lnTo>
                        <a:lnTo>
                          <a:pt x="42" y="370"/>
                        </a:lnTo>
                        <a:lnTo>
                          <a:pt x="45" y="370"/>
                        </a:lnTo>
                        <a:lnTo>
                          <a:pt x="48" y="370"/>
                        </a:lnTo>
                        <a:lnTo>
                          <a:pt x="48" y="367"/>
                        </a:lnTo>
                        <a:lnTo>
                          <a:pt x="46" y="367"/>
                        </a:lnTo>
                        <a:lnTo>
                          <a:pt x="45" y="365"/>
                        </a:lnTo>
                        <a:lnTo>
                          <a:pt x="45" y="365"/>
                        </a:lnTo>
                        <a:lnTo>
                          <a:pt x="40" y="366"/>
                        </a:lnTo>
                        <a:lnTo>
                          <a:pt x="37" y="365"/>
                        </a:lnTo>
                        <a:lnTo>
                          <a:pt x="34" y="363"/>
                        </a:lnTo>
                        <a:lnTo>
                          <a:pt x="32" y="362"/>
                        </a:lnTo>
                        <a:lnTo>
                          <a:pt x="32" y="359"/>
                        </a:lnTo>
                        <a:lnTo>
                          <a:pt x="32" y="357"/>
                        </a:lnTo>
                        <a:lnTo>
                          <a:pt x="32" y="353"/>
                        </a:lnTo>
                        <a:lnTo>
                          <a:pt x="33" y="350"/>
                        </a:lnTo>
                        <a:lnTo>
                          <a:pt x="36" y="347"/>
                        </a:lnTo>
                        <a:lnTo>
                          <a:pt x="37" y="345"/>
                        </a:lnTo>
                        <a:lnTo>
                          <a:pt x="38" y="343"/>
                        </a:lnTo>
                        <a:lnTo>
                          <a:pt x="41" y="339"/>
                        </a:lnTo>
                        <a:lnTo>
                          <a:pt x="42" y="335"/>
                        </a:lnTo>
                        <a:lnTo>
                          <a:pt x="46" y="330"/>
                        </a:lnTo>
                        <a:lnTo>
                          <a:pt x="50" y="325"/>
                        </a:lnTo>
                        <a:lnTo>
                          <a:pt x="53" y="322"/>
                        </a:lnTo>
                        <a:lnTo>
                          <a:pt x="56" y="319"/>
                        </a:lnTo>
                        <a:lnTo>
                          <a:pt x="57" y="318"/>
                        </a:lnTo>
                        <a:lnTo>
                          <a:pt x="58" y="317"/>
                        </a:lnTo>
                        <a:lnTo>
                          <a:pt x="60" y="314"/>
                        </a:lnTo>
                        <a:lnTo>
                          <a:pt x="61" y="311"/>
                        </a:lnTo>
                        <a:lnTo>
                          <a:pt x="60" y="307"/>
                        </a:lnTo>
                        <a:lnTo>
                          <a:pt x="60" y="305"/>
                        </a:lnTo>
                        <a:lnTo>
                          <a:pt x="61" y="299"/>
                        </a:lnTo>
                        <a:lnTo>
                          <a:pt x="62" y="295"/>
                        </a:lnTo>
                        <a:lnTo>
                          <a:pt x="64" y="291"/>
                        </a:lnTo>
                        <a:lnTo>
                          <a:pt x="64" y="287"/>
                        </a:lnTo>
                        <a:lnTo>
                          <a:pt x="62" y="285"/>
                        </a:lnTo>
                        <a:lnTo>
                          <a:pt x="61" y="281"/>
                        </a:lnTo>
                        <a:lnTo>
                          <a:pt x="60" y="276"/>
                        </a:lnTo>
                        <a:lnTo>
                          <a:pt x="58" y="273"/>
                        </a:lnTo>
                        <a:lnTo>
                          <a:pt x="58" y="270"/>
                        </a:lnTo>
                        <a:lnTo>
                          <a:pt x="57" y="268"/>
                        </a:lnTo>
                        <a:lnTo>
                          <a:pt x="56" y="265"/>
                        </a:lnTo>
                        <a:lnTo>
                          <a:pt x="54" y="262"/>
                        </a:lnTo>
                        <a:lnTo>
                          <a:pt x="53" y="260"/>
                        </a:lnTo>
                        <a:lnTo>
                          <a:pt x="52" y="257"/>
                        </a:lnTo>
                        <a:lnTo>
                          <a:pt x="49" y="253"/>
                        </a:lnTo>
                        <a:lnTo>
                          <a:pt x="45" y="249"/>
                        </a:lnTo>
                        <a:lnTo>
                          <a:pt x="44" y="246"/>
                        </a:lnTo>
                        <a:lnTo>
                          <a:pt x="41" y="244"/>
                        </a:lnTo>
                        <a:lnTo>
                          <a:pt x="41" y="242"/>
                        </a:lnTo>
                        <a:lnTo>
                          <a:pt x="42" y="240"/>
                        </a:lnTo>
                        <a:lnTo>
                          <a:pt x="44" y="237"/>
                        </a:lnTo>
                        <a:lnTo>
                          <a:pt x="46" y="236"/>
                        </a:lnTo>
                        <a:lnTo>
                          <a:pt x="46" y="236"/>
                        </a:lnTo>
                        <a:lnTo>
                          <a:pt x="44" y="234"/>
                        </a:lnTo>
                        <a:lnTo>
                          <a:pt x="41" y="233"/>
                        </a:lnTo>
                        <a:lnTo>
                          <a:pt x="40" y="233"/>
                        </a:lnTo>
                        <a:lnTo>
                          <a:pt x="36" y="230"/>
                        </a:lnTo>
                        <a:lnTo>
                          <a:pt x="34" y="228"/>
                        </a:lnTo>
                        <a:lnTo>
                          <a:pt x="33" y="225"/>
                        </a:lnTo>
                        <a:lnTo>
                          <a:pt x="33" y="221"/>
                        </a:lnTo>
                        <a:lnTo>
                          <a:pt x="33" y="217"/>
                        </a:lnTo>
                        <a:lnTo>
                          <a:pt x="32" y="214"/>
                        </a:lnTo>
                        <a:lnTo>
                          <a:pt x="32" y="213"/>
                        </a:lnTo>
                        <a:lnTo>
                          <a:pt x="29" y="212"/>
                        </a:lnTo>
                        <a:lnTo>
                          <a:pt x="26" y="212"/>
                        </a:lnTo>
                        <a:lnTo>
                          <a:pt x="24" y="210"/>
                        </a:lnTo>
                        <a:lnTo>
                          <a:pt x="22" y="210"/>
                        </a:lnTo>
                        <a:lnTo>
                          <a:pt x="22" y="210"/>
                        </a:lnTo>
                        <a:lnTo>
                          <a:pt x="16" y="212"/>
                        </a:lnTo>
                        <a:lnTo>
                          <a:pt x="20" y="208"/>
                        </a:lnTo>
                        <a:lnTo>
                          <a:pt x="20" y="206"/>
                        </a:lnTo>
                        <a:lnTo>
                          <a:pt x="21" y="205"/>
                        </a:lnTo>
                        <a:lnTo>
                          <a:pt x="24" y="204"/>
                        </a:lnTo>
                        <a:lnTo>
                          <a:pt x="26" y="201"/>
                        </a:lnTo>
                        <a:lnTo>
                          <a:pt x="28" y="201"/>
                        </a:lnTo>
                        <a:lnTo>
                          <a:pt x="28" y="200"/>
                        </a:lnTo>
                        <a:lnTo>
                          <a:pt x="26" y="198"/>
                        </a:lnTo>
                        <a:lnTo>
                          <a:pt x="24" y="196"/>
                        </a:lnTo>
                        <a:lnTo>
                          <a:pt x="21" y="193"/>
                        </a:lnTo>
                        <a:lnTo>
                          <a:pt x="20" y="189"/>
                        </a:lnTo>
                        <a:lnTo>
                          <a:pt x="20" y="186"/>
                        </a:lnTo>
                        <a:lnTo>
                          <a:pt x="21" y="184"/>
                        </a:lnTo>
                        <a:lnTo>
                          <a:pt x="24" y="182"/>
                        </a:lnTo>
                        <a:lnTo>
                          <a:pt x="26" y="182"/>
                        </a:lnTo>
                        <a:lnTo>
                          <a:pt x="32" y="181"/>
                        </a:lnTo>
                        <a:lnTo>
                          <a:pt x="34" y="180"/>
                        </a:lnTo>
                        <a:lnTo>
                          <a:pt x="36" y="177"/>
                        </a:lnTo>
                        <a:lnTo>
                          <a:pt x="38" y="174"/>
                        </a:lnTo>
                        <a:lnTo>
                          <a:pt x="40" y="173"/>
                        </a:lnTo>
                        <a:lnTo>
                          <a:pt x="42" y="172"/>
                        </a:lnTo>
                        <a:lnTo>
                          <a:pt x="45" y="173"/>
                        </a:lnTo>
                        <a:lnTo>
                          <a:pt x="48" y="176"/>
                        </a:lnTo>
                        <a:lnTo>
                          <a:pt x="49" y="177"/>
                        </a:lnTo>
                        <a:lnTo>
                          <a:pt x="50" y="178"/>
                        </a:lnTo>
                        <a:lnTo>
                          <a:pt x="53" y="178"/>
                        </a:lnTo>
                        <a:lnTo>
                          <a:pt x="56" y="178"/>
                        </a:lnTo>
                        <a:lnTo>
                          <a:pt x="56" y="177"/>
                        </a:lnTo>
                        <a:lnTo>
                          <a:pt x="53" y="174"/>
                        </a:lnTo>
                        <a:lnTo>
                          <a:pt x="52" y="173"/>
                        </a:lnTo>
                        <a:lnTo>
                          <a:pt x="50" y="170"/>
                        </a:lnTo>
                        <a:lnTo>
                          <a:pt x="49" y="169"/>
                        </a:lnTo>
                        <a:lnTo>
                          <a:pt x="49" y="166"/>
                        </a:lnTo>
                        <a:lnTo>
                          <a:pt x="49" y="165"/>
                        </a:lnTo>
                        <a:lnTo>
                          <a:pt x="52" y="164"/>
                        </a:lnTo>
                        <a:lnTo>
                          <a:pt x="53" y="162"/>
                        </a:lnTo>
                        <a:lnTo>
                          <a:pt x="56" y="162"/>
                        </a:lnTo>
                        <a:lnTo>
                          <a:pt x="58" y="162"/>
                        </a:lnTo>
                        <a:lnTo>
                          <a:pt x="60" y="162"/>
                        </a:lnTo>
                        <a:lnTo>
                          <a:pt x="62" y="165"/>
                        </a:lnTo>
                        <a:lnTo>
                          <a:pt x="64" y="166"/>
                        </a:lnTo>
                        <a:lnTo>
                          <a:pt x="64" y="169"/>
                        </a:lnTo>
                        <a:lnTo>
                          <a:pt x="65" y="173"/>
                        </a:lnTo>
                        <a:lnTo>
                          <a:pt x="66" y="174"/>
                        </a:lnTo>
                        <a:lnTo>
                          <a:pt x="69" y="174"/>
                        </a:lnTo>
                        <a:lnTo>
                          <a:pt x="70" y="174"/>
                        </a:lnTo>
                        <a:lnTo>
                          <a:pt x="73" y="174"/>
                        </a:lnTo>
                        <a:lnTo>
                          <a:pt x="76" y="174"/>
                        </a:lnTo>
                        <a:lnTo>
                          <a:pt x="78" y="174"/>
                        </a:lnTo>
                        <a:lnTo>
                          <a:pt x="82" y="174"/>
                        </a:lnTo>
                        <a:lnTo>
                          <a:pt x="86" y="177"/>
                        </a:lnTo>
                        <a:lnTo>
                          <a:pt x="90" y="178"/>
                        </a:lnTo>
                        <a:lnTo>
                          <a:pt x="94" y="181"/>
                        </a:lnTo>
                        <a:lnTo>
                          <a:pt x="96" y="182"/>
                        </a:lnTo>
                        <a:lnTo>
                          <a:pt x="97" y="184"/>
                        </a:lnTo>
                        <a:lnTo>
                          <a:pt x="98" y="184"/>
                        </a:lnTo>
                        <a:lnTo>
                          <a:pt x="98" y="184"/>
                        </a:lnTo>
                        <a:lnTo>
                          <a:pt x="98" y="182"/>
                        </a:lnTo>
                        <a:lnTo>
                          <a:pt x="97" y="182"/>
                        </a:lnTo>
                        <a:lnTo>
                          <a:pt x="96" y="181"/>
                        </a:lnTo>
                        <a:lnTo>
                          <a:pt x="94" y="178"/>
                        </a:lnTo>
                        <a:lnTo>
                          <a:pt x="93" y="177"/>
                        </a:lnTo>
                        <a:lnTo>
                          <a:pt x="94" y="174"/>
                        </a:lnTo>
                        <a:lnTo>
                          <a:pt x="94" y="173"/>
                        </a:lnTo>
                        <a:lnTo>
                          <a:pt x="96" y="172"/>
                        </a:lnTo>
                        <a:lnTo>
                          <a:pt x="98" y="172"/>
                        </a:lnTo>
                        <a:lnTo>
                          <a:pt x="101" y="172"/>
                        </a:lnTo>
                        <a:lnTo>
                          <a:pt x="105" y="174"/>
                        </a:lnTo>
                        <a:lnTo>
                          <a:pt x="108" y="177"/>
                        </a:lnTo>
                        <a:lnTo>
                          <a:pt x="109" y="178"/>
                        </a:lnTo>
                        <a:lnTo>
                          <a:pt x="110" y="178"/>
                        </a:lnTo>
                        <a:lnTo>
                          <a:pt x="113" y="177"/>
                        </a:lnTo>
                        <a:lnTo>
                          <a:pt x="117" y="176"/>
                        </a:lnTo>
                        <a:lnTo>
                          <a:pt x="118" y="174"/>
                        </a:lnTo>
                        <a:lnTo>
                          <a:pt x="123" y="172"/>
                        </a:lnTo>
                        <a:lnTo>
                          <a:pt x="130" y="168"/>
                        </a:lnTo>
                        <a:lnTo>
                          <a:pt x="137" y="165"/>
                        </a:lnTo>
                        <a:lnTo>
                          <a:pt x="142" y="164"/>
                        </a:lnTo>
                        <a:lnTo>
                          <a:pt x="145" y="162"/>
                        </a:lnTo>
                        <a:lnTo>
                          <a:pt x="146" y="162"/>
                        </a:lnTo>
                        <a:lnTo>
                          <a:pt x="147" y="162"/>
                        </a:lnTo>
                        <a:lnTo>
                          <a:pt x="150" y="162"/>
                        </a:lnTo>
                        <a:lnTo>
                          <a:pt x="151" y="164"/>
                        </a:lnTo>
                        <a:lnTo>
                          <a:pt x="153" y="166"/>
                        </a:lnTo>
                        <a:lnTo>
                          <a:pt x="154" y="169"/>
                        </a:lnTo>
                        <a:lnTo>
                          <a:pt x="157" y="168"/>
                        </a:lnTo>
                        <a:lnTo>
                          <a:pt x="158" y="166"/>
                        </a:lnTo>
                        <a:lnTo>
                          <a:pt x="161" y="164"/>
                        </a:lnTo>
                        <a:lnTo>
                          <a:pt x="163" y="161"/>
                        </a:lnTo>
                        <a:lnTo>
                          <a:pt x="165" y="158"/>
                        </a:lnTo>
                        <a:lnTo>
                          <a:pt x="166" y="156"/>
                        </a:lnTo>
                        <a:lnTo>
                          <a:pt x="167" y="154"/>
                        </a:lnTo>
                        <a:lnTo>
                          <a:pt x="169" y="152"/>
                        </a:lnTo>
                        <a:lnTo>
                          <a:pt x="170" y="150"/>
                        </a:lnTo>
                        <a:lnTo>
                          <a:pt x="170" y="149"/>
                        </a:lnTo>
                        <a:lnTo>
                          <a:pt x="170" y="148"/>
                        </a:lnTo>
                        <a:lnTo>
                          <a:pt x="170" y="148"/>
                        </a:lnTo>
                        <a:lnTo>
                          <a:pt x="170" y="146"/>
                        </a:lnTo>
                        <a:lnTo>
                          <a:pt x="167" y="145"/>
                        </a:lnTo>
                        <a:lnTo>
                          <a:pt x="165" y="142"/>
                        </a:lnTo>
                        <a:lnTo>
                          <a:pt x="162" y="140"/>
                        </a:lnTo>
                        <a:lnTo>
                          <a:pt x="157" y="136"/>
                        </a:lnTo>
                        <a:lnTo>
                          <a:pt x="155" y="134"/>
                        </a:lnTo>
                        <a:lnTo>
                          <a:pt x="151" y="133"/>
                        </a:lnTo>
                        <a:lnTo>
                          <a:pt x="149" y="130"/>
                        </a:lnTo>
                        <a:lnTo>
                          <a:pt x="149" y="128"/>
                        </a:lnTo>
                        <a:lnTo>
                          <a:pt x="149" y="125"/>
                        </a:lnTo>
                        <a:lnTo>
                          <a:pt x="150" y="123"/>
                        </a:lnTo>
                        <a:lnTo>
                          <a:pt x="150" y="121"/>
                        </a:lnTo>
                        <a:lnTo>
                          <a:pt x="153" y="120"/>
                        </a:lnTo>
                        <a:lnTo>
                          <a:pt x="154" y="120"/>
                        </a:lnTo>
                        <a:lnTo>
                          <a:pt x="155" y="120"/>
                        </a:lnTo>
                        <a:lnTo>
                          <a:pt x="157" y="117"/>
                        </a:lnTo>
                        <a:lnTo>
                          <a:pt x="158" y="115"/>
                        </a:lnTo>
                        <a:lnTo>
                          <a:pt x="161" y="112"/>
                        </a:lnTo>
                        <a:lnTo>
                          <a:pt x="163" y="111"/>
                        </a:lnTo>
                        <a:lnTo>
                          <a:pt x="167" y="109"/>
                        </a:lnTo>
                        <a:lnTo>
                          <a:pt x="171" y="109"/>
                        </a:lnTo>
                        <a:lnTo>
                          <a:pt x="174" y="109"/>
                        </a:lnTo>
                        <a:lnTo>
                          <a:pt x="175" y="109"/>
                        </a:lnTo>
                        <a:lnTo>
                          <a:pt x="177" y="108"/>
                        </a:lnTo>
                        <a:lnTo>
                          <a:pt x="178" y="105"/>
                        </a:lnTo>
                        <a:lnTo>
                          <a:pt x="179" y="103"/>
                        </a:lnTo>
                        <a:lnTo>
                          <a:pt x="181" y="99"/>
                        </a:lnTo>
                        <a:lnTo>
                          <a:pt x="183" y="96"/>
                        </a:lnTo>
                        <a:lnTo>
                          <a:pt x="185" y="93"/>
                        </a:lnTo>
                        <a:lnTo>
                          <a:pt x="189" y="92"/>
                        </a:lnTo>
                        <a:lnTo>
                          <a:pt x="191" y="92"/>
                        </a:lnTo>
                        <a:lnTo>
                          <a:pt x="193" y="92"/>
                        </a:lnTo>
                        <a:lnTo>
                          <a:pt x="193" y="91"/>
                        </a:lnTo>
                        <a:lnTo>
                          <a:pt x="194" y="91"/>
                        </a:lnTo>
                        <a:lnTo>
                          <a:pt x="194" y="89"/>
                        </a:lnTo>
                        <a:lnTo>
                          <a:pt x="195" y="87"/>
                        </a:lnTo>
                        <a:lnTo>
                          <a:pt x="197" y="85"/>
                        </a:lnTo>
                        <a:lnTo>
                          <a:pt x="198" y="83"/>
                        </a:lnTo>
                        <a:lnTo>
                          <a:pt x="201" y="81"/>
                        </a:lnTo>
                        <a:lnTo>
                          <a:pt x="203" y="81"/>
                        </a:lnTo>
                        <a:lnTo>
                          <a:pt x="207" y="80"/>
                        </a:lnTo>
                        <a:lnTo>
                          <a:pt x="210" y="79"/>
                        </a:lnTo>
                        <a:lnTo>
                          <a:pt x="213" y="77"/>
                        </a:lnTo>
                        <a:lnTo>
                          <a:pt x="213" y="77"/>
                        </a:lnTo>
                        <a:lnTo>
                          <a:pt x="214" y="77"/>
                        </a:lnTo>
                        <a:lnTo>
                          <a:pt x="214" y="77"/>
                        </a:lnTo>
                        <a:lnTo>
                          <a:pt x="217" y="76"/>
                        </a:lnTo>
                        <a:lnTo>
                          <a:pt x="219" y="76"/>
                        </a:lnTo>
                        <a:lnTo>
                          <a:pt x="219" y="75"/>
                        </a:lnTo>
                        <a:lnTo>
                          <a:pt x="222" y="73"/>
                        </a:lnTo>
                        <a:lnTo>
                          <a:pt x="225" y="72"/>
                        </a:lnTo>
                        <a:lnTo>
                          <a:pt x="229" y="71"/>
                        </a:lnTo>
                        <a:lnTo>
                          <a:pt x="233" y="71"/>
                        </a:lnTo>
                        <a:lnTo>
                          <a:pt x="237" y="71"/>
                        </a:lnTo>
                        <a:lnTo>
                          <a:pt x="239" y="71"/>
                        </a:lnTo>
                        <a:lnTo>
                          <a:pt x="241" y="71"/>
                        </a:lnTo>
                        <a:lnTo>
                          <a:pt x="243" y="69"/>
                        </a:lnTo>
                        <a:lnTo>
                          <a:pt x="247" y="69"/>
                        </a:lnTo>
                        <a:lnTo>
                          <a:pt x="251" y="68"/>
                        </a:lnTo>
                        <a:lnTo>
                          <a:pt x="255" y="67"/>
                        </a:lnTo>
                        <a:lnTo>
                          <a:pt x="260" y="65"/>
                        </a:lnTo>
                        <a:lnTo>
                          <a:pt x="263" y="64"/>
                        </a:lnTo>
                        <a:lnTo>
                          <a:pt x="266" y="61"/>
                        </a:lnTo>
                        <a:lnTo>
                          <a:pt x="271" y="57"/>
                        </a:lnTo>
                        <a:lnTo>
                          <a:pt x="275" y="55"/>
                        </a:lnTo>
                        <a:lnTo>
                          <a:pt x="279" y="52"/>
                        </a:lnTo>
                        <a:lnTo>
                          <a:pt x="282" y="51"/>
                        </a:lnTo>
                        <a:lnTo>
                          <a:pt x="283" y="49"/>
                        </a:lnTo>
                        <a:lnTo>
                          <a:pt x="290" y="45"/>
                        </a:lnTo>
                        <a:lnTo>
                          <a:pt x="296" y="41"/>
                        </a:lnTo>
                        <a:lnTo>
                          <a:pt x="298" y="40"/>
                        </a:lnTo>
                        <a:lnTo>
                          <a:pt x="299" y="40"/>
                        </a:lnTo>
                        <a:lnTo>
                          <a:pt x="300" y="39"/>
                        </a:lnTo>
                        <a:lnTo>
                          <a:pt x="300" y="37"/>
                        </a:lnTo>
                        <a:lnTo>
                          <a:pt x="300" y="36"/>
                        </a:lnTo>
                        <a:lnTo>
                          <a:pt x="302" y="35"/>
                        </a:lnTo>
                        <a:lnTo>
                          <a:pt x="302" y="33"/>
                        </a:lnTo>
                        <a:lnTo>
                          <a:pt x="302" y="33"/>
                        </a:lnTo>
                        <a:lnTo>
                          <a:pt x="302" y="33"/>
                        </a:lnTo>
                        <a:lnTo>
                          <a:pt x="300" y="32"/>
                        </a:lnTo>
                        <a:lnTo>
                          <a:pt x="299" y="31"/>
                        </a:lnTo>
                        <a:lnTo>
                          <a:pt x="298" y="29"/>
                        </a:lnTo>
                        <a:lnTo>
                          <a:pt x="298" y="28"/>
                        </a:lnTo>
                        <a:lnTo>
                          <a:pt x="298" y="25"/>
                        </a:lnTo>
                        <a:lnTo>
                          <a:pt x="298" y="24"/>
                        </a:lnTo>
                        <a:lnTo>
                          <a:pt x="299" y="23"/>
                        </a:lnTo>
                        <a:lnTo>
                          <a:pt x="300" y="20"/>
                        </a:lnTo>
                        <a:lnTo>
                          <a:pt x="302" y="19"/>
                        </a:lnTo>
                        <a:lnTo>
                          <a:pt x="302" y="17"/>
                        </a:lnTo>
                        <a:lnTo>
                          <a:pt x="304" y="16"/>
                        </a:lnTo>
                        <a:lnTo>
                          <a:pt x="306" y="15"/>
                        </a:lnTo>
                        <a:lnTo>
                          <a:pt x="308" y="13"/>
                        </a:lnTo>
                        <a:lnTo>
                          <a:pt x="310" y="13"/>
                        </a:lnTo>
                        <a:lnTo>
                          <a:pt x="312" y="15"/>
                        </a:lnTo>
                        <a:lnTo>
                          <a:pt x="315" y="17"/>
                        </a:lnTo>
                        <a:lnTo>
                          <a:pt x="316" y="19"/>
                        </a:lnTo>
                        <a:lnTo>
                          <a:pt x="319" y="20"/>
                        </a:lnTo>
                        <a:lnTo>
                          <a:pt x="320" y="21"/>
                        </a:lnTo>
                        <a:lnTo>
                          <a:pt x="323" y="23"/>
                        </a:lnTo>
                        <a:lnTo>
                          <a:pt x="324" y="25"/>
                        </a:lnTo>
                        <a:lnTo>
                          <a:pt x="324" y="27"/>
                        </a:lnTo>
                        <a:lnTo>
                          <a:pt x="324" y="29"/>
                        </a:lnTo>
                        <a:lnTo>
                          <a:pt x="324" y="31"/>
                        </a:lnTo>
                        <a:lnTo>
                          <a:pt x="326" y="33"/>
                        </a:lnTo>
                        <a:lnTo>
                          <a:pt x="327" y="35"/>
                        </a:lnTo>
                        <a:lnTo>
                          <a:pt x="328" y="36"/>
                        </a:lnTo>
                        <a:lnTo>
                          <a:pt x="331" y="37"/>
                        </a:lnTo>
                        <a:lnTo>
                          <a:pt x="335" y="37"/>
                        </a:lnTo>
                        <a:lnTo>
                          <a:pt x="336" y="39"/>
                        </a:lnTo>
                        <a:lnTo>
                          <a:pt x="339" y="41"/>
                        </a:lnTo>
                        <a:lnTo>
                          <a:pt x="340" y="43"/>
                        </a:lnTo>
                        <a:lnTo>
                          <a:pt x="342" y="43"/>
                        </a:lnTo>
                        <a:lnTo>
                          <a:pt x="344" y="44"/>
                        </a:lnTo>
                        <a:lnTo>
                          <a:pt x="346" y="43"/>
                        </a:lnTo>
                        <a:lnTo>
                          <a:pt x="347" y="43"/>
                        </a:lnTo>
                        <a:lnTo>
                          <a:pt x="350" y="41"/>
                        </a:lnTo>
                        <a:lnTo>
                          <a:pt x="352" y="41"/>
                        </a:lnTo>
                        <a:lnTo>
                          <a:pt x="355" y="41"/>
                        </a:lnTo>
                        <a:lnTo>
                          <a:pt x="358" y="41"/>
                        </a:lnTo>
                        <a:lnTo>
                          <a:pt x="360" y="43"/>
                        </a:lnTo>
                        <a:lnTo>
                          <a:pt x="362" y="45"/>
                        </a:lnTo>
                        <a:lnTo>
                          <a:pt x="363" y="48"/>
                        </a:lnTo>
                        <a:lnTo>
                          <a:pt x="364" y="51"/>
                        </a:lnTo>
                        <a:lnTo>
                          <a:pt x="364" y="53"/>
                        </a:lnTo>
                        <a:lnTo>
                          <a:pt x="366" y="55"/>
                        </a:lnTo>
                        <a:lnTo>
                          <a:pt x="367" y="56"/>
                        </a:lnTo>
                        <a:lnTo>
                          <a:pt x="369" y="57"/>
                        </a:lnTo>
                        <a:lnTo>
                          <a:pt x="371" y="59"/>
                        </a:lnTo>
                        <a:lnTo>
                          <a:pt x="371" y="61"/>
                        </a:lnTo>
                        <a:lnTo>
                          <a:pt x="371" y="63"/>
                        </a:lnTo>
                        <a:lnTo>
                          <a:pt x="371" y="64"/>
                        </a:lnTo>
                        <a:lnTo>
                          <a:pt x="369" y="65"/>
                        </a:lnTo>
                        <a:lnTo>
                          <a:pt x="367" y="65"/>
                        </a:lnTo>
                        <a:lnTo>
                          <a:pt x="364" y="67"/>
                        </a:lnTo>
                        <a:lnTo>
                          <a:pt x="363" y="67"/>
                        </a:lnTo>
                        <a:lnTo>
                          <a:pt x="362" y="67"/>
                        </a:lnTo>
                        <a:lnTo>
                          <a:pt x="362" y="67"/>
                        </a:lnTo>
                        <a:lnTo>
                          <a:pt x="362" y="68"/>
                        </a:lnTo>
                        <a:lnTo>
                          <a:pt x="362" y="68"/>
                        </a:lnTo>
                        <a:lnTo>
                          <a:pt x="363" y="69"/>
                        </a:lnTo>
                        <a:lnTo>
                          <a:pt x="363" y="71"/>
                        </a:lnTo>
                        <a:lnTo>
                          <a:pt x="364" y="73"/>
                        </a:lnTo>
                        <a:lnTo>
                          <a:pt x="364" y="75"/>
                        </a:lnTo>
                        <a:lnTo>
                          <a:pt x="364" y="76"/>
                        </a:lnTo>
                        <a:lnTo>
                          <a:pt x="363" y="79"/>
                        </a:lnTo>
                        <a:lnTo>
                          <a:pt x="362" y="81"/>
                        </a:lnTo>
                        <a:lnTo>
                          <a:pt x="362" y="83"/>
                        </a:lnTo>
                        <a:lnTo>
                          <a:pt x="362" y="85"/>
                        </a:lnTo>
                        <a:lnTo>
                          <a:pt x="362" y="87"/>
                        </a:lnTo>
                        <a:lnTo>
                          <a:pt x="360" y="89"/>
                        </a:lnTo>
                        <a:lnTo>
                          <a:pt x="358" y="91"/>
                        </a:lnTo>
                        <a:lnTo>
                          <a:pt x="356" y="92"/>
                        </a:lnTo>
                        <a:lnTo>
                          <a:pt x="356" y="92"/>
                        </a:lnTo>
                        <a:lnTo>
                          <a:pt x="356" y="93"/>
                        </a:lnTo>
                        <a:lnTo>
                          <a:pt x="359" y="95"/>
                        </a:lnTo>
                        <a:lnTo>
                          <a:pt x="363" y="96"/>
                        </a:lnTo>
                        <a:lnTo>
                          <a:pt x="366" y="97"/>
                        </a:lnTo>
                        <a:lnTo>
                          <a:pt x="368" y="99"/>
                        </a:lnTo>
                        <a:lnTo>
                          <a:pt x="369" y="99"/>
                        </a:lnTo>
                        <a:lnTo>
                          <a:pt x="371" y="97"/>
                        </a:lnTo>
                        <a:lnTo>
                          <a:pt x="373" y="99"/>
                        </a:lnTo>
                        <a:lnTo>
                          <a:pt x="375" y="99"/>
                        </a:lnTo>
                        <a:lnTo>
                          <a:pt x="375" y="100"/>
                        </a:lnTo>
                        <a:lnTo>
                          <a:pt x="376" y="101"/>
                        </a:lnTo>
                        <a:lnTo>
                          <a:pt x="376" y="105"/>
                        </a:lnTo>
                        <a:lnTo>
                          <a:pt x="375" y="108"/>
                        </a:lnTo>
                        <a:lnTo>
                          <a:pt x="375" y="112"/>
                        </a:lnTo>
                        <a:lnTo>
                          <a:pt x="373" y="115"/>
                        </a:lnTo>
                        <a:lnTo>
                          <a:pt x="373" y="116"/>
                        </a:lnTo>
                        <a:lnTo>
                          <a:pt x="371" y="119"/>
                        </a:lnTo>
                        <a:lnTo>
                          <a:pt x="368" y="120"/>
                        </a:lnTo>
                        <a:lnTo>
                          <a:pt x="366" y="120"/>
                        </a:lnTo>
                        <a:lnTo>
                          <a:pt x="363" y="121"/>
                        </a:lnTo>
                        <a:lnTo>
                          <a:pt x="362" y="123"/>
                        </a:lnTo>
                        <a:lnTo>
                          <a:pt x="359" y="123"/>
                        </a:lnTo>
                        <a:lnTo>
                          <a:pt x="358" y="125"/>
                        </a:lnTo>
                        <a:lnTo>
                          <a:pt x="356" y="125"/>
                        </a:lnTo>
                        <a:lnTo>
                          <a:pt x="355" y="127"/>
                        </a:lnTo>
                        <a:lnTo>
                          <a:pt x="356" y="127"/>
                        </a:lnTo>
                        <a:lnTo>
                          <a:pt x="356" y="128"/>
                        </a:lnTo>
                        <a:lnTo>
                          <a:pt x="359" y="129"/>
                        </a:lnTo>
                        <a:lnTo>
                          <a:pt x="360" y="132"/>
                        </a:lnTo>
                        <a:lnTo>
                          <a:pt x="362" y="133"/>
                        </a:lnTo>
                        <a:lnTo>
                          <a:pt x="363" y="134"/>
                        </a:lnTo>
                        <a:lnTo>
                          <a:pt x="363" y="134"/>
                        </a:lnTo>
                        <a:lnTo>
                          <a:pt x="364" y="134"/>
                        </a:lnTo>
                        <a:lnTo>
                          <a:pt x="368" y="133"/>
                        </a:lnTo>
                        <a:lnTo>
                          <a:pt x="371" y="132"/>
                        </a:lnTo>
                        <a:lnTo>
                          <a:pt x="372" y="129"/>
                        </a:lnTo>
                        <a:lnTo>
                          <a:pt x="375" y="128"/>
                        </a:lnTo>
                        <a:lnTo>
                          <a:pt x="377" y="127"/>
                        </a:lnTo>
                        <a:lnTo>
                          <a:pt x="380" y="127"/>
                        </a:lnTo>
                        <a:lnTo>
                          <a:pt x="383" y="127"/>
                        </a:lnTo>
                        <a:lnTo>
                          <a:pt x="385" y="127"/>
                        </a:lnTo>
                        <a:lnTo>
                          <a:pt x="389" y="127"/>
                        </a:lnTo>
                        <a:lnTo>
                          <a:pt x="391" y="127"/>
                        </a:lnTo>
                        <a:lnTo>
                          <a:pt x="395" y="127"/>
                        </a:lnTo>
                        <a:lnTo>
                          <a:pt x="399" y="125"/>
                        </a:lnTo>
                        <a:lnTo>
                          <a:pt x="400" y="124"/>
                        </a:lnTo>
                        <a:lnTo>
                          <a:pt x="401" y="123"/>
                        </a:lnTo>
                        <a:lnTo>
                          <a:pt x="403" y="120"/>
                        </a:lnTo>
                        <a:lnTo>
                          <a:pt x="405" y="117"/>
                        </a:lnTo>
                        <a:lnTo>
                          <a:pt x="407" y="115"/>
                        </a:lnTo>
                        <a:lnTo>
                          <a:pt x="408" y="113"/>
                        </a:lnTo>
                        <a:lnTo>
                          <a:pt x="409" y="112"/>
                        </a:lnTo>
                        <a:lnTo>
                          <a:pt x="412" y="111"/>
                        </a:lnTo>
                        <a:lnTo>
                          <a:pt x="415" y="109"/>
                        </a:lnTo>
                        <a:lnTo>
                          <a:pt x="416" y="111"/>
                        </a:lnTo>
                        <a:lnTo>
                          <a:pt x="419" y="111"/>
                        </a:lnTo>
                        <a:lnTo>
                          <a:pt x="421" y="111"/>
                        </a:lnTo>
                        <a:lnTo>
                          <a:pt x="424" y="109"/>
                        </a:lnTo>
                        <a:lnTo>
                          <a:pt x="425" y="111"/>
                        </a:lnTo>
                        <a:lnTo>
                          <a:pt x="428" y="111"/>
                        </a:lnTo>
                        <a:lnTo>
                          <a:pt x="429" y="112"/>
                        </a:lnTo>
                        <a:lnTo>
                          <a:pt x="431" y="115"/>
                        </a:lnTo>
                        <a:lnTo>
                          <a:pt x="433" y="116"/>
                        </a:lnTo>
                        <a:lnTo>
                          <a:pt x="435" y="116"/>
                        </a:lnTo>
                        <a:lnTo>
                          <a:pt x="435" y="116"/>
                        </a:lnTo>
                        <a:lnTo>
                          <a:pt x="436" y="113"/>
                        </a:lnTo>
                        <a:lnTo>
                          <a:pt x="437" y="109"/>
                        </a:lnTo>
                        <a:lnTo>
                          <a:pt x="440" y="108"/>
                        </a:lnTo>
                        <a:lnTo>
                          <a:pt x="444" y="105"/>
                        </a:lnTo>
                        <a:lnTo>
                          <a:pt x="445" y="104"/>
                        </a:lnTo>
                        <a:lnTo>
                          <a:pt x="448" y="104"/>
                        </a:lnTo>
                        <a:lnTo>
                          <a:pt x="451" y="103"/>
                        </a:lnTo>
                        <a:lnTo>
                          <a:pt x="453" y="101"/>
                        </a:lnTo>
                        <a:lnTo>
                          <a:pt x="455" y="100"/>
                        </a:lnTo>
                        <a:lnTo>
                          <a:pt x="453" y="99"/>
                        </a:lnTo>
                        <a:lnTo>
                          <a:pt x="451" y="97"/>
                        </a:lnTo>
                        <a:lnTo>
                          <a:pt x="447" y="96"/>
                        </a:lnTo>
                        <a:lnTo>
                          <a:pt x="445" y="93"/>
                        </a:lnTo>
                        <a:lnTo>
                          <a:pt x="444" y="92"/>
                        </a:lnTo>
                        <a:lnTo>
                          <a:pt x="445" y="89"/>
                        </a:lnTo>
                        <a:lnTo>
                          <a:pt x="445" y="88"/>
                        </a:lnTo>
                        <a:lnTo>
                          <a:pt x="447" y="85"/>
                        </a:lnTo>
                        <a:lnTo>
                          <a:pt x="448" y="77"/>
                        </a:lnTo>
                        <a:lnTo>
                          <a:pt x="449" y="68"/>
                        </a:lnTo>
                        <a:lnTo>
                          <a:pt x="448" y="63"/>
                        </a:lnTo>
                        <a:lnTo>
                          <a:pt x="445" y="60"/>
                        </a:lnTo>
                        <a:lnTo>
                          <a:pt x="444" y="56"/>
                        </a:lnTo>
                        <a:lnTo>
                          <a:pt x="444" y="52"/>
                        </a:lnTo>
                        <a:lnTo>
                          <a:pt x="443" y="49"/>
                        </a:lnTo>
                        <a:lnTo>
                          <a:pt x="440" y="47"/>
                        </a:lnTo>
                        <a:lnTo>
                          <a:pt x="437" y="45"/>
                        </a:lnTo>
                        <a:lnTo>
                          <a:pt x="435" y="44"/>
                        </a:lnTo>
                        <a:lnTo>
                          <a:pt x="429" y="41"/>
                        </a:lnTo>
                        <a:lnTo>
                          <a:pt x="425" y="39"/>
                        </a:lnTo>
                        <a:lnTo>
                          <a:pt x="423" y="35"/>
                        </a:lnTo>
                        <a:lnTo>
                          <a:pt x="421" y="33"/>
                        </a:lnTo>
                        <a:lnTo>
                          <a:pt x="420" y="31"/>
                        </a:lnTo>
                        <a:lnTo>
                          <a:pt x="420" y="28"/>
                        </a:lnTo>
                        <a:lnTo>
                          <a:pt x="420" y="25"/>
                        </a:lnTo>
                        <a:lnTo>
                          <a:pt x="420" y="24"/>
                        </a:lnTo>
                        <a:lnTo>
                          <a:pt x="421" y="23"/>
                        </a:lnTo>
                        <a:lnTo>
                          <a:pt x="423" y="21"/>
                        </a:lnTo>
                        <a:lnTo>
                          <a:pt x="425" y="21"/>
                        </a:lnTo>
                        <a:lnTo>
                          <a:pt x="428" y="21"/>
                        </a:lnTo>
                        <a:lnTo>
                          <a:pt x="431" y="23"/>
                        </a:lnTo>
                        <a:lnTo>
                          <a:pt x="433" y="23"/>
                        </a:lnTo>
                        <a:lnTo>
                          <a:pt x="435" y="23"/>
                        </a:lnTo>
                        <a:lnTo>
                          <a:pt x="437" y="23"/>
                        </a:lnTo>
                        <a:lnTo>
                          <a:pt x="440" y="23"/>
                        </a:lnTo>
                        <a:lnTo>
                          <a:pt x="443" y="23"/>
                        </a:lnTo>
                        <a:lnTo>
                          <a:pt x="443" y="23"/>
                        </a:lnTo>
                        <a:lnTo>
                          <a:pt x="445" y="23"/>
                        </a:lnTo>
                        <a:lnTo>
                          <a:pt x="445" y="23"/>
                        </a:lnTo>
                        <a:lnTo>
                          <a:pt x="447" y="21"/>
                        </a:lnTo>
                        <a:lnTo>
                          <a:pt x="447" y="20"/>
                        </a:lnTo>
                        <a:lnTo>
                          <a:pt x="445" y="17"/>
                        </a:lnTo>
                        <a:lnTo>
                          <a:pt x="445" y="16"/>
                        </a:lnTo>
                        <a:lnTo>
                          <a:pt x="445" y="15"/>
                        </a:lnTo>
                        <a:lnTo>
                          <a:pt x="445" y="12"/>
                        </a:lnTo>
                        <a:lnTo>
                          <a:pt x="448" y="11"/>
                        </a:lnTo>
                        <a:lnTo>
                          <a:pt x="449" y="8"/>
                        </a:lnTo>
                        <a:lnTo>
                          <a:pt x="451" y="7"/>
                        </a:lnTo>
                        <a:lnTo>
                          <a:pt x="452" y="5"/>
                        </a:lnTo>
                        <a:lnTo>
                          <a:pt x="455" y="4"/>
                        </a:lnTo>
                        <a:lnTo>
                          <a:pt x="457" y="3"/>
                        </a:lnTo>
                        <a:lnTo>
                          <a:pt x="459" y="4"/>
                        </a:lnTo>
                        <a:lnTo>
                          <a:pt x="460" y="4"/>
                        </a:lnTo>
                        <a:lnTo>
                          <a:pt x="461" y="5"/>
                        </a:lnTo>
                        <a:lnTo>
                          <a:pt x="461" y="7"/>
                        </a:lnTo>
                        <a:lnTo>
                          <a:pt x="461" y="7"/>
                        </a:lnTo>
                        <a:lnTo>
                          <a:pt x="461" y="7"/>
                        </a:lnTo>
                        <a:lnTo>
                          <a:pt x="463" y="7"/>
                        </a:lnTo>
                        <a:lnTo>
                          <a:pt x="464" y="7"/>
                        </a:lnTo>
                        <a:lnTo>
                          <a:pt x="465" y="7"/>
                        </a:lnTo>
                        <a:lnTo>
                          <a:pt x="469" y="5"/>
                        </a:lnTo>
                        <a:lnTo>
                          <a:pt x="472" y="5"/>
                        </a:lnTo>
                        <a:lnTo>
                          <a:pt x="475" y="3"/>
                        </a:lnTo>
                        <a:lnTo>
                          <a:pt x="479" y="1"/>
                        </a:lnTo>
                        <a:lnTo>
                          <a:pt x="481"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3" name="Freeform 649">
                    <a:extLst>
                      <a:ext uri="{FF2B5EF4-FFF2-40B4-BE49-F238E27FC236}">
                        <a16:creationId xmlns:a16="http://schemas.microsoft.com/office/drawing/2014/main" id="{31FF663A-820B-03D9-729F-71BCC18C66E4}"/>
                      </a:ext>
                    </a:extLst>
                  </p:cNvPr>
                  <p:cNvSpPr>
                    <a:spLocks noEditPoints="1"/>
                  </p:cNvSpPr>
                  <p:nvPr/>
                </p:nvSpPr>
                <p:spPr bwMode="auto">
                  <a:xfrm>
                    <a:off x="8151418" y="2685791"/>
                    <a:ext cx="5998891" cy="4649701"/>
                  </a:xfrm>
                  <a:custGeom>
                    <a:avLst/>
                    <a:gdLst>
                      <a:gd name="T0" fmla="*/ 222 w 538"/>
                      <a:gd name="T1" fmla="*/ 48 h 417"/>
                      <a:gd name="T2" fmla="*/ 127 w 538"/>
                      <a:gd name="T3" fmla="*/ 20 h 417"/>
                      <a:gd name="T4" fmla="*/ 69 w 538"/>
                      <a:gd name="T5" fmla="*/ 34 h 417"/>
                      <a:gd name="T6" fmla="*/ 44 w 538"/>
                      <a:gd name="T7" fmla="*/ 74 h 417"/>
                      <a:gd name="T8" fmla="*/ 54 w 538"/>
                      <a:gd name="T9" fmla="*/ 133 h 417"/>
                      <a:gd name="T10" fmla="*/ 88 w 538"/>
                      <a:gd name="T11" fmla="*/ 170 h 417"/>
                      <a:gd name="T12" fmla="*/ 132 w 538"/>
                      <a:gd name="T13" fmla="*/ 209 h 417"/>
                      <a:gd name="T14" fmla="*/ 83 w 538"/>
                      <a:gd name="T15" fmla="*/ 239 h 417"/>
                      <a:gd name="T16" fmla="*/ 65 w 538"/>
                      <a:gd name="T17" fmla="*/ 263 h 417"/>
                      <a:gd name="T18" fmla="*/ 67 w 538"/>
                      <a:gd name="T19" fmla="*/ 296 h 417"/>
                      <a:gd name="T20" fmla="*/ 26 w 538"/>
                      <a:gd name="T21" fmla="*/ 312 h 417"/>
                      <a:gd name="T22" fmla="*/ 6 w 538"/>
                      <a:gd name="T23" fmla="*/ 327 h 417"/>
                      <a:gd name="T24" fmla="*/ 22 w 538"/>
                      <a:gd name="T25" fmla="*/ 370 h 417"/>
                      <a:gd name="T26" fmla="*/ 77 w 538"/>
                      <a:gd name="T27" fmla="*/ 403 h 417"/>
                      <a:gd name="T28" fmla="*/ 120 w 538"/>
                      <a:gd name="T29" fmla="*/ 354 h 417"/>
                      <a:gd name="T30" fmla="*/ 201 w 538"/>
                      <a:gd name="T31" fmla="*/ 322 h 417"/>
                      <a:gd name="T32" fmla="*/ 252 w 538"/>
                      <a:gd name="T33" fmla="*/ 299 h 417"/>
                      <a:gd name="T34" fmla="*/ 286 w 538"/>
                      <a:gd name="T35" fmla="*/ 272 h 417"/>
                      <a:gd name="T36" fmla="*/ 349 w 538"/>
                      <a:gd name="T37" fmla="*/ 246 h 417"/>
                      <a:gd name="T38" fmla="*/ 431 w 538"/>
                      <a:gd name="T39" fmla="*/ 191 h 417"/>
                      <a:gd name="T40" fmla="*/ 435 w 538"/>
                      <a:gd name="T41" fmla="*/ 165 h 417"/>
                      <a:gd name="T42" fmla="*/ 476 w 538"/>
                      <a:gd name="T43" fmla="*/ 201 h 417"/>
                      <a:gd name="T44" fmla="*/ 530 w 538"/>
                      <a:gd name="T45" fmla="*/ 138 h 417"/>
                      <a:gd name="T46" fmla="*/ 498 w 538"/>
                      <a:gd name="T47" fmla="*/ 33 h 417"/>
                      <a:gd name="T48" fmla="*/ 439 w 538"/>
                      <a:gd name="T49" fmla="*/ 18 h 417"/>
                      <a:gd name="T50" fmla="*/ 403 w 538"/>
                      <a:gd name="T51" fmla="*/ 30 h 417"/>
                      <a:gd name="T52" fmla="*/ 358 w 538"/>
                      <a:gd name="T53" fmla="*/ 75 h 417"/>
                      <a:gd name="T54" fmla="*/ 274 w 538"/>
                      <a:gd name="T55" fmla="*/ 78 h 417"/>
                      <a:gd name="T56" fmla="*/ 221 w 538"/>
                      <a:gd name="T57" fmla="*/ 78 h 417"/>
                      <a:gd name="T58" fmla="*/ 213 w 538"/>
                      <a:gd name="T59" fmla="*/ 34 h 417"/>
                      <a:gd name="T60" fmla="*/ 181 w 538"/>
                      <a:gd name="T61" fmla="*/ 5 h 417"/>
                      <a:gd name="T62" fmla="*/ 171 w 538"/>
                      <a:gd name="T63" fmla="*/ 9 h 417"/>
                      <a:gd name="T64" fmla="*/ 210 w 538"/>
                      <a:gd name="T65" fmla="*/ 29 h 417"/>
                      <a:gd name="T66" fmla="*/ 221 w 538"/>
                      <a:gd name="T67" fmla="*/ 64 h 417"/>
                      <a:gd name="T68" fmla="*/ 258 w 538"/>
                      <a:gd name="T69" fmla="*/ 58 h 417"/>
                      <a:gd name="T70" fmla="*/ 341 w 538"/>
                      <a:gd name="T71" fmla="*/ 70 h 417"/>
                      <a:gd name="T72" fmla="*/ 367 w 538"/>
                      <a:gd name="T73" fmla="*/ 40 h 417"/>
                      <a:gd name="T74" fmla="*/ 425 w 538"/>
                      <a:gd name="T75" fmla="*/ 18 h 417"/>
                      <a:gd name="T76" fmla="*/ 494 w 538"/>
                      <a:gd name="T77" fmla="*/ 25 h 417"/>
                      <a:gd name="T78" fmla="*/ 536 w 538"/>
                      <a:gd name="T79" fmla="*/ 123 h 417"/>
                      <a:gd name="T80" fmla="*/ 472 w 538"/>
                      <a:gd name="T81" fmla="*/ 207 h 417"/>
                      <a:gd name="T82" fmla="*/ 443 w 538"/>
                      <a:gd name="T83" fmla="*/ 162 h 417"/>
                      <a:gd name="T84" fmla="*/ 419 w 538"/>
                      <a:gd name="T85" fmla="*/ 182 h 417"/>
                      <a:gd name="T86" fmla="*/ 378 w 538"/>
                      <a:gd name="T87" fmla="*/ 231 h 417"/>
                      <a:gd name="T88" fmla="*/ 309 w 538"/>
                      <a:gd name="T89" fmla="*/ 258 h 417"/>
                      <a:gd name="T90" fmla="*/ 257 w 538"/>
                      <a:gd name="T91" fmla="*/ 296 h 417"/>
                      <a:gd name="T92" fmla="*/ 205 w 538"/>
                      <a:gd name="T93" fmla="*/ 323 h 417"/>
                      <a:gd name="T94" fmla="*/ 152 w 538"/>
                      <a:gd name="T95" fmla="*/ 351 h 417"/>
                      <a:gd name="T96" fmla="*/ 91 w 538"/>
                      <a:gd name="T97" fmla="*/ 404 h 417"/>
                      <a:gd name="T98" fmla="*/ 56 w 538"/>
                      <a:gd name="T99" fmla="*/ 380 h 417"/>
                      <a:gd name="T100" fmla="*/ 4 w 538"/>
                      <a:gd name="T101" fmla="*/ 346 h 417"/>
                      <a:gd name="T102" fmla="*/ 10 w 538"/>
                      <a:gd name="T103" fmla="*/ 310 h 417"/>
                      <a:gd name="T104" fmla="*/ 31 w 538"/>
                      <a:gd name="T105" fmla="*/ 314 h 417"/>
                      <a:gd name="T106" fmla="*/ 56 w 538"/>
                      <a:gd name="T107" fmla="*/ 295 h 417"/>
                      <a:gd name="T108" fmla="*/ 67 w 538"/>
                      <a:gd name="T109" fmla="*/ 268 h 417"/>
                      <a:gd name="T110" fmla="*/ 67 w 538"/>
                      <a:gd name="T111" fmla="*/ 243 h 417"/>
                      <a:gd name="T112" fmla="*/ 127 w 538"/>
                      <a:gd name="T113" fmla="*/ 217 h 417"/>
                      <a:gd name="T114" fmla="*/ 97 w 538"/>
                      <a:gd name="T115" fmla="*/ 174 h 417"/>
                      <a:gd name="T116" fmla="*/ 51 w 538"/>
                      <a:gd name="T117" fmla="*/ 149 h 417"/>
                      <a:gd name="T118" fmla="*/ 42 w 538"/>
                      <a:gd name="T119" fmla="*/ 86 h 417"/>
                      <a:gd name="T120" fmla="*/ 51 w 538"/>
                      <a:gd name="T121" fmla="*/ 41 h 417"/>
                      <a:gd name="T122" fmla="*/ 97 w 538"/>
                      <a:gd name="T123" fmla="*/ 28 h 417"/>
                      <a:gd name="T124" fmla="*/ 152 w 538"/>
                      <a:gd name="T125" fmla="*/ 1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8" h="417">
                        <a:moveTo>
                          <a:pt x="60" y="391"/>
                        </a:moveTo>
                        <a:lnTo>
                          <a:pt x="60" y="391"/>
                        </a:lnTo>
                        <a:lnTo>
                          <a:pt x="60" y="391"/>
                        </a:lnTo>
                        <a:lnTo>
                          <a:pt x="60" y="391"/>
                        </a:lnTo>
                        <a:close/>
                        <a:moveTo>
                          <a:pt x="117" y="359"/>
                        </a:moveTo>
                        <a:lnTo>
                          <a:pt x="117" y="359"/>
                        </a:lnTo>
                        <a:lnTo>
                          <a:pt x="117" y="359"/>
                        </a:lnTo>
                        <a:lnTo>
                          <a:pt x="117" y="359"/>
                        </a:lnTo>
                        <a:close/>
                        <a:moveTo>
                          <a:pt x="38" y="318"/>
                        </a:moveTo>
                        <a:lnTo>
                          <a:pt x="38" y="318"/>
                        </a:lnTo>
                        <a:lnTo>
                          <a:pt x="38" y="318"/>
                        </a:lnTo>
                        <a:lnTo>
                          <a:pt x="38" y="318"/>
                        </a:lnTo>
                        <a:close/>
                        <a:moveTo>
                          <a:pt x="68" y="290"/>
                        </a:moveTo>
                        <a:lnTo>
                          <a:pt x="68" y="290"/>
                        </a:lnTo>
                        <a:lnTo>
                          <a:pt x="68" y="290"/>
                        </a:lnTo>
                        <a:lnTo>
                          <a:pt x="68" y="290"/>
                        </a:lnTo>
                        <a:close/>
                        <a:moveTo>
                          <a:pt x="68" y="240"/>
                        </a:moveTo>
                        <a:lnTo>
                          <a:pt x="68" y="240"/>
                        </a:lnTo>
                        <a:lnTo>
                          <a:pt x="68" y="240"/>
                        </a:lnTo>
                        <a:lnTo>
                          <a:pt x="68" y="240"/>
                        </a:lnTo>
                        <a:close/>
                        <a:moveTo>
                          <a:pt x="95" y="239"/>
                        </a:moveTo>
                        <a:lnTo>
                          <a:pt x="95" y="239"/>
                        </a:lnTo>
                        <a:lnTo>
                          <a:pt x="95" y="239"/>
                        </a:lnTo>
                        <a:lnTo>
                          <a:pt x="95" y="239"/>
                        </a:lnTo>
                        <a:close/>
                        <a:moveTo>
                          <a:pt x="538" y="101"/>
                        </a:moveTo>
                        <a:lnTo>
                          <a:pt x="538" y="101"/>
                        </a:lnTo>
                        <a:lnTo>
                          <a:pt x="538" y="101"/>
                        </a:lnTo>
                        <a:lnTo>
                          <a:pt x="538" y="101"/>
                        </a:lnTo>
                        <a:close/>
                        <a:moveTo>
                          <a:pt x="48" y="64"/>
                        </a:moveTo>
                        <a:lnTo>
                          <a:pt x="48" y="64"/>
                        </a:lnTo>
                        <a:lnTo>
                          <a:pt x="48" y="64"/>
                        </a:lnTo>
                        <a:lnTo>
                          <a:pt x="48" y="64"/>
                        </a:lnTo>
                        <a:close/>
                        <a:moveTo>
                          <a:pt x="222" y="48"/>
                        </a:moveTo>
                        <a:lnTo>
                          <a:pt x="222" y="48"/>
                        </a:lnTo>
                        <a:lnTo>
                          <a:pt x="222" y="48"/>
                        </a:lnTo>
                        <a:lnTo>
                          <a:pt x="222" y="48"/>
                        </a:lnTo>
                        <a:lnTo>
                          <a:pt x="222" y="48"/>
                        </a:lnTo>
                        <a:close/>
                        <a:moveTo>
                          <a:pt x="67" y="38"/>
                        </a:moveTo>
                        <a:lnTo>
                          <a:pt x="67" y="38"/>
                        </a:lnTo>
                        <a:lnTo>
                          <a:pt x="67" y="38"/>
                        </a:lnTo>
                        <a:lnTo>
                          <a:pt x="67" y="38"/>
                        </a:lnTo>
                        <a:close/>
                        <a:moveTo>
                          <a:pt x="54" y="36"/>
                        </a:moveTo>
                        <a:lnTo>
                          <a:pt x="54" y="36"/>
                        </a:lnTo>
                        <a:lnTo>
                          <a:pt x="54" y="36"/>
                        </a:lnTo>
                        <a:lnTo>
                          <a:pt x="54" y="36"/>
                        </a:lnTo>
                        <a:close/>
                        <a:moveTo>
                          <a:pt x="464" y="17"/>
                        </a:moveTo>
                        <a:lnTo>
                          <a:pt x="464" y="17"/>
                        </a:lnTo>
                        <a:lnTo>
                          <a:pt x="464" y="17"/>
                        </a:lnTo>
                        <a:lnTo>
                          <a:pt x="464" y="17"/>
                        </a:lnTo>
                        <a:close/>
                        <a:moveTo>
                          <a:pt x="156" y="4"/>
                        </a:moveTo>
                        <a:lnTo>
                          <a:pt x="153" y="5"/>
                        </a:lnTo>
                        <a:lnTo>
                          <a:pt x="149" y="8"/>
                        </a:lnTo>
                        <a:lnTo>
                          <a:pt x="149" y="8"/>
                        </a:lnTo>
                        <a:lnTo>
                          <a:pt x="148" y="10"/>
                        </a:lnTo>
                        <a:lnTo>
                          <a:pt x="145" y="12"/>
                        </a:lnTo>
                        <a:lnTo>
                          <a:pt x="143" y="13"/>
                        </a:lnTo>
                        <a:lnTo>
                          <a:pt x="140" y="13"/>
                        </a:lnTo>
                        <a:lnTo>
                          <a:pt x="139" y="13"/>
                        </a:lnTo>
                        <a:lnTo>
                          <a:pt x="136" y="13"/>
                        </a:lnTo>
                        <a:lnTo>
                          <a:pt x="135" y="12"/>
                        </a:lnTo>
                        <a:lnTo>
                          <a:pt x="133" y="12"/>
                        </a:lnTo>
                        <a:lnTo>
                          <a:pt x="133" y="12"/>
                        </a:lnTo>
                        <a:lnTo>
                          <a:pt x="132" y="12"/>
                        </a:lnTo>
                        <a:lnTo>
                          <a:pt x="131" y="12"/>
                        </a:lnTo>
                        <a:lnTo>
                          <a:pt x="129" y="13"/>
                        </a:lnTo>
                        <a:lnTo>
                          <a:pt x="128" y="16"/>
                        </a:lnTo>
                        <a:lnTo>
                          <a:pt x="127" y="20"/>
                        </a:lnTo>
                        <a:lnTo>
                          <a:pt x="127" y="20"/>
                        </a:lnTo>
                        <a:lnTo>
                          <a:pt x="124" y="22"/>
                        </a:lnTo>
                        <a:lnTo>
                          <a:pt x="121" y="24"/>
                        </a:lnTo>
                        <a:lnTo>
                          <a:pt x="120" y="25"/>
                        </a:lnTo>
                        <a:lnTo>
                          <a:pt x="117" y="25"/>
                        </a:lnTo>
                        <a:lnTo>
                          <a:pt x="113" y="25"/>
                        </a:lnTo>
                        <a:lnTo>
                          <a:pt x="111" y="25"/>
                        </a:lnTo>
                        <a:lnTo>
                          <a:pt x="111" y="25"/>
                        </a:lnTo>
                        <a:lnTo>
                          <a:pt x="108" y="25"/>
                        </a:lnTo>
                        <a:lnTo>
                          <a:pt x="107" y="26"/>
                        </a:lnTo>
                        <a:lnTo>
                          <a:pt x="107" y="26"/>
                        </a:lnTo>
                        <a:lnTo>
                          <a:pt x="104" y="28"/>
                        </a:lnTo>
                        <a:lnTo>
                          <a:pt x="104" y="28"/>
                        </a:lnTo>
                        <a:lnTo>
                          <a:pt x="103" y="29"/>
                        </a:lnTo>
                        <a:lnTo>
                          <a:pt x="101" y="30"/>
                        </a:lnTo>
                        <a:lnTo>
                          <a:pt x="99" y="32"/>
                        </a:lnTo>
                        <a:lnTo>
                          <a:pt x="97" y="32"/>
                        </a:lnTo>
                        <a:lnTo>
                          <a:pt x="96" y="32"/>
                        </a:lnTo>
                        <a:lnTo>
                          <a:pt x="95" y="30"/>
                        </a:lnTo>
                        <a:lnTo>
                          <a:pt x="93" y="29"/>
                        </a:lnTo>
                        <a:lnTo>
                          <a:pt x="92" y="29"/>
                        </a:lnTo>
                        <a:lnTo>
                          <a:pt x="91" y="29"/>
                        </a:lnTo>
                        <a:lnTo>
                          <a:pt x="89" y="29"/>
                        </a:lnTo>
                        <a:lnTo>
                          <a:pt x="88" y="29"/>
                        </a:lnTo>
                        <a:lnTo>
                          <a:pt x="87" y="30"/>
                        </a:lnTo>
                        <a:lnTo>
                          <a:pt x="87" y="30"/>
                        </a:lnTo>
                        <a:lnTo>
                          <a:pt x="87" y="32"/>
                        </a:lnTo>
                        <a:lnTo>
                          <a:pt x="85" y="32"/>
                        </a:lnTo>
                        <a:lnTo>
                          <a:pt x="85" y="32"/>
                        </a:lnTo>
                        <a:lnTo>
                          <a:pt x="83" y="32"/>
                        </a:lnTo>
                        <a:lnTo>
                          <a:pt x="80" y="33"/>
                        </a:lnTo>
                        <a:lnTo>
                          <a:pt x="76" y="33"/>
                        </a:lnTo>
                        <a:lnTo>
                          <a:pt x="73" y="33"/>
                        </a:lnTo>
                        <a:lnTo>
                          <a:pt x="71" y="33"/>
                        </a:lnTo>
                        <a:lnTo>
                          <a:pt x="69" y="34"/>
                        </a:lnTo>
                        <a:lnTo>
                          <a:pt x="68" y="36"/>
                        </a:lnTo>
                        <a:lnTo>
                          <a:pt x="67" y="38"/>
                        </a:lnTo>
                        <a:lnTo>
                          <a:pt x="67" y="38"/>
                        </a:lnTo>
                        <a:lnTo>
                          <a:pt x="65" y="40"/>
                        </a:lnTo>
                        <a:lnTo>
                          <a:pt x="64" y="41"/>
                        </a:lnTo>
                        <a:lnTo>
                          <a:pt x="63" y="42"/>
                        </a:lnTo>
                        <a:lnTo>
                          <a:pt x="60" y="42"/>
                        </a:lnTo>
                        <a:lnTo>
                          <a:pt x="59" y="42"/>
                        </a:lnTo>
                        <a:lnTo>
                          <a:pt x="56" y="42"/>
                        </a:lnTo>
                        <a:lnTo>
                          <a:pt x="55" y="41"/>
                        </a:lnTo>
                        <a:lnTo>
                          <a:pt x="55" y="42"/>
                        </a:lnTo>
                        <a:lnTo>
                          <a:pt x="55" y="45"/>
                        </a:lnTo>
                        <a:lnTo>
                          <a:pt x="54" y="48"/>
                        </a:lnTo>
                        <a:lnTo>
                          <a:pt x="52" y="49"/>
                        </a:lnTo>
                        <a:lnTo>
                          <a:pt x="51" y="50"/>
                        </a:lnTo>
                        <a:lnTo>
                          <a:pt x="50" y="50"/>
                        </a:lnTo>
                        <a:lnTo>
                          <a:pt x="50" y="52"/>
                        </a:lnTo>
                        <a:lnTo>
                          <a:pt x="50" y="52"/>
                        </a:lnTo>
                        <a:lnTo>
                          <a:pt x="50" y="52"/>
                        </a:lnTo>
                        <a:lnTo>
                          <a:pt x="50" y="54"/>
                        </a:lnTo>
                        <a:lnTo>
                          <a:pt x="50" y="60"/>
                        </a:lnTo>
                        <a:lnTo>
                          <a:pt x="48" y="62"/>
                        </a:lnTo>
                        <a:lnTo>
                          <a:pt x="48" y="64"/>
                        </a:lnTo>
                        <a:lnTo>
                          <a:pt x="47" y="65"/>
                        </a:lnTo>
                        <a:lnTo>
                          <a:pt x="46" y="66"/>
                        </a:lnTo>
                        <a:lnTo>
                          <a:pt x="44" y="67"/>
                        </a:lnTo>
                        <a:lnTo>
                          <a:pt x="43" y="70"/>
                        </a:lnTo>
                        <a:lnTo>
                          <a:pt x="43" y="70"/>
                        </a:lnTo>
                        <a:lnTo>
                          <a:pt x="42" y="73"/>
                        </a:lnTo>
                        <a:lnTo>
                          <a:pt x="42" y="74"/>
                        </a:lnTo>
                        <a:lnTo>
                          <a:pt x="42" y="74"/>
                        </a:lnTo>
                        <a:lnTo>
                          <a:pt x="42" y="74"/>
                        </a:lnTo>
                        <a:lnTo>
                          <a:pt x="43" y="74"/>
                        </a:lnTo>
                        <a:lnTo>
                          <a:pt x="44" y="74"/>
                        </a:lnTo>
                        <a:lnTo>
                          <a:pt x="47" y="75"/>
                        </a:lnTo>
                        <a:lnTo>
                          <a:pt x="48" y="78"/>
                        </a:lnTo>
                        <a:lnTo>
                          <a:pt x="48" y="79"/>
                        </a:lnTo>
                        <a:lnTo>
                          <a:pt x="48" y="82"/>
                        </a:lnTo>
                        <a:lnTo>
                          <a:pt x="46" y="85"/>
                        </a:lnTo>
                        <a:lnTo>
                          <a:pt x="46" y="85"/>
                        </a:lnTo>
                        <a:lnTo>
                          <a:pt x="46" y="85"/>
                        </a:lnTo>
                        <a:lnTo>
                          <a:pt x="46" y="86"/>
                        </a:lnTo>
                        <a:lnTo>
                          <a:pt x="46" y="87"/>
                        </a:lnTo>
                        <a:lnTo>
                          <a:pt x="47" y="90"/>
                        </a:lnTo>
                        <a:lnTo>
                          <a:pt x="48" y="94"/>
                        </a:lnTo>
                        <a:lnTo>
                          <a:pt x="50" y="97"/>
                        </a:lnTo>
                        <a:lnTo>
                          <a:pt x="50" y="97"/>
                        </a:lnTo>
                        <a:lnTo>
                          <a:pt x="51" y="101"/>
                        </a:lnTo>
                        <a:lnTo>
                          <a:pt x="50" y="105"/>
                        </a:lnTo>
                        <a:lnTo>
                          <a:pt x="48" y="106"/>
                        </a:lnTo>
                        <a:lnTo>
                          <a:pt x="46" y="107"/>
                        </a:lnTo>
                        <a:lnTo>
                          <a:pt x="43" y="109"/>
                        </a:lnTo>
                        <a:lnTo>
                          <a:pt x="43" y="109"/>
                        </a:lnTo>
                        <a:lnTo>
                          <a:pt x="43" y="110"/>
                        </a:lnTo>
                        <a:lnTo>
                          <a:pt x="43" y="111"/>
                        </a:lnTo>
                        <a:lnTo>
                          <a:pt x="44" y="114"/>
                        </a:lnTo>
                        <a:lnTo>
                          <a:pt x="46" y="117"/>
                        </a:lnTo>
                        <a:lnTo>
                          <a:pt x="46" y="119"/>
                        </a:lnTo>
                        <a:lnTo>
                          <a:pt x="46" y="119"/>
                        </a:lnTo>
                        <a:lnTo>
                          <a:pt x="47" y="122"/>
                        </a:lnTo>
                        <a:lnTo>
                          <a:pt x="47" y="123"/>
                        </a:lnTo>
                        <a:lnTo>
                          <a:pt x="47" y="123"/>
                        </a:lnTo>
                        <a:lnTo>
                          <a:pt x="48" y="123"/>
                        </a:lnTo>
                        <a:lnTo>
                          <a:pt x="50" y="125"/>
                        </a:lnTo>
                        <a:lnTo>
                          <a:pt x="51" y="125"/>
                        </a:lnTo>
                        <a:lnTo>
                          <a:pt x="52" y="126"/>
                        </a:lnTo>
                        <a:lnTo>
                          <a:pt x="54" y="129"/>
                        </a:lnTo>
                        <a:lnTo>
                          <a:pt x="54" y="133"/>
                        </a:lnTo>
                        <a:lnTo>
                          <a:pt x="54" y="134"/>
                        </a:lnTo>
                        <a:lnTo>
                          <a:pt x="52" y="137"/>
                        </a:lnTo>
                        <a:lnTo>
                          <a:pt x="51" y="138"/>
                        </a:lnTo>
                        <a:lnTo>
                          <a:pt x="51" y="139"/>
                        </a:lnTo>
                        <a:lnTo>
                          <a:pt x="52" y="141"/>
                        </a:lnTo>
                        <a:lnTo>
                          <a:pt x="54" y="143"/>
                        </a:lnTo>
                        <a:lnTo>
                          <a:pt x="55" y="146"/>
                        </a:lnTo>
                        <a:lnTo>
                          <a:pt x="55" y="149"/>
                        </a:lnTo>
                        <a:lnTo>
                          <a:pt x="55" y="153"/>
                        </a:lnTo>
                        <a:lnTo>
                          <a:pt x="55" y="154"/>
                        </a:lnTo>
                        <a:lnTo>
                          <a:pt x="55" y="154"/>
                        </a:lnTo>
                        <a:lnTo>
                          <a:pt x="56" y="155"/>
                        </a:lnTo>
                        <a:lnTo>
                          <a:pt x="58" y="157"/>
                        </a:lnTo>
                        <a:lnTo>
                          <a:pt x="59" y="161"/>
                        </a:lnTo>
                        <a:lnTo>
                          <a:pt x="59" y="162"/>
                        </a:lnTo>
                        <a:lnTo>
                          <a:pt x="58" y="163"/>
                        </a:lnTo>
                        <a:lnTo>
                          <a:pt x="60" y="163"/>
                        </a:lnTo>
                        <a:lnTo>
                          <a:pt x="63" y="165"/>
                        </a:lnTo>
                        <a:lnTo>
                          <a:pt x="65" y="165"/>
                        </a:lnTo>
                        <a:lnTo>
                          <a:pt x="67" y="165"/>
                        </a:lnTo>
                        <a:lnTo>
                          <a:pt x="67" y="165"/>
                        </a:lnTo>
                        <a:lnTo>
                          <a:pt x="67" y="163"/>
                        </a:lnTo>
                        <a:lnTo>
                          <a:pt x="68" y="162"/>
                        </a:lnTo>
                        <a:lnTo>
                          <a:pt x="71" y="165"/>
                        </a:lnTo>
                        <a:lnTo>
                          <a:pt x="71" y="165"/>
                        </a:lnTo>
                        <a:lnTo>
                          <a:pt x="73" y="165"/>
                        </a:lnTo>
                        <a:lnTo>
                          <a:pt x="75" y="166"/>
                        </a:lnTo>
                        <a:lnTo>
                          <a:pt x="77" y="166"/>
                        </a:lnTo>
                        <a:lnTo>
                          <a:pt x="79" y="169"/>
                        </a:lnTo>
                        <a:lnTo>
                          <a:pt x="79" y="169"/>
                        </a:lnTo>
                        <a:lnTo>
                          <a:pt x="81" y="170"/>
                        </a:lnTo>
                        <a:lnTo>
                          <a:pt x="83" y="170"/>
                        </a:lnTo>
                        <a:lnTo>
                          <a:pt x="85" y="170"/>
                        </a:lnTo>
                        <a:lnTo>
                          <a:pt x="88" y="170"/>
                        </a:lnTo>
                        <a:lnTo>
                          <a:pt x="92" y="170"/>
                        </a:lnTo>
                        <a:lnTo>
                          <a:pt x="93" y="170"/>
                        </a:lnTo>
                        <a:lnTo>
                          <a:pt x="95" y="169"/>
                        </a:lnTo>
                        <a:lnTo>
                          <a:pt x="96" y="169"/>
                        </a:lnTo>
                        <a:lnTo>
                          <a:pt x="97" y="170"/>
                        </a:lnTo>
                        <a:lnTo>
                          <a:pt x="99" y="171"/>
                        </a:lnTo>
                        <a:lnTo>
                          <a:pt x="100" y="171"/>
                        </a:lnTo>
                        <a:lnTo>
                          <a:pt x="100" y="171"/>
                        </a:lnTo>
                        <a:lnTo>
                          <a:pt x="101" y="173"/>
                        </a:lnTo>
                        <a:lnTo>
                          <a:pt x="101" y="173"/>
                        </a:lnTo>
                        <a:lnTo>
                          <a:pt x="104" y="173"/>
                        </a:lnTo>
                        <a:lnTo>
                          <a:pt x="107" y="175"/>
                        </a:lnTo>
                        <a:lnTo>
                          <a:pt x="108" y="177"/>
                        </a:lnTo>
                        <a:lnTo>
                          <a:pt x="111" y="181"/>
                        </a:lnTo>
                        <a:lnTo>
                          <a:pt x="111" y="183"/>
                        </a:lnTo>
                        <a:lnTo>
                          <a:pt x="112" y="186"/>
                        </a:lnTo>
                        <a:lnTo>
                          <a:pt x="112" y="187"/>
                        </a:lnTo>
                        <a:lnTo>
                          <a:pt x="112" y="189"/>
                        </a:lnTo>
                        <a:lnTo>
                          <a:pt x="113" y="189"/>
                        </a:lnTo>
                        <a:lnTo>
                          <a:pt x="115" y="189"/>
                        </a:lnTo>
                        <a:lnTo>
                          <a:pt x="116" y="190"/>
                        </a:lnTo>
                        <a:lnTo>
                          <a:pt x="117" y="190"/>
                        </a:lnTo>
                        <a:lnTo>
                          <a:pt x="119" y="190"/>
                        </a:lnTo>
                        <a:lnTo>
                          <a:pt x="119" y="191"/>
                        </a:lnTo>
                        <a:lnTo>
                          <a:pt x="119" y="190"/>
                        </a:lnTo>
                        <a:lnTo>
                          <a:pt x="120" y="190"/>
                        </a:lnTo>
                        <a:lnTo>
                          <a:pt x="123" y="190"/>
                        </a:lnTo>
                        <a:lnTo>
                          <a:pt x="124" y="190"/>
                        </a:lnTo>
                        <a:lnTo>
                          <a:pt x="125" y="190"/>
                        </a:lnTo>
                        <a:lnTo>
                          <a:pt x="127" y="193"/>
                        </a:lnTo>
                        <a:lnTo>
                          <a:pt x="128" y="197"/>
                        </a:lnTo>
                        <a:lnTo>
                          <a:pt x="129" y="199"/>
                        </a:lnTo>
                        <a:lnTo>
                          <a:pt x="131" y="203"/>
                        </a:lnTo>
                        <a:lnTo>
                          <a:pt x="132" y="209"/>
                        </a:lnTo>
                        <a:lnTo>
                          <a:pt x="132" y="209"/>
                        </a:lnTo>
                        <a:lnTo>
                          <a:pt x="133" y="211"/>
                        </a:lnTo>
                        <a:lnTo>
                          <a:pt x="133" y="214"/>
                        </a:lnTo>
                        <a:lnTo>
                          <a:pt x="133" y="215"/>
                        </a:lnTo>
                        <a:lnTo>
                          <a:pt x="132" y="217"/>
                        </a:lnTo>
                        <a:lnTo>
                          <a:pt x="129" y="219"/>
                        </a:lnTo>
                        <a:lnTo>
                          <a:pt x="128" y="221"/>
                        </a:lnTo>
                        <a:lnTo>
                          <a:pt x="127" y="221"/>
                        </a:lnTo>
                        <a:lnTo>
                          <a:pt x="123" y="221"/>
                        </a:lnTo>
                        <a:lnTo>
                          <a:pt x="116" y="221"/>
                        </a:lnTo>
                        <a:lnTo>
                          <a:pt x="109" y="221"/>
                        </a:lnTo>
                        <a:lnTo>
                          <a:pt x="107" y="221"/>
                        </a:lnTo>
                        <a:lnTo>
                          <a:pt x="105" y="221"/>
                        </a:lnTo>
                        <a:lnTo>
                          <a:pt x="103" y="223"/>
                        </a:lnTo>
                        <a:lnTo>
                          <a:pt x="101" y="224"/>
                        </a:lnTo>
                        <a:lnTo>
                          <a:pt x="100" y="227"/>
                        </a:lnTo>
                        <a:lnTo>
                          <a:pt x="99" y="230"/>
                        </a:lnTo>
                        <a:lnTo>
                          <a:pt x="99" y="230"/>
                        </a:lnTo>
                        <a:lnTo>
                          <a:pt x="97" y="232"/>
                        </a:lnTo>
                        <a:lnTo>
                          <a:pt x="96" y="235"/>
                        </a:lnTo>
                        <a:lnTo>
                          <a:pt x="96" y="238"/>
                        </a:lnTo>
                        <a:lnTo>
                          <a:pt x="95" y="239"/>
                        </a:lnTo>
                        <a:lnTo>
                          <a:pt x="93" y="239"/>
                        </a:lnTo>
                        <a:lnTo>
                          <a:pt x="92" y="239"/>
                        </a:lnTo>
                        <a:lnTo>
                          <a:pt x="91" y="238"/>
                        </a:lnTo>
                        <a:lnTo>
                          <a:pt x="91" y="236"/>
                        </a:lnTo>
                        <a:lnTo>
                          <a:pt x="91" y="235"/>
                        </a:lnTo>
                        <a:lnTo>
                          <a:pt x="88" y="236"/>
                        </a:lnTo>
                        <a:lnTo>
                          <a:pt x="85" y="236"/>
                        </a:lnTo>
                        <a:lnTo>
                          <a:pt x="84" y="238"/>
                        </a:lnTo>
                        <a:lnTo>
                          <a:pt x="83" y="238"/>
                        </a:lnTo>
                        <a:lnTo>
                          <a:pt x="83" y="238"/>
                        </a:lnTo>
                        <a:lnTo>
                          <a:pt x="83" y="239"/>
                        </a:lnTo>
                        <a:lnTo>
                          <a:pt x="83" y="239"/>
                        </a:lnTo>
                        <a:lnTo>
                          <a:pt x="81" y="240"/>
                        </a:lnTo>
                        <a:lnTo>
                          <a:pt x="81" y="242"/>
                        </a:lnTo>
                        <a:lnTo>
                          <a:pt x="80" y="243"/>
                        </a:lnTo>
                        <a:lnTo>
                          <a:pt x="77" y="243"/>
                        </a:lnTo>
                        <a:lnTo>
                          <a:pt x="76" y="243"/>
                        </a:lnTo>
                        <a:lnTo>
                          <a:pt x="73" y="243"/>
                        </a:lnTo>
                        <a:lnTo>
                          <a:pt x="72" y="243"/>
                        </a:lnTo>
                        <a:lnTo>
                          <a:pt x="72" y="243"/>
                        </a:lnTo>
                        <a:lnTo>
                          <a:pt x="71" y="243"/>
                        </a:lnTo>
                        <a:lnTo>
                          <a:pt x="71" y="243"/>
                        </a:lnTo>
                        <a:lnTo>
                          <a:pt x="69" y="244"/>
                        </a:lnTo>
                        <a:lnTo>
                          <a:pt x="68" y="246"/>
                        </a:lnTo>
                        <a:lnTo>
                          <a:pt x="67" y="247"/>
                        </a:lnTo>
                        <a:lnTo>
                          <a:pt x="64" y="248"/>
                        </a:lnTo>
                        <a:lnTo>
                          <a:pt x="64" y="248"/>
                        </a:lnTo>
                        <a:lnTo>
                          <a:pt x="67" y="250"/>
                        </a:lnTo>
                        <a:lnTo>
                          <a:pt x="67" y="250"/>
                        </a:lnTo>
                        <a:lnTo>
                          <a:pt x="69" y="250"/>
                        </a:lnTo>
                        <a:lnTo>
                          <a:pt x="71" y="250"/>
                        </a:lnTo>
                        <a:lnTo>
                          <a:pt x="72" y="251"/>
                        </a:lnTo>
                        <a:lnTo>
                          <a:pt x="73" y="252"/>
                        </a:lnTo>
                        <a:lnTo>
                          <a:pt x="73" y="254"/>
                        </a:lnTo>
                        <a:lnTo>
                          <a:pt x="73" y="255"/>
                        </a:lnTo>
                        <a:lnTo>
                          <a:pt x="72" y="256"/>
                        </a:lnTo>
                        <a:lnTo>
                          <a:pt x="69" y="259"/>
                        </a:lnTo>
                        <a:lnTo>
                          <a:pt x="68" y="260"/>
                        </a:lnTo>
                        <a:lnTo>
                          <a:pt x="65" y="260"/>
                        </a:lnTo>
                        <a:lnTo>
                          <a:pt x="64" y="260"/>
                        </a:lnTo>
                        <a:lnTo>
                          <a:pt x="63" y="262"/>
                        </a:lnTo>
                        <a:lnTo>
                          <a:pt x="63" y="263"/>
                        </a:lnTo>
                        <a:lnTo>
                          <a:pt x="63" y="263"/>
                        </a:lnTo>
                        <a:lnTo>
                          <a:pt x="63" y="264"/>
                        </a:lnTo>
                        <a:lnTo>
                          <a:pt x="63" y="264"/>
                        </a:lnTo>
                        <a:lnTo>
                          <a:pt x="65" y="263"/>
                        </a:lnTo>
                        <a:lnTo>
                          <a:pt x="67" y="262"/>
                        </a:lnTo>
                        <a:lnTo>
                          <a:pt x="69" y="263"/>
                        </a:lnTo>
                        <a:lnTo>
                          <a:pt x="71" y="264"/>
                        </a:lnTo>
                        <a:lnTo>
                          <a:pt x="71" y="266"/>
                        </a:lnTo>
                        <a:lnTo>
                          <a:pt x="71" y="267"/>
                        </a:lnTo>
                        <a:lnTo>
                          <a:pt x="71" y="270"/>
                        </a:lnTo>
                        <a:lnTo>
                          <a:pt x="71" y="271"/>
                        </a:lnTo>
                        <a:lnTo>
                          <a:pt x="69" y="272"/>
                        </a:lnTo>
                        <a:lnTo>
                          <a:pt x="69" y="274"/>
                        </a:lnTo>
                        <a:lnTo>
                          <a:pt x="69" y="274"/>
                        </a:lnTo>
                        <a:lnTo>
                          <a:pt x="69" y="274"/>
                        </a:lnTo>
                        <a:lnTo>
                          <a:pt x="69" y="275"/>
                        </a:lnTo>
                        <a:lnTo>
                          <a:pt x="71" y="276"/>
                        </a:lnTo>
                        <a:lnTo>
                          <a:pt x="72" y="276"/>
                        </a:lnTo>
                        <a:lnTo>
                          <a:pt x="75" y="278"/>
                        </a:lnTo>
                        <a:lnTo>
                          <a:pt x="75" y="278"/>
                        </a:lnTo>
                        <a:lnTo>
                          <a:pt x="77" y="278"/>
                        </a:lnTo>
                        <a:lnTo>
                          <a:pt x="79" y="279"/>
                        </a:lnTo>
                        <a:lnTo>
                          <a:pt x="80" y="280"/>
                        </a:lnTo>
                        <a:lnTo>
                          <a:pt x="80" y="283"/>
                        </a:lnTo>
                        <a:lnTo>
                          <a:pt x="79" y="284"/>
                        </a:lnTo>
                        <a:lnTo>
                          <a:pt x="79" y="287"/>
                        </a:lnTo>
                        <a:lnTo>
                          <a:pt x="77" y="288"/>
                        </a:lnTo>
                        <a:lnTo>
                          <a:pt x="76" y="290"/>
                        </a:lnTo>
                        <a:lnTo>
                          <a:pt x="76" y="290"/>
                        </a:lnTo>
                        <a:lnTo>
                          <a:pt x="73" y="291"/>
                        </a:lnTo>
                        <a:lnTo>
                          <a:pt x="73" y="291"/>
                        </a:lnTo>
                        <a:lnTo>
                          <a:pt x="72" y="291"/>
                        </a:lnTo>
                        <a:lnTo>
                          <a:pt x="72" y="292"/>
                        </a:lnTo>
                        <a:lnTo>
                          <a:pt x="72" y="292"/>
                        </a:lnTo>
                        <a:lnTo>
                          <a:pt x="71" y="294"/>
                        </a:lnTo>
                        <a:lnTo>
                          <a:pt x="69" y="295"/>
                        </a:lnTo>
                        <a:lnTo>
                          <a:pt x="68" y="296"/>
                        </a:lnTo>
                        <a:lnTo>
                          <a:pt x="67" y="296"/>
                        </a:lnTo>
                        <a:lnTo>
                          <a:pt x="63" y="298"/>
                        </a:lnTo>
                        <a:lnTo>
                          <a:pt x="61" y="296"/>
                        </a:lnTo>
                        <a:lnTo>
                          <a:pt x="60" y="296"/>
                        </a:lnTo>
                        <a:lnTo>
                          <a:pt x="59" y="298"/>
                        </a:lnTo>
                        <a:lnTo>
                          <a:pt x="55" y="299"/>
                        </a:lnTo>
                        <a:lnTo>
                          <a:pt x="51" y="300"/>
                        </a:lnTo>
                        <a:lnTo>
                          <a:pt x="51" y="302"/>
                        </a:lnTo>
                        <a:lnTo>
                          <a:pt x="51" y="302"/>
                        </a:lnTo>
                        <a:lnTo>
                          <a:pt x="50" y="303"/>
                        </a:lnTo>
                        <a:lnTo>
                          <a:pt x="50" y="304"/>
                        </a:lnTo>
                        <a:lnTo>
                          <a:pt x="50" y="304"/>
                        </a:lnTo>
                        <a:lnTo>
                          <a:pt x="50" y="306"/>
                        </a:lnTo>
                        <a:lnTo>
                          <a:pt x="50" y="306"/>
                        </a:lnTo>
                        <a:lnTo>
                          <a:pt x="51" y="308"/>
                        </a:lnTo>
                        <a:lnTo>
                          <a:pt x="50" y="311"/>
                        </a:lnTo>
                        <a:lnTo>
                          <a:pt x="50" y="312"/>
                        </a:lnTo>
                        <a:lnTo>
                          <a:pt x="47" y="314"/>
                        </a:lnTo>
                        <a:lnTo>
                          <a:pt x="46" y="315"/>
                        </a:lnTo>
                        <a:lnTo>
                          <a:pt x="46" y="315"/>
                        </a:lnTo>
                        <a:lnTo>
                          <a:pt x="44" y="315"/>
                        </a:lnTo>
                        <a:lnTo>
                          <a:pt x="43" y="315"/>
                        </a:lnTo>
                        <a:lnTo>
                          <a:pt x="42" y="314"/>
                        </a:lnTo>
                        <a:lnTo>
                          <a:pt x="40" y="312"/>
                        </a:lnTo>
                        <a:lnTo>
                          <a:pt x="40" y="315"/>
                        </a:lnTo>
                        <a:lnTo>
                          <a:pt x="38" y="318"/>
                        </a:lnTo>
                        <a:lnTo>
                          <a:pt x="36" y="319"/>
                        </a:lnTo>
                        <a:lnTo>
                          <a:pt x="34" y="320"/>
                        </a:lnTo>
                        <a:lnTo>
                          <a:pt x="31" y="319"/>
                        </a:lnTo>
                        <a:lnTo>
                          <a:pt x="28" y="318"/>
                        </a:lnTo>
                        <a:lnTo>
                          <a:pt x="27" y="315"/>
                        </a:lnTo>
                        <a:lnTo>
                          <a:pt x="26" y="314"/>
                        </a:lnTo>
                        <a:lnTo>
                          <a:pt x="26" y="314"/>
                        </a:lnTo>
                        <a:lnTo>
                          <a:pt x="26" y="314"/>
                        </a:lnTo>
                        <a:lnTo>
                          <a:pt x="26" y="312"/>
                        </a:lnTo>
                        <a:lnTo>
                          <a:pt x="26" y="310"/>
                        </a:lnTo>
                        <a:lnTo>
                          <a:pt x="27" y="308"/>
                        </a:lnTo>
                        <a:lnTo>
                          <a:pt x="27" y="308"/>
                        </a:lnTo>
                        <a:lnTo>
                          <a:pt x="26" y="307"/>
                        </a:lnTo>
                        <a:lnTo>
                          <a:pt x="24" y="304"/>
                        </a:lnTo>
                        <a:lnTo>
                          <a:pt x="24" y="302"/>
                        </a:lnTo>
                        <a:lnTo>
                          <a:pt x="24" y="300"/>
                        </a:lnTo>
                        <a:lnTo>
                          <a:pt x="24" y="299"/>
                        </a:lnTo>
                        <a:lnTo>
                          <a:pt x="24" y="299"/>
                        </a:lnTo>
                        <a:lnTo>
                          <a:pt x="24" y="300"/>
                        </a:lnTo>
                        <a:lnTo>
                          <a:pt x="23" y="302"/>
                        </a:lnTo>
                        <a:lnTo>
                          <a:pt x="22" y="303"/>
                        </a:lnTo>
                        <a:lnTo>
                          <a:pt x="20" y="304"/>
                        </a:lnTo>
                        <a:lnTo>
                          <a:pt x="19" y="304"/>
                        </a:lnTo>
                        <a:lnTo>
                          <a:pt x="19" y="304"/>
                        </a:lnTo>
                        <a:lnTo>
                          <a:pt x="16" y="306"/>
                        </a:lnTo>
                        <a:lnTo>
                          <a:pt x="15" y="307"/>
                        </a:lnTo>
                        <a:lnTo>
                          <a:pt x="14" y="308"/>
                        </a:lnTo>
                        <a:lnTo>
                          <a:pt x="14" y="311"/>
                        </a:lnTo>
                        <a:lnTo>
                          <a:pt x="14" y="311"/>
                        </a:lnTo>
                        <a:lnTo>
                          <a:pt x="12" y="314"/>
                        </a:lnTo>
                        <a:lnTo>
                          <a:pt x="11" y="316"/>
                        </a:lnTo>
                        <a:lnTo>
                          <a:pt x="8" y="319"/>
                        </a:lnTo>
                        <a:lnTo>
                          <a:pt x="6" y="320"/>
                        </a:lnTo>
                        <a:lnTo>
                          <a:pt x="6" y="320"/>
                        </a:lnTo>
                        <a:lnTo>
                          <a:pt x="6" y="320"/>
                        </a:lnTo>
                        <a:lnTo>
                          <a:pt x="6" y="320"/>
                        </a:lnTo>
                        <a:lnTo>
                          <a:pt x="4" y="320"/>
                        </a:lnTo>
                        <a:lnTo>
                          <a:pt x="4" y="320"/>
                        </a:lnTo>
                        <a:lnTo>
                          <a:pt x="4" y="322"/>
                        </a:lnTo>
                        <a:lnTo>
                          <a:pt x="4" y="323"/>
                        </a:lnTo>
                        <a:lnTo>
                          <a:pt x="6" y="326"/>
                        </a:lnTo>
                        <a:lnTo>
                          <a:pt x="6" y="326"/>
                        </a:lnTo>
                        <a:lnTo>
                          <a:pt x="6" y="327"/>
                        </a:lnTo>
                        <a:lnTo>
                          <a:pt x="6" y="327"/>
                        </a:lnTo>
                        <a:lnTo>
                          <a:pt x="6" y="327"/>
                        </a:lnTo>
                        <a:lnTo>
                          <a:pt x="7" y="326"/>
                        </a:lnTo>
                        <a:lnTo>
                          <a:pt x="7" y="326"/>
                        </a:lnTo>
                        <a:lnTo>
                          <a:pt x="8" y="324"/>
                        </a:lnTo>
                        <a:lnTo>
                          <a:pt x="11" y="324"/>
                        </a:lnTo>
                        <a:lnTo>
                          <a:pt x="12" y="324"/>
                        </a:lnTo>
                        <a:lnTo>
                          <a:pt x="14" y="326"/>
                        </a:lnTo>
                        <a:lnTo>
                          <a:pt x="15" y="327"/>
                        </a:lnTo>
                        <a:lnTo>
                          <a:pt x="16" y="330"/>
                        </a:lnTo>
                        <a:lnTo>
                          <a:pt x="18" y="332"/>
                        </a:lnTo>
                        <a:lnTo>
                          <a:pt x="19" y="336"/>
                        </a:lnTo>
                        <a:lnTo>
                          <a:pt x="18" y="339"/>
                        </a:lnTo>
                        <a:lnTo>
                          <a:pt x="18" y="342"/>
                        </a:lnTo>
                        <a:lnTo>
                          <a:pt x="15" y="343"/>
                        </a:lnTo>
                        <a:lnTo>
                          <a:pt x="12" y="344"/>
                        </a:lnTo>
                        <a:lnTo>
                          <a:pt x="10" y="346"/>
                        </a:lnTo>
                        <a:lnTo>
                          <a:pt x="8" y="347"/>
                        </a:lnTo>
                        <a:lnTo>
                          <a:pt x="7" y="348"/>
                        </a:lnTo>
                        <a:lnTo>
                          <a:pt x="6" y="351"/>
                        </a:lnTo>
                        <a:lnTo>
                          <a:pt x="6" y="351"/>
                        </a:lnTo>
                        <a:lnTo>
                          <a:pt x="8" y="352"/>
                        </a:lnTo>
                        <a:lnTo>
                          <a:pt x="11" y="354"/>
                        </a:lnTo>
                        <a:lnTo>
                          <a:pt x="12" y="354"/>
                        </a:lnTo>
                        <a:lnTo>
                          <a:pt x="12" y="354"/>
                        </a:lnTo>
                        <a:lnTo>
                          <a:pt x="15" y="354"/>
                        </a:lnTo>
                        <a:lnTo>
                          <a:pt x="18" y="355"/>
                        </a:lnTo>
                        <a:lnTo>
                          <a:pt x="19" y="356"/>
                        </a:lnTo>
                        <a:lnTo>
                          <a:pt x="19" y="356"/>
                        </a:lnTo>
                        <a:lnTo>
                          <a:pt x="19" y="356"/>
                        </a:lnTo>
                        <a:lnTo>
                          <a:pt x="20" y="359"/>
                        </a:lnTo>
                        <a:lnTo>
                          <a:pt x="20" y="363"/>
                        </a:lnTo>
                        <a:lnTo>
                          <a:pt x="22" y="367"/>
                        </a:lnTo>
                        <a:lnTo>
                          <a:pt x="22" y="370"/>
                        </a:lnTo>
                        <a:lnTo>
                          <a:pt x="23" y="371"/>
                        </a:lnTo>
                        <a:lnTo>
                          <a:pt x="23" y="372"/>
                        </a:lnTo>
                        <a:lnTo>
                          <a:pt x="28" y="374"/>
                        </a:lnTo>
                        <a:lnTo>
                          <a:pt x="32" y="375"/>
                        </a:lnTo>
                        <a:lnTo>
                          <a:pt x="36" y="375"/>
                        </a:lnTo>
                        <a:lnTo>
                          <a:pt x="39" y="376"/>
                        </a:lnTo>
                        <a:lnTo>
                          <a:pt x="42" y="377"/>
                        </a:lnTo>
                        <a:lnTo>
                          <a:pt x="46" y="379"/>
                        </a:lnTo>
                        <a:lnTo>
                          <a:pt x="47" y="380"/>
                        </a:lnTo>
                        <a:lnTo>
                          <a:pt x="48" y="379"/>
                        </a:lnTo>
                        <a:lnTo>
                          <a:pt x="50" y="379"/>
                        </a:lnTo>
                        <a:lnTo>
                          <a:pt x="52" y="376"/>
                        </a:lnTo>
                        <a:lnTo>
                          <a:pt x="56" y="376"/>
                        </a:lnTo>
                        <a:lnTo>
                          <a:pt x="59" y="376"/>
                        </a:lnTo>
                        <a:lnTo>
                          <a:pt x="60" y="379"/>
                        </a:lnTo>
                        <a:lnTo>
                          <a:pt x="61" y="380"/>
                        </a:lnTo>
                        <a:lnTo>
                          <a:pt x="61" y="381"/>
                        </a:lnTo>
                        <a:lnTo>
                          <a:pt x="61" y="384"/>
                        </a:lnTo>
                        <a:lnTo>
                          <a:pt x="63" y="387"/>
                        </a:lnTo>
                        <a:lnTo>
                          <a:pt x="64" y="388"/>
                        </a:lnTo>
                        <a:lnTo>
                          <a:pt x="64" y="388"/>
                        </a:lnTo>
                        <a:lnTo>
                          <a:pt x="64" y="388"/>
                        </a:lnTo>
                        <a:lnTo>
                          <a:pt x="65" y="389"/>
                        </a:lnTo>
                        <a:lnTo>
                          <a:pt x="68" y="389"/>
                        </a:lnTo>
                        <a:lnTo>
                          <a:pt x="69" y="391"/>
                        </a:lnTo>
                        <a:lnTo>
                          <a:pt x="72" y="391"/>
                        </a:lnTo>
                        <a:lnTo>
                          <a:pt x="75" y="392"/>
                        </a:lnTo>
                        <a:lnTo>
                          <a:pt x="76" y="395"/>
                        </a:lnTo>
                        <a:lnTo>
                          <a:pt x="76" y="397"/>
                        </a:lnTo>
                        <a:lnTo>
                          <a:pt x="76" y="399"/>
                        </a:lnTo>
                        <a:lnTo>
                          <a:pt x="76" y="400"/>
                        </a:lnTo>
                        <a:lnTo>
                          <a:pt x="75" y="401"/>
                        </a:lnTo>
                        <a:lnTo>
                          <a:pt x="76" y="401"/>
                        </a:lnTo>
                        <a:lnTo>
                          <a:pt x="77" y="403"/>
                        </a:lnTo>
                        <a:lnTo>
                          <a:pt x="79" y="404"/>
                        </a:lnTo>
                        <a:lnTo>
                          <a:pt x="79" y="405"/>
                        </a:lnTo>
                        <a:lnTo>
                          <a:pt x="79" y="408"/>
                        </a:lnTo>
                        <a:lnTo>
                          <a:pt x="80" y="411"/>
                        </a:lnTo>
                        <a:lnTo>
                          <a:pt x="81" y="413"/>
                        </a:lnTo>
                        <a:lnTo>
                          <a:pt x="81" y="413"/>
                        </a:lnTo>
                        <a:lnTo>
                          <a:pt x="81" y="413"/>
                        </a:lnTo>
                        <a:lnTo>
                          <a:pt x="83" y="413"/>
                        </a:lnTo>
                        <a:lnTo>
                          <a:pt x="83" y="412"/>
                        </a:lnTo>
                        <a:lnTo>
                          <a:pt x="84" y="409"/>
                        </a:lnTo>
                        <a:lnTo>
                          <a:pt x="87" y="401"/>
                        </a:lnTo>
                        <a:lnTo>
                          <a:pt x="88" y="396"/>
                        </a:lnTo>
                        <a:lnTo>
                          <a:pt x="89" y="392"/>
                        </a:lnTo>
                        <a:lnTo>
                          <a:pt x="91" y="388"/>
                        </a:lnTo>
                        <a:lnTo>
                          <a:pt x="92" y="387"/>
                        </a:lnTo>
                        <a:lnTo>
                          <a:pt x="93" y="385"/>
                        </a:lnTo>
                        <a:lnTo>
                          <a:pt x="93" y="385"/>
                        </a:lnTo>
                        <a:lnTo>
                          <a:pt x="95" y="383"/>
                        </a:lnTo>
                        <a:lnTo>
                          <a:pt x="96" y="381"/>
                        </a:lnTo>
                        <a:lnTo>
                          <a:pt x="97" y="377"/>
                        </a:lnTo>
                        <a:lnTo>
                          <a:pt x="97" y="375"/>
                        </a:lnTo>
                        <a:lnTo>
                          <a:pt x="97" y="374"/>
                        </a:lnTo>
                        <a:lnTo>
                          <a:pt x="99" y="371"/>
                        </a:lnTo>
                        <a:lnTo>
                          <a:pt x="103" y="368"/>
                        </a:lnTo>
                        <a:lnTo>
                          <a:pt x="105" y="367"/>
                        </a:lnTo>
                        <a:lnTo>
                          <a:pt x="109" y="366"/>
                        </a:lnTo>
                        <a:lnTo>
                          <a:pt x="109" y="366"/>
                        </a:lnTo>
                        <a:lnTo>
                          <a:pt x="111" y="363"/>
                        </a:lnTo>
                        <a:lnTo>
                          <a:pt x="113" y="360"/>
                        </a:lnTo>
                        <a:lnTo>
                          <a:pt x="115" y="356"/>
                        </a:lnTo>
                        <a:lnTo>
                          <a:pt x="115" y="356"/>
                        </a:lnTo>
                        <a:lnTo>
                          <a:pt x="115" y="355"/>
                        </a:lnTo>
                        <a:lnTo>
                          <a:pt x="116" y="355"/>
                        </a:lnTo>
                        <a:lnTo>
                          <a:pt x="120" y="354"/>
                        </a:lnTo>
                        <a:lnTo>
                          <a:pt x="123" y="352"/>
                        </a:lnTo>
                        <a:lnTo>
                          <a:pt x="128" y="351"/>
                        </a:lnTo>
                        <a:lnTo>
                          <a:pt x="133" y="350"/>
                        </a:lnTo>
                        <a:lnTo>
                          <a:pt x="139" y="348"/>
                        </a:lnTo>
                        <a:lnTo>
                          <a:pt x="144" y="348"/>
                        </a:lnTo>
                        <a:lnTo>
                          <a:pt x="145" y="348"/>
                        </a:lnTo>
                        <a:lnTo>
                          <a:pt x="147" y="348"/>
                        </a:lnTo>
                        <a:lnTo>
                          <a:pt x="148" y="348"/>
                        </a:lnTo>
                        <a:lnTo>
                          <a:pt x="148" y="348"/>
                        </a:lnTo>
                        <a:lnTo>
                          <a:pt x="149" y="347"/>
                        </a:lnTo>
                        <a:lnTo>
                          <a:pt x="151" y="347"/>
                        </a:lnTo>
                        <a:lnTo>
                          <a:pt x="152" y="344"/>
                        </a:lnTo>
                        <a:lnTo>
                          <a:pt x="155" y="343"/>
                        </a:lnTo>
                        <a:lnTo>
                          <a:pt x="160" y="340"/>
                        </a:lnTo>
                        <a:lnTo>
                          <a:pt x="164" y="339"/>
                        </a:lnTo>
                        <a:lnTo>
                          <a:pt x="169" y="338"/>
                        </a:lnTo>
                        <a:lnTo>
                          <a:pt x="173" y="338"/>
                        </a:lnTo>
                        <a:lnTo>
                          <a:pt x="177" y="339"/>
                        </a:lnTo>
                        <a:lnTo>
                          <a:pt x="182" y="342"/>
                        </a:lnTo>
                        <a:lnTo>
                          <a:pt x="185" y="344"/>
                        </a:lnTo>
                        <a:lnTo>
                          <a:pt x="188" y="346"/>
                        </a:lnTo>
                        <a:lnTo>
                          <a:pt x="189" y="347"/>
                        </a:lnTo>
                        <a:lnTo>
                          <a:pt x="190" y="348"/>
                        </a:lnTo>
                        <a:lnTo>
                          <a:pt x="192" y="347"/>
                        </a:lnTo>
                        <a:lnTo>
                          <a:pt x="193" y="347"/>
                        </a:lnTo>
                        <a:lnTo>
                          <a:pt x="196" y="344"/>
                        </a:lnTo>
                        <a:lnTo>
                          <a:pt x="198" y="343"/>
                        </a:lnTo>
                        <a:lnTo>
                          <a:pt x="200" y="339"/>
                        </a:lnTo>
                        <a:lnTo>
                          <a:pt x="201" y="336"/>
                        </a:lnTo>
                        <a:lnTo>
                          <a:pt x="201" y="334"/>
                        </a:lnTo>
                        <a:lnTo>
                          <a:pt x="201" y="331"/>
                        </a:lnTo>
                        <a:lnTo>
                          <a:pt x="200" y="327"/>
                        </a:lnTo>
                        <a:lnTo>
                          <a:pt x="201" y="323"/>
                        </a:lnTo>
                        <a:lnTo>
                          <a:pt x="201" y="322"/>
                        </a:lnTo>
                        <a:lnTo>
                          <a:pt x="202" y="320"/>
                        </a:lnTo>
                        <a:lnTo>
                          <a:pt x="204" y="319"/>
                        </a:lnTo>
                        <a:lnTo>
                          <a:pt x="205" y="319"/>
                        </a:lnTo>
                        <a:lnTo>
                          <a:pt x="208" y="319"/>
                        </a:lnTo>
                        <a:lnTo>
                          <a:pt x="209" y="320"/>
                        </a:lnTo>
                        <a:lnTo>
                          <a:pt x="210" y="320"/>
                        </a:lnTo>
                        <a:lnTo>
                          <a:pt x="212" y="320"/>
                        </a:lnTo>
                        <a:lnTo>
                          <a:pt x="216" y="319"/>
                        </a:lnTo>
                        <a:lnTo>
                          <a:pt x="218" y="318"/>
                        </a:lnTo>
                        <a:lnTo>
                          <a:pt x="222" y="318"/>
                        </a:lnTo>
                        <a:lnTo>
                          <a:pt x="224" y="318"/>
                        </a:lnTo>
                        <a:lnTo>
                          <a:pt x="226" y="319"/>
                        </a:lnTo>
                        <a:lnTo>
                          <a:pt x="229" y="319"/>
                        </a:lnTo>
                        <a:lnTo>
                          <a:pt x="232" y="319"/>
                        </a:lnTo>
                        <a:lnTo>
                          <a:pt x="233" y="318"/>
                        </a:lnTo>
                        <a:lnTo>
                          <a:pt x="233" y="316"/>
                        </a:lnTo>
                        <a:lnTo>
                          <a:pt x="234" y="314"/>
                        </a:lnTo>
                        <a:lnTo>
                          <a:pt x="234" y="311"/>
                        </a:lnTo>
                        <a:lnTo>
                          <a:pt x="234" y="307"/>
                        </a:lnTo>
                        <a:lnTo>
                          <a:pt x="236" y="302"/>
                        </a:lnTo>
                        <a:lnTo>
                          <a:pt x="237" y="299"/>
                        </a:lnTo>
                        <a:lnTo>
                          <a:pt x="238" y="295"/>
                        </a:lnTo>
                        <a:lnTo>
                          <a:pt x="241" y="294"/>
                        </a:lnTo>
                        <a:lnTo>
                          <a:pt x="242" y="294"/>
                        </a:lnTo>
                        <a:lnTo>
                          <a:pt x="245" y="294"/>
                        </a:lnTo>
                        <a:lnTo>
                          <a:pt x="245" y="294"/>
                        </a:lnTo>
                        <a:lnTo>
                          <a:pt x="245" y="294"/>
                        </a:lnTo>
                        <a:lnTo>
                          <a:pt x="248" y="295"/>
                        </a:lnTo>
                        <a:lnTo>
                          <a:pt x="249" y="298"/>
                        </a:lnTo>
                        <a:lnTo>
                          <a:pt x="252" y="298"/>
                        </a:lnTo>
                        <a:lnTo>
                          <a:pt x="252" y="299"/>
                        </a:lnTo>
                        <a:lnTo>
                          <a:pt x="252" y="299"/>
                        </a:lnTo>
                        <a:lnTo>
                          <a:pt x="252" y="299"/>
                        </a:lnTo>
                        <a:lnTo>
                          <a:pt x="252" y="299"/>
                        </a:lnTo>
                        <a:lnTo>
                          <a:pt x="253" y="295"/>
                        </a:lnTo>
                        <a:lnTo>
                          <a:pt x="253" y="292"/>
                        </a:lnTo>
                        <a:lnTo>
                          <a:pt x="254" y="288"/>
                        </a:lnTo>
                        <a:lnTo>
                          <a:pt x="257" y="286"/>
                        </a:lnTo>
                        <a:lnTo>
                          <a:pt x="260" y="283"/>
                        </a:lnTo>
                        <a:lnTo>
                          <a:pt x="261" y="280"/>
                        </a:lnTo>
                        <a:lnTo>
                          <a:pt x="261" y="278"/>
                        </a:lnTo>
                        <a:lnTo>
                          <a:pt x="261" y="276"/>
                        </a:lnTo>
                        <a:lnTo>
                          <a:pt x="261" y="276"/>
                        </a:lnTo>
                        <a:lnTo>
                          <a:pt x="265" y="276"/>
                        </a:lnTo>
                        <a:lnTo>
                          <a:pt x="265" y="276"/>
                        </a:lnTo>
                        <a:lnTo>
                          <a:pt x="265" y="276"/>
                        </a:lnTo>
                        <a:lnTo>
                          <a:pt x="265" y="276"/>
                        </a:lnTo>
                        <a:lnTo>
                          <a:pt x="265" y="276"/>
                        </a:lnTo>
                        <a:lnTo>
                          <a:pt x="265" y="278"/>
                        </a:lnTo>
                        <a:lnTo>
                          <a:pt x="265" y="279"/>
                        </a:lnTo>
                        <a:lnTo>
                          <a:pt x="266" y="282"/>
                        </a:lnTo>
                        <a:lnTo>
                          <a:pt x="269" y="284"/>
                        </a:lnTo>
                        <a:lnTo>
                          <a:pt x="270" y="286"/>
                        </a:lnTo>
                        <a:lnTo>
                          <a:pt x="273" y="287"/>
                        </a:lnTo>
                        <a:lnTo>
                          <a:pt x="274" y="288"/>
                        </a:lnTo>
                        <a:lnTo>
                          <a:pt x="276" y="288"/>
                        </a:lnTo>
                        <a:lnTo>
                          <a:pt x="276" y="288"/>
                        </a:lnTo>
                        <a:lnTo>
                          <a:pt x="276" y="288"/>
                        </a:lnTo>
                        <a:lnTo>
                          <a:pt x="276" y="288"/>
                        </a:lnTo>
                        <a:lnTo>
                          <a:pt x="278" y="286"/>
                        </a:lnTo>
                        <a:lnTo>
                          <a:pt x="280" y="286"/>
                        </a:lnTo>
                        <a:lnTo>
                          <a:pt x="281" y="284"/>
                        </a:lnTo>
                        <a:lnTo>
                          <a:pt x="282" y="283"/>
                        </a:lnTo>
                        <a:lnTo>
                          <a:pt x="284" y="280"/>
                        </a:lnTo>
                        <a:lnTo>
                          <a:pt x="285" y="279"/>
                        </a:lnTo>
                        <a:lnTo>
                          <a:pt x="286" y="276"/>
                        </a:lnTo>
                        <a:lnTo>
                          <a:pt x="286" y="275"/>
                        </a:lnTo>
                        <a:lnTo>
                          <a:pt x="286" y="272"/>
                        </a:lnTo>
                        <a:lnTo>
                          <a:pt x="286" y="270"/>
                        </a:lnTo>
                        <a:lnTo>
                          <a:pt x="286" y="266"/>
                        </a:lnTo>
                        <a:lnTo>
                          <a:pt x="286" y="262"/>
                        </a:lnTo>
                        <a:lnTo>
                          <a:pt x="286" y="260"/>
                        </a:lnTo>
                        <a:lnTo>
                          <a:pt x="286" y="259"/>
                        </a:lnTo>
                        <a:lnTo>
                          <a:pt x="288" y="258"/>
                        </a:lnTo>
                        <a:lnTo>
                          <a:pt x="290" y="258"/>
                        </a:lnTo>
                        <a:lnTo>
                          <a:pt x="292" y="258"/>
                        </a:lnTo>
                        <a:lnTo>
                          <a:pt x="294" y="258"/>
                        </a:lnTo>
                        <a:lnTo>
                          <a:pt x="296" y="258"/>
                        </a:lnTo>
                        <a:lnTo>
                          <a:pt x="298" y="258"/>
                        </a:lnTo>
                        <a:lnTo>
                          <a:pt x="301" y="258"/>
                        </a:lnTo>
                        <a:lnTo>
                          <a:pt x="304" y="256"/>
                        </a:lnTo>
                        <a:lnTo>
                          <a:pt x="307" y="254"/>
                        </a:lnTo>
                        <a:lnTo>
                          <a:pt x="311" y="254"/>
                        </a:lnTo>
                        <a:lnTo>
                          <a:pt x="314" y="254"/>
                        </a:lnTo>
                        <a:lnTo>
                          <a:pt x="317" y="255"/>
                        </a:lnTo>
                        <a:lnTo>
                          <a:pt x="318" y="255"/>
                        </a:lnTo>
                        <a:lnTo>
                          <a:pt x="321" y="254"/>
                        </a:lnTo>
                        <a:lnTo>
                          <a:pt x="323" y="254"/>
                        </a:lnTo>
                        <a:lnTo>
                          <a:pt x="326" y="252"/>
                        </a:lnTo>
                        <a:lnTo>
                          <a:pt x="330" y="250"/>
                        </a:lnTo>
                        <a:lnTo>
                          <a:pt x="333" y="250"/>
                        </a:lnTo>
                        <a:lnTo>
                          <a:pt x="334" y="250"/>
                        </a:lnTo>
                        <a:lnTo>
                          <a:pt x="337" y="250"/>
                        </a:lnTo>
                        <a:lnTo>
                          <a:pt x="338" y="250"/>
                        </a:lnTo>
                        <a:lnTo>
                          <a:pt x="341" y="251"/>
                        </a:lnTo>
                        <a:lnTo>
                          <a:pt x="342" y="251"/>
                        </a:lnTo>
                        <a:lnTo>
                          <a:pt x="343" y="250"/>
                        </a:lnTo>
                        <a:lnTo>
                          <a:pt x="347" y="248"/>
                        </a:lnTo>
                        <a:lnTo>
                          <a:pt x="349" y="248"/>
                        </a:lnTo>
                        <a:lnTo>
                          <a:pt x="350" y="248"/>
                        </a:lnTo>
                        <a:lnTo>
                          <a:pt x="350" y="247"/>
                        </a:lnTo>
                        <a:lnTo>
                          <a:pt x="349" y="246"/>
                        </a:lnTo>
                        <a:lnTo>
                          <a:pt x="349" y="242"/>
                        </a:lnTo>
                        <a:lnTo>
                          <a:pt x="349" y="238"/>
                        </a:lnTo>
                        <a:lnTo>
                          <a:pt x="351" y="234"/>
                        </a:lnTo>
                        <a:lnTo>
                          <a:pt x="354" y="231"/>
                        </a:lnTo>
                        <a:lnTo>
                          <a:pt x="358" y="230"/>
                        </a:lnTo>
                        <a:lnTo>
                          <a:pt x="362" y="227"/>
                        </a:lnTo>
                        <a:lnTo>
                          <a:pt x="366" y="227"/>
                        </a:lnTo>
                        <a:lnTo>
                          <a:pt x="370" y="227"/>
                        </a:lnTo>
                        <a:lnTo>
                          <a:pt x="373" y="227"/>
                        </a:lnTo>
                        <a:lnTo>
                          <a:pt x="375" y="227"/>
                        </a:lnTo>
                        <a:lnTo>
                          <a:pt x="377" y="227"/>
                        </a:lnTo>
                        <a:lnTo>
                          <a:pt x="379" y="226"/>
                        </a:lnTo>
                        <a:lnTo>
                          <a:pt x="382" y="224"/>
                        </a:lnTo>
                        <a:lnTo>
                          <a:pt x="394" y="217"/>
                        </a:lnTo>
                        <a:lnTo>
                          <a:pt x="403" y="211"/>
                        </a:lnTo>
                        <a:lnTo>
                          <a:pt x="405" y="211"/>
                        </a:lnTo>
                        <a:lnTo>
                          <a:pt x="405" y="210"/>
                        </a:lnTo>
                        <a:lnTo>
                          <a:pt x="405" y="210"/>
                        </a:lnTo>
                        <a:lnTo>
                          <a:pt x="405" y="207"/>
                        </a:lnTo>
                        <a:lnTo>
                          <a:pt x="406" y="206"/>
                        </a:lnTo>
                        <a:lnTo>
                          <a:pt x="407" y="203"/>
                        </a:lnTo>
                        <a:lnTo>
                          <a:pt x="411" y="202"/>
                        </a:lnTo>
                        <a:lnTo>
                          <a:pt x="414" y="201"/>
                        </a:lnTo>
                        <a:lnTo>
                          <a:pt x="417" y="199"/>
                        </a:lnTo>
                        <a:lnTo>
                          <a:pt x="419" y="199"/>
                        </a:lnTo>
                        <a:lnTo>
                          <a:pt x="422" y="198"/>
                        </a:lnTo>
                        <a:lnTo>
                          <a:pt x="425" y="198"/>
                        </a:lnTo>
                        <a:lnTo>
                          <a:pt x="427" y="197"/>
                        </a:lnTo>
                        <a:lnTo>
                          <a:pt x="430" y="195"/>
                        </a:lnTo>
                        <a:lnTo>
                          <a:pt x="432" y="194"/>
                        </a:lnTo>
                        <a:lnTo>
                          <a:pt x="432" y="193"/>
                        </a:lnTo>
                        <a:lnTo>
                          <a:pt x="432" y="193"/>
                        </a:lnTo>
                        <a:lnTo>
                          <a:pt x="432" y="193"/>
                        </a:lnTo>
                        <a:lnTo>
                          <a:pt x="431" y="191"/>
                        </a:lnTo>
                        <a:lnTo>
                          <a:pt x="428" y="190"/>
                        </a:lnTo>
                        <a:lnTo>
                          <a:pt x="425" y="189"/>
                        </a:lnTo>
                        <a:lnTo>
                          <a:pt x="421" y="187"/>
                        </a:lnTo>
                        <a:lnTo>
                          <a:pt x="418" y="186"/>
                        </a:lnTo>
                        <a:lnTo>
                          <a:pt x="417" y="183"/>
                        </a:lnTo>
                        <a:lnTo>
                          <a:pt x="415" y="182"/>
                        </a:lnTo>
                        <a:lnTo>
                          <a:pt x="415" y="181"/>
                        </a:lnTo>
                        <a:lnTo>
                          <a:pt x="415" y="179"/>
                        </a:lnTo>
                        <a:lnTo>
                          <a:pt x="415" y="179"/>
                        </a:lnTo>
                        <a:lnTo>
                          <a:pt x="413" y="179"/>
                        </a:lnTo>
                        <a:lnTo>
                          <a:pt x="411" y="178"/>
                        </a:lnTo>
                        <a:lnTo>
                          <a:pt x="410" y="177"/>
                        </a:lnTo>
                        <a:lnTo>
                          <a:pt x="409" y="175"/>
                        </a:lnTo>
                        <a:lnTo>
                          <a:pt x="407" y="174"/>
                        </a:lnTo>
                        <a:lnTo>
                          <a:pt x="406" y="171"/>
                        </a:lnTo>
                        <a:lnTo>
                          <a:pt x="407" y="170"/>
                        </a:lnTo>
                        <a:lnTo>
                          <a:pt x="407" y="167"/>
                        </a:lnTo>
                        <a:lnTo>
                          <a:pt x="409" y="165"/>
                        </a:lnTo>
                        <a:lnTo>
                          <a:pt x="409" y="162"/>
                        </a:lnTo>
                        <a:lnTo>
                          <a:pt x="410" y="159"/>
                        </a:lnTo>
                        <a:lnTo>
                          <a:pt x="411" y="158"/>
                        </a:lnTo>
                        <a:lnTo>
                          <a:pt x="414" y="157"/>
                        </a:lnTo>
                        <a:lnTo>
                          <a:pt x="417" y="158"/>
                        </a:lnTo>
                        <a:lnTo>
                          <a:pt x="419" y="158"/>
                        </a:lnTo>
                        <a:lnTo>
                          <a:pt x="422" y="158"/>
                        </a:lnTo>
                        <a:lnTo>
                          <a:pt x="425" y="158"/>
                        </a:lnTo>
                        <a:lnTo>
                          <a:pt x="427" y="159"/>
                        </a:lnTo>
                        <a:lnTo>
                          <a:pt x="428" y="161"/>
                        </a:lnTo>
                        <a:lnTo>
                          <a:pt x="431" y="163"/>
                        </a:lnTo>
                        <a:lnTo>
                          <a:pt x="432" y="165"/>
                        </a:lnTo>
                        <a:lnTo>
                          <a:pt x="434" y="165"/>
                        </a:lnTo>
                        <a:lnTo>
                          <a:pt x="434" y="165"/>
                        </a:lnTo>
                        <a:lnTo>
                          <a:pt x="434" y="166"/>
                        </a:lnTo>
                        <a:lnTo>
                          <a:pt x="435" y="165"/>
                        </a:lnTo>
                        <a:lnTo>
                          <a:pt x="435" y="165"/>
                        </a:lnTo>
                        <a:lnTo>
                          <a:pt x="436" y="163"/>
                        </a:lnTo>
                        <a:lnTo>
                          <a:pt x="438" y="162"/>
                        </a:lnTo>
                        <a:lnTo>
                          <a:pt x="439" y="161"/>
                        </a:lnTo>
                        <a:lnTo>
                          <a:pt x="440" y="158"/>
                        </a:lnTo>
                        <a:lnTo>
                          <a:pt x="443" y="157"/>
                        </a:lnTo>
                        <a:lnTo>
                          <a:pt x="444" y="157"/>
                        </a:lnTo>
                        <a:lnTo>
                          <a:pt x="448" y="158"/>
                        </a:lnTo>
                        <a:lnTo>
                          <a:pt x="451" y="161"/>
                        </a:lnTo>
                        <a:lnTo>
                          <a:pt x="451" y="161"/>
                        </a:lnTo>
                        <a:lnTo>
                          <a:pt x="454" y="162"/>
                        </a:lnTo>
                        <a:lnTo>
                          <a:pt x="456" y="163"/>
                        </a:lnTo>
                        <a:lnTo>
                          <a:pt x="460" y="166"/>
                        </a:lnTo>
                        <a:lnTo>
                          <a:pt x="463" y="167"/>
                        </a:lnTo>
                        <a:lnTo>
                          <a:pt x="466" y="169"/>
                        </a:lnTo>
                        <a:lnTo>
                          <a:pt x="467" y="171"/>
                        </a:lnTo>
                        <a:lnTo>
                          <a:pt x="468" y="174"/>
                        </a:lnTo>
                        <a:lnTo>
                          <a:pt x="468" y="178"/>
                        </a:lnTo>
                        <a:lnTo>
                          <a:pt x="467" y="182"/>
                        </a:lnTo>
                        <a:lnTo>
                          <a:pt x="466" y="186"/>
                        </a:lnTo>
                        <a:lnTo>
                          <a:pt x="464" y="189"/>
                        </a:lnTo>
                        <a:lnTo>
                          <a:pt x="466" y="189"/>
                        </a:lnTo>
                        <a:lnTo>
                          <a:pt x="466" y="190"/>
                        </a:lnTo>
                        <a:lnTo>
                          <a:pt x="467" y="190"/>
                        </a:lnTo>
                        <a:lnTo>
                          <a:pt x="468" y="190"/>
                        </a:lnTo>
                        <a:lnTo>
                          <a:pt x="470" y="189"/>
                        </a:lnTo>
                        <a:lnTo>
                          <a:pt x="474" y="187"/>
                        </a:lnTo>
                        <a:lnTo>
                          <a:pt x="476" y="189"/>
                        </a:lnTo>
                        <a:lnTo>
                          <a:pt x="478" y="190"/>
                        </a:lnTo>
                        <a:lnTo>
                          <a:pt x="479" y="193"/>
                        </a:lnTo>
                        <a:lnTo>
                          <a:pt x="479" y="194"/>
                        </a:lnTo>
                        <a:lnTo>
                          <a:pt x="479" y="198"/>
                        </a:lnTo>
                        <a:lnTo>
                          <a:pt x="476" y="201"/>
                        </a:lnTo>
                        <a:lnTo>
                          <a:pt x="476" y="201"/>
                        </a:lnTo>
                        <a:lnTo>
                          <a:pt x="475" y="203"/>
                        </a:lnTo>
                        <a:lnTo>
                          <a:pt x="475" y="205"/>
                        </a:lnTo>
                        <a:lnTo>
                          <a:pt x="475" y="205"/>
                        </a:lnTo>
                        <a:lnTo>
                          <a:pt x="476" y="206"/>
                        </a:lnTo>
                        <a:lnTo>
                          <a:pt x="478" y="207"/>
                        </a:lnTo>
                        <a:lnTo>
                          <a:pt x="480" y="207"/>
                        </a:lnTo>
                        <a:lnTo>
                          <a:pt x="486" y="209"/>
                        </a:lnTo>
                        <a:lnTo>
                          <a:pt x="491" y="210"/>
                        </a:lnTo>
                        <a:lnTo>
                          <a:pt x="495" y="211"/>
                        </a:lnTo>
                        <a:lnTo>
                          <a:pt x="498" y="213"/>
                        </a:lnTo>
                        <a:lnTo>
                          <a:pt x="499" y="215"/>
                        </a:lnTo>
                        <a:lnTo>
                          <a:pt x="499" y="215"/>
                        </a:lnTo>
                        <a:lnTo>
                          <a:pt x="499" y="215"/>
                        </a:lnTo>
                        <a:lnTo>
                          <a:pt x="500" y="215"/>
                        </a:lnTo>
                        <a:lnTo>
                          <a:pt x="502" y="214"/>
                        </a:lnTo>
                        <a:lnTo>
                          <a:pt x="504" y="214"/>
                        </a:lnTo>
                        <a:lnTo>
                          <a:pt x="506" y="211"/>
                        </a:lnTo>
                        <a:lnTo>
                          <a:pt x="507" y="209"/>
                        </a:lnTo>
                        <a:lnTo>
                          <a:pt x="507" y="202"/>
                        </a:lnTo>
                        <a:lnTo>
                          <a:pt x="508" y="197"/>
                        </a:lnTo>
                        <a:lnTo>
                          <a:pt x="511" y="191"/>
                        </a:lnTo>
                        <a:lnTo>
                          <a:pt x="514" y="186"/>
                        </a:lnTo>
                        <a:lnTo>
                          <a:pt x="514" y="186"/>
                        </a:lnTo>
                        <a:lnTo>
                          <a:pt x="516" y="183"/>
                        </a:lnTo>
                        <a:lnTo>
                          <a:pt x="518" y="179"/>
                        </a:lnTo>
                        <a:lnTo>
                          <a:pt x="518" y="175"/>
                        </a:lnTo>
                        <a:lnTo>
                          <a:pt x="519" y="171"/>
                        </a:lnTo>
                        <a:lnTo>
                          <a:pt x="520" y="166"/>
                        </a:lnTo>
                        <a:lnTo>
                          <a:pt x="522" y="162"/>
                        </a:lnTo>
                        <a:lnTo>
                          <a:pt x="522" y="159"/>
                        </a:lnTo>
                        <a:lnTo>
                          <a:pt x="524" y="155"/>
                        </a:lnTo>
                        <a:lnTo>
                          <a:pt x="526" y="150"/>
                        </a:lnTo>
                        <a:lnTo>
                          <a:pt x="527" y="145"/>
                        </a:lnTo>
                        <a:lnTo>
                          <a:pt x="530" y="138"/>
                        </a:lnTo>
                        <a:lnTo>
                          <a:pt x="531" y="133"/>
                        </a:lnTo>
                        <a:lnTo>
                          <a:pt x="531" y="127"/>
                        </a:lnTo>
                        <a:lnTo>
                          <a:pt x="532" y="123"/>
                        </a:lnTo>
                        <a:lnTo>
                          <a:pt x="531" y="122"/>
                        </a:lnTo>
                        <a:lnTo>
                          <a:pt x="531" y="121"/>
                        </a:lnTo>
                        <a:lnTo>
                          <a:pt x="531" y="118"/>
                        </a:lnTo>
                        <a:lnTo>
                          <a:pt x="530" y="115"/>
                        </a:lnTo>
                        <a:lnTo>
                          <a:pt x="531" y="110"/>
                        </a:lnTo>
                        <a:lnTo>
                          <a:pt x="532" y="105"/>
                        </a:lnTo>
                        <a:lnTo>
                          <a:pt x="534" y="101"/>
                        </a:lnTo>
                        <a:lnTo>
                          <a:pt x="534" y="101"/>
                        </a:lnTo>
                        <a:lnTo>
                          <a:pt x="534" y="98"/>
                        </a:lnTo>
                        <a:lnTo>
                          <a:pt x="534" y="95"/>
                        </a:lnTo>
                        <a:lnTo>
                          <a:pt x="532" y="91"/>
                        </a:lnTo>
                        <a:lnTo>
                          <a:pt x="531" y="87"/>
                        </a:lnTo>
                        <a:lnTo>
                          <a:pt x="528" y="82"/>
                        </a:lnTo>
                        <a:lnTo>
                          <a:pt x="526" y="77"/>
                        </a:lnTo>
                        <a:lnTo>
                          <a:pt x="526" y="77"/>
                        </a:lnTo>
                        <a:lnTo>
                          <a:pt x="523" y="73"/>
                        </a:lnTo>
                        <a:lnTo>
                          <a:pt x="520" y="66"/>
                        </a:lnTo>
                        <a:lnTo>
                          <a:pt x="518" y="60"/>
                        </a:lnTo>
                        <a:lnTo>
                          <a:pt x="518" y="53"/>
                        </a:lnTo>
                        <a:lnTo>
                          <a:pt x="518" y="50"/>
                        </a:lnTo>
                        <a:lnTo>
                          <a:pt x="519" y="48"/>
                        </a:lnTo>
                        <a:lnTo>
                          <a:pt x="519" y="45"/>
                        </a:lnTo>
                        <a:lnTo>
                          <a:pt x="519" y="42"/>
                        </a:lnTo>
                        <a:lnTo>
                          <a:pt x="519" y="38"/>
                        </a:lnTo>
                        <a:lnTo>
                          <a:pt x="518" y="36"/>
                        </a:lnTo>
                        <a:lnTo>
                          <a:pt x="516" y="34"/>
                        </a:lnTo>
                        <a:lnTo>
                          <a:pt x="514" y="33"/>
                        </a:lnTo>
                        <a:lnTo>
                          <a:pt x="511" y="34"/>
                        </a:lnTo>
                        <a:lnTo>
                          <a:pt x="506" y="34"/>
                        </a:lnTo>
                        <a:lnTo>
                          <a:pt x="502" y="34"/>
                        </a:lnTo>
                        <a:lnTo>
                          <a:pt x="498" y="33"/>
                        </a:lnTo>
                        <a:lnTo>
                          <a:pt x="494" y="30"/>
                        </a:lnTo>
                        <a:lnTo>
                          <a:pt x="490" y="29"/>
                        </a:lnTo>
                        <a:lnTo>
                          <a:pt x="487" y="28"/>
                        </a:lnTo>
                        <a:lnTo>
                          <a:pt x="484" y="25"/>
                        </a:lnTo>
                        <a:lnTo>
                          <a:pt x="480" y="22"/>
                        </a:lnTo>
                        <a:lnTo>
                          <a:pt x="476" y="18"/>
                        </a:lnTo>
                        <a:lnTo>
                          <a:pt x="474" y="17"/>
                        </a:lnTo>
                        <a:lnTo>
                          <a:pt x="471" y="18"/>
                        </a:lnTo>
                        <a:lnTo>
                          <a:pt x="467" y="20"/>
                        </a:lnTo>
                        <a:lnTo>
                          <a:pt x="467" y="20"/>
                        </a:lnTo>
                        <a:lnTo>
                          <a:pt x="466" y="20"/>
                        </a:lnTo>
                        <a:lnTo>
                          <a:pt x="466" y="20"/>
                        </a:lnTo>
                        <a:lnTo>
                          <a:pt x="464" y="21"/>
                        </a:lnTo>
                        <a:lnTo>
                          <a:pt x="463" y="20"/>
                        </a:lnTo>
                        <a:lnTo>
                          <a:pt x="460" y="20"/>
                        </a:lnTo>
                        <a:lnTo>
                          <a:pt x="458" y="18"/>
                        </a:lnTo>
                        <a:lnTo>
                          <a:pt x="454" y="16"/>
                        </a:lnTo>
                        <a:lnTo>
                          <a:pt x="452" y="12"/>
                        </a:lnTo>
                        <a:lnTo>
                          <a:pt x="452" y="12"/>
                        </a:lnTo>
                        <a:lnTo>
                          <a:pt x="451" y="10"/>
                        </a:lnTo>
                        <a:lnTo>
                          <a:pt x="451" y="10"/>
                        </a:lnTo>
                        <a:lnTo>
                          <a:pt x="450" y="10"/>
                        </a:lnTo>
                        <a:lnTo>
                          <a:pt x="448" y="13"/>
                        </a:lnTo>
                        <a:lnTo>
                          <a:pt x="447" y="14"/>
                        </a:lnTo>
                        <a:lnTo>
                          <a:pt x="447" y="14"/>
                        </a:lnTo>
                        <a:lnTo>
                          <a:pt x="447" y="16"/>
                        </a:lnTo>
                        <a:lnTo>
                          <a:pt x="447" y="16"/>
                        </a:lnTo>
                        <a:lnTo>
                          <a:pt x="447" y="17"/>
                        </a:lnTo>
                        <a:lnTo>
                          <a:pt x="446" y="18"/>
                        </a:lnTo>
                        <a:lnTo>
                          <a:pt x="444" y="18"/>
                        </a:lnTo>
                        <a:lnTo>
                          <a:pt x="443" y="18"/>
                        </a:lnTo>
                        <a:lnTo>
                          <a:pt x="440" y="18"/>
                        </a:lnTo>
                        <a:lnTo>
                          <a:pt x="439" y="18"/>
                        </a:lnTo>
                        <a:lnTo>
                          <a:pt x="439" y="18"/>
                        </a:lnTo>
                        <a:lnTo>
                          <a:pt x="436" y="18"/>
                        </a:lnTo>
                        <a:lnTo>
                          <a:pt x="435" y="18"/>
                        </a:lnTo>
                        <a:lnTo>
                          <a:pt x="431" y="20"/>
                        </a:lnTo>
                        <a:lnTo>
                          <a:pt x="430" y="21"/>
                        </a:lnTo>
                        <a:lnTo>
                          <a:pt x="428" y="21"/>
                        </a:lnTo>
                        <a:lnTo>
                          <a:pt x="427" y="22"/>
                        </a:lnTo>
                        <a:lnTo>
                          <a:pt x="425" y="22"/>
                        </a:lnTo>
                        <a:lnTo>
                          <a:pt x="423" y="24"/>
                        </a:lnTo>
                        <a:lnTo>
                          <a:pt x="422" y="24"/>
                        </a:lnTo>
                        <a:lnTo>
                          <a:pt x="421" y="24"/>
                        </a:lnTo>
                        <a:lnTo>
                          <a:pt x="419" y="25"/>
                        </a:lnTo>
                        <a:lnTo>
                          <a:pt x="419" y="25"/>
                        </a:lnTo>
                        <a:lnTo>
                          <a:pt x="419" y="25"/>
                        </a:lnTo>
                        <a:lnTo>
                          <a:pt x="418" y="28"/>
                        </a:lnTo>
                        <a:lnTo>
                          <a:pt x="417" y="29"/>
                        </a:lnTo>
                        <a:lnTo>
                          <a:pt x="415" y="32"/>
                        </a:lnTo>
                        <a:lnTo>
                          <a:pt x="413" y="33"/>
                        </a:lnTo>
                        <a:lnTo>
                          <a:pt x="413" y="34"/>
                        </a:lnTo>
                        <a:lnTo>
                          <a:pt x="411" y="36"/>
                        </a:lnTo>
                        <a:lnTo>
                          <a:pt x="411" y="36"/>
                        </a:lnTo>
                        <a:lnTo>
                          <a:pt x="411" y="37"/>
                        </a:lnTo>
                        <a:lnTo>
                          <a:pt x="410" y="37"/>
                        </a:lnTo>
                        <a:lnTo>
                          <a:pt x="409" y="37"/>
                        </a:lnTo>
                        <a:lnTo>
                          <a:pt x="409" y="36"/>
                        </a:lnTo>
                        <a:lnTo>
                          <a:pt x="407" y="36"/>
                        </a:lnTo>
                        <a:lnTo>
                          <a:pt x="407" y="36"/>
                        </a:lnTo>
                        <a:lnTo>
                          <a:pt x="407" y="36"/>
                        </a:lnTo>
                        <a:lnTo>
                          <a:pt x="407" y="36"/>
                        </a:lnTo>
                        <a:lnTo>
                          <a:pt x="406" y="34"/>
                        </a:lnTo>
                        <a:lnTo>
                          <a:pt x="406" y="33"/>
                        </a:lnTo>
                        <a:lnTo>
                          <a:pt x="405" y="32"/>
                        </a:lnTo>
                        <a:lnTo>
                          <a:pt x="405" y="32"/>
                        </a:lnTo>
                        <a:lnTo>
                          <a:pt x="405" y="30"/>
                        </a:lnTo>
                        <a:lnTo>
                          <a:pt x="403" y="30"/>
                        </a:lnTo>
                        <a:lnTo>
                          <a:pt x="397" y="30"/>
                        </a:lnTo>
                        <a:lnTo>
                          <a:pt x="394" y="29"/>
                        </a:lnTo>
                        <a:lnTo>
                          <a:pt x="390" y="28"/>
                        </a:lnTo>
                        <a:lnTo>
                          <a:pt x="390" y="28"/>
                        </a:lnTo>
                        <a:lnTo>
                          <a:pt x="390" y="26"/>
                        </a:lnTo>
                        <a:lnTo>
                          <a:pt x="387" y="26"/>
                        </a:lnTo>
                        <a:lnTo>
                          <a:pt x="385" y="28"/>
                        </a:lnTo>
                        <a:lnTo>
                          <a:pt x="381" y="28"/>
                        </a:lnTo>
                        <a:lnTo>
                          <a:pt x="377" y="29"/>
                        </a:lnTo>
                        <a:lnTo>
                          <a:pt x="375" y="30"/>
                        </a:lnTo>
                        <a:lnTo>
                          <a:pt x="374" y="32"/>
                        </a:lnTo>
                        <a:lnTo>
                          <a:pt x="374" y="36"/>
                        </a:lnTo>
                        <a:lnTo>
                          <a:pt x="371" y="40"/>
                        </a:lnTo>
                        <a:lnTo>
                          <a:pt x="371" y="42"/>
                        </a:lnTo>
                        <a:lnTo>
                          <a:pt x="370" y="44"/>
                        </a:lnTo>
                        <a:lnTo>
                          <a:pt x="369" y="45"/>
                        </a:lnTo>
                        <a:lnTo>
                          <a:pt x="367" y="46"/>
                        </a:lnTo>
                        <a:lnTo>
                          <a:pt x="365" y="48"/>
                        </a:lnTo>
                        <a:lnTo>
                          <a:pt x="365" y="48"/>
                        </a:lnTo>
                        <a:lnTo>
                          <a:pt x="365" y="49"/>
                        </a:lnTo>
                        <a:lnTo>
                          <a:pt x="365" y="49"/>
                        </a:lnTo>
                        <a:lnTo>
                          <a:pt x="365" y="49"/>
                        </a:lnTo>
                        <a:lnTo>
                          <a:pt x="365" y="50"/>
                        </a:lnTo>
                        <a:lnTo>
                          <a:pt x="365" y="52"/>
                        </a:lnTo>
                        <a:lnTo>
                          <a:pt x="366" y="54"/>
                        </a:lnTo>
                        <a:lnTo>
                          <a:pt x="366" y="57"/>
                        </a:lnTo>
                        <a:lnTo>
                          <a:pt x="366" y="57"/>
                        </a:lnTo>
                        <a:lnTo>
                          <a:pt x="366" y="60"/>
                        </a:lnTo>
                        <a:lnTo>
                          <a:pt x="366" y="62"/>
                        </a:lnTo>
                        <a:lnTo>
                          <a:pt x="365" y="66"/>
                        </a:lnTo>
                        <a:lnTo>
                          <a:pt x="363" y="69"/>
                        </a:lnTo>
                        <a:lnTo>
                          <a:pt x="362" y="71"/>
                        </a:lnTo>
                        <a:lnTo>
                          <a:pt x="359" y="75"/>
                        </a:lnTo>
                        <a:lnTo>
                          <a:pt x="358" y="75"/>
                        </a:lnTo>
                        <a:lnTo>
                          <a:pt x="355" y="77"/>
                        </a:lnTo>
                        <a:lnTo>
                          <a:pt x="354" y="75"/>
                        </a:lnTo>
                        <a:lnTo>
                          <a:pt x="353" y="74"/>
                        </a:lnTo>
                        <a:lnTo>
                          <a:pt x="351" y="73"/>
                        </a:lnTo>
                        <a:lnTo>
                          <a:pt x="351" y="70"/>
                        </a:lnTo>
                        <a:lnTo>
                          <a:pt x="351" y="70"/>
                        </a:lnTo>
                        <a:lnTo>
                          <a:pt x="351" y="70"/>
                        </a:lnTo>
                        <a:lnTo>
                          <a:pt x="350" y="70"/>
                        </a:lnTo>
                        <a:lnTo>
                          <a:pt x="347" y="71"/>
                        </a:lnTo>
                        <a:lnTo>
                          <a:pt x="345" y="73"/>
                        </a:lnTo>
                        <a:lnTo>
                          <a:pt x="341" y="74"/>
                        </a:lnTo>
                        <a:lnTo>
                          <a:pt x="338" y="74"/>
                        </a:lnTo>
                        <a:lnTo>
                          <a:pt x="335" y="75"/>
                        </a:lnTo>
                        <a:lnTo>
                          <a:pt x="331" y="77"/>
                        </a:lnTo>
                        <a:lnTo>
                          <a:pt x="329" y="77"/>
                        </a:lnTo>
                        <a:lnTo>
                          <a:pt x="325" y="78"/>
                        </a:lnTo>
                        <a:lnTo>
                          <a:pt x="323" y="78"/>
                        </a:lnTo>
                        <a:lnTo>
                          <a:pt x="321" y="79"/>
                        </a:lnTo>
                        <a:lnTo>
                          <a:pt x="318" y="79"/>
                        </a:lnTo>
                        <a:lnTo>
                          <a:pt x="315" y="81"/>
                        </a:lnTo>
                        <a:lnTo>
                          <a:pt x="311" y="82"/>
                        </a:lnTo>
                        <a:lnTo>
                          <a:pt x="307" y="82"/>
                        </a:lnTo>
                        <a:lnTo>
                          <a:pt x="302" y="82"/>
                        </a:lnTo>
                        <a:lnTo>
                          <a:pt x="297" y="81"/>
                        </a:lnTo>
                        <a:lnTo>
                          <a:pt x="292" y="79"/>
                        </a:lnTo>
                        <a:lnTo>
                          <a:pt x="288" y="79"/>
                        </a:lnTo>
                        <a:lnTo>
                          <a:pt x="288" y="79"/>
                        </a:lnTo>
                        <a:lnTo>
                          <a:pt x="284" y="78"/>
                        </a:lnTo>
                        <a:lnTo>
                          <a:pt x="281" y="78"/>
                        </a:lnTo>
                        <a:lnTo>
                          <a:pt x="277" y="78"/>
                        </a:lnTo>
                        <a:lnTo>
                          <a:pt x="274" y="78"/>
                        </a:lnTo>
                        <a:lnTo>
                          <a:pt x="274" y="78"/>
                        </a:lnTo>
                        <a:lnTo>
                          <a:pt x="274" y="78"/>
                        </a:lnTo>
                        <a:lnTo>
                          <a:pt x="274" y="78"/>
                        </a:lnTo>
                        <a:lnTo>
                          <a:pt x="274" y="78"/>
                        </a:lnTo>
                        <a:lnTo>
                          <a:pt x="273" y="78"/>
                        </a:lnTo>
                        <a:lnTo>
                          <a:pt x="273" y="77"/>
                        </a:lnTo>
                        <a:lnTo>
                          <a:pt x="272" y="75"/>
                        </a:lnTo>
                        <a:lnTo>
                          <a:pt x="272" y="75"/>
                        </a:lnTo>
                        <a:lnTo>
                          <a:pt x="272" y="74"/>
                        </a:lnTo>
                        <a:lnTo>
                          <a:pt x="272" y="73"/>
                        </a:lnTo>
                        <a:lnTo>
                          <a:pt x="272" y="73"/>
                        </a:lnTo>
                        <a:lnTo>
                          <a:pt x="272" y="73"/>
                        </a:lnTo>
                        <a:lnTo>
                          <a:pt x="266" y="71"/>
                        </a:lnTo>
                        <a:lnTo>
                          <a:pt x="264" y="69"/>
                        </a:lnTo>
                        <a:lnTo>
                          <a:pt x="260" y="67"/>
                        </a:lnTo>
                        <a:lnTo>
                          <a:pt x="257" y="66"/>
                        </a:lnTo>
                        <a:lnTo>
                          <a:pt x="256" y="64"/>
                        </a:lnTo>
                        <a:lnTo>
                          <a:pt x="254" y="62"/>
                        </a:lnTo>
                        <a:lnTo>
                          <a:pt x="254" y="62"/>
                        </a:lnTo>
                        <a:lnTo>
                          <a:pt x="253" y="64"/>
                        </a:lnTo>
                        <a:lnTo>
                          <a:pt x="250" y="65"/>
                        </a:lnTo>
                        <a:lnTo>
                          <a:pt x="249" y="66"/>
                        </a:lnTo>
                        <a:lnTo>
                          <a:pt x="245" y="67"/>
                        </a:lnTo>
                        <a:lnTo>
                          <a:pt x="244" y="67"/>
                        </a:lnTo>
                        <a:lnTo>
                          <a:pt x="242" y="67"/>
                        </a:lnTo>
                        <a:lnTo>
                          <a:pt x="241" y="67"/>
                        </a:lnTo>
                        <a:lnTo>
                          <a:pt x="241" y="69"/>
                        </a:lnTo>
                        <a:lnTo>
                          <a:pt x="241" y="69"/>
                        </a:lnTo>
                        <a:lnTo>
                          <a:pt x="238" y="71"/>
                        </a:lnTo>
                        <a:lnTo>
                          <a:pt x="237" y="73"/>
                        </a:lnTo>
                        <a:lnTo>
                          <a:pt x="234" y="75"/>
                        </a:lnTo>
                        <a:lnTo>
                          <a:pt x="232" y="78"/>
                        </a:lnTo>
                        <a:lnTo>
                          <a:pt x="229" y="79"/>
                        </a:lnTo>
                        <a:lnTo>
                          <a:pt x="228" y="81"/>
                        </a:lnTo>
                        <a:lnTo>
                          <a:pt x="225" y="81"/>
                        </a:lnTo>
                        <a:lnTo>
                          <a:pt x="224" y="79"/>
                        </a:lnTo>
                        <a:lnTo>
                          <a:pt x="221" y="78"/>
                        </a:lnTo>
                        <a:lnTo>
                          <a:pt x="221" y="77"/>
                        </a:lnTo>
                        <a:lnTo>
                          <a:pt x="220" y="75"/>
                        </a:lnTo>
                        <a:lnTo>
                          <a:pt x="218" y="75"/>
                        </a:lnTo>
                        <a:lnTo>
                          <a:pt x="217" y="74"/>
                        </a:lnTo>
                        <a:lnTo>
                          <a:pt x="216" y="73"/>
                        </a:lnTo>
                        <a:lnTo>
                          <a:pt x="216" y="71"/>
                        </a:lnTo>
                        <a:lnTo>
                          <a:pt x="216" y="69"/>
                        </a:lnTo>
                        <a:lnTo>
                          <a:pt x="216" y="65"/>
                        </a:lnTo>
                        <a:lnTo>
                          <a:pt x="216" y="65"/>
                        </a:lnTo>
                        <a:lnTo>
                          <a:pt x="217" y="62"/>
                        </a:lnTo>
                        <a:lnTo>
                          <a:pt x="217" y="62"/>
                        </a:lnTo>
                        <a:lnTo>
                          <a:pt x="217" y="61"/>
                        </a:lnTo>
                        <a:lnTo>
                          <a:pt x="216" y="58"/>
                        </a:lnTo>
                        <a:lnTo>
                          <a:pt x="216" y="58"/>
                        </a:lnTo>
                        <a:lnTo>
                          <a:pt x="216" y="57"/>
                        </a:lnTo>
                        <a:lnTo>
                          <a:pt x="214" y="56"/>
                        </a:lnTo>
                        <a:lnTo>
                          <a:pt x="214" y="54"/>
                        </a:lnTo>
                        <a:lnTo>
                          <a:pt x="213" y="52"/>
                        </a:lnTo>
                        <a:lnTo>
                          <a:pt x="213" y="50"/>
                        </a:lnTo>
                        <a:lnTo>
                          <a:pt x="214" y="49"/>
                        </a:lnTo>
                        <a:lnTo>
                          <a:pt x="216" y="46"/>
                        </a:lnTo>
                        <a:lnTo>
                          <a:pt x="217" y="46"/>
                        </a:lnTo>
                        <a:lnTo>
                          <a:pt x="218" y="45"/>
                        </a:lnTo>
                        <a:lnTo>
                          <a:pt x="218" y="45"/>
                        </a:lnTo>
                        <a:lnTo>
                          <a:pt x="218" y="45"/>
                        </a:lnTo>
                        <a:lnTo>
                          <a:pt x="218" y="45"/>
                        </a:lnTo>
                        <a:lnTo>
                          <a:pt x="218" y="44"/>
                        </a:lnTo>
                        <a:lnTo>
                          <a:pt x="218" y="42"/>
                        </a:lnTo>
                        <a:lnTo>
                          <a:pt x="217" y="41"/>
                        </a:lnTo>
                        <a:lnTo>
                          <a:pt x="216" y="40"/>
                        </a:lnTo>
                        <a:lnTo>
                          <a:pt x="214" y="38"/>
                        </a:lnTo>
                        <a:lnTo>
                          <a:pt x="213" y="37"/>
                        </a:lnTo>
                        <a:lnTo>
                          <a:pt x="213" y="36"/>
                        </a:lnTo>
                        <a:lnTo>
                          <a:pt x="213" y="34"/>
                        </a:lnTo>
                        <a:lnTo>
                          <a:pt x="212" y="34"/>
                        </a:lnTo>
                        <a:lnTo>
                          <a:pt x="209" y="34"/>
                        </a:lnTo>
                        <a:lnTo>
                          <a:pt x="208" y="33"/>
                        </a:lnTo>
                        <a:lnTo>
                          <a:pt x="206" y="32"/>
                        </a:lnTo>
                        <a:lnTo>
                          <a:pt x="206" y="32"/>
                        </a:lnTo>
                        <a:lnTo>
                          <a:pt x="205" y="30"/>
                        </a:lnTo>
                        <a:lnTo>
                          <a:pt x="205" y="30"/>
                        </a:lnTo>
                        <a:lnTo>
                          <a:pt x="206" y="29"/>
                        </a:lnTo>
                        <a:lnTo>
                          <a:pt x="206" y="29"/>
                        </a:lnTo>
                        <a:lnTo>
                          <a:pt x="206" y="26"/>
                        </a:lnTo>
                        <a:lnTo>
                          <a:pt x="206" y="24"/>
                        </a:lnTo>
                        <a:lnTo>
                          <a:pt x="205" y="22"/>
                        </a:lnTo>
                        <a:lnTo>
                          <a:pt x="204" y="21"/>
                        </a:lnTo>
                        <a:lnTo>
                          <a:pt x="202" y="20"/>
                        </a:lnTo>
                        <a:lnTo>
                          <a:pt x="202" y="20"/>
                        </a:lnTo>
                        <a:lnTo>
                          <a:pt x="201" y="20"/>
                        </a:lnTo>
                        <a:lnTo>
                          <a:pt x="200" y="20"/>
                        </a:lnTo>
                        <a:lnTo>
                          <a:pt x="198" y="20"/>
                        </a:lnTo>
                        <a:lnTo>
                          <a:pt x="197" y="21"/>
                        </a:lnTo>
                        <a:lnTo>
                          <a:pt x="194" y="20"/>
                        </a:lnTo>
                        <a:lnTo>
                          <a:pt x="193" y="20"/>
                        </a:lnTo>
                        <a:lnTo>
                          <a:pt x="192" y="18"/>
                        </a:lnTo>
                        <a:lnTo>
                          <a:pt x="192" y="17"/>
                        </a:lnTo>
                        <a:lnTo>
                          <a:pt x="190" y="14"/>
                        </a:lnTo>
                        <a:lnTo>
                          <a:pt x="190" y="14"/>
                        </a:lnTo>
                        <a:lnTo>
                          <a:pt x="190" y="14"/>
                        </a:lnTo>
                        <a:lnTo>
                          <a:pt x="189" y="14"/>
                        </a:lnTo>
                        <a:lnTo>
                          <a:pt x="186" y="12"/>
                        </a:lnTo>
                        <a:lnTo>
                          <a:pt x="186" y="12"/>
                        </a:lnTo>
                        <a:lnTo>
                          <a:pt x="185" y="12"/>
                        </a:lnTo>
                        <a:lnTo>
                          <a:pt x="184" y="12"/>
                        </a:lnTo>
                        <a:lnTo>
                          <a:pt x="182" y="10"/>
                        </a:lnTo>
                        <a:lnTo>
                          <a:pt x="181" y="9"/>
                        </a:lnTo>
                        <a:lnTo>
                          <a:pt x="181" y="5"/>
                        </a:lnTo>
                        <a:lnTo>
                          <a:pt x="180" y="5"/>
                        </a:lnTo>
                        <a:lnTo>
                          <a:pt x="180" y="5"/>
                        </a:lnTo>
                        <a:lnTo>
                          <a:pt x="180" y="5"/>
                        </a:lnTo>
                        <a:lnTo>
                          <a:pt x="179" y="6"/>
                        </a:lnTo>
                        <a:lnTo>
                          <a:pt x="177" y="8"/>
                        </a:lnTo>
                        <a:lnTo>
                          <a:pt x="175" y="10"/>
                        </a:lnTo>
                        <a:lnTo>
                          <a:pt x="172" y="13"/>
                        </a:lnTo>
                        <a:lnTo>
                          <a:pt x="169" y="13"/>
                        </a:lnTo>
                        <a:lnTo>
                          <a:pt x="167" y="13"/>
                        </a:lnTo>
                        <a:lnTo>
                          <a:pt x="165" y="12"/>
                        </a:lnTo>
                        <a:lnTo>
                          <a:pt x="163" y="12"/>
                        </a:lnTo>
                        <a:lnTo>
                          <a:pt x="161" y="12"/>
                        </a:lnTo>
                        <a:lnTo>
                          <a:pt x="160" y="10"/>
                        </a:lnTo>
                        <a:lnTo>
                          <a:pt x="160" y="10"/>
                        </a:lnTo>
                        <a:lnTo>
                          <a:pt x="159" y="9"/>
                        </a:lnTo>
                        <a:lnTo>
                          <a:pt x="159" y="6"/>
                        </a:lnTo>
                        <a:lnTo>
                          <a:pt x="159" y="5"/>
                        </a:lnTo>
                        <a:lnTo>
                          <a:pt x="157" y="5"/>
                        </a:lnTo>
                        <a:lnTo>
                          <a:pt x="156" y="4"/>
                        </a:lnTo>
                        <a:close/>
                        <a:moveTo>
                          <a:pt x="181" y="1"/>
                        </a:moveTo>
                        <a:lnTo>
                          <a:pt x="181" y="1"/>
                        </a:lnTo>
                        <a:lnTo>
                          <a:pt x="181" y="1"/>
                        </a:lnTo>
                        <a:lnTo>
                          <a:pt x="181" y="1"/>
                        </a:lnTo>
                        <a:close/>
                        <a:moveTo>
                          <a:pt x="156" y="0"/>
                        </a:moveTo>
                        <a:lnTo>
                          <a:pt x="159" y="1"/>
                        </a:lnTo>
                        <a:lnTo>
                          <a:pt x="160" y="2"/>
                        </a:lnTo>
                        <a:lnTo>
                          <a:pt x="161" y="2"/>
                        </a:lnTo>
                        <a:lnTo>
                          <a:pt x="163" y="5"/>
                        </a:lnTo>
                        <a:lnTo>
                          <a:pt x="163" y="8"/>
                        </a:lnTo>
                        <a:lnTo>
                          <a:pt x="163" y="8"/>
                        </a:lnTo>
                        <a:lnTo>
                          <a:pt x="163" y="8"/>
                        </a:lnTo>
                        <a:lnTo>
                          <a:pt x="167" y="9"/>
                        </a:lnTo>
                        <a:lnTo>
                          <a:pt x="169" y="9"/>
                        </a:lnTo>
                        <a:lnTo>
                          <a:pt x="171" y="9"/>
                        </a:lnTo>
                        <a:lnTo>
                          <a:pt x="172" y="8"/>
                        </a:lnTo>
                        <a:lnTo>
                          <a:pt x="175" y="5"/>
                        </a:lnTo>
                        <a:lnTo>
                          <a:pt x="179" y="1"/>
                        </a:lnTo>
                        <a:lnTo>
                          <a:pt x="179" y="1"/>
                        </a:lnTo>
                        <a:lnTo>
                          <a:pt x="181" y="1"/>
                        </a:lnTo>
                        <a:lnTo>
                          <a:pt x="181" y="1"/>
                        </a:lnTo>
                        <a:lnTo>
                          <a:pt x="182" y="2"/>
                        </a:lnTo>
                        <a:lnTo>
                          <a:pt x="184" y="2"/>
                        </a:lnTo>
                        <a:lnTo>
                          <a:pt x="185" y="5"/>
                        </a:lnTo>
                        <a:lnTo>
                          <a:pt x="185" y="8"/>
                        </a:lnTo>
                        <a:lnTo>
                          <a:pt x="185" y="8"/>
                        </a:lnTo>
                        <a:lnTo>
                          <a:pt x="188" y="8"/>
                        </a:lnTo>
                        <a:lnTo>
                          <a:pt x="189" y="8"/>
                        </a:lnTo>
                        <a:lnTo>
                          <a:pt x="190" y="8"/>
                        </a:lnTo>
                        <a:lnTo>
                          <a:pt x="190" y="8"/>
                        </a:lnTo>
                        <a:lnTo>
                          <a:pt x="192" y="9"/>
                        </a:lnTo>
                        <a:lnTo>
                          <a:pt x="193" y="10"/>
                        </a:lnTo>
                        <a:lnTo>
                          <a:pt x="193" y="10"/>
                        </a:lnTo>
                        <a:lnTo>
                          <a:pt x="193" y="12"/>
                        </a:lnTo>
                        <a:lnTo>
                          <a:pt x="194" y="13"/>
                        </a:lnTo>
                        <a:lnTo>
                          <a:pt x="196" y="16"/>
                        </a:lnTo>
                        <a:lnTo>
                          <a:pt x="196" y="16"/>
                        </a:lnTo>
                        <a:lnTo>
                          <a:pt x="196" y="16"/>
                        </a:lnTo>
                        <a:lnTo>
                          <a:pt x="197" y="16"/>
                        </a:lnTo>
                        <a:lnTo>
                          <a:pt x="197" y="16"/>
                        </a:lnTo>
                        <a:lnTo>
                          <a:pt x="200" y="16"/>
                        </a:lnTo>
                        <a:lnTo>
                          <a:pt x="201" y="16"/>
                        </a:lnTo>
                        <a:lnTo>
                          <a:pt x="204" y="16"/>
                        </a:lnTo>
                        <a:lnTo>
                          <a:pt x="205" y="17"/>
                        </a:lnTo>
                        <a:lnTo>
                          <a:pt x="208" y="18"/>
                        </a:lnTo>
                        <a:lnTo>
                          <a:pt x="209" y="21"/>
                        </a:lnTo>
                        <a:lnTo>
                          <a:pt x="209" y="22"/>
                        </a:lnTo>
                        <a:lnTo>
                          <a:pt x="210" y="26"/>
                        </a:lnTo>
                        <a:lnTo>
                          <a:pt x="210" y="29"/>
                        </a:lnTo>
                        <a:lnTo>
                          <a:pt x="210" y="29"/>
                        </a:lnTo>
                        <a:lnTo>
                          <a:pt x="210" y="30"/>
                        </a:lnTo>
                        <a:lnTo>
                          <a:pt x="210" y="30"/>
                        </a:lnTo>
                        <a:lnTo>
                          <a:pt x="212" y="30"/>
                        </a:lnTo>
                        <a:lnTo>
                          <a:pt x="213" y="30"/>
                        </a:lnTo>
                        <a:lnTo>
                          <a:pt x="214" y="30"/>
                        </a:lnTo>
                        <a:lnTo>
                          <a:pt x="216" y="30"/>
                        </a:lnTo>
                        <a:lnTo>
                          <a:pt x="217" y="32"/>
                        </a:lnTo>
                        <a:lnTo>
                          <a:pt x="217" y="33"/>
                        </a:lnTo>
                        <a:lnTo>
                          <a:pt x="217" y="33"/>
                        </a:lnTo>
                        <a:lnTo>
                          <a:pt x="217" y="36"/>
                        </a:lnTo>
                        <a:lnTo>
                          <a:pt x="217" y="36"/>
                        </a:lnTo>
                        <a:lnTo>
                          <a:pt x="217" y="36"/>
                        </a:lnTo>
                        <a:lnTo>
                          <a:pt x="217" y="36"/>
                        </a:lnTo>
                        <a:lnTo>
                          <a:pt x="220" y="37"/>
                        </a:lnTo>
                        <a:lnTo>
                          <a:pt x="221" y="40"/>
                        </a:lnTo>
                        <a:lnTo>
                          <a:pt x="222" y="42"/>
                        </a:lnTo>
                        <a:lnTo>
                          <a:pt x="222" y="45"/>
                        </a:lnTo>
                        <a:lnTo>
                          <a:pt x="222" y="46"/>
                        </a:lnTo>
                        <a:lnTo>
                          <a:pt x="222" y="48"/>
                        </a:lnTo>
                        <a:lnTo>
                          <a:pt x="220" y="49"/>
                        </a:lnTo>
                        <a:lnTo>
                          <a:pt x="218" y="50"/>
                        </a:lnTo>
                        <a:lnTo>
                          <a:pt x="218" y="50"/>
                        </a:lnTo>
                        <a:lnTo>
                          <a:pt x="217" y="50"/>
                        </a:lnTo>
                        <a:lnTo>
                          <a:pt x="217" y="52"/>
                        </a:lnTo>
                        <a:lnTo>
                          <a:pt x="217" y="53"/>
                        </a:lnTo>
                        <a:lnTo>
                          <a:pt x="218" y="54"/>
                        </a:lnTo>
                        <a:lnTo>
                          <a:pt x="220" y="56"/>
                        </a:lnTo>
                        <a:lnTo>
                          <a:pt x="220" y="58"/>
                        </a:lnTo>
                        <a:lnTo>
                          <a:pt x="220" y="58"/>
                        </a:lnTo>
                        <a:lnTo>
                          <a:pt x="220" y="58"/>
                        </a:lnTo>
                        <a:lnTo>
                          <a:pt x="221" y="60"/>
                        </a:lnTo>
                        <a:lnTo>
                          <a:pt x="221" y="62"/>
                        </a:lnTo>
                        <a:lnTo>
                          <a:pt x="221" y="64"/>
                        </a:lnTo>
                        <a:lnTo>
                          <a:pt x="220" y="66"/>
                        </a:lnTo>
                        <a:lnTo>
                          <a:pt x="220" y="66"/>
                        </a:lnTo>
                        <a:lnTo>
                          <a:pt x="220" y="67"/>
                        </a:lnTo>
                        <a:lnTo>
                          <a:pt x="220" y="69"/>
                        </a:lnTo>
                        <a:lnTo>
                          <a:pt x="220" y="71"/>
                        </a:lnTo>
                        <a:lnTo>
                          <a:pt x="221" y="71"/>
                        </a:lnTo>
                        <a:lnTo>
                          <a:pt x="222" y="73"/>
                        </a:lnTo>
                        <a:lnTo>
                          <a:pt x="224" y="74"/>
                        </a:lnTo>
                        <a:lnTo>
                          <a:pt x="225" y="75"/>
                        </a:lnTo>
                        <a:lnTo>
                          <a:pt x="226" y="77"/>
                        </a:lnTo>
                        <a:lnTo>
                          <a:pt x="228" y="77"/>
                        </a:lnTo>
                        <a:lnTo>
                          <a:pt x="228" y="77"/>
                        </a:lnTo>
                        <a:lnTo>
                          <a:pt x="229" y="75"/>
                        </a:lnTo>
                        <a:lnTo>
                          <a:pt x="232" y="73"/>
                        </a:lnTo>
                        <a:lnTo>
                          <a:pt x="234" y="70"/>
                        </a:lnTo>
                        <a:lnTo>
                          <a:pt x="236" y="69"/>
                        </a:lnTo>
                        <a:lnTo>
                          <a:pt x="237" y="66"/>
                        </a:lnTo>
                        <a:lnTo>
                          <a:pt x="237" y="66"/>
                        </a:lnTo>
                        <a:lnTo>
                          <a:pt x="238" y="65"/>
                        </a:lnTo>
                        <a:lnTo>
                          <a:pt x="240" y="64"/>
                        </a:lnTo>
                        <a:lnTo>
                          <a:pt x="241" y="62"/>
                        </a:lnTo>
                        <a:lnTo>
                          <a:pt x="242" y="64"/>
                        </a:lnTo>
                        <a:lnTo>
                          <a:pt x="242" y="64"/>
                        </a:lnTo>
                        <a:lnTo>
                          <a:pt x="244" y="64"/>
                        </a:lnTo>
                        <a:lnTo>
                          <a:pt x="245" y="64"/>
                        </a:lnTo>
                        <a:lnTo>
                          <a:pt x="246" y="62"/>
                        </a:lnTo>
                        <a:lnTo>
                          <a:pt x="249" y="62"/>
                        </a:lnTo>
                        <a:lnTo>
                          <a:pt x="250" y="60"/>
                        </a:lnTo>
                        <a:lnTo>
                          <a:pt x="253" y="58"/>
                        </a:lnTo>
                        <a:lnTo>
                          <a:pt x="254" y="57"/>
                        </a:lnTo>
                        <a:lnTo>
                          <a:pt x="254" y="57"/>
                        </a:lnTo>
                        <a:lnTo>
                          <a:pt x="256" y="57"/>
                        </a:lnTo>
                        <a:lnTo>
                          <a:pt x="257" y="57"/>
                        </a:lnTo>
                        <a:lnTo>
                          <a:pt x="258" y="58"/>
                        </a:lnTo>
                        <a:lnTo>
                          <a:pt x="258" y="60"/>
                        </a:lnTo>
                        <a:lnTo>
                          <a:pt x="258" y="60"/>
                        </a:lnTo>
                        <a:lnTo>
                          <a:pt x="258" y="61"/>
                        </a:lnTo>
                        <a:lnTo>
                          <a:pt x="258" y="61"/>
                        </a:lnTo>
                        <a:lnTo>
                          <a:pt x="260" y="62"/>
                        </a:lnTo>
                        <a:lnTo>
                          <a:pt x="262" y="64"/>
                        </a:lnTo>
                        <a:lnTo>
                          <a:pt x="265" y="66"/>
                        </a:lnTo>
                        <a:lnTo>
                          <a:pt x="269" y="67"/>
                        </a:lnTo>
                        <a:lnTo>
                          <a:pt x="272" y="69"/>
                        </a:lnTo>
                        <a:lnTo>
                          <a:pt x="273" y="69"/>
                        </a:lnTo>
                        <a:lnTo>
                          <a:pt x="276" y="70"/>
                        </a:lnTo>
                        <a:lnTo>
                          <a:pt x="276" y="71"/>
                        </a:lnTo>
                        <a:lnTo>
                          <a:pt x="277" y="73"/>
                        </a:lnTo>
                        <a:lnTo>
                          <a:pt x="276" y="74"/>
                        </a:lnTo>
                        <a:lnTo>
                          <a:pt x="277" y="74"/>
                        </a:lnTo>
                        <a:lnTo>
                          <a:pt x="281" y="74"/>
                        </a:lnTo>
                        <a:lnTo>
                          <a:pt x="284" y="74"/>
                        </a:lnTo>
                        <a:lnTo>
                          <a:pt x="289" y="75"/>
                        </a:lnTo>
                        <a:lnTo>
                          <a:pt x="289" y="75"/>
                        </a:lnTo>
                        <a:lnTo>
                          <a:pt x="293" y="75"/>
                        </a:lnTo>
                        <a:lnTo>
                          <a:pt x="298" y="77"/>
                        </a:lnTo>
                        <a:lnTo>
                          <a:pt x="304" y="78"/>
                        </a:lnTo>
                        <a:lnTo>
                          <a:pt x="307" y="78"/>
                        </a:lnTo>
                        <a:lnTo>
                          <a:pt x="311" y="78"/>
                        </a:lnTo>
                        <a:lnTo>
                          <a:pt x="313" y="77"/>
                        </a:lnTo>
                        <a:lnTo>
                          <a:pt x="317" y="75"/>
                        </a:lnTo>
                        <a:lnTo>
                          <a:pt x="319" y="75"/>
                        </a:lnTo>
                        <a:lnTo>
                          <a:pt x="322" y="74"/>
                        </a:lnTo>
                        <a:lnTo>
                          <a:pt x="325" y="74"/>
                        </a:lnTo>
                        <a:lnTo>
                          <a:pt x="327" y="73"/>
                        </a:lnTo>
                        <a:lnTo>
                          <a:pt x="331" y="73"/>
                        </a:lnTo>
                        <a:lnTo>
                          <a:pt x="335" y="71"/>
                        </a:lnTo>
                        <a:lnTo>
                          <a:pt x="338" y="71"/>
                        </a:lnTo>
                        <a:lnTo>
                          <a:pt x="341" y="70"/>
                        </a:lnTo>
                        <a:lnTo>
                          <a:pt x="342" y="70"/>
                        </a:lnTo>
                        <a:lnTo>
                          <a:pt x="345" y="69"/>
                        </a:lnTo>
                        <a:lnTo>
                          <a:pt x="349" y="66"/>
                        </a:lnTo>
                        <a:lnTo>
                          <a:pt x="351" y="66"/>
                        </a:lnTo>
                        <a:lnTo>
                          <a:pt x="353" y="66"/>
                        </a:lnTo>
                        <a:lnTo>
                          <a:pt x="354" y="67"/>
                        </a:lnTo>
                        <a:lnTo>
                          <a:pt x="355" y="69"/>
                        </a:lnTo>
                        <a:lnTo>
                          <a:pt x="355" y="70"/>
                        </a:lnTo>
                        <a:lnTo>
                          <a:pt x="355" y="71"/>
                        </a:lnTo>
                        <a:lnTo>
                          <a:pt x="355" y="73"/>
                        </a:lnTo>
                        <a:lnTo>
                          <a:pt x="355" y="73"/>
                        </a:lnTo>
                        <a:lnTo>
                          <a:pt x="357" y="71"/>
                        </a:lnTo>
                        <a:lnTo>
                          <a:pt x="357" y="71"/>
                        </a:lnTo>
                        <a:lnTo>
                          <a:pt x="358" y="70"/>
                        </a:lnTo>
                        <a:lnTo>
                          <a:pt x="359" y="66"/>
                        </a:lnTo>
                        <a:lnTo>
                          <a:pt x="361" y="64"/>
                        </a:lnTo>
                        <a:lnTo>
                          <a:pt x="362" y="61"/>
                        </a:lnTo>
                        <a:lnTo>
                          <a:pt x="362" y="60"/>
                        </a:lnTo>
                        <a:lnTo>
                          <a:pt x="362" y="58"/>
                        </a:lnTo>
                        <a:lnTo>
                          <a:pt x="362" y="58"/>
                        </a:lnTo>
                        <a:lnTo>
                          <a:pt x="362" y="53"/>
                        </a:lnTo>
                        <a:lnTo>
                          <a:pt x="361" y="52"/>
                        </a:lnTo>
                        <a:lnTo>
                          <a:pt x="361" y="49"/>
                        </a:lnTo>
                        <a:lnTo>
                          <a:pt x="361" y="48"/>
                        </a:lnTo>
                        <a:lnTo>
                          <a:pt x="361" y="46"/>
                        </a:lnTo>
                        <a:lnTo>
                          <a:pt x="362" y="45"/>
                        </a:lnTo>
                        <a:lnTo>
                          <a:pt x="363" y="45"/>
                        </a:lnTo>
                        <a:lnTo>
                          <a:pt x="363" y="45"/>
                        </a:lnTo>
                        <a:lnTo>
                          <a:pt x="363" y="45"/>
                        </a:lnTo>
                        <a:lnTo>
                          <a:pt x="365" y="44"/>
                        </a:lnTo>
                        <a:lnTo>
                          <a:pt x="366" y="44"/>
                        </a:lnTo>
                        <a:lnTo>
                          <a:pt x="366" y="44"/>
                        </a:lnTo>
                        <a:lnTo>
                          <a:pt x="366" y="42"/>
                        </a:lnTo>
                        <a:lnTo>
                          <a:pt x="367" y="40"/>
                        </a:lnTo>
                        <a:lnTo>
                          <a:pt x="369" y="38"/>
                        </a:lnTo>
                        <a:lnTo>
                          <a:pt x="370" y="34"/>
                        </a:lnTo>
                        <a:lnTo>
                          <a:pt x="370" y="33"/>
                        </a:lnTo>
                        <a:lnTo>
                          <a:pt x="371" y="30"/>
                        </a:lnTo>
                        <a:lnTo>
                          <a:pt x="373" y="28"/>
                        </a:lnTo>
                        <a:lnTo>
                          <a:pt x="374" y="26"/>
                        </a:lnTo>
                        <a:lnTo>
                          <a:pt x="375" y="25"/>
                        </a:lnTo>
                        <a:lnTo>
                          <a:pt x="379" y="25"/>
                        </a:lnTo>
                        <a:lnTo>
                          <a:pt x="383" y="24"/>
                        </a:lnTo>
                        <a:lnTo>
                          <a:pt x="387" y="22"/>
                        </a:lnTo>
                        <a:lnTo>
                          <a:pt x="391" y="24"/>
                        </a:lnTo>
                        <a:lnTo>
                          <a:pt x="393" y="25"/>
                        </a:lnTo>
                        <a:lnTo>
                          <a:pt x="393" y="25"/>
                        </a:lnTo>
                        <a:lnTo>
                          <a:pt x="395" y="26"/>
                        </a:lnTo>
                        <a:lnTo>
                          <a:pt x="398" y="26"/>
                        </a:lnTo>
                        <a:lnTo>
                          <a:pt x="401" y="26"/>
                        </a:lnTo>
                        <a:lnTo>
                          <a:pt x="403" y="26"/>
                        </a:lnTo>
                        <a:lnTo>
                          <a:pt x="406" y="26"/>
                        </a:lnTo>
                        <a:lnTo>
                          <a:pt x="407" y="28"/>
                        </a:lnTo>
                        <a:lnTo>
                          <a:pt x="409" y="29"/>
                        </a:lnTo>
                        <a:lnTo>
                          <a:pt x="409" y="29"/>
                        </a:lnTo>
                        <a:lnTo>
                          <a:pt x="410" y="32"/>
                        </a:lnTo>
                        <a:lnTo>
                          <a:pt x="410" y="32"/>
                        </a:lnTo>
                        <a:lnTo>
                          <a:pt x="410" y="30"/>
                        </a:lnTo>
                        <a:lnTo>
                          <a:pt x="413" y="29"/>
                        </a:lnTo>
                        <a:lnTo>
                          <a:pt x="414" y="26"/>
                        </a:lnTo>
                        <a:lnTo>
                          <a:pt x="414" y="25"/>
                        </a:lnTo>
                        <a:lnTo>
                          <a:pt x="415" y="24"/>
                        </a:lnTo>
                        <a:lnTo>
                          <a:pt x="417" y="21"/>
                        </a:lnTo>
                        <a:lnTo>
                          <a:pt x="418" y="21"/>
                        </a:lnTo>
                        <a:lnTo>
                          <a:pt x="421" y="20"/>
                        </a:lnTo>
                        <a:lnTo>
                          <a:pt x="423" y="20"/>
                        </a:lnTo>
                        <a:lnTo>
                          <a:pt x="425" y="20"/>
                        </a:lnTo>
                        <a:lnTo>
                          <a:pt x="425" y="18"/>
                        </a:lnTo>
                        <a:lnTo>
                          <a:pt x="425" y="18"/>
                        </a:lnTo>
                        <a:lnTo>
                          <a:pt x="426" y="18"/>
                        </a:lnTo>
                        <a:lnTo>
                          <a:pt x="427" y="17"/>
                        </a:lnTo>
                        <a:lnTo>
                          <a:pt x="430" y="17"/>
                        </a:lnTo>
                        <a:lnTo>
                          <a:pt x="434" y="14"/>
                        </a:lnTo>
                        <a:lnTo>
                          <a:pt x="438" y="14"/>
                        </a:lnTo>
                        <a:lnTo>
                          <a:pt x="439" y="14"/>
                        </a:lnTo>
                        <a:lnTo>
                          <a:pt x="443" y="14"/>
                        </a:lnTo>
                        <a:lnTo>
                          <a:pt x="443" y="13"/>
                        </a:lnTo>
                        <a:lnTo>
                          <a:pt x="444" y="10"/>
                        </a:lnTo>
                        <a:lnTo>
                          <a:pt x="447" y="8"/>
                        </a:lnTo>
                        <a:lnTo>
                          <a:pt x="451" y="6"/>
                        </a:lnTo>
                        <a:lnTo>
                          <a:pt x="452" y="6"/>
                        </a:lnTo>
                        <a:lnTo>
                          <a:pt x="454" y="8"/>
                        </a:lnTo>
                        <a:lnTo>
                          <a:pt x="455" y="9"/>
                        </a:lnTo>
                        <a:lnTo>
                          <a:pt x="456" y="10"/>
                        </a:lnTo>
                        <a:lnTo>
                          <a:pt x="456" y="10"/>
                        </a:lnTo>
                        <a:lnTo>
                          <a:pt x="456" y="12"/>
                        </a:lnTo>
                        <a:lnTo>
                          <a:pt x="458" y="13"/>
                        </a:lnTo>
                        <a:lnTo>
                          <a:pt x="460" y="14"/>
                        </a:lnTo>
                        <a:lnTo>
                          <a:pt x="463" y="16"/>
                        </a:lnTo>
                        <a:lnTo>
                          <a:pt x="463" y="17"/>
                        </a:lnTo>
                        <a:lnTo>
                          <a:pt x="464" y="17"/>
                        </a:lnTo>
                        <a:lnTo>
                          <a:pt x="464" y="17"/>
                        </a:lnTo>
                        <a:lnTo>
                          <a:pt x="466" y="16"/>
                        </a:lnTo>
                        <a:lnTo>
                          <a:pt x="468" y="14"/>
                        </a:lnTo>
                        <a:lnTo>
                          <a:pt x="474" y="13"/>
                        </a:lnTo>
                        <a:lnTo>
                          <a:pt x="475" y="13"/>
                        </a:lnTo>
                        <a:lnTo>
                          <a:pt x="475" y="13"/>
                        </a:lnTo>
                        <a:lnTo>
                          <a:pt x="479" y="16"/>
                        </a:lnTo>
                        <a:lnTo>
                          <a:pt x="482" y="18"/>
                        </a:lnTo>
                        <a:lnTo>
                          <a:pt x="486" y="21"/>
                        </a:lnTo>
                        <a:lnTo>
                          <a:pt x="490" y="24"/>
                        </a:lnTo>
                        <a:lnTo>
                          <a:pt x="494" y="25"/>
                        </a:lnTo>
                        <a:lnTo>
                          <a:pt x="498" y="28"/>
                        </a:lnTo>
                        <a:lnTo>
                          <a:pt x="502" y="30"/>
                        </a:lnTo>
                        <a:lnTo>
                          <a:pt x="506" y="30"/>
                        </a:lnTo>
                        <a:lnTo>
                          <a:pt x="510" y="30"/>
                        </a:lnTo>
                        <a:lnTo>
                          <a:pt x="514" y="29"/>
                        </a:lnTo>
                        <a:lnTo>
                          <a:pt x="516" y="30"/>
                        </a:lnTo>
                        <a:lnTo>
                          <a:pt x="519" y="32"/>
                        </a:lnTo>
                        <a:lnTo>
                          <a:pt x="522" y="33"/>
                        </a:lnTo>
                        <a:lnTo>
                          <a:pt x="523" y="38"/>
                        </a:lnTo>
                        <a:lnTo>
                          <a:pt x="523" y="42"/>
                        </a:lnTo>
                        <a:lnTo>
                          <a:pt x="523" y="46"/>
                        </a:lnTo>
                        <a:lnTo>
                          <a:pt x="522" y="49"/>
                        </a:lnTo>
                        <a:lnTo>
                          <a:pt x="522" y="52"/>
                        </a:lnTo>
                        <a:lnTo>
                          <a:pt x="522" y="53"/>
                        </a:lnTo>
                        <a:lnTo>
                          <a:pt x="522" y="57"/>
                        </a:lnTo>
                        <a:lnTo>
                          <a:pt x="523" y="61"/>
                        </a:lnTo>
                        <a:lnTo>
                          <a:pt x="524" y="65"/>
                        </a:lnTo>
                        <a:lnTo>
                          <a:pt x="527" y="70"/>
                        </a:lnTo>
                        <a:lnTo>
                          <a:pt x="530" y="75"/>
                        </a:lnTo>
                        <a:lnTo>
                          <a:pt x="530" y="75"/>
                        </a:lnTo>
                        <a:lnTo>
                          <a:pt x="530" y="75"/>
                        </a:lnTo>
                        <a:lnTo>
                          <a:pt x="532" y="81"/>
                        </a:lnTo>
                        <a:lnTo>
                          <a:pt x="535" y="86"/>
                        </a:lnTo>
                        <a:lnTo>
                          <a:pt x="536" y="93"/>
                        </a:lnTo>
                        <a:lnTo>
                          <a:pt x="538" y="98"/>
                        </a:lnTo>
                        <a:lnTo>
                          <a:pt x="538" y="101"/>
                        </a:lnTo>
                        <a:lnTo>
                          <a:pt x="538" y="101"/>
                        </a:lnTo>
                        <a:lnTo>
                          <a:pt x="536" y="106"/>
                        </a:lnTo>
                        <a:lnTo>
                          <a:pt x="535" y="110"/>
                        </a:lnTo>
                        <a:lnTo>
                          <a:pt x="534" y="115"/>
                        </a:lnTo>
                        <a:lnTo>
                          <a:pt x="534" y="117"/>
                        </a:lnTo>
                        <a:lnTo>
                          <a:pt x="535" y="119"/>
                        </a:lnTo>
                        <a:lnTo>
                          <a:pt x="535" y="121"/>
                        </a:lnTo>
                        <a:lnTo>
                          <a:pt x="536" y="123"/>
                        </a:lnTo>
                        <a:lnTo>
                          <a:pt x="535" y="133"/>
                        </a:lnTo>
                        <a:lnTo>
                          <a:pt x="531" y="146"/>
                        </a:lnTo>
                        <a:lnTo>
                          <a:pt x="530" y="151"/>
                        </a:lnTo>
                        <a:lnTo>
                          <a:pt x="527" y="157"/>
                        </a:lnTo>
                        <a:lnTo>
                          <a:pt x="526" y="161"/>
                        </a:lnTo>
                        <a:lnTo>
                          <a:pt x="524" y="165"/>
                        </a:lnTo>
                        <a:lnTo>
                          <a:pt x="524" y="167"/>
                        </a:lnTo>
                        <a:lnTo>
                          <a:pt x="523" y="171"/>
                        </a:lnTo>
                        <a:lnTo>
                          <a:pt x="522" y="175"/>
                        </a:lnTo>
                        <a:lnTo>
                          <a:pt x="522" y="181"/>
                        </a:lnTo>
                        <a:lnTo>
                          <a:pt x="519" y="185"/>
                        </a:lnTo>
                        <a:lnTo>
                          <a:pt x="516" y="189"/>
                        </a:lnTo>
                        <a:lnTo>
                          <a:pt x="516" y="189"/>
                        </a:lnTo>
                        <a:lnTo>
                          <a:pt x="515" y="193"/>
                        </a:lnTo>
                        <a:lnTo>
                          <a:pt x="514" y="195"/>
                        </a:lnTo>
                        <a:lnTo>
                          <a:pt x="512" y="198"/>
                        </a:lnTo>
                        <a:lnTo>
                          <a:pt x="511" y="203"/>
                        </a:lnTo>
                        <a:lnTo>
                          <a:pt x="511" y="209"/>
                        </a:lnTo>
                        <a:lnTo>
                          <a:pt x="510" y="211"/>
                        </a:lnTo>
                        <a:lnTo>
                          <a:pt x="508" y="214"/>
                        </a:lnTo>
                        <a:lnTo>
                          <a:pt x="507" y="217"/>
                        </a:lnTo>
                        <a:lnTo>
                          <a:pt x="503" y="218"/>
                        </a:lnTo>
                        <a:lnTo>
                          <a:pt x="500" y="219"/>
                        </a:lnTo>
                        <a:lnTo>
                          <a:pt x="498" y="219"/>
                        </a:lnTo>
                        <a:lnTo>
                          <a:pt x="496" y="218"/>
                        </a:lnTo>
                        <a:lnTo>
                          <a:pt x="495" y="217"/>
                        </a:lnTo>
                        <a:lnTo>
                          <a:pt x="495" y="217"/>
                        </a:lnTo>
                        <a:lnTo>
                          <a:pt x="494" y="215"/>
                        </a:lnTo>
                        <a:lnTo>
                          <a:pt x="490" y="214"/>
                        </a:lnTo>
                        <a:lnTo>
                          <a:pt x="484" y="213"/>
                        </a:lnTo>
                        <a:lnTo>
                          <a:pt x="479" y="211"/>
                        </a:lnTo>
                        <a:lnTo>
                          <a:pt x="476" y="210"/>
                        </a:lnTo>
                        <a:lnTo>
                          <a:pt x="474" y="209"/>
                        </a:lnTo>
                        <a:lnTo>
                          <a:pt x="472" y="207"/>
                        </a:lnTo>
                        <a:lnTo>
                          <a:pt x="471" y="205"/>
                        </a:lnTo>
                        <a:lnTo>
                          <a:pt x="472" y="202"/>
                        </a:lnTo>
                        <a:lnTo>
                          <a:pt x="474" y="198"/>
                        </a:lnTo>
                        <a:lnTo>
                          <a:pt x="474" y="198"/>
                        </a:lnTo>
                        <a:lnTo>
                          <a:pt x="475" y="197"/>
                        </a:lnTo>
                        <a:lnTo>
                          <a:pt x="475" y="194"/>
                        </a:lnTo>
                        <a:lnTo>
                          <a:pt x="475" y="193"/>
                        </a:lnTo>
                        <a:lnTo>
                          <a:pt x="475" y="193"/>
                        </a:lnTo>
                        <a:lnTo>
                          <a:pt x="474" y="191"/>
                        </a:lnTo>
                        <a:lnTo>
                          <a:pt x="474" y="191"/>
                        </a:lnTo>
                        <a:lnTo>
                          <a:pt x="472" y="191"/>
                        </a:lnTo>
                        <a:lnTo>
                          <a:pt x="471" y="193"/>
                        </a:lnTo>
                        <a:lnTo>
                          <a:pt x="470" y="194"/>
                        </a:lnTo>
                        <a:lnTo>
                          <a:pt x="467" y="194"/>
                        </a:lnTo>
                        <a:lnTo>
                          <a:pt x="464" y="194"/>
                        </a:lnTo>
                        <a:lnTo>
                          <a:pt x="463" y="193"/>
                        </a:lnTo>
                        <a:lnTo>
                          <a:pt x="462" y="190"/>
                        </a:lnTo>
                        <a:lnTo>
                          <a:pt x="460" y="189"/>
                        </a:lnTo>
                        <a:lnTo>
                          <a:pt x="462" y="186"/>
                        </a:lnTo>
                        <a:lnTo>
                          <a:pt x="463" y="183"/>
                        </a:lnTo>
                        <a:lnTo>
                          <a:pt x="464" y="181"/>
                        </a:lnTo>
                        <a:lnTo>
                          <a:pt x="464" y="178"/>
                        </a:lnTo>
                        <a:lnTo>
                          <a:pt x="464" y="175"/>
                        </a:lnTo>
                        <a:lnTo>
                          <a:pt x="463" y="173"/>
                        </a:lnTo>
                        <a:lnTo>
                          <a:pt x="463" y="171"/>
                        </a:lnTo>
                        <a:lnTo>
                          <a:pt x="462" y="171"/>
                        </a:lnTo>
                        <a:lnTo>
                          <a:pt x="458" y="169"/>
                        </a:lnTo>
                        <a:lnTo>
                          <a:pt x="452" y="166"/>
                        </a:lnTo>
                        <a:lnTo>
                          <a:pt x="448" y="163"/>
                        </a:lnTo>
                        <a:lnTo>
                          <a:pt x="448" y="163"/>
                        </a:lnTo>
                        <a:lnTo>
                          <a:pt x="447" y="162"/>
                        </a:lnTo>
                        <a:lnTo>
                          <a:pt x="444" y="161"/>
                        </a:lnTo>
                        <a:lnTo>
                          <a:pt x="444" y="161"/>
                        </a:lnTo>
                        <a:lnTo>
                          <a:pt x="443" y="162"/>
                        </a:lnTo>
                        <a:lnTo>
                          <a:pt x="442" y="163"/>
                        </a:lnTo>
                        <a:lnTo>
                          <a:pt x="440" y="165"/>
                        </a:lnTo>
                        <a:lnTo>
                          <a:pt x="439" y="166"/>
                        </a:lnTo>
                        <a:lnTo>
                          <a:pt x="438" y="167"/>
                        </a:lnTo>
                        <a:lnTo>
                          <a:pt x="436" y="169"/>
                        </a:lnTo>
                        <a:lnTo>
                          <a:pt x="434" y="170"/>
                        </a:lnTo>
                        <a:lnTo>
                          <a:pt x="432" y="169"/>
                        </a:lnTo>
                        <a:lnTo>
                          <a:pt x="431" y="169"/>
                        </a:lnTo>
                        <a:lnTo>
                          <a:pt x="428" y="166"/>
                        </a:lnTo>
                        <a:lnTo>
                          <a:pt x="427" y="165"/>
                        </a:lnTo>
                        <a:lnTo>
                          <a:pt x="426" y="163"/>
                        </a:lnTo>
                        <a:lnTo>
                          <a:pt x="425" y="163"/>
                        </a:lnTo>
                        <a:lnTo>
                          <a:pt x="423" y="162"/>
                        </a:lnTo>
                        <a:lnTo>
                          <a:pt x="422" y="162"/>
                        </a:lnTo>
                        <a:lnTo>
                          <a:pt x="418" y="162"/>
                        </a:lnTo>
                        <a:lnTo>
                          <a:pt x="415" y="162"/>
                        </a:lnTo>
                        <a:lnTo>
                          <a:pt x="414" y="161"/>
                        </a:lnTo>
                        <a:lnTo>
                          <a:pt x="414" y="161"/>
                        </a:lnTo>
                        <a:lnTo>
                          <a:pt x="413" y="162"/>
                        </a:lnTo>
                        <a:lnTo>
                          <a:pt x="413" y="163"/>
                        </a:lnTo>
                        <a:lnTo>
                          <a:pt x="413" y="166"/>
                        </a:lnTo>
                        <a:lnTo>
                          <a:pt x="411" y="169"/>
                        </a:lnTo>
                        <a:lnTo>
                          <a:pt x="411" y="170"/>
                        </a:lnTo>
                        <a:lnTo>
                          <a:pt x="411" y="171"/>
                        </a:lnTo>
                        <a:lnTo>
                          <a:pt x="411" y="173"/>
                        </a:lnTo>
                        <a:lnTo>
                          <a:pt x="411" y="174"/>
                        </a:lnTo>
                        <a:lnTo>
                          <a:pt x="413" y="174"/>
                        </a:lnTo>
                        <a:lnTo>
                          <a:pt x="414" y="175"/>
                        </a:lnTo>
                        <a:lnTo>
                          <a:pt x="415" y="175"/>
                        </a:lnTo>
                        <a:lnTo>
                          <a:pt x="418" y="177"/>
                        </a:lnTo>
                        <a:lnTo>
                          <a:pt x="419" y="178"/>
                        </a:lnTo>
                        <a:lnTo>
                          <a:pt x="419" y="181"/>
                        </a:lnTo>
                        <a:lnTo>
                          <a:pt x="419" y="181"/>
                        </a:lnTo>
                        <a:lnTo>
                          <a:pt x="419" y="182"/>
                        </a:lnTo>
                        <a:lnTo>
                          <a:pt x="421" y="182"/>
                        </a:lnTo>
                        <a:lnTo>
                          <a:pt x="421" y="183"/>
                        </a:lnTo>
                        <a:lnTo>
                          <a:pt x="423" y="183"/>
                        </a:lnTo>
                        <a:lnTo>
                          <a:pt x="426" y="185"/>
                        </a:lnTo>
                        <a:lnTo>
                          <a:pt x="430" y="187"/>
                        </a:lnTo>
                        <a:lnTo>
                          <a:pt x="432" y="187"/>
                        </a:lnTo>
                        <a:lnTo>
                          <a:pt x="435" y="189"/>
                        </a:lnTo>
                        <a:lnTo>
                          <a:pt x="436" y="191"/>
                        </a:lnTo>
                        <a:lnTo>
                          <a:pt x="436" y="193"/>
                        </a:lnTo>
                        <a:lnTo>
                          <a:pt x="436" y="195"/>
                        </a:lnTo>
                        <a:lnTo>
                          <a:pt x="435" y="197"/>
                        </a:lnTo>
                        <a:lnTo>
                          <a:pt x="432" y="199"/>
                        </a:lnTo>
                        <a:lnTo>
                          <a:pt x="430" y="201"/>
                        </a:lnTo>
                        <a:lnTo>
                          <a:pt x="426" y="202"/>
                        </a:lnTo>
                        <a:lnTo>
                          <a:pt x="422" y="202"/>
                        </a:lnTo>
                        <a:lnTo>
                          <a:pt x="419" y="203"/>
                        </a:lnTo>
                        <a:lnTo>
                          <a:pt x="417" y="203"/>
                        </a:lnTo>
                        <a:lnTo>
                          <a:pt x="415" y="203"/>
                        </a:lnTo>
                        <a:lnTo>
                          <a:pt x="413" y="205"/>
                        </a:lnTo>
                        <a:lnTo>
                          <a:pt x="410" y="207"/>
                        </a:lnTo>
                        <a:lnTo>
                          <a:pt x="409" y="209"/>
                        </a:lnTo>
                        <a:lnTo>
                          <a:pt x="409" y="209"/>
                        </a:lnTo>
                        <a:lnTo>
                          <a:pt x="409" y="210"/>
                        </a:lnTo>
                        <a:lnTo>
                          <a:pt x="409" y="210"/>
                        </a:lnTo>
                        <a:lnTo>
                          <a:pt x="409" y="210"/>
                        </a:lnTo>
                        <a:lnTo>
                          <a:pt x="409" y="211"/>
                        </a:lnTo>
                        <a:lnTo>
                          <a:pt x="409" y="213"/>
                        </a:lnTo>
                        <a:lnTo>
                          <a:pt x="407" y="214"/>
                        </a:lnTo>
                        <a:lnTo>
                          <a:pt x="406" y="215"/>
                        </a:lnTo>
                        <a:lnTo>
                          <a:pt x="399" y="218"/>
                        </a:lnTo>
                        <a:lnTo>
                          <a:pt x="393" y="222"/>
                        </a:lnTo>
                        <a:lnTo>
                          <a:pt x="385" y="227"/>
                        </a:lnTo>
                        <a:lnTo>
                          <a:pt x="381" y="230"/>
                        </a:lnTo>
                        <a:lnTo>
                          <a:pt x="378" y="231"/>
                        </a:lnTo>
                        <a:lnTo>
                          <a:pt x="375" y="231"/>
                        </a:lnTo>
                        <a:lnTo>
                          <a:pt x="373" y="231"/>
                        </a:lnTo>
                        <a:lnTo>
                          <a:pt x="370" y="231"/>
                        </a:lnTo>
                        <a:lnTo>
                          <a:pt x="367" y="231"/>
                        </a:lnTo>
                        <a:lnTo>
                          <a:pt x="363" y="231"/>
                        </a:lnTo>
                        <a:lnTo>
                          <a:pt x="359" y="232"/>
                        </a:lnTo>
                        <a:lnTo>
                          <a:pt x="357" y="234"/>
                        </a:lnTo>
                        <a:lnTo>
                          <a:pt x="355" y="236"/>
                        </a:lnTo>
                        <a:lnTo>
                          <a:pt x="353" y="239"/>
                        </a:lnTo>
                        <a:lnTo>
                          <a:pt x="353" y="242"/>
                        </a:lnTo>
                        <a:lnTo>
                          <a:pt x="353" y="244"/>
                        </a:lnTo>
                        <a:lnTo>
                          <a:pt x="354" y="247"/>
                        </a:lnTo>
                        <a:lnTo>
                          <a:pt x="354" y="250"/>
                        </a:lnTo>
                        <a:lnTo>
                          <a:pt x="353" y="251"/>
                        </a:lnTo>
                        <a:lnTo>
                          <a:pt x="351" y="251"/>
                        </a:lnTo>
                        <a:lnTo>
                          <a:pt x="350" y="252"/>
                        </a:lnTo>
                        <a:lnTo>
                          <a:pt x="347" y="252"/>
                        </a:lnTo>
                        <a:lnTo>
                          <a:pt x="345" y="254"/>
                        </a:lnTo>
                        <a:lnTo>
                          <a:pt x="341" y="255"/>
                        </a:lnTo>
                        <a:lnTo>
                          <a:pt x="338" y="254"/>
                        </a:lnTo>
                        <a:lnTo>
                          <a:pt x="337" y="254"/>
                        </a:lnTo>
                        <a:lnTo>
                          <a:pt x="335" y="254"/>
                        </a:lnTo>
                        <a:lnTo>
                          <a:pt x="334" y="254"/>
                        </a:lnTo>
                        <a:lnTo>
                          <a:pt x="333" y="254"/>
                        </a:lnTo>
                        <a:lnTo>
                          <a:pt x="331" y="254"/>
                        </a:lnTo>
                        <a:lnTo>
                          <a:pt x="327" y="255"/>
                        </a:lnTo>
                        <a:lnTo>
                          <a:pt x="325" y="256"/>
                        </a:lnTo>
                        <a:lnTo>
                          <a:pt x="323" y="258"/>
                        </a:lnTo>
                        <a:lnTo>
                          <a:pt x="321" y="259"/>
                        </a:lnTo>
                        <a:lnTo>
                          <a:pt x="318" y="259"/>
                        </a:lnTo>
                        <a:lnTo>
                          <a:pt x="315" y="259"/>
                        </a:lnTo>
                        <a:lnTo>
                          <a:pt x="313" y="258"/>
                        </a:lnTo>
                        <a:lnTo>
                          <a:pt x="311" y="258"/>
                        </a:lnTo>
                        <a:lnTo>
                          <a:pt x="309" y="258"/>
                        </a:lnTo>
                        <a:lnTo>
                          <a:pt x="307" y="258"/>
                        </a:lnTo>
                        <a:lnTo>
                          <a:pt x="306" y="259"/>
                        </a:lnTo>
                        <a:lnTo>
                          <a:pt x="302" y="262"/>
                        </a:lnTo>
                        <a:lnTo>
                          <a:pt x="300" y="262"/>
                        </a:lnTo>
                        <a:lnTo>
                          <a:pt x="296" y="262"/>
                        </a:lnTo>
                        <a:lnTo>
                          <a:pt x="293" y="262"/>
                        </a:lnTo>
                        <a:lnTo>
                          <a:pt x="290" y="262"/>
                        </a:lnTo>
                        <a:lnTo>
                          <a:pt x="290" y="262"/>
                        </a:lnTo>
                        <a:lnTo>
                          <a:pt x="290" y="262"/>
                        </a:lnTo>
                        <a:lnTo>
                          <a:pt x="290" y="264"/>
                        </a:lnTo>
                        <a:lnTo>
                          <a:pt x="290" y="267"/>
                        </a:lnTo>
                        <a:lnTo>
                          <a:pt x="290" y="270"/>
                        </a:lnTo>
                        <a:lnTo>
                          <a:pt x="290" y="272"/>
                        </a:lnTo>
                        <a:lnTo>
                          <a:pt x="290" y="276"/>
                        </a:lnTo>
                        <a:lnTo>
                          <a:pt x="289" y="279"/>
                        </a:lnTo>
                        <a:lnTo>
                          <a:pt x="286" y="283"/>
                        </a:lnTo>
                        <a:lnTo>
                          <a:pt x="285" y="286"/>
                        </a:lnTo>
                        <a:lnTo>
                          <a:pt x="284" y="287"/>
                        </a:lnTo>
                        <a:lnTo>
                          <a:pt x="282" y="288"/>
                        </a:lnTo>
                        <a:lnTo>
                          <a:pt x="281" y="290"/>
                        </a:lnTo>
                        <a:lnTo>
                          <a:pt x="278" y="291"/>
                        </a:lnTo>
                        <a:lnTo>
                          <a:pt x="278" y="291"/>
                        </a:lnTo>
                        <a:lnTo>
                          <a:pt x="277" y="292"/>
                        </a:lnTo>
                        <a:lnTo>
                          <a:pt x="276" y="292"/>
                        </a:lnTo>
                        <a:lnTo>
                          <a:pt x="273" y="292"/>
                        </a:lnTo>
                        <a:lnTo>
                          <a:pt x="270" y="291"/>
                        </a:lnTo>
                        <a:lnTo>
                          <a:pt x="266" y="287"/>
                        </a:lnTo>
                        <a:lnTo>
                          <a:pt x="264" y="284"/>
                        </a:lnTo>
                        <a:lnTo>
                          <a:pt x="264" y="283"/>
                        </a:lnTo>
                        <a:lnTo>
                          <a:pt x="262" y="284"/>
                        </a:lnTo>
                        <a:lnTo>
                          <a:pt x="261" y="288"/>
                        </a:lnTo>
                        <a:lnTo>
                          <a:pt x="258" y="291"/>
                        </a:lnTo>
                        <a:lnTo>
                          <a:pt x="257" y="294"/>
                        </a:lnTo>
                        <a:lnTo>
                          <a:pt x="257" y="296"/>
                        </a:lnTo>
                        <a:lnTo>
                          <a:pt x="256" y="299"/>
                        </a:lnTo>
                        <a:lnTo>
                          <a:pt x="256" y="299"/>
                        </a:lnTo>
                        <a:lnTo>
                          <a:pt x="256" y="300"/>
                        </a:lnTo>
                        <a:lnTo>
                          <a:pt x="254" y="302"/>
                        </a:lnTo>
                        <a:lnTo>
                          <a:pt x="254" y="303"/>
                        </a:lnTo>
                        <a:lnTo>
                          <a:pt x="253" y="303"/>
                        </a:lnTo>
                        <a:lnTo>
                          <a:pt x="250" y="303"/>
                        </a:lnTo>
                        <a:lnTo>
                          <a:pt x="250" y="302"/>
                        </a:lnTo>
                        <a:lnTo>
                          <a:pt x="248" y="300"/>
                        </a:lnTo>
                        <a:lnTo>
                          <a:pt x="245" y="299"/>
                        </a:lnTo>
                        <a:lnTo>
                          <a:pt x="242" y="298"/>
                        </a:lnTo>
                        <a:lnTo>
                          <a:pt x="242" y="298"/>
                        </a:lnTo>
                        <a:lnTo>
                          <a:pt x="242" y="298"/>
                        </a:lnTo>
                        <a:lnTo>
                          <a:pt x="242" y="298"/>
                        </a:lnTo>
                        <a:lnTo>
                          <a:pt x="242" y="299"/>
                        </a:lnTo>
                        <a:lnTo>
                          <a:pt x="241" y="299"/>
                        </a:lnTo>
                        <a:lnTo>
                          <a:pt x="240" y="302"/>
                        </a:lnTo>
                        <a:lnTo>
                          <a:pt x="238" y="306"/>
                        </a:lnTo>
                        <a:lnTo>
                          <a:pt x="238" y="311"/>
                        </a:lnTo>
                        <a:lnTo>
                          <a:pt x="238" y="316"/>
                        </a:lnTo>
                        <a:lnTo>
                          <a:pt x="236" y="319"/>
                        </a:lnTo>
                        <a:lnTo>
                          <a:pt x="234" y="322"/>
                        </a:lnTo>
                        <a:lnTo>
                          <a:pt x="232" y="323"/>
                        </a:lnTo>
                        <a:lnTo>
                          <a:pt x="229" y="323"/>
                        </a:lnTo>
                        <a:lnTo>
                          <a:pt x="225" y="322"/>
                        </a:lnTo>
                        <a:lnTo>
                          <a:pt x="224" y="322"/>
                        </a:lnTo>
                        <a:lnTo>
                          <a:pt x="222" y="322"/>
                        </a:lnTo>
                        <a:lnTo>
                          <a:pt x="218" y="322"/>
                        </a:lnTo>
                        <a:lnTo>
                          <a:pt x="214" y="324"/>
                        </a:lnTo>
                        <a:lnTo>
                          <a:pt x="210" y="324"/>
                        </a:lnTo>
                        <a:lnTo>
                          <a:pt x="209" y="324"/>
                        </a:lnTo>
                        <a:lnTo>
                          <a:pt x="208" y="324"/>
                        </a:lnTo>
                        <a:lnTo>
                          <a:pt x="206" y="323"/>
                        </a:lnTo>
                        <a:lnTo>
                          <a:pt x="205" y="323"/>
                        </a:lnTo>
                        <a:lnTo>
                          <a:pt x="205" y="323"/>
                        </a:lnTo>
                        <a:lnTo>
                          <a:pt x="205" y="324"/>
                        </a:lnTo>
                        <a:lnTo>
                          <a:pt x="205" y="324"/>
                        </a:lnTo>
                        <a:lnTo>
                          <a:pt x="204" y="326"/>
                        </a:lnTo>
                        <a:lnTo>
                          <a:pt x="204" y="327"/>
                        </a:lnTo>
                        <a:lnTo>
                          <a:pt x="205" y="330"/>
                        </a:lnTo>
                        <a:lnTo>
                          <a:pt x="205" y="331"/>
                        </a:lnTo>
                        <a:lnTo>
                          <a:pt x="205" y="334"/>
                        </a:lnTo>
                        <a:lnTo>
                          <a:pt x="205" y="336"/>
                        </a:lnTo>
                        <a:lnTo>
                          <a:pt x="204" y="340"/>
                        </a:lnTo>
                        <a:lnTo>
                          <a:pt x="202" y="344"/>
                        </a:lnTo>
                        <a:lnTo>
                          <a:pt x="200" y="347"/>
                        </a:lnTo>
                        <a:lnTo>
                          <a:pt x="197" y="348"/>
                        </a:lnTo>
                        <a:lnTo>
                          <a:pt x="196" y="350"/>
                        </a:lnTo>
                        <a:lnTo>
                          <a:pt x="192" y="351"/>
                        </a:lnTo>
                        <a:lnTo>
                          <a:pt x="190" y="352"/>
                        </a:lnTo>
                        <a:lnTo>
                          <a:pt x="189" y="352"/>
                        </a:lnTo>
                        <a:lnTo>
                          <a:pt x="189" y="350"/>
                        </a:lnTo>
                        <a:lnTo>
                          <a:pt x="188" y="350"/>
                        </a:lnTo>
                        <a:lnTo>
                          <a:pt x="188" y="350"/>
                        </a:lnTo>
                        <a:lnTo>
                          <a:pt x="188" y="350"/>
                        </a:lnTo>
                        <a:lnTo>
                          <a:pt x="186" y="350"/>
                        </a:lnTo>
                        <a:lnTo>
                          <a:pt x="185" y="348"/>
                        </a:lnTo>
                        <a:lnTo>
                          <a:pt x="184" y="347"/>
                        </a:lnTo>
                        <a:lnTo>
                          <a:pt x="180" y="346"/>
                        </a:lnTo>
                        <a:lnTo>
                          <a:pt x="176" y="343"/>
                        </a:lnTo>
                        <a:lnTo>
                          <a:pt x="172" y="342"/>
                        </a:lnTo>
                        <a:lnTo>
                          <a:pt x="169" y="342"/>
                        </a:lnTo>
                        <a:lnTo>
                          <a:pt x="165" y="343"/>
                        </a:lnTo>
                        <a:lnTo>
                          <a:pt x="161" y="344"/>
                        </a:lnTo>
                        <a:lnTo>
                          <a:pt x="157" y="346"/>
                        </a:lnTo>
                        <a:lnTo>
                          <a:pt x="155" y="348"/>
                        </a:lnTo>
                        <a:lnTo>
                          <a:pt x="153" y="350"/>
                        </a:lnTo>
                        <a:lnTo>
                          <a:pt x="152" y="351"/>
                        </a:lnTo>
                        <a:lnTo>
                          <a:pt x="149" y="352"/>
                        </a:lnTo>
                        <a:lnTo>
                          <a:pt x="147" y="352"/>
                        </a:lnTo>
                        <a:lnTo>
                          <a:pt x="144" y="352"/>
                        </a:lnTo>
                        <a:lnTo>
                          <a:pt x="144" y="352"/>
                        </a:lnTo>
                        <a:lnTo>
                          <a:pt x="141" y="352"/>
                        </a:lnTo>
                        <a:lnTo>
                          <a:pt x="137" y="352"/>
                        </a:lnTo>
                        <a:lnTo>
                          <a:pt x="133" y="354"/>
                        </a:lnTo>
                        <a:lnTo>
                          <a:pt x="127" y="355"/>
                        </a:lnTo>
                        <a:lnTo>
                          <a:pt x="121" y="356"/>
                        </a:lnTo>
                        <a:lnTo>
                          <a:pt x="120" y="358"/>
                        </a:lnTo>
                        <a:lnTo>
                          <a:pt x="119" y="358"/>
                        </a:lnTo>
                        <a:lnTo>
                          <a:pt x="117" y="359"/>
                        </a:lnTo>
                        <a:lnTo>
                          <a:pt x="116" y="362"/>
                        </a:lnTo>
                        <a:lnTo>
                          <a:pt x="115" y="364"/>
                        </a:lnTo>
                        <a:lnTo>
                          <a:pt x="113" y="368"/>
                        </a:lnTo>
                        <a:lnTo>
                          <a:pt x="112" y="370"/>
                        </a:lnTo>
                        <a:lnTo>
                          <a:pt x="111" y="370"/>
                        </a:lnTo>
                        <a:lnTo>
                          <a:pt x="108" y="371"/>
                        </a:lnTo>
                        <a:lnTo>
                          <a:pt x="105" y="371"/>
                        </a:lnTo>
                        <a:lnTo>
                          <a:pt x="104" y="372"/>
                        </a:lnTo>
                        <a:lnTo>
                          <a:pt x="101" y="374"/>
                        </a:lnTo>
                        <a:lnTo>
                          <a:pt x="101" y="375"/>
                        </a:lnTo>
                        <a:lnTo>
                          <a:pt x="101" y="375"/>
                        </a:lnTo>
                        <a:lnTo>
                          <a:pt x="101" y="379"/>
                        </a:lnTo>
                        <a:lnTo>
                          <a:pt x="100" y="383"/>
                        </a:lnTo>
                        <a:lnTo>
                          <a:pt x="99" y="385"/>
                        </a:lnTo>
                        <a:lnTo>
                          <a:pt x="96" y="388"/>
                        </a:lnTo>
                        <a:lnTo>
                          <a:pt x="96" y="388"/>
                        </a:lnTo>
                        <a:lnTo>
                          <a:pt x="95" y="388"/>
                        </a:lnTo>
                        <a:lnTo>
                          <a:pt x="95" y="389"/>
                        </a:lnTo>
                        <a:lnTo>
                          <a:pt x="93" y="392"/>
                        </a:lnTo>
                        <a:lnTo>
                          <a:pt x="93" y="395"/>
                        </a:lnTo>
                        <a:lnTo>
                          <a:pt x="92" y="399"/>
                        </a:lnTo>
                        <a:lnTo>
                          <a:pt x="91" y="404"/>
                        </a:lnTo>
                        <a:lnTo>
                          <a:pt x="88" y="411"/>
                        </a:lnTo>
                        <a:lnTo>
                          <a:pt x="87" y="415"/>
                        </a:lnTo>
                        <a:lnTo>
                          <a:pt x="84" y="417"/>
                        </a:lnTo>
                        <a:lnTo>
                          <a:pt x="81" y="417"/>
                        </a:lnTo>
                        <a:lnTo>
                          <a:pt x="80" y="417"/>
                        </a:lnTo>
                        <a:lnTo>
                          <a:pt x="79" y="416"/>
                        </a:lnTo>
                        <a:lnTo>
                          <a:pt x="77" y="412"/>
                        </a:lnTo>
                        <a:lnTo>
                          <a:pt x="76" y="409"/>
                        </a:lnTo>
                        <a:lnTo>
                          <a:pt x="75" y="407"/>
                        </a:lnTo>
                        <a:lnTo>
                          <a:pt x="75" y="405"/>
                        </a:lnTo>
                        <a:lnTo>
                          <a:pt x="75" y="405"/>
                        </a:lnTo>
                        <a:lnTo>
                          <a:pt x="73" y="405"/>
                        </a:lnTo>
                        <a:lnTo>
                          <a:pt x="72" y="404"/>
                        </a:lnTo>
                        <a:lnTo>
                          <a:pt x="71" y="404"/>
                        </a:lnTo>
                        <a:lnTo>
                          <a:pt x="71" y="403"/>
                        </a:lnTo>
                        <a:lnTo>
                          <a:pt x="71" y="401"/>
                        </a:lnTo>
                        <a:lnTo>
                          <a:pt x="71" y="401"/>
                        </a:lnTo>
                        <a:lnTo>
                          <a:pt x="72" y="399"/>
                        </a:lnTo>
                        <a:lnTo>
                          <a:pt x="72" y="397"/>
                        </a:lnTo>
                        <a:lnTo>
                          <a:pt x="72" y="396"/>
                        </a:lnTo>
                        <a:lnTo>
                          <a:pt x="72" y="395"/>
                        </a:lnTo>
                        <a:lnTo>
                          <a:pt x="71" y="395"/>
                        </a:lnTo>
                        <a:lnTo>
                          <a:pt x="68" y="395"/>
                        </a:lnTo>
                        <a:lnTo>
                          <a:pt x="67" y="393"/>
                        </a:lnTo>
                        <a:lnTo>
                          <a:pt x="64" y="393"/>
                        </a:lnTo>
                        <a:lnTo>
                          <a:pt x="61" y="392"/>
                        </a:lnTo>
                        <a:lnTo>
                          <a:pt x="60" y="391"/>
                        </a:lnTo>
                        <a:lnTo>
                          <a:pt x="59" y="388"/>
                        </a:lnTo>
                        <a:lnTo>
                          <a:pt x="58" y="385"/>
                        </a:lnTo>
                        <a:lnTo>
                          <a:pt x="58" y="383"/>
                        </a:lnTo>
                        <a:lnTo>
                          <a:pt x="58" y="381"/>
                        </a:lnTo>
                        <a:lnTo>
                          <a:pt x="56" y="380"/>
                        </a:lnTo>
                        <a:lnTo>
                          <a:pt x="56" y="380"/>
                        </a:lnTo>
                        <a:lnTo>
                          <a:pt x="56" y="380"/>
                        </a:lnTo>
                        <a:lnTo>
                          <a:pt x="55" y="380"/>
                        </a:lnTo>
                        <a:lnTo>
                          <a:pt x="52" y="381"/>
                        </a:lnTo>
                        <a:lnTo>
                          <a:pt x="51" y="383"/>
                        </a:lnTo>
                        <a:lnTo>
                          <a:pt x="54" y="387"/>
                        </a:lnTo>
                        <a:lnTo>
                          <a:pt x="47" y="384"/>
                        </a:lnTo>
                        <a:lnTo>
                          <a:pt x="44" y="383"/>
                        </a:lnTo>
                        <a:lnTo>
                          <a:pt x="40" y="380"/>
                        </a:lnTo>
                        <a:lnTo>
                          <a:pt x="38" y="380"/>
                        </a:lnTo>
                        <a:lnTo>
                          <a:pt x="36" y="379"/>
                        </a:lnTo>
                        <a:lnTo>
                          <a:pt x="36" y="379"/>
                        </a:lnTo>
                        <a:lnTo>
                          <a:pt x="31" y="379"/>
                        </a:lnTo>
                        <a:lnTo>
                          <a:pt x="27" y="377"/>
                        </a:lnTo>
                        <a:lnTo>
                          <a:pt x="22" y="375"/>
                        </a:lnTo>
                        <a:lnTo>
                          <a:pt x="20" y="374"/>
                        </a:lnTo>
                        <a:lnTo>
                          <a:pt x="19" y="372"/>
                        </a:lnTo>
                        <a:lnTo>
                          <a:pt x="18" y="368"/>
                        </a:lnTo>
                        <a:lnTo>
                          <a:pt x="16" y="366"/>
                        </a:lnTo>
                        <a:lnTo>
                          <a:pt x="16" y="362"/>
                        </a:lnTo>
                        <a:lnTo>
                          <a:pt x="16" y="359"/>
                        </a:lnTo>
                        <a:lnTo>
                          <a:pt x="15" y="359"/>
                        </a:lnTo>
                        <a:lnTo>
                          <a:pt x="15" y="358"/>
                        </a:lnTo>
                        <a:lnTo>
                          <a:pt x="12" y="358"/>
                        </a:lnTo>
                        <a:lnTo>
                          <a:pt x="12" y="358"/>
                        </a:lnTo>
                        <a:lnTo>
                          <a:pt x="12" y="358"/>
                        </a:lnTo>
                        <a:lnTo>
                          <a:pt x="11" y="358"/>
                        </a:lnTo>
                        <a:lnTo>
                          <a:pt x="10" y="358"/>
                        </a:lnTo>
                        <a:lnTo>
                          <a:pt x="8" y="356"/>
                        </a:lnTo>
                        <a:lnTo>
                          <a:pt x="6" y="355"/>
                        </a:lnTo>
                        <a:lnTo>
                          <a:pt x="3" y="354"/>
                        </a:lnTo>
                        <a:lnTo>
                          <a:pt x="2" y="352"/>
                        </a:lnTo>
                        <a:lnTo>
                          <a:pt x="2" y="351"/>
                        </a:lnTo>
                        <a:lnTo>
                          <a:pt x="3" y="348"/>
                        </a:lnTo>
                        <a:lnTo>
                          <a:pt x="3" y="348"/>
                        </a:lnTo>
                        <a:lnTo>
                          <a:pt x="4" y="346"/>
                        </a:lnTo>
                        <a:lnTo>
                          <a:pt x="6" y="344"/>
                        </a:lnTo>
                        <a:lnTo>
                          <a:pt x="8" y="343"/>
                        </a:lnTo>
                        <a:lnTo>
                          <a:pt x="11" y="340"/>
                        </a:lnTo>
                        <a:lnTo>
                          <a:pt x="12" y="339"/>
                        </a:lnTo>
                        <a:lnTo>
                          <a:pt x="14" y="339"/>
                        </a:lnTo>
                        <a:lnTo>
                          <a:pt x="15" y="338"/>
                        </a:lnTo>
                        <a:lnTo>
                          <a:pt x="15" y="336"/>
                        </a:lnTo>
                        <a:lnTo>
                          <a:pt x="15" y="336"/>
                        </a:lnTo>
                        <a:lnTo>
                          <a:pt x="14" y="334"/>
                        </a:lnTo>
                        <a:lnTo>
                          <a:pt x="14" y="331"/>
                        </a:lnTo>
                        <a:lnTo>
                          <a:pt x="12" y="330"/>
                        </a:lnTo>
                        <a:lnTo>
                          <a:pt x="11" y="328"/>
                        </a:lnTo>
                        <a:lnTo>
                          <a:pt x="11" y="328"/>
                        </a:lnTo>
                        <a:lnTo>
                          <a:pt x="11" y="328"/>
                        </a:lnTo>
                        <a:lnTo>
                          <a:pt x="11" y="328"/>
                        </a:lnTo>
                        <a:lnTo>
                          <a:pt x="8" y="330"/>
                        </a:lnTo>
                        <a:lnTo>
                          <a:pt x="7" y="331"/>
                        </a:lnTo>
                        <a:lnTo>
                          <a:pt x="6" y="331"/>
                        </a:lnTo>
                        <a:lnTo>
                          <a:pt x="4" y="331"/>
                        </a:lnTo>
                        <a:lnTo>
                          <a:pt x="3" y="330"/>
                        </a:lnTo>
                        <a:lnTo>
                          <a:pt x="2" y="327"/>
                        </a:lnTo>
                        <a:lnTo>
                          <a:pt x="2" y="327"/>
                        </a:lnTo>
                        <a:lnTo>
                          <a:pt x="0" y="324"/>
                        </a:lnTo>
                        <a:lnTo>
                          <a:pt x="0" y="322"/>
                        </a:lnTo>
                        <a:lnTo>
                          <a:pt x="0" y="320"/>
                        </a:lnTo>
                        <a:lnTo>
                          <a:pt x="2" y="318"/>
                        </a:lnTo>
                        <a:lnTo>
                          <a:pt x="3" y="316"/>
                        </a:lnTo>
                        <a:lnTo>
                          <a:pt x="6" y="316"/>
                        </a:lnTo>
                        <a:lnTo>
                          <a:pt x="6" y="316"/>
                        </a:lnTo>
                        <a:lnTo>
                          <a:pt x="7" y="315"/>
                        </a:lnTo>
                        <a:lnTo>
                          <a:pt x="7" y="315"/>
                        </a:lnTo>
                        <a:lnTo>
                          <a:pt x="8" y="312"/>
                        </a:lnTo>
                        <a:lnTo>
                          <a:pt x="10" y="310"/>
                        </a:lnTo>
                        <a:lnTo>
                          <a:pt x="10" y="310"/>
                        </a:lnTo>
                        <a:lnTo>
                          <a:pt x="11" y="307"/>
                        </a:lnTo>
                        <a:lnTo>
                          <a:pt x="12" y="304"/>
                        </a:lnTo>
                        <a:lnTo>
                          <a:pt x="14" y="303"/>
                        </a:lnTo>
                        <a:lnTo>
                          <a:pt x="16" y="302"/>
                        </a:lnTo>
                        <a:lnTo>
                          <a:pt x="16" y="302"/>
                        </a:lnTo>
                        <a:lnTo>
                          <a:pt x="18" y="300"/>
                        </a:lnTo>
                        <a:lnTo>
                          <a:pt x="19" y="300"/>
                        </a:lnTo>
                        <a:lnTo>
                          <a:pt x="19" y="299"/>
                        </a:lnTo>
                        <a:lnTo>
                          <a:pt x="20" y="299"/>
                        </a:lnTo>
                        <a:lnTo>
                          <a:pt x="20" y="298"/>
                        </a:lnTo>
                        <a:lnTo>
                          <a:pt x="22" y="296"/>
                        </a:lnTo>
                        <a:lnTo>
                          <a:pt x="23" y="296"/>
                        </a:lnTo>
                        <a:lnTo>
                          <a:pt x="24" y="295"/>
                        </a:lnTo>
                        <a:lnTo>
                          <a:pt x="27" y="296"/>
                        </a:lnTo>
                        <a:lnTo>
                          <a:pt x="28" y="298"/>
                        </a:lnTo>
                        <a:lnTo>
                          <a:pt x="30" y="299"/>
                        </a:lnTo>
                        <a:lnTo>
                          <a:pt x="28" y="300"/>
                        </a:lnTo>
                        <a:lnTo>
                          <a:pt x="28" y="302"/>
                        </a:lnTo>
                        <a:lnTo>
                          <a:pt x="28" y="302"/>
                        </a:lnTo>
                        <a:lnTo>
                          <a:pt x="28" y="303"/>
                        </a:lnTo>
                        <a:lnTo>
                          <a:pt x="30" y="304"/>
                        </a:lnTo>
                        <a:lnTo>
                          <a:pt x="30" y="306"/>
                        </a:lnTo>
                        <a:lnTo>
                          <a:pt x="31" y="306"/>
                        </a:lnTo>
                        <a:lnTo>
                          <a:pt x="31" y="306"/>
                        </a:lnTo>
                        <a:lnTo>
                          <a:pt x="32" y="307"/>
                        </a:lnTo>
                        <a:lnTo>
                          <a:pt x="31" y="308"/>
                        </a:lnTo>
                        <a:lnTo>
                          <a:pt x="31" y="308"/>
                        </a:lnTo>
                        <a:lnTo>
                          <a:pt x="31" y="308"/>
                        </a:lnTo>
                        <a:lnTo>
                          <a:pt x="31" y="310"/>
                        </a:lnTo>
                        <a:lnTo>
                          <a:pt x="30" y="311"/>
                        </a:lnTo>
                        <a:lnTo>
                          <a:pt x="30" y="312"/>
                        </a:lnTo>
                        <a:lnTo>
                          <a:pt x="30" y="312"/>
                        </a:lnTo>
                        <a:lnTo>
                          <a:pt x="30" y="312"/>
                        </a:lnTo>
                        <a:lnTo>
                          <a:pt x="31" y="314"/>
                        </a:lnTo>
                        <a:lnTo>
                          <a:pt x="31" y="315"/>
                        </a:lnTo>
                        <a:lnTo>
                          <a:pt x="32" y="315"/>
                        </a:lnTo>
                        <a:lnTo>
                          <a:pt x="34" y="316"/>
                        </a:lnTo>
                        <a:lnTo>
                          <a:pt x="34" y="315"/>
                        </a:lnTo>
                        <a:lnTo>
                          <a:pt x="35" y="315"/>
                        </a:lnTo>
                        <a:lnTo>
                          <a:pt x="35" y="315"/>
                        </a:lnTo>
                        <a:lnTo>
                          <a:pt x="35" y="315"/>
                        </a:lnTo>
                        <a:lnTo>
                          <a:pt x="36" y="314"/>
                        </a:lnTo>
                        <a:lnTo>
                          <a:pt x="36" y="311"/>
                        </a:lnTo>
                        <a:lnTo>
                          <a:pt x="38" y="310"/>
                        </a:lnTo>
                        <a:lnTo>
                          <a:pt x="38" y="308"/>
                        </a:lnTo>
                        <a:lnTo>
                          <a:pt x="39" y="308"/>
                        </a:lnTo>
                        <a:lnTo>
                          <a:pt x="40" y="307"/>
                        </a:lnTo>
                        <a:lnTo>
                          <a:pt x="42" y="308"/>
                        </a:lnTo>
                        <a:lnTo>
                          <a:pt x="43" y="308"/>
                        </a:lnTo>
                        <a:lnTo>
                          <a:pt x="44" y="310"/>
                        </a:lnTo>
                        <a:lnTo>
                          <a:pt x="44" y="311"/>
                        </a:lnTo>
                        <a:lnTo>
                          <a:pt x="46" y="310"/>
                        </a:lnTo>
                        <a:lnTo>
                          <a:pt x="47" y="308"/>
                        </a:lnTo>
                        <a:lnTo>
                          <a:pt x="47" y="308"/>
                        </a:lnTo>
                        <a:lnTo>
                          <a:pt x="47" y="307"/>
                        </a:lnTo>
                        <a:lnTo>
                          <a:pt x="46" y="306"/>
                        </a:lnTo>
                        <a:lnTo>
                          <a:pt x="46" y="304"/>
                        </a:lnTo>
                        <a:lnTo>
                          <a:pt x="46" y="302"/>
                        </a:lnTo>
                        <a:lnTo>
                          <a:pt x="47" y="300"/>
                        </a:lnTo>
                        <a:lnTo>
                          <a:pt x="47" y="300"/>
                        </a:lnTo>
                        <a:lnTo>
                          <a:pt x="47" y="299"/>
                        </a:lnTo>
                        <a:lnTo>
                          <a:pt x="47" y="298"/>
                        </a:lnTo>
                        <a:lnTo>
                          <a:pt x="47" y="298"/>
                        </a:lnTo>
                        <a:lnTo>
                          <a:pt x="48" y="296"/>
                        </a:lnTo>
                        <a:lnTo>
                          <a:pt x="48" y="296"/>
                        </a:lnTo>
                        <a:lnTo>
                          <a:pt x="51" y="296"/>
                        </a:lnTo>
                        <a:lnTo>
                          <a:pt x="54" y="295"/>
                        </a:lnTo>
                        <a:lnTo>
                          <a:pt x="56" y="295"/>
                        </a:lnTo>
                        <a:lnTo>
                          <a:pt x="58" y="294"/>
                        </a:lnTo>
                        <a:lnTo>
                          <a:pt x="58" y="294"/>
                        </a:lnTo>
                        <a:lnTo>
                          <a:pt x="58" y="294"/>
                        </a:lnTo>
                        <a:lnTo>
                          <a:pt x="59" y="292"/>
                        </a:lnTo>
                        <a:lnTo>
                          <a:pt x="60" y="292"/>
                        </a:lnTo>
                        <a:lnTo>
                          <a:pt x="60" y="292"/>
                        </a:lnTo>
                        <a:lnTo>
                          <a:pt x="60" y="292"/>
                        </a:lnTo>
                        <a:lnTo>
                          <a:pt x="63" y="294"/>
                        </a:lnTo>
                        <a:lnTo>
                          <a:pt x="65" y="292"/>
                        </a:lnTo>
                        <a:lnTo>
                          <a:pt x="67" y="292"/>
                        </a:lnTo>
                        <a:lnTo>
                          <a:pt x="67" y="292"/>
                        </a:lnTo>
                        <a:lnTo>
                          <a:pt x="67" y="291"/>
                        </a:lnTo>
                        <a:lnTo>
                          <a:pt x="68" y="290"/>
                        </a:lnTo>
                        <a:lnTo>
                          <a:pt x="71" y="287"/>
                        </a:lnTo>
                        <a:lnTo>
                          <a:pt x="72" y="287"/>
                        </a:lnTo>
                        <a:lnTo>
                          <a:pt x="73" y="286"/>
                        </a:lnTo>
                        <a:lnTo>
                          <a:pt x="73" y="286"/>
                        </a:lnTo>
                        <a:lnTo>
                          <a:pt x="75" y="286"/>
                        </a:lnTo>
                        <a:lnTo>
                          <a:pt x="75" y="284"/>
                        </a:lnTo>
                        <a:lnTo>
                          <a:pt x="76" y="283"/>
                        </a:lnTo>
                        <a:lnTo>
                          <a:pt x="76" y="283"/>
                        </a:lnTo>
                        <a:lnTo>
                          <a:pt x="76" y="282"/>
                        </a:lnTo>
                        <a:lnTo>
                          <a:pt x="75" y="282"/>
                        </a:lnTo>
                        <a:lnTo>
                          <a:pt x="75" y="282"/>
                        </a:lnTo>
                        <a:lnTo>
                          <a:pt x="75" y="282"/>
                        </a:lnTo>
                        <a:lnTo>
                          <a:pt x="71" y="280"/>
                        </a:lnTo>
                        <a:lnTo>
                          <a:pt x="68" y="279"/>
                        </a:lnTo>
                        <a:lnTo>
                          <a:pt x="67" y="278"/>
                        </a:lnTo>
                        <a:lnTo>
                          <a:pt x="65" y="275"/>
                        </a:lnTo>
                        <a:lnTo>
                          <a:pt x="65" y="274"/>
                        </a:lnTo>
                        <a:lnTo>
                          <a:pt x="65" y="271"/>
                        </a:lnTo>
                        <a:lnTo>
                          <a:pt x="67" y="270"/>
                        </a:lnTo>
                        <a:lnTo>
                          <a:pt x="67" y="270"/>
                        </a:lnTo>
                        <a:lnTo>
                          <a:pt x="67" y="268"/>
                        </a:lnTo>
                        <a:lnTo>
                          <a:pt x="67" y="267"/>
                        </a:lnTo>
                        <a:lnTo>
                          <a:pt x="67" y="267"/>
                        </a:lnTo>
                        <a:lnTo>
                          <a:pt x="65" y="268"/>
                        </a:lnTo>
                        <a:lnTo>
                          <a:pt x="64" y="268"/>
                        </a:lnTo>
                        <a:lnTo>
                          <a:pt x="63" y="270"/>
                        </a:lnTo>
                        <a:lnTo>
                          <a:pt x="61" y="268"/>
                        </a:lnTo>
                        <a:lnTo>
                          <a:pt x="60" y="268"/>
                        </a:lnTo>
                        <a:lnTo>
                          <a:pt x="59" y="266"/>
                        </a:lnTo>
                        <a:lnTo>
                          <a:pt x="59" y="266"/>
                        </a:lnTo>
                        <a:lnTo>
                          <a:pt x="59" y="263"/>
                        </a:lnTo>
                        <a:lnTo>
                          <a:pt x="59" y="262"/>
                        </a:lnTo>
                        <a:lnTo>
                          <a:pt x="60" y="259"/>
                        </a:lnTo>
                        <a:lnTo>
                          <a:pt x="61" y="258"/>
                        </a:lnTo>
                        <a:lnTo>
                          <a:pt x="63" y="258"/>
                        </a:lnTo>
                        <a:lnTo>
                          <a:pt x="63" y="258"/>
                        </a:lnTo>
                        <a:lnTo>
                          <a:pt x="65" y="256"/>
                        </a:lnTo>
                        <a:lnTo>
                          <a:pt x="67" y="256"/>
                        </a:lnTo>
                        <a:lnTo>
                          <a:pt x="68" y="256"/>
                        </a:lnTo>
                        <a:lnTo>
                          <a:pt x="69" y="255"/>
                        </a:lnTo>
                        <a:lnTo>
                          <a:pt x="69" y="254"/>
                        </a:lnTo>
                        <a:lnTo>
                          <a:pt x="68" y="254"/>
                        </a:lnTo>
                        <a:lnTo>
                          <a:pt x="67" y="254"/>
                        </a:lnTo>
                        <a:lnTo>
                          <a:pt x="67" y="254"/>
                        </a:lnTo>
                        <a:lnTo>
                          <a:pt x="63" y="252"/>
                        </a:lnTo>
                        <a:lnTo>
                          <a:pt x="60" y="250"/>
                        </a:lnTo>
                        <a:lnTo>
                          <a:pt x="60" y="250"/>
                        </a:lnTo>
                        <a:lnTo>
                          <a:pt x="60" y="248"/>
                        </a:lnTo>
                        <a:lnTo>
                          <a:pt x="60" y="247"/>
                        </a:lnTo>
                        <a:lnTo>
                          <a:pt x="61" y="246"/>
                        </a:lnTo>
                        <a:lnTo>
                          <a:pt x="63" y="244"/>
                        </a:lnTo>
                        <a:lnTo>
                          <a:pt x="64" y="244"/>
                        </a:lnTo>
                        <a:lnTo>
                          <a:pt x="65" y="243"/>
                        </a:lnTo>
                        <a:lnTo>
                          <a:pt x="65" y="243"/>
                        </a:lnTo>
                        <a:lnTo>
                          <a:pt x="67" y="243"/>
                        </a:lnTo>
                        <a:lnTo>
                          <a:pt x="68" y="240"/>
                        </a:lnTo>
                        <a:lnTo>
                          <a:pt x="69" y="239"/>
                        </a:lnTo>
                        <a:lnTo>
                          <a:pt x="72" y="239"/>
                        </a:lnTo>
                        <a:lnTo>
                          <a:pt x="75" y="239"/>
                        </a:lnTo>
                        <a:lnTo>
                          <a:pt x="77" y="239"/>
                        </a:lnTo>
                        <a:lnTo>
                          <a:pt x="77" y="239"/>
                        </a:lnTo>
                        <a:lnTo>
                          <a:pt x="77" y="239"/>
                        </a:lnTo>
                        <a:lnTo>
                          <a:pt x="79" y="238"/>
                        </a:lnTo>
                        <a:lnTo>
                          <a:pt x="79" y="238"/>
                        </a:lnTo>
                        <a:lnTo>
                          <a:pt x="79" y="236"/>
                        </a:lnTo>
                        <a:lnTo>
                          <a:pt x="80" y="235"/>
                        </a:lnTo>
                        <a:lnTo>
                          <a:pt x="83" y="234"/>
                        </a:lnTo>
                        <a:lnTo>
                          <a:pt x="84" y="234"/>
                        </a:lnTo>
                        <a:lnTo>
                          <a:pt x="87" y="232"/>
                        </a:lnTo>
                        <a:lnTo>
                          <a:pt x="88" y="232"/>
                        </a:lnTo>
                        <a:lnTo>
                          <a:pt x="89" y="231"/>
                        </a:lnTo>
                        <a:lnTo>
                          <a:pt x="89" y="230"/>
                        </a:lnTo>
                        <a:lnTo>
                          <a:pt x="89" y="230"/>
                        </a:lnTo>
                        <a:lnTo>
                          <a:pt x="89" y="230"/>
                        </a:lnTo>
                        <a:lnTo>
                          <a:pt x="92" y="215"/>
                        </a:lnTo>
                        <a:lnTo>
                          <a:pt x="93" y="230"/>
                        </a:lnTo>
                        <a:lnTo>
                          <a:pt x="93" y="230"/>
                        </a:lnTo>
                        <a:lnTo>
                          <a:pt x="95" y="227"/>
                        </a:lnTo>
                        <a:lnTo>
                          <a:pt x="95" y="227"/>
                        </a:lnTo>
                        <a:lnTo>
                          <a:pt x="96" y="224"/>
                        </a:lnTo>
                        <a:lnTo>
                          <a:pt x="97" y="222"/>
                        </a:lnTo>
                        <a:lnTo>
                          <a:pt x="100" y="219"/>
                        </a:lnTo>
                        <a:lnTo>
                          <a:pt x="103" y="218"/>
                        </a:lnTo>
                        <a:lnTo>
                          <a:pt x="107" y="217"/>
                        </a:lnTo>
                        <a:lnTo>
                          <a:pt x="109" y="217"/>
                        </a:lnTo>
                        <a:lnTo>
                          <a:pt x="116" y="217"/>
                        </a:lnTo>
                        <a:lnTo>
                          <a:pt x="123" y="217"/>
                        </a:lnTo>
                        <a:lnTo>
                          <a:pt x="125" y="217"/>
                        </a:lnTo>
                        <a:lnTo>
                          <a:pt x="127" y="217"/>
                        </a:lnTo>
                        <a:lnTo>
                          <a:pt x="128" y="217"/>
                        </a:lnTo>
                        <a:lnTo>
                          <a:pt x="128" y="215"/>
                        </a:lnTo>
                        <a:lnTo>
                          <a:pt x="129" y="215"/>
                        </a:lnTo>
                        <a:lnTo>
                          <a:pt x="129" y="214"/>
                        </a:lnTo>
                        <a:lnTo>
                          <a:pt x="129" y="213"/>
                        </a:lnTo>
                        <a:lnTo>
                          <a:pt x="128" y="209"/>
                        </a:lnTo>
                        <a:lnTo>
                          <a:pt x="128" y="209"/>
                        </a:lnTo>
                        <a:lnTo>
                          <a:pt x="128" y="209"/>
                        </a:lnTo>
                        <a:lnTo>
                          <a:pt x="127" y="205"/>
                        </a:lnTo>
                        <a:lnTo>
                          <a:pt x="125" y="201"/>
                        </a:lnTo>
                        <a:lnTo>
                          <a:pt x="124" y="198"/>
                        </a:lnTo>
                        <a:lnTo>
                          <a:pt x="123" y="195"/>
                        </a:lnTo>
                        <a:lnTo>
                          <a:pt x="123" y="194"/>
                        </a:lnTo>
                        <a:lnTo>
                          <a:pt x="123" y="194"/>
                        </a:lnTo>
                        <a:lnTo>
                          <a:pt x="121" y="194"/>
                        </a:lnTo>
                        <a:lnTo>
                          <a:pt x="120" y="194"/>
                        </a:lnTo>
                        <a:lnTo>
                          <a:pt x="119" y="195"/>
                        </a:lnTo>
                        <a:lnTo>
                          <a:pt x="117" y="194"/>
                        </a:lnTo>
                        <a:lnTo>
                          <a:pt x="116" y="194"/>
                        </a:lnTo>
                        <a:lnTo>
                          <a:pt x="116" y="194"/>
                        </a:lnTo>
                        <a:lnTo>
                          <a:pt x="113" y="193"/>
                        </a:lnTo>
                        <a:lnTo>
                          <a:pt x="111" y="193"/>
                        </a:lnTo>
                        <a:lnTo>
                          <a:pt x="109" y="191"/>
                        </a:lnTo>
                        <a:lnTo>
                          <a:pt x="108" y="190"/>
                        </a:lnTo>
                        <a:lnTo>
                          <a:pt x="108" y="189"/>
                        </a:lnTo>
                        <a:lnTo>
                          <a:pt x="107" y="185"/>
                        </a:lnTo>
                        <a:lnTo>
                          <a:pt x="107" y="182"/>
                        </a:lnTo>
                        <a:lnTo>
                          <a:pt x="105" y="179"/>
                        </a:lnTo>
                        <a:lnTo>
                          <a:pt x="104" y="178"/>
                        </a:lnTo>
                        <a:lnTo>
                          <a:pt x="103" y="177"/>
                        </a:lnTo>
                        <a:lnTo>
                          <a:pt x="100" y="177"/>
                        </a:lnTo>
                        <a:lnTo>
                          <a:pt x="100" y="177"/>
                        </a:lnTo>
                        <a:lnTo>
                          <a:pt x="99" y="175"/>
                        </a:lnTo>
                        <a:lnTo>
                          <a:pt x="97" y="174"/>
                        </a:lnTo>
                        <a:lnTo>
                          <a:pt x="96" y="174"/>
                        </a:lnTo>
                        <a:lnTo>
                          <a:pt x="96" y="173"/>
                        </a:lnTo>
                        <a:lnTo>
                          <a:pt x="95" y="173"/>
                        </a:lnTo>
                        <a:lnTo>
                          <a:pt x="95" y="173"/>
                        </a:lnTo>
                        <a:lnTo>
                          <a:pt x="92" y="174"/>
                        </a:lnTo>
                        <a:lnTo>
                          <a:pt x="89" y="174"/>
                        </a:lnTo>
                        <a:lnTo>
                          <a:pt x="85" y="174"/>
                        </a:lnTo>
                        <a:lnTo>
                          <a:pt x="83" y="174"/>
                        </a:lnTo>
                        <a:lnTo>
                          <a:pt x="80" y="174"/>
                        </a:lnTo>
                        <a:lnTo>
                          <a:pt x="77" y="173"/>
                        </a:lnTo>
                        <a:lnTo>
                          <a:pt x="75" y="171"/>
                        </a:lnTo>
                        <a:lnTo>
                          <a:pt x="75" y="170"/>
                        </a:lnTo>
                        <a:lnTo>
                          <a:pt x="73" y="169"/>
                        </a:lnTo>
                        <a:lnTo>
                          <a:pt x="72" y="169"/>
                        </a:lnTo>
                        <a:lnTo>
                          <a:pt x="71" y="169"/>
                        </a:lnTo>
                        <a:lnTo>
                          <a:pt x="68" y="169"/>
                        </a:lnTo>
                        <a:lnTo>
                          <a:pt x="68" y="169"/>
                        </a:lnTo>
                        <a:lnTo>
                          <a:pt x="63" y="170"/>
                        </a:lnTo>
                        <a:lnTo>
                          <a:pt x="64" y="169"/>
                        </a:lnTo>
                        <a:lnTo>
                          <a:pt x="60" y="169"/>
                        </a:lnTo>
                        <a:lnTo>
                          <a:pt x="56" y="167"/>
                        </a:lnTo>
                        <a:lnTo>
                          <a:pt x="55" y="166"/>
                        </a:lnTo>
                        <a:lnTo>
                          <a:pt x="54" y="165"/>
                        </a:lnTo>
                        <a:lnTo>
                          <a:pt x="54" y="163"/>
                        </a:lnTo>
                        <a:lnTo>
                          <a:pt x="55" y="161"/>
                        </a:lnTo>
                        <a:lnTo>
                          <a:pt x="55" y="161"/>
                        </a:lnTo>
                        <a:lnTo>
                          <a:pt x="54" y="159"/>
                        </a:lnTo>
                        <a:lnTo>
                          <a:pt x="54" y="158"/>
                        </a:lnTo>
                        <a:lnTo>
                          <a:pt x="52" y="158"/>
                        </a:lnTo>
                        <a:lnTo>
                          <a:pt x="51" y="157"/>
                        </a:lnTo>
                        <a:lnTo>
                          <a:pt x="51" y="155"/>
                        </a:lnTo>
                        <a:lnTo>
                          <a:pt x="50" y="155"/>
                        </a:lnTo>
                        <a:lnTo>
                          <a:pt x="51" y="151"/>
                        </a:lnTo>
                        <a:lnTo>
                          <a:pt x="51" y="149"/>
                        </a:lnTo>
                        <a:lnTo>
                          <a:pt x="51" y="147"/>
                        </a:lnTo>
                        <a:lnTo>
                          <a:pt x="50" y="146"/>
                        </a:lnTo>
                        <a:lnTo>
                          <a:pt x="48" y="142"/>
                        </a:lnTo>
                        <a:lnTo>
                          <a:pt x="47" y="139"/>
                        </a:lnTo>
                        <a:lnTo>
                          <a:pt x="48" y="135"/>
                        </a:lnTo>
                        <a:lnTo>
                          <a:pt x="50" y="134"/>
                        </a:lnTo>
                        <a:lnTo>
                          <a:pt x="50" y="133"/>
                        </a:lnTo>
                        <a:lnTo>
                          <a:pt x="50" y="133"/>
                        </a:lnTo>
                        <a:lnTo>
                          <a:pt x="50" y="131"/>
                        </a:lnTo>
                        <a:lnTo>
                          <a:pt x="48" y="129"/>
                        </a:lnTo>
                        <a:lnTo>
                          <a:pt x="48" y="129"/>
                        </a:lnTo>
                        <a:lnTo>
                          <a:pt x="47" y="127"/>
                        </a:lnTo>
                        <a:lnTo>
                          <a:pt x="46" y="127"/>
                        </a:lnTo>
                        <a:lnTo>
                          <a:pt x="44" y="125"/>
                        </a:lnTo>
                        <a:lnTo>
                          <a:pt x="43" y="123"/>
                        </a:lnTo>
                        <a:lnTo>
                          <a:pt x="42" y="121"/>
                        </a:lnTo>
                        <a:lnTo>
                          <a:pt x="42" y="121"/>
                        </a:lnTo>
                        <a:lnTo>
                          <a:pt x="42" y="118"/>
                        </a:lnTo>
                        <a:lnTo>
                          <a:pt x="40" y="115"/>
                        </a:lnTo>
                        <a:lnTo>
                          <a:pt x="39" y="113"/>
                        </a:lnTo>
                        <a:lnTo>
                          <a:pt x="39" y="110"/>
                        </a:lnTo>
                        <a:lnTo>
                          <a:pt x="39" y="109"/>
                        </a:lnTo>
                        <a:lnTo>
                          <a:pt x="39" y="107"/>
                        </a:lnTo>
                        <a:lnTo>
                          <a:pt x="40" y="106"/>
                        </a:lnTo>
                        <a:lnTo>
                          <a:pt x="42" y="105"/>
                        </a:lnTo>
                        <a:lnTo>
                          <a:pt x="46" y="103"/>
                        </a:lnTo>
                        <a:lnTo>
                          <a:pt x="46" y="103"/>
                        </a:lnTo>
                        <a:lnTo>
                          <a:pt x="47" y="102"/>
                        </a:lnTo>
                        <a:lnTo>
                          <a:pt x="47" y="101"/>
                        </a:lnTo>
                        <a:lnTo>
                          <a:pt x="47" y="101"/>
                        </a:lnTo>
                        <a:lnTo>
                          <a:pt x="47" y="98"/>
                        </a:lnTo>
                        <a:lnTo>
                          <a:pt x="43" y="91"/>
                        </a:lnTo>
                        <a:lnTo>
                          <a:pt x="43" y="89"/>
                        </a:lnTo>
                        <a:lnTo>
                          <a:pt x="42" y="86"/>
                        </a:lnTo>
                        <a:lnTo>
                          <a:pt x="42" y="83"/>
                        </a:lnTo>
                        <a:lnTo>
                          <a:pt x="43" y="82"/>
                        </a:lnTo>
                        <a:lnTo>
                          <a:pt x="43" y="82"/>
                        </a:lnTo>
                        <a:lnTo>
                          <a:pt x="44" y="81"/>
                        </a:lnTo>
                        <a:lnTo>
                          <a:pt x="44" y="79"/>
                        </a:lnTo>
                        <a:lnTo>
                          <a:pt x="44" y="78"/>
                        </a:lnTo>
                        <a:lnTo>
                          <a:pt x="43" y="78"/>
                        </a:lnTo>
                        <a:lnTo>
                          <a:pt x="43" y="78"/>
                        </a:lnTo>
                        <a:lnTo>
                          <a:pt x="40" y="78"/>
                        </a:lnTo>
                        <a:lnTo>
                          <a:pt x="39" y="77"/>
                        </a:lnTo>
                        <a:lnTo>
                          <a:pt x="38" y="75"/>
                        </a:lnTo>
                        <a:lnTo>
                          <a:pt x="38" y="74"/>
                        </a:lnTo>
                        <a:lnTo>
                          <a:pt x="38" y="71"/>
                        </a:lnTo>
                        <a:lnTo>
                          <a:pt x="39" y="69"/>
                        </a:lnTo>
                        <a:lnTo>
                          <a:pt x="39" y="69"/>
                        </a:lnTo>
                        <a:lnTo>
                          <a:pt x="42" y="65"/>
                        </a:lnTo>
                        <a:lnTo>
                          <a:pt x="43" y="64"/>
                        </a:lnTo>
                        <a:lnTo>
                          <a:pt x="44" y="62"/>
                        </a:lnTo>
                        <a:lnTo>
                          <a:pt x="44" y="61"/>
                        </a:lnTo>
                        <a:lnTo>
                          <a:pt x="44" y="61"/>
                        </a:lnTo>
                        <a:lnTo>
                          <a:pt x="44" y="60"/>
                        </a:lnTo>
                        <a:lnTo>
                          <a:pt x="46" y="58"/>
                        </a:lnTo>
                        <a:lnTo>
                          <a:pt x="46" y="54"/>
                        </a:lnTo>
                        <a:lnTo>
                          <a:pt x="46" y="53"/>
                        </a:lnTo>
                        <a:lnTo>
                          <a:pt x="46" y="53"/>
                        </a:lnTo>
                        <a:lnTo>
                          <a:pt x="46" y="52"/>
                        </a:lnTo>
                        <a:lnTo>
                          <a:pt x="46" y="50"/>
                        </a:lnTo>
                        <a:lnTo>
                          <a:pt x="47" y="49"/>
                        </a:lnTo>
                        <a:lnTo>
                          <a:pt x="48" y="46"/>
                        </a:lnTo>
                        <a:lnTo>
                          <a:pt x="50" y="45"/>
                        </a:lnTo>
                        <a:lnTo>
                          <a:pt x="51" y="45"/>
                        </a:lnTo>
                        <a:lnTo>
                          <a:pt x="51" y="44"/>
                        </a:lnTo>
                        <a:lnTo>
                          <a:pt x="51" y="42"/>
                        </a:lnTo>
                        <a:lnTo>
                          <a:pt x="51" y="41"/>
                        </a:lnTo>
                        <a:lnTo>
                          <a:pt x="52" y="38"/>
                        </a:lnTo>
                        <a:lnTo>
                          <a:pt x="54" y="36"/>
                        </a:lnTo>
                        <a:lnTo>
                          <a:pt x="55" y="36"/>
                        </a:lnTo>
                        <a:lnTo>
                          <a:pt x="56" y="36"/>
                        </a:lnTo>
                        <a:lnTo>
                          <a:pt x="58" y="36"/>
                        </a:lnTo>
                        <a:lnTo>
                          <a:pt x="58" y="37"/>
                        </a:lnTo>
                        <a:lnTo>
                          <a:pt x="59" y="38"/>
                        </a:lnTo>
                        <a:lnTo>
                          <a:pt x="59" y="38"/>
                        </a:lnTo>
                        <a:lnTo>
                          <a:pt x="59" y="38"/>
                        </a:lnTo>
                        <a:lnTo>
                          <a:pt x="59" y="38"/>
                        </a:lnTo>
                        <a:lnTo>
                          <a:pt x="60" y="38"/>
                        </a:lnTo>
                        <a:lnTo>
                          <a:pt x="61" y="38"/>
                        </a:lnTo>
                        <a:lnTo>
                          <a:pt x="61" y="37"/>
                        </a:lnTo>
                        <a:lnTo>
                          <a:pt x="64" y="36"/>
                        </a:lnTo>
                        <a:lnTo>
                          <a:pt x="64" y="36"/>
                        </a:lnTo>
                        <a:lnTo>
                          <a:pt x="65" y="33"/>
                        </a:lnTo>
                        <a:lnTo>
                          <a:pt x="67" y="32"/>
                        </a:lnTo>
                        <a:lnTo>
                          <a:pt x="68" y="30"/>
                        </a:lnTo>
                        <a:lnTo>
                          <a:pt x="71" y="29"/>
                        </a:lnTo>
                        <a:lnTo>
                          <a:pt x="73" y="29"/>
                        </a:lnTo>
                        <a:lnTo>
                          <a:pt x="77" y="29"/>
                        </a:lnTo>
                        <a:lnTo>
                          <a:pt x="81" y="28"/>
                        </a:lnTo>
                        <a:lnTo>
                          <a:pt x="83" y="28"/>
                        </a:lnTo>
                        <a:lnTo>
                          <a:pt x="84" y="28"/>
                        </a:lnTo>
                        <a:lnTo>
                          <a:pt x="85" y="26"/>
                        </a:lnTo>
                        <a:lnTo>
                          <a:pt x="88" y="25"/>
                        </a:lnTo>
                        <a:lnTo>
                          <a:pt x="91" y="25"/>
                        </a:lnTo>
                        <a:lnTo>
                          <a:pt x="93" y="25"/>
                        </a:lnTo>
                        <a:lnTo>
                          <a:pt x="95" y="25"/>
                        </a:lnTo>
                        <a:lnTo>
                          <a:pt x="96" y="26"/>
                        </a:lnTo>
                        <a:lnTo>
                          <a:pt x="97" y="28"/>
                        </a:lnTo>
                        <a:lnTo>
                          <a:pt x="97" y="28"/>
                        </a:lnTo>
                        <a:lnTo>
                          <a:pt x="97" y="28"/>
                        </a:lnTo>
                        <a:lnTo>
                          <a:pt x="97" y="28"/>
                        </a:lnTo>
                        <a:lnTo>
                          <a:pt x="99" y="26"/>
                        </a:lnTo>
                        <a:lnTo>
                          <a:pt x="100" y="26"/>
                        </a:lnTo>
                        <a:lnTo>
                          <a:pt x="103" y="25"/>
                        </a:lnTo>
                        <a:lnTo>
                          <a:pt x="103" y="25"/>
                        </a:lnTo>
                        <a:lnTo>
                          <a:pt x="104" y="24"/>
                        </a:lnTo>
                        <a:lnTo>
                          <a:pt x="105" y="22"/>
                        </a:lnTo>
                        <a:lnTo>
                          <a:pt x="108" y="21"/>
                        </a:lnTo>
                        <a:lnTo>
                          <a:pt x="109" y="21"/>
                        </a:lnTo>
                        <a:lnTo>
                          <a:pt x="109" y="21"/>
                        </a:lnTo>
                        <a:lnTo>
                          <a:pt x="113" y="21"/>
                        </a:lnTo>
                        <a:lnTo>
                          <a:pt x="117" y="21"/>
                        </a:lnTo>
                        <a:lnTo>
                          <a:pt x="119" y="21"/>
                        </a:lnTo>
                        <a:lnTo>
                          <a:pt x="120" y="20"/>
                        </a:lnTo>
                        <a:lnTo>
                          <a:pt x="121" y="20"/>
                        </a:lnTo>
                        <a:lnTo>
                          <a:pt x="123" y="17"/>
                        </a:lnTo>
                        <a:lnTo>
                          <a:pt x="123" y="17"/>
                        </a:lnTo>
                        <a:lnTo>
                          <a:pt x="124" y="14"/>
                        </a:lnTo>
                        <a:lnTo>
                          <a:pt x="127" y="12"/>
                        </a:lnTo>
                        <a:lnTo>
                          <a:pt x="128" y="9"/>
                        </a:lnTo>
                        <a:lnTo>
                          <a:pt x="129" y="8"/>
                        </a:lnTo>
                        <a:lnTo>
                          <a:pt x="132" y="8"/>
                        </a:lnTo>
                        <a:lnTo>
                          <a:pt x="133" y="8"/>
                        </a:lnTo>
                        <a:lnTo>
                          <a:pt x="136" y="8"/>
                        </a:lnTo>
                        <a:lnTo>
                          <a:pt x="137" y="9"/>
                        </a:lnTo>
                        <a:lnTo>
                          <a:pt x="137" y="9"/>
                        </a:lnTo>
                        <a:lnTo>
                          <a:pt x="139" y="9"/>
                        </a:lnTo>
                        <a:lnTo>
                          <a:pt x="140" y="9"/>
                        </a:lnTo>
                        <a:lnTo>
                          <a:pt x="143" y="9"/>
                        </a:lnTo>
                        <a:lnTo>
                          <a:pt x="144" y="8"/>
                        </a:lnTo>
                        <a:lnTo>
                          <a:pt x="145" y="8"/>
                        </a:lnTo>
                        <a:lnTo>
                          <a:pt x="147" y="5"/>
                        </a:lnTo>
                        <a:lnTo>
                          <a:pt x="147" y="5"/>
                        </a:lnTo>
                        <a:lnTo>
                          <a:pt x="149" y="2"/>
                        </a:lnTo>
                        <a:lnTo>
                          <a:pt x="152" y="1"/>
                        </a:lnTo>
                        <a:lnTo>
                          <a:pt x="156"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4" name="Freeform 652">
                    <a:extLst>
                      <a:ext uri="{FF2B5EF4-FFF2-40B4-BE49-F238E27FC236}">
                        <a16:creationId xmlns:a16="http://schemas.microsoft.com/office/drawing/2014/main" id="{17434114-406D-74C0-9F34-F5B591EC27C0}"/>
                      </a:ext>
                    </a:extLst>
                  </p:cNvPr>
                  <p:cNvSpPr>
                    <a:spLocks noEditPoints="1"/>
                  </p:cNvSpPr>
                  <p:nvPr/>
                </p:nvSpPr>
                <p:spPr bwMode="auto">
                  <a:xfrm>
                    <a:off x="1293954" y="-7461032"/>
                    <a:ext cx="5441373" cy="5229520"/>
                  </a:xfrm>
                  <a:custGeom>
                    <a:avLst/>
                    <a:gdLst>
                      <a:gd name="T0" fmla="*/ 29 w 488"/>
                      <a:gd name="T1" fmla="*/ 162 h 469"/>
                      <a:gd name="T2" fmla="*/ 444 w 488"/>
                      <a:gd name="T3" fmla="*/ 145 h 469"/>
                      <a:gd name="T4" fmla="*/ 448 w 488"/>
                      <a:gd name="T5" fmla="*/ 185 h 469"/>
                      <a:gd name="T6" fmla="*/ 478 w 488"/>
                      <a:gd name="T7" fmla="*/ 167 h 469"/>
                      <a:gd name="T8" fmla="*/ 56 w 488"/>
                      <a:gd name="T9" fmla="*/ 163 h 469"/>
                      <a:gd name="T10" fmla="*/ 53 w 488"/>
                      <a:gd name="T11" fmla="*/ 165 h 469"/>
                      <a:gd name="T12" fmla="*/ 44 w 488"/>
                      <a:gd name="T13" fmla="*/ 137 h 469"/>
                      <a:gd name="T14" fmla="*/ 60 w 488"/>
                      <a:gd name="T15" fmla="*/ 117 h 469"/>
                      <a:gd name="T16" fmla="*/ 9 w 488"/>
                      <a:gd name="T17" fmla="*/ 125 h 469"/>
                      <a:gd name="T18" fmla="*/ 50 w 488"/>
                      <a:gd name="T19" fmla="*/ 129 h 469"/>
                      <a:gd name="T20" fmla="*/ 24 w 488"/>
                      <a:gd name="T21" fmla="*/ 123 h 469"/>
                      <a:gd name="T22" fmla="*/ 28 w 488"/>
                      <a:gd name="T23" fmla="*/ 91 h 469"/>
                      <a:gd name="T24" fmla="*/ 48 w 488"/>
                      <a:gd name="T25" fmla="*/ 85 h 469"/>
                      <a:gd name="T26" fmla="*/ 28 w 488"/>
                      <a:gd name="T27" fmla="*/ 89 h 469"/>
                      <a:gd name="T28" fmla="*/ 9 w 488"/>
                      <a:gd name="T29" fmla="*/ 86 h 469"/>
                      <a:gd name="T30" fmla="*/ 50 w 488"/>
                      <a:gd name="T31" fmla="*/ 55 h 469"/>
                      <a:gd name="T32" fmla="*/ 89 w 488"/>
                      <a:gd name="T33" fmla="*/ 127 h 469"/>
                      <a:gd name="T34" fmla="*/ 103 w 488"/>
                      <a:gd name="T35" fmla="*/ 170 h 469"/>
                      <a:gd name="T36" fmla="*/ 57 w 488"/>
                      <a:gd name="T37" fmla="*/ 189 h 469"/>
                      <a:gd name="T38" fmla="*/ 62 w 488"/>
                      <a:gd name="T39" fmla="*/ 222 h 469"/>
                      <a:gd name="T40" fmla="*/ 91 w 488"/>
                      <a:gd name="T41" fmla="*/ 260 h 469"/>
                      <a:gd name="T42" fmla="*/ 95 w 488"/>
                      <a:gd name="T43" fmla="*/ 299 h 469"/>
                      <a:gd name="T44" fmla="*/ 182 w 488"/>
                      <a:gd name="T45" fmla="*/ 360 h 469"/>
                      <a:gd name="T46" fmla="*/ 259 w 488"/>
                      <a:gd name="T47" fmla="*/ 447 h 469"/>
                      <a:gd name="T48" fmla="*/ 323 w 488"/>
                      <a:gd name="T49" fmla="*/ 452 h 469"/>
                      <a:gd name="T50" fmla="*/ 384 w 488"/>
                      <a:gd name="T51" fmla="*/ 441 h 469"/>
                      <a:gd name="T52" fmla="*/ 432 w 488"/>
                      <a:gd name="T53" fmla="*/ 389 h 469"/>
                      <a:gd name="T54" fmla="*/ 404 w 488"/>
                      <a:gd name="T55" fmla="*/ 326 h 469"/>
                      <a:gd name="T56" fmla="*/ 423 w 488"/>
                      <a:gd name="T57" fmla="*/ 263 h 469"/>
                      <a:gd name="T58" fmla="*/ 432 w 488"/>
                      <a:gd name="T59" fmla="*/ 186 h 469"/>
                      <a:gd name="T60" fmla="*/ 319 w 488"/>
                      <a:gd name="T61" fmla="*/ 177 h 469"/>
                      <a:gd name="T62" fmla="*/ 307 w 488"/>
                      <a:gd name="T63" fmla="*/ 170 h 469"/>
                      <a:gd name="T64" fmla="*/ 271 w 488"/>
                      <a:gd name="T65" fmla="*/ 157 h 469"/>
                      <a:gd name="T66" fmla="*/ 260 w 488"/>
                      <a:gd name="T67" fmla="*/ 77 h 469"/>
                      <a:gd name="T68" fmla="*/ 186 w 488"/>
                      <a:gd name="T69" fmla="*/ 77 h 469"/>
                      <a:gd name="T70" fmla="*/ 113 w 488"/>
                      <a:gd name="T71" fmla="*/ 50 h 469"/>
                      <a:gd name="T72" fmla="*/ 16 w 488"/>
                      <a:gd name="T73" fmla="*/ 22 h 469"/>
                      <a:gd name="T74" fmla="*/ 18 w 488"/>
                      <a:gd name="T75" fmla="*/ 22 h 469"/>
                      <a:gd name="T76" fmla="*/ 83 w 488"/>
                      <a:gd name="T77" fmla="*/ 48 h 469"/>
                      <a:gd name="T78" fmla="*/ 182 w 488"/>
                      <a:gd name="T79" fmla="*/ 63 h 469"/>
                      <a:gd name="T80" fmla="*/ 258 w 488"/>
                      <a:gd name="T81" fmla="*/ 78 h 469"/>
                      <a:gd name="T82" fmla="*/ 267 w 488"/>
                      <a:gd name="T83" fmla="*/ 163 h 469"/>
                      <a:gd name="T84" fmla="*/ 307 w 488"/>
                      <a:gd name="T85" fmla="*/ 174 h 469"/>
                      <a:gd name="T86" fmla="*/ 397 w 488"/>
                      <a:gd name="T87" fmla="*/ 206 h 469"/>
                      <a:gd name="T88" fmla="*/ 432 w 488"/>
                      <a:gd name="T89" fmla="*/ 167 h 469"/>
                      <a:gd name="T90" fmla="*/ 482 w 488"/>
                      <a:gd name="T91" fmla="*/ 170 h 469"/>
                      <a:gd name="T92" fmla="*/ 450 w 488"/>
                      <a:gd name="T93" fmla="*/ 195 h 469"/>
                      <a:gd name="T94" fmla="*/ 401 w 488"/>
                      <a:gd name="T95" fmla="*/ 282 h 469"/>
                      <a:gd name="T96" fmla="*/ 407 w 488"/>
                      <a:gd name="T97" fmla="*/ 347 h 469"/>
                      <a:gd name="T98" fmla="*/ 425 w 488"/>
                      <a:gd name="T99" fmla="*/ 412 h 469"/>
                      <a:gd name="T100" fmla="*/ 384 w 488"/>
                      <a:gd name="T101" fmla="*/ 465 h 469"/>
                      <a:gd name="T102" fmla="*/ 306 w 488"/>
                      <a:gd name="T103" fmla="*/ 460 h 469"/>
                      <a:gd name="T104" fmla="*/ 251 w 488"/>
                      <a:gd name="T105" fmla="*/ 451 h 469"/>
                      <a:gd name="T106" fmla="*/ 175 w 488"/>
                      <a:gd name="T107" fmla="*/ 352 h 469"/>
                      <a:gd name="T108" fmla="*/ 87 w 488"/>
                      <a:gd name="T109" fmla="*/ 292 h 469"/>
                      <a:gd name="T110" fmla="*/ 87 w 488"/>
                      <a:gd name="T111" fmla="*/ 259 h 469"/>
                      <a:gd name="T112" fmla="*/ 60 w 488"/>
                      <a:gd name="T113" fmla="*/ 223 h 469"/>
                      <a:gd name="T114" fmla="*/ 74 w 488"/>
                      <a:gd name="T115" fmla="*/ 181 h 469"/>
                      <a:gd name="T116" fmla="*/ 91 w 488"/>
                      <a:gd name="T117" fmla="*/ 173 h 469"/>
                      <a:gd name="T118" fmla="*/ 83 w 488"/>
                      <a:gd name="T119" fmla="*/ 118 h 469"/>
                      <a:gd name="T120" fmla="*/ 34 w 488"/>
                      <a:gd name="T121" fmla="*/ 61 h 469"/>
                      <a:gd name="T122" fmla="*/ 1 w 488"/>
                      <a:gd name="T123" fmla="*/ 8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8" h="469">
                        <a:moveTo>
                          <a:pt x="303" y="190"/>
                        </a:moveTo>
                        <a:lnTo>
                          <a:pt x="303" y="190"/>
                        </a:lnTo>
                        <a:lnTo>
                          <a:pt x="303" y="190"/>
                        </a:lnTo>
                        <a:lnTo>
                          <a:pt x="302" y="191"/>
                        </a:lnTo>
                        <a:lnTo>
                          <a:pt x="302" y="195"/>
                        </a:lnTo>
                        <a:lnTo>
                          <a:pt x="303" y="190"/>
                        </a:lnTo>
                        <a:close/>
                        <a:moveTo>
                          <a:pt x="29" y="165"/>
                        </a:moveTo>
                        <a:lnTo>
                          <a:pt x="29" y="165"/>
                        </a:lnTo>
                        <a:lnTo>
                          <a:pt x="29" y="167"/>
                        </a:lnTo>
                        <a:lnTo>
                          <a:pt x="28" y="171"/>
                        </a:lnTo>
                        <a:lnTo>
                          <a:pt x="28" y="174"/>
                        </a:lnTo>
                        <a:lnTo>
                          <a:pt x="28" y="175"/>
                        </a:lnTo>
                        <a:lnTo>
                          <a:pt x="26" y="178"/>
                        </a:lnTo>
                        <a:lnTo>
                          <a:pt x="28" y="179"/>
                        </a:lnTo>
                        <a:lnTo>
                          <a:pt x="30" y="181"/>
                        </a:lnTo>
                        <a:lnTo>
                          <a:pt x="34" y="181"/>
                        </a:lnTo>
                        <a:lnTo>
                          <a:pt x="36" y="182"/>
                        </a:lnTo>
                        <a:lnTo>
                          <a:pt x="38" y="181"/>
                        </a:lnTo>
                        <a:lnTo>
                          <a:pt x="38" y="179"/>
                        </a:lnTo>
                        <a:lnTo>
                          <a:pt x="40" y="177"/>
                        </a:lnTo>
                        <a:lnTo>
                          <a:pt x="40" y="175"/>
                        </a:lnTo>
                        <a:lnTo>
                          <a:pt x="40" y="173"/>
                        </a:lnTo>
                        <a:lnTo>
                          <a:pt x="38" y="173"/>
                        </a:lnTo>
                        <a:lnTo>
                          <a:pt x="37" y="171"/>
                        </a:lnTo>
                        <a:lnTo>
                          <a:pt x="37" y="171"/>
                        </a:lnTo>
                        <a:lnTo>
                          <a:pt x="36" y="171"/>
                        </a:lnTo>
                        <a:lnTo>
                          <a:pt x="33" y="169"/>
                        </a:lnTo>
                        <a:lnTo>
                          <a:pt x="32" y="166"/>
                        </a:lnTo>
                        <a:lnTo>
                          <a:pt x="30" y="165"/>
                        </a:lnTo>
                        <a:lnTo>
                          <a:pt x="29" y="165"/>
                        </a:lnTo>
                        <a:close/>
                        <a:moveTo>
                          <a:pt x="29" y="162"/>
                        </a:moveTo>
                        <a:lnTo>
                          <a:pt x="32" y="162"/>
                        </a:lnTo>
                        <a:lnTo>
                          <a:pt x="33" y="165"/>
                        </a:lnTo>
                        <a:lnTo>
                          <a:pt x="36" y="167"/>
                        </a:lnTo>
                        <a:lnTo>
                          <a:pt x="37" y="169"/>
                        </a:lnTo>
                        <a:lnTo>
                          <a:pt x="40" y="170"/>
                        </a:lnTo>
                        <a:lnTo>
                          <a:pt x="41" y="171"/>
                        </a:lnTo>
                        <a:lnTo>
                          <a:pt x="42" y="173"/>
                        </a:lnTo>
                        <a:lnTo>
                          <a:pt x="42" y="175"/>
                        </a:lnTo>
                        <a:lnTo>
                          <a:pt x="42" y="178"/>
                        </a:lnTo>
                        <a:lnTo>
                          <a:pt x="41" y="179"/>
                        </a:lnTo>
                        <a:lnTo>
                          <a:pt x="41" y="182"/>
                        </a:lnTo>
                        <a:lnTo>
                          <a:pt x="38" y="183"/>
                        </a:lnTo>
                        <a:lnTo>
                          <a:pt x="36" y="185"/>
                        </a:lnTo>
                        <a:lnTo>
                          <a:pt x="34" y="183"/>
                        </a:lnTo>
                        <a:lnTo>
                          <a:pt x="32" y="183"/>
                        </a:lnTo>
                        <a:lnTo>
                          <a:pt x="30" y="182"/>
                        </a:lnTo>
                        <a:lnTo>
                          <a:pt x="26" y="181"/>
                        </a:lnTo>
                        <a:lnTo>
                          <a:pt x="25" y="179"/>
                        </a:lnTo>
                        <a:lnTo>
                          <a:pt x="25" y="177"/>
                        </a:lnTo>
                        <a:lnTo>
                          <a:pt x="25" y="175"/>
                        </a:lnTo>
                        <a:lnTo>
                          <a:pt x="25" y="173"/>
                        </a:lnTo>
                        <a:lnTo>
                          <a:pt x="26" y="170"/>
                        </a:lnTo>
                        <a:lnTo>
                          <a:pt x="26" y="167"/>
                        </a:lnTo>
                        <a:lnTo>
                          <a:pt x="26" y="166"/>
                        </a:lnTo>
                        <a:lnTo>
                          <a:pt x="26" y="165"/>
                        </a:lnTo>
                        <a:lnTo>
                          <a:pt x="26" y="163"/>
                        </a:lnTo>
                        <a:lnTo>
                          <a:pt x="28" y="162"/>
                        </a:lnTo>
                        <a:lnTo>
                          <a:pt x="29" y="162"/>
                        </a:lnTo>
                        <a:close/>
                        <a:moveTo>
                          <a:pt x="448" y="143"/>
                        </a:moveTo>
                        <a:lnTo>
                          <a:pt x="446" y="143"/>
                        </a:lnTo>
                        <a:lnTo>
                          <a:pt x="444" y="145"/>
                        </a:lnTo>
                        <a:lnTo>
                          <a:pt x="442" y="146"/>
                        </a:lnTo>
                        <a:lnTo>
                          <a:pt x="440" y="149"/>
                        </a:lnTo>
                        <a:lnTo>
                          <a:pt x="438" y="151"/>
                        </a:lnTo>
                        <a:lnTo>
                          <a:pt x="437" y="153"/>
                        </a:lnTo>
                        <a:lnTo>
                          <a:pt x="437" y="154"/>
                        </a:lnTo>
                        <a:lnTo>
                          <a:pt x="437" y="155"/>
                        </a:lnTo>
                        <a:lnTo>
                          <a:pt x="436" y="157"/>
                        </a:lnTo>
                        <a:lnTo>
                          <a:pt x="436" y="158"/>
                        </a:lnTo>
                        <a:lnTo>
                          <a:pt x="436" y="161"/>
                        </a:lnTo>
                        <a:lnTo>
                          <a:pt x="434" y="163"/>
                        </a:lnTo>
                        <a:lnTo>
                          <a:pt x="434" y="165"/>
                        </a:lnTo>
                        <a:lnTo>
                          <a:pt x="434" y="166"/>
                        </a:lnTo>
                        <a:lnTo>
                          <a:pt x="434" y="167"/>
                        </a:lnTo>
                        <a:lnTo>
                          <a:pt x="434" y="169"/>
                        </a:lnTo>
                        <a:lnTo>
                          <a:pt x="436" y="171"/>
                        </a:lnTo>
                        <a:lnTo>
                          <a:pt x="436" y="171"/>
                        </a:lnTo>
                        <a:lnTo>
                          <a:pt x="437" y="171"/>
                        </a:lnTo>
                        <a:lnTo>
                          <a:pt x="440" y="170"/>
                        </a:lnTo>
                        <a:lnTo>
                          <a:pt x="442" y="170"/>
                        </a:lnTo>
                        <a:lnTo>
                          <a:pt x="445" y="167"/>
                        </a:lnTo>
                        <a:lnTo>
                          <a:pt x="448" y="166"/>
                        </a:lnTo>
                        <a:lnTo>
                          <a:pt x="449" y="166"/>
                        </a:lnTo>
                        <a:lnTo>
                          <a:pt x="449" y="167"/>
                        </a:lnTo>
                        <a:lnTo>
                          <a:pt x="450" y="169"/>
                        </a:lnTo>
                        <a:lnTo>
                          <a:pt x="452" y="171"/>
                        </a:lnTo>
                        <a:lnTo>
                          <a:pt x="453" y="173"/>
                        </a:lnTo>
                        <a:lnTo>
                          <a:pt x="453" y="175"/>
                        </a:lnTo>
                        <a:lnTo>
                          <a:pt x="452" y="178"/>
                        </a:lnTo>
                        <a:lnTo>
                          <a:pt x="449" y="181"/>
                        </a:lnTo>
                        <a:lnTo>
                          <a:pt x="448" y="183"/>
                        </a:lnTo>
                        <a:lnTo>
                          <a:pt x="448" y="185"/>
                        </a:lnTo>
                        <a:lnTo>
                          <a:pt x="448" y="187"/>
                        </a:lnTo>
                        <a:lnTo>
                          <a:pt x="450" y="189"/>
                        </a:lnTo>
                        <a:lnTo>
                          <a:pt x="452" y="191"/>
                        </a:lnTo>
                        <a:lnTo>
                          <a:pt x="454" y="193"/>
                        </a:lnTo>
                        <a:lnTo>
                          <a:pt x="456" y="191"/>
                        </a:lnTo>
                        <a:lnTo>
                          <a:pt x="457" y="189"/>
                        </a:lnTo>
                        <a:lnTo>
                          <a:pt x="457" y="186"/>
                        </a:lnTo>
                        <a:lnTo>
                          <a:pt x="457" y="183"/>
                        </a:lnTo>
                        <a:lnTo>
                          <a:pt x="457" y="182"/>
                        </a:lnTo>
                        <a:lnTo>
                          <a:pt x="458" y="179"/>
                        </a:lnTo>
                        <a:lnTo>
                          <a:pt x="460" y="178"/>
                        </a:lnTo>
                        <a:lnTo>
                          <a:pt x="462" y="177"/>
                        </a:lnTo>
                        <a:lnTo>
                          <a:pt x="464" y="175"/>
                        </a:lnTo>
                        <a:lnTo>
                          <a:pt x="466" y="175"/>
                        </a:lnTo>
                        <a:lnTo>
                          <a:pt x="468" y="175"/>
                        </a:lnTo>
                        <a:lnTo>
                          <a:pt x="469" y="177"/>
                        </a:lnTo>
                        <a:lnTo>
                          <a:pt x="470" y="178"/>
                        </a:lnTo>
                        <a:lnTo>
                          <a:pt x="472" y="178"/>
                        </a:lnTo>
                        <a:lnTo>
                          <a:pt x="474" y="178"/>
                        </a:lnTo>
                        <a:lnTo>
                          <a:pt x="477" y="179"/>
                        </a:lnTo>
                        <a:lnTo>
                          <a:pt x="480" y="179"/>
                        </a:lnTo>
                        <a:lnTo>
                          <a:pt x="482" y="182"/>
                        </a:lnTo>
                        <a:lnTo>
                          <a:pt x="482" y="183"/>
                        </a:lnTo>
                        <a:lnTo>
                          <a:pt x="484" y="183"/>
                        </a:lnTo>
                        <a:lnTo>
                          <a:pt x="485" y="182"/>
                        </a:lnTo>
                        <a:lnTo>
                          <a:pt x="485" y="181"/>
                        </a:lnTo>
                        <a:lnTo>
                          <a:pt x="485" y="179"/>
                        </a:lnTo>
                        <a:lnTo>
                          <a:pt x="485" y="177"/>
                        </a:lnTo>
                        <a:lnTo>
                          <a:pt x="482" y="174"/>
                        </a:lnTo>
                        <a:lnTo>
                          <a:pt x="480" y="171"/>
                        </a:lnTo>
                        <a:lnTo>
                          <a:pt x="478" y="167"/>
                        </a:lnTo>
                        <a:lnTo>
                          <a:pt x="477" y="165"/>
                        </a:lnTo>
                        <a:lnTo>
                          <a:pt x="476" y="162"/>
                        </a:lnTo>
                        <a:lnTo>
                          <a:pt x="474" y="159"/>
                        </a:lnTo>
                        <a:lnTo>
                          <a:pt x="473" y="157"/>
                        </a:lnTo>
                        <a:lnTo>
                          <a:pt x="473" y="155"/>
                        </a:lnTo>
                        <a:lnTo>
                          <a:pt x="472" y="153"/>
                        </a:lnTo>
                        <a:lnTo>
                          <a:pt x="469" y="151"/>
                        </a:lnTo>
                        <a:lnTo>
                          <a:pt x="466" y="150"/>
                        </a:lnTo>
                        <a:lnTo>
                          <a:pt x="461" y="149"/>
                        </a:lnTo>
                        <a:lnTo>
                          <a:pt x="457" y="147"/>
                        </a:lnTo>
                        <a:lnTo>
                          <a:pt x="454" y="146"/>
                        </a:lnTo>
                        <a:lnTo>
                          <a:pt x="452" y="145"/>
                        </a:lnTo>
                        <a:lnTo>
                          <a:pt x="449" y="143"/>
                        </a:lnTo>
                        <a:lnTo>
                          <a:pt x="448" y="143"/>
                        </a:lnTo>
                        <a:close/>
                        <a:moveTo>
                          <a:pt x="67" y="142"/>
                        </a:moveTo>
                        <a:lnTo>
                          <a:pt x="65" y="142"/>
                        </a:lnTo>
                        <a:lnTo>
                          <a:pt x="62" y="143"/>
                        </a:lnTo>
                        <a:lnTo>
                          <a:pt x="61" y="146"/>
                        </a:lnTo>
                        <a:lnTo>
                          <a:pt x="58" y="147"/>
                        </a:lnTo>
                        <a:lnTo>
                          <a:pt x="57" y="149"/>
                        </a:lnTo>
                        <a:lnTo>
                          <a:pt x="57" y="149"/>
                        </a:lnTo>
                        <a:lnTo>
                          <a:pt x="54" y="149"/>
                        </a:lnTo>
                        <a:lnTo>
                          <a:pt x="52" y="150"/>
                        </a:lnTo>
                        <a:lnTo>
                          <a:pt x="50" y="150"/>
                        </a:lnTo>
                        <a:lnTo>
                          <a:pt x="49" y="151"/>
                        </a:lnTo>
                        <a:lnTo>
                          <a:pt x="49" y="153"/>
                        </a:lnTo>
                        <a:lnTo>
                          <a:pt x="50" y="155"/>
                        </a:lnTo>
                        <a:lnTo>
                          <a:pt x="52" y="158"/>
                        </a:lnTo>
                        <a:lnTo>
                          <a:pt x="53" y="161"/>
                        </a:lnTo>
                        <a:lnTo>
                          <a:pt x="54" y="162"/>
                        </a:lnTo>
                        <a:lnTo>
                          <a:pt x="56" y="163"/>
                        </a:lnTo>
                        <a:lnTo>
                          <a:pt x="58" y="162"/>
                        </a:lnTo>
                        <a:lnTo>
                          <a:pt x="61" y="162"/>
                        </a:lnTo>
                        <a:lnTo>
                          <a:pt x="64" y="162"/>
                        </a:lnTo>
                        <a:lnTo>
                          <a:pt x="65" y="162"/>
                        </a:lnTo>
                        <a:lnTo>
                          <a:pt x="66" y="162"/>
                        </a:lnTo>
                        <a:lnTo>
                          <a:pt x="67" y="161"/>
                        </a:lnTo>
                        <a:lnTo>
                          <a:pt x="67" y="159"/>
                        </a:lnTo>
                        <a:lnTo>
                          <a:pt x="69" y="157"/>
                        </a:lnTo>
                        <a:lnTo>
                          <a:pt x="69" y="153"/>
                        </a:lnTo>
                        <a:lnTo>
                          <a:pt x="70" y="149"/>
                        </a:lnTo>
                        <a:lnTo>
                          <a:pt x="70" y="146"/>
                        </a:lnTo>
                        <a:lnTo>
                          <a:pt x="70" y="143"/>
                        </a:lnTo>
                        <a:lnTo>
                          <a:pt x="69" y="142"/>
                        </a:lnTo>
                        <a:lnTo>
                          <a:pt x="67" y="142"/>
                        </a:lnTo>
                        <a:close/>
                        <a:moveTo>
                          <a:pt x="67" y="139"/>
                        </a:moveTo>
                        <a:lnTo>
                          <a:pt x="70" y="139"/>
                        </a:lnTo>
                        <a:lnTo>
                          <a:pt x="71" y="141"/>
                        </a:lnTo>
                        <a:lnTo>
                          <a:pt x="73" y="143"/>
                        </a:lnTo>
                        <a:lnTo>
                          <a:pt x="73" y="146"/>
                        </a:lnTo>
                        <a:lnTo>
                          <a:pt x="71" y="150"/>
                        </a:lnTo>
                        <a:lnTo>
                          <a:pt x="71" y="157"/>
                        </a:lnTo>
                        <a:lnTo>
                          <a:pt x="71" y="158"/>
                        </a:lnTo>
                        <a:lnTo>
                          <a:pt x="70" y="161"/>
                        </a:lnTo>
                        <a:lnTo>
                          <a:pt x="69" y="163"/>
                        </a:lnTo>
                        <a:lnTo>
                          <a:pt x="67" y="165"/>
                        </a:lnTo>
                        <a:lnTo>
                          <a:pt x="65" y="165"/>
                        </a:lnTo>
                        <a:lnTo>
                          <a:pt x="64" y="165"/>
                        </a:lnTo>
                        <a:lnTo>
                          <a:pt x="61" y="165"/>
                        </a:lnTo>
                        <a:lnTo>
                          <a:pt x="60" y="165"/>
                        </a:lnTo>
                        <a:lnTo>
                          <a:pt x="56" y="165"/>
                        </a:lnTo>
                        <a:lnTo>
                          <a:pt x="53" y="165"/>
                        </a:lnTo>
                        <a:lnTo>
                          <a:pt x="52" y="163"/>
                        </a:lnTo>
                        <a:lnTo>
                          <a:pt x="50" y="161"/>
                        </a:lnTo>
                        <a:lnTo>
                          <a:pt x="49" y="159"/>
                        </a:lnTo>
                        <a:lnTo>
                          <a:pt x="48" y="155"/>
                        </a:lnTo>
                        <a:lnTo>
                          <a:pt x="48" y="154"/>
                        </a:lnTo>
                        <a:lnTo>
                          <a:pt x="46" y="153"/>
                        </a:lnTo>
                        <a:lnTo>
                          <a:pt x="48" y="150"/>
                        </a:lnTo>
                        <a:lnTo>
                          <a:pt x="49" y="147"/>
                        </a:lnTo>
                        <a:lnTo>
                          <a:pt x="52" y="147"/>
                        </a:lnTo>
                        <a:lnTo>
                          <a:pt x="56" y="147"/>
                        </a:lnTo>
                        <a:lnTo>
                          <a:pt x="57" y="145"/>
                        </a:lnTo>
                        <a:lnTo>
                          <a:pt x="61" y="142"/>
                        </a:lnTo>
                        <a:lnTo>
                          <a:pt x="64" y="141"/>
                        </a:lnTo>
                        <a:lnTo>
                          <a:pt x="67" y="139"/>
                        </a:lnTo>
                        <a:close/>
                        <a:moveTo>
                          <a:pt x="40" y="135"/>
                        </a:moveTo>
                        <a:lnTo>
                          <a:pt x="38" y="135"/>
                        </a:lnTo>
                        <a:lnTo>
                          <a:pt x="38" y="135"/>
                        </a:lnTo>
                        <a:lnTo>
                          <a:pt x="38" y="137"/>
                        </a:lnTo>
                        <a:lnTo>
                          <a:pt x="40" y="139"/>
                        </a:lnTo>
                        <a:lnTo>
                          <a:pt x="41" y="141"/>
                        </a:lnTo>
                        <a:lnTo>
                          <a:pt x="41" y="143"/>
                        </a:lnTo>
                        <a:lnTo>
                          <a:pt x="41" y="145"/>
                        </a:lnTo>
                        <a:lnTo>
                          <a:pt x="42" y="145"/>
                        </a:lnTo>
                        <a:lnTo>
                          <a:pt x="44" y="145"/>
                        </a:lnTo>
                        <a:lnTo>
                          <a:pt x="45" y="143"/>
                        </a:lnTo>
                        <a:lnTo>
                          <a:pt x="46" y="142"/>
                        </a:lnTo>
                        <a:lnTo>
                          <a:pt x="48" y="139"/>
                        </a:lnTo>
                        <a:lnTo>
                          <a:pt x="46" y="139"/>
                        </a:lnTo>
                        <a:lnTo>
                          <a:pt x="46" y="138"/>
                        </a:lnTo>
                        <a:lnTo>
                          <a:pt x="46" y="138"/>
                        </a:lnTo>
                        <a:lnTo>
                          <a:pt x="44" y="137"/>
                        </a:lnTo>
                        <a:lnTo>
                          <a:pt x="41" y="135"/>
                        </a:lnTo>
                        <a:lnTo>
                          <a:pt x="40" y="135"/>
                        </a:lnTo>
                        <a:close/>
                        <a:moveTo>
                          <a:pt x="40" y="133"/>
                        </a:moveTo>
                        <a:lnTo>
                          <a:pt x="42" y="133"/>
                        </a:lnTo>
                        <a:lnTo>
                          <a:pt x="45" y="134"/>
                        </a:lnTo>
                        <a:lnTo>
                          <a:pt x="48" y="135"/>
                        </a:lnTo>
                        <a:lnTo>
                          <a:pt x="48" y="137"/>
                        </a:lnTo>
                        <a:lnTo>
                          <a:pt x="49" y="138"/>
                        </a:lnTo>
                        <a:lnTo>
                          <a:pt x="49" y="139"/>
                        </a:lnTo>
                        <a:lnTo>
                          <a:pt x="49" y="142"/>
                        </a:lnTo>
                        <a:lnTo>
                          <a:pt x="46" y="146"/>
                        </a:lnTo>
                        <a:lnTo>
                          <a:pt x="44" y="147"/>
                        </a:lnTo>
                        <a:lnTo>
                          <a:pt x="42" y="147"/>
                        </a:lnTo>
                        <a:lnTo>
                          <a:pt x="41" y="147"/>
                        </a:lnTo>
                        <a:lnTo>
                          <a:pt x="40" y="146"/>
                        </a:lnTo>
                        <a:lnTo>
                          <a:pt x="38" y="143"/>
                        </a:lnTo>
                        <a:lnTo>
                          <a:pt x="38" y="142"/>
                        </a:lnTo>
                        <a:lnTo>
                          <a:pt x="37" y="141"/>
                        </a:lnTo>
                        <a:lnTo>
                          <a:pt x="37" y="138"/>
                        </a:lnTo>
                        <a:lnTo>
                          <a:pt x="36" y="137"/>
                        </a:lnTo>
                        <a:lnTo>
                          <a:pt x="36" y="134"/>
                        </a:lnTo>
                        <a:lnTo>
                          <a:pt x="37" y="134"/>
                        </a:lnTo>
                        <a:lnTo>
                          <a:pt x="37" y="133"/>
                        </a:lnTo>
                        <a:lnTo>
                          <a:pt x="40" y="133"/>
                        </a:lnTo>
                        <a:close/>
                        <a:moveTo>
                          <a:pt x="66" y="107"/>
                        </a:moveTo>
                        <a:lnTo>
                          <a:pt x="65" y="109"/>
                        </a:lnTo>
                        <a:lnTo>
                          <a:pt x="64" y="111"/>
                        </a:lnTo>
                        <a:lnTo>
                          <a:pt x="64" y="111"/>
                        </a:lnTo>
                        <a:lnTo>
                          <a:pt x="62" y="113"/>
                        </a:lnTo>
                        <a:lnTo>
                          <a:pt x="61" y="114"/>
                        </a:lnTo>
                        <a:lnTo>
                          <a:pt x="60" y="117"/>
                        </a:lnTo>
                        <a:lnTo>
                          <a:pt x="57" y="119"/>
                        </a:lnTo>
                        <a:lnTo>
                          <a:pt x="53" y="121"/>
                        </a:lnTo>
                        <a:lnTo>
                          <a:pt x="49" y="121"/>
                        </a:lnTo>
                        <a:lnTo>
                          <a:pt x="46" y="121"/>
                        </a:lnTo>
                        <a:lnTo>
                          <a:pt x="42" y="122"/>
                        </a:lnTo>
                        <a:lnTo>
                          <a:pt x="42" y="122"/>
                        </a:lnTo>
                        <a:lnTo>
                          <a:pt x="45" y="123"/>
                        </a:lnTo>
                        <a:lnTo>
                          <a:pt x="48" y="126"/>
                        </a:lnTo>
                        <a:lnTo>
                          <a:pt x="50" y="126"/>
                        </a:lnTo>
                        <a:lnTo>
                          <a:pt x="54" y="126"/>
                        </a:lnTo>
                        <a:lnTo>
                          <a:pt x="58" y="125"/>
                        </a:lnTo>
                        <a:lnTo>
                          <a:pt x="62" y="123"/>
                        </a:lnTo>
                        <a:lnTo>
                          <a:pt x="64" y="122"/>
                        </a:lnTo>
                        <a:lnTo>
                          <a:pt x="65" y="119"/>
                        </a:lnTo>
                        <a:lnTo>
                          <a:pt x="66" y="115"/>
                        </a:lnTo>
                        <a:lnTo>
                          <a:pt x="66" y="113"/>
                        </a:lnTo>
                        <a:lnTo>
                          <a:pt x="66" y="110"/>
                        </a:lnTo>
                        <a:lnTo>
                          <a:pt x="66" y="107"/>
                        </a:lnTo>
                        <a:lnTo>
                          <a:pt x="66" y="107"/>
                        </a:lnTo>
                        <a:close/>
                        <a:moveTo>
                          <a:pt x="14" y="99"/>
                        </a:moveTo>
                        <a:lnTo>
                          <a:pt x="12" y="101"/>
                        </a:lnTo>
                        <a:lnTo>
                          <a:pt x="10" y="102"/>
                        </a:lnTo>
                        <a:lnTo>
                          <a:pt x="9" y="103"/>
                        </a:lnTo>
                        <a:lnTo>
                          <a:pt x="8" y="103"/>
                        </a:lnTo>
                        <a:lnTo>
                          <a:pt x="6" y="105"/>
                        </a:lnTo>
                        <a:lnTo>
                          <a:pt x="6" y="107"/>
                        </a:lnTo>
                        <a:lnTo>
                          <a:pt x="6" y="111"/>
                        </a:lnTo>
                        <a:lnTo>
                          <a:pt x="6" y="115"/>
                        </a:lnTo>
                        <a:lnTo>
                          <a:pt x="6" y="119"/>
                        </a:lnTo>
                        <a:lnTo>
                          <a:pt x="8" y="122"/>
                        </a:lnTo>
                        <a:lnTo>
                          <a:pt x="9" y="125"/>
                        </a:lnTo>
                        <a:lnTo>
                          <a:pt x="12" y="127"/>
                        </a:lnTo>
                        <a:lnTo>
                          <a:pt x="14" y="129"/>
                        </a:lnTo>
                        <a:lnTo>
                          <a:pt x="17" y="129"/>
                        </a:lnTo>
                        <a:lnTo>
                          <a:pt x="18" y="130"/>
                        </a:lnTo>
                        <a:lnTo>
                          <a:pt x="20" y="129"/>
                        </a:lnTo>
                        <a:lnTo>
                          <a:pt x="21" y="127"/>
                        </a:lnTo>
                        <a:lnTo>
                          <a:pt x="21" y="126"/>
                        </a:lnTo>
                        <a:lnTo>
                          <a:pt x="21" y="123"/>
                        </a:lnTo>
                        <a:lnTo>
                          <a:pt x="21" y="122"/>
                        </a:lnTo>
                        <a:lnTo>
                          <a:pt x="21" y="121"/>
                        </a:lnTo>
                        <a:lnTo>
                          <a:pt x="21" y="119"/>
                        </a:lnTo>
                        <a:lnTo>
                          <a:pt x="20" y="118"/>
                        </a:lnTo>
                        <a:lnTo>
                          <a:pt x="17" y="115"/>
                        </a:lnTo>
                        <a:lnTo>
                          <a:pt x="16" y="113"/>
                        </a:lnTo>
                        <a:lnTo>
                          <a:pt x="14" y="109"/>
                        </a:lnTo>
                        <a:lnTo>
                          <a:pt x="14" y="105"/>
                        </a:lnTo>
                        <a:lnTo>
                          <a:pt x="14" y="102"/>
                        </a:lnTo>
                        <a:lnTo>
                          <a:pt x="14" y="101"/>
                        </a:lnTo>
                        <a:lnTo>
                          <a:pt x="14" y="99"/>
                        </a:lnTo>
                        <a:close/>
                        <a:moveTo>
                          <a:pt x="69" y="99"/>
                        </a:moveTo>
                        <a:lnTo>
                          <a:pt x="69" y="107"/>
                        </a:lnTo>
                        <a:lnTo>
                          <a:pt x="69" y="109"/>
                        </a:lnTo>
                        <a:lnTo>
                          <a:pt x="69" y="111"/>
                        </a:lnTo>
                        <a:lnTo>
                          <a:pt x="69" y="114"/>
                        </a:lnTo>
                        <a:lnTo>
                          <a:pt x="69" y="118"/>
                        </a:lnTo>
                        <a:lnTo>
                          <a:pt x="67" y="121"/>
                        </a:lnTo>
                        <a:lnTo>
                          <a:pt x="65" y="123"/>
                        </a:lnTo>
                        <a:lnTo>
                          <a:pt x="62" y="126"/>
                        </a:lnTo>
                        <a:lnTo>
                          <a:pt x="60" y="126"/>
                        </a:lnTo>
                        <a:lnTo>
                          <a:pt x="54" y="129"/>
                        </a:lnTo>
                        <a:lnTo>
                          <a:pt x="50" y="129"/>
                        </a:lnTo>
                        <a:lnTo>
                          <a:pt x="48" y="129"/>
                        </a:lnTo>
                        <a:lnTo>
                          <a:pt x="46" y="129"/>
                        </a:lnTo>
                        <a:lnTo>
                          <a:pt x="42" y="126"/>
                        </a:lnTo>
                        <a:lnTo>
                          <a:pt x="41" y="125"/>
                        </a:lnTo>
                        <a:lnTo>
                          <a:pt x="40" y="123"/>
                        </a:lnTo>
                        <a:lnTo>
                          <a:pt x="40" y="121"/>
                        </a:lnTo>
                        <a:lnTo>
                          <a:pt x="41" y="119"/>
                        </a:lnTo>
                        <a:lnTo>
                          <a:pt x="45" y="118"/>
                        </a:lnTo>
                        <a:lnTo>
                          <a:pt x="49" y="118"/>
                        </a:lnTo>
                        <a:lnTo>
                          <a:pt x="53" y="118"/>
                        </a:lnTo>
                        <a:lnTo>
                          <a:pt x="56" y="117"/>
                        </a:lnTo>
                        <a:lnTo>
                          <a:pt x="57" y="115"/>
                        </a:lnTo>
                        <a:lnTo>
                          <a:pt x="60" y="113"/>
                        </a:lnTo>
                        <a:lnTo>
                          <a:pt x="61" y="111"/>
                        </a:lnTo>
                        <a:lnTo>
                          <a:pt x="62" y="110"/>
                        </a:lnTo>
                        <a:lnTo>
                          <a:pt x="62" y="109"/>
                        </a:lnTo>
                        <a:lnTo>
                          <a:pt x="64" y="107"/>
                        </a:lnTo>
                        <a:lnTo>
                          <a:pt x="65" y="106"/>
                        </a:lnTo>
                        <a:lnTo>
                          <a:pt x="69" y="99"/>
                        </a:lnTo>
                        <a:close/>
                        <a:moveTo>
                          <a:pt x="18" y="93"/>
                        </a:moveTo>
                        <a:lnTo>
                          <a:pt x="17" y="101"/>
                        </a:lnTo>
                        <a:lnTo>
                          <a:pt x="17" y="101"/>
                        </a:lnTo>
                        <a:lnTo>
                          <a:pt x="17" y="103"/>
                        </a:lnTo>
                        <a:lnTo>
                          <a:pt x="17" y="107"/>
                        </a:lnTo>
                        <a:lnTo>
                          <a:pt x="17" y="110"/>
                        </a:lnTo>
                        <a:lnTo>
                          <a:pt x="20" y="114"/>
                        </a:lnTo>
                        <a:lnTo>
                          <a:pt x="21" y="115"/>
                        </a:lnTo>
                        <a:lnTo>
                          <a:pt x="22" y="118"/>
                        </a:lnTo>
                        <a:lnTo>
                          <a:pt x="24" y="119"/>
                        </a:lnTo>
                        <a:lnTo>
                          <a:pt x="24" y="122"/>
                        </a:lnTo>
                        <a:lnTo>
                          <a:pt x="24" y="123"/>
                        </a:lnTo>
                        <a:lnTo>
                          <a:pt x="24" y="126"/>
                        </a:lnTo>
                        <a:lnTo>
                          <a:pt x="24" y="129"/>
                        </a:lnTo>
                        <a:lnTo>
                          <a:pt x="22" y="130"/>
                        </a:lnTo>
                        <a:lnTo>
                          <a:pt x="21" y="131"/>
                        </a:lnTo>
                        <a:lnTo>
                          <a:pt x="20" y="131"/>
                        </a:lnTo>
                        <a:lnTo>
                          <a:pt x="18" y="131"/>
                        </a:lnTo>
                        <a:lnTo>
                          <a:pt x="16" y="131"/>
                        </a:lnTo>
                        <a:lnTo>
                          <a:pt x="10" y="129"/>
                        </a:lnTo>
                        <a:lnTo>
                          <a:pt x="8" y="126"/>
                        </a:lnTo>
                        <a:lnTo>
                          <a:pt x="5" y="123"/>
                        </a:lnTo>
                        <a:lnTo>
                          <a:pt x="5" y="119"/>
                        </a:lnTo>
                        <a:lnTo>
                          <a:pt x="4" y="115"/>
                        </a:lnTo>
                        <a:lnTo>
                          <a:pt x="4" y="111"/>
                        </a:lnTo>
                        <a:lnTo>
                          <a:pt x="4" y="107"/>
                        </a:lnTo>
                        <a:lnTo>
                          <a:pt x="4" y="105"/>
                        </a:lnTo>
                        <a:lnTo>
                          <a:pt x="5" y="102"/>
                        </a:lnTo>
                        <a:lnTo>
                          <a:pt x="6" y="101"/>
                        </a:lnTo>
                        <a:lnTo>
                          <a:pt x="9" y="101"/>
                        </a:lnTo>
                        <a:lnTo>
                          <a:pt x="10" y="99"/>
                        </a:lnTo>
                        <a:lnTo>
                          <a:pt x="13" y="98"/>
                        </a:lnTo>
                        <a:lnTo>
                          <a:pt x="18" y="93"/>
                        </a:lnTo>
                        <a:close/>
                        <a:moveTo>
                          <a:pt x="45" y="87"/>
                        </a:moveTo>
                        <a:lnTo>
                          <a:pt x="44" y="87"/>
                        </a:lnTo>
                        <a:lnTo>
                          <a:pt x="41" y="87"/>
                        </a:lnTo>
                        <a:lnTo>
                          <a:pt x="40" y="87"/>
                        </a:lnTo>
                        <a:lnTo>
                          <a:pt x="37" y="89"/>
                        </a:lnTo>
                        <a:lnTo>
                          <a:pt x="36" y="89"/>
                        </a:lnTo>
                        <a:lnTo>
                          <a:pt x="34" y="89"/>
                        </a:lnTo>
                        <a:lnTo>
                          <a:pt x="32" y="90"/>
                        </a:lnTo>
                        <a:lnTo>
                          <a:pt x="29" y="91"/>
                        </a:lnTo>
                        <a:lnTo>
                          <a:pt x="28" y="91"/>
                        </a:lnTo>
                        <a:lnTo>
                          <a:pt x="26" y="91"/>
                        </a:lnTo>
                        <a:lnTo>
                          <a:pt x="25" y="91"/>
                        </a:lnTo>
                        <a:lnTo>
                          <a:pt x="24" y="91"/>
                        </a:lnTo>
                        <a:lnTo>
                          <a:pt x="22" y="94"/>
                        </a:lnTo>
                        <a:lnTo>
                          <a:pt x="22" y="95"/>
                        </a:lnTo>
                        <a:lnTo>
                          <a:pt x="21" y="97"/>
                        </a:lnTo>
                        <a:lnTo>
                          <a:pt x="21" y="101"/>
                        </a:lnTo>
                        <a:lnTo>
                          <a:pt x="22" y="105"/>
                        </a:lnTo>
                        <a:lnTo>
                          <a:pt x="25" y="106"/>
                        </a:lnTo>
                        <a:lnTo>
                          <a:pt x="28" y="109"/>
                        </a:lnTo>
                        <a:lnTo>
                          <a:pt x="30" y="109"/>
                        </a:lnTo>
                        <a:lnTo>
                          <a:pt x="34" y="110"/>
                        </a:lnTo>
                        <a:lnTo>
                          <a:pt x="38" y="110"/>
                        </a:lnTo>
                        <a:lnTo>
                          <a:pt x="41" y="111"/>
                        </a:lnTo>
                        <a:lnTo>
                          <a:pt x="45" y="111"/>
                        </a:lnTo>
                        <a:lnTo>
                          <a:pt x="46" y="111"/>
                        </a:lnTo>
                        <a:lnTo>
                          <a:pt x="48" y="110"/>
                        </a:lnTo>
                        <a:lnTo>
                          <a:pt x="48" y="107"/>
                        </a:lnTo>
                        <a:lnTo>
                          <a:pt x="49" y="105"/>
                        </a:lnTo>
                        <a:lnTo>
                          <a:pt x="50" y="102"/>
                        </a:lnTo>
                        <a:lnTo>
                          <a:pt x="52" y="99"/>
                        </a:lnTo>
                        <a:lnTo>
                          <a:pt x="52" y="97"/>
                        </a:lnTo>
                        <a:lnTo>
                          <a:pt x="52" y="95"/>
                        </a:lnTo>
                        <a:lnTo>
                          <a:pt x="52" y="94"/>
                        </a:lnTo>
                        <a:lnTo>
                          <a:pt x="50" y="93"/>
                        </a:lnTo>
                        <a:lnTo>
                          <a:pt x="49" y="91"/>
                        </a:lnTo>
                        <a:lnTo>
                          <a:pt x="48" y="89"/>
                        </a:lnTo>
                        <a:lnTo>
                          <a:pt x="46" y="87"/>
                        </a:lnTo>
                        <a:lnTo>
                          <a:pt x="45" y="87"/>
                        </a:lnTo>
                        <a:close/>
                        <a:moveTo>
                          <a:pt x="45" y="85"/>
                        </a:moveTo>
                        <a:lnTo>
                          <a:pt x="48" y="85"/>
                        </a:lnTo>
                        <a:lnTo>
                          <a:pt x="49" y="87"/>
                        </a:lnTo>
                        <a:lnTo>
                          <a:pt x="52" y="90"/>
                        </a:lnTo>
                        <a:lnTo>
                          <a:pt x="53" y="91"/>
                        </a:lnTo>
                        <a:lnTo>
                          <a:pt x="54" y="94"/>
                        </a:lnTo>
                        <a:lnTo>
                          <a:pt x="54" y="97"/>
                        </a:lnTo>
                        <a:lnTo>
                          <a:pt x="54" y="99"/>
                        </a:lnTo>
                        <a:lnTo>
                          <a:pt x="53" y="102"/>
                        </a:lnTo>
                        <a:lnTo>
                          <a:pt x="50" y="107"/>
                        </a:lnTo>
                        <a:lnTo>
                          <a:pt x="50" y="109"/>
                        </a:lnTo>
                        <a:lnTo>
                          <a:pt x="50" y="110"/>
                        </a:lnTo>
                        <a:lnTo>
                          <a:pt x="49" y="113"/>
                        </a:lnTo>
                        <a:lnTo>
                          <a:pt x="46" y="113"/>
                        </a:lnTo>
                        <a:lnTo>
                          <a:pt x="45" y="114"/>
                        </a:lnTo>
                        <a:lnTo>
                          <a:pt x="41" y="113"/>
                        </a:lnTo>
                        <a:lnTo>
                          <a:pt x="34" y="113"/>
                        </a:lnTo>
                        <a:lnTo>
                          <a:pt x="32" y="111"/>
                        </a:lnTo>
                        <a:lnTo>
                          <a:pt x="28" y="111"/>
                        </a:lnTo>
                        <a:lnTo>
                          <a:pt x="25" y="110"/>
                        </a:lnTo>
                        <a:lnTo>
                          <a:pt x="22" y="109"/>
                        </a:lnTo>
                        <a:lnTo>
                          <a:pt x="21" y="106"/>
                        </a:lnTo>
                        <a:lnTo>
                          <a:pt x="20" y="102"/>
                        </a:lnTo>
                        <a:lnTo>
                          <a:pt x="18" y="98"/>
                        </a:lnTo>
                        <a:lnTo>
                          <a:pt x="20" y="95"/>
                        </a:lnTo>
                        <a:lnTo>
                          <a:pt x="20" y="94"/>
                        </a:lnTo>
                        <a:lnTo>
                          <a:pt x="20" y="93"/>
                        </a:lnTo>
                        <a:lnTo>
                          <a:pt x="20" y="93"/>
                        </a:lnTo>
                        <a:lnTo>
                          <a:pt x="20" y="93"/>
                        </a:lnTo>
                        <a:lnTo>
                          <a:pt x="22" y="90"/>
                        </a:lnTo>
                        <a:lnTo>
                          <a:pt x="24" y="89"/>
                        </a:lnTo>
                        <a:lnTo>
                          <a:pt x="26" y="89"/>
                        </a:lnTo>
                        <a:lnTo>
                          <a:pt x="28" y="89"/>
                        </a:lnTo>
                        <a:lnTo>
                          <a:pt x="28" y="89"/>
                        </a:lnTo>
                        <a:lnTo>
                          <a:pt x="29" y="89"/>
                        </a:lnTo>
                        <a:lnTo>
                          <a:pt x="30" y="87"/>
                        </a:lnTo>
                        <a:lnTo>
                          <a:pt x="33" y="87"/>
                        </a:lnTo>
                        <a:lnTo>
                          <a:pt x="36" y="86"/>
                        </a:lnTo>
                        <a:lnTo>
                          <a:pt x="37" y="86"/>
                        </a:lnTo>
                        <a:lnTo>
                          <a:pt x="38" y="86"/>
                        </a:lnTo>
                        <a:lnTo>
                          <a:pt x="41" y="85"/>
                        </a:lnTo>
                        <a:lnTo>
                          <a:pt x="44" y="85"/>
                        </a:lnTo>
                        <a:lnTo>
                          <a:pt x="45" y="85"/>
                        </a:lnTo>
                        <a:close/>
                        <a:moveTo>
                          <a:pt x="22" y="2"/>
                        </a:moveTo>
                        <a:lnTo>
                          <a:pt x="21" y="2"/>
                        </a:lnTo>
                        <a:lnTo>
                          <a:pt x="20" y="5"/>
                        </a:lnTo>
                        <a:lnTo>
                          <a:pt x="17" y="9"/>
                        </a:lnTo>
                        <a:lnTo>
                          <a:pt x="16" y="12"/>
                        </a:lnTo>
                        <a:lnTo>
                          <a:pt x="16" y="14"/>
                        </a:lnTo>
                        <a:lnTo>
                          <a:pt x="16" y="16"/>
                        </a:lnTo>
                        <a:lnTo>
                          <a:pt x="13" y="22"/>
                        </a:lnTo>
                        <a:lnTo>
                          <a:pt x="8" y="34"/>
                        </a:lnTo>
                        <a:lnTo>
                          <a:pt x="4" y="48"/>
                        </a:lnTo>
                        <a:lnTo>
                          <a:pt x="4" y="61"/>
                        </a:lnTo>
                        <a:lnTo>
                          <a:pt x="4" y="73"/>
                        </a:lnTo>
                        <a:lnTo>
                          <a:pt x="4" y="75"/>
                        </a:lnTo>
                        <a:lnTo>
                          <a:pt x="2" y="79"/>
                        </a:lnTo>
                        <a:lnTo>
                          <a:pt x="2" y="82"/>
                        </a:lnTo>
                        <a:lnTo>
                          <a:pt x="2" y="85"/>
                        </a:lnTo>
                        <a:lnTo>
                          <a:pt x="4" y="86"/>
                        </a:lnTo>
                        <a:lnTo>
                          <a:pt x="5" y="87"/>
                        </a:lnTo>
                        <a:lnTo>
                          <a:pt x="6" y="87"/>
                        </a:lnTo>
                        <a:lnTo>
                          <a:pt x="8" y="87"/>
                        </a:lnTo>
                        <a:lnTo>
                          <a:pt x="9" y="86"/>
                        </a:lnTo>
                        <a:lnTo>
                          <a:pt x="9" y="85"/>
                        </a:lnTo>
                        <a:lnTo>
                          <a:pt x="9" y="82"/>
                        </a:lnTo>
                        <a:lnTo>
                          <a:pt x="9" y="77"/>
                        </a:lnTo>
                        <a:lnTo>
                          <a:pt x="8" y="73"/>
                        </a:lnTo>
                        <a:lnTo>
                          <a:pt x="8" y="70"/>
                        </a:lnTo>
                        <a:lnTo>
                          <a:pt x="8" y="67"/>
                        </a:lnTo>
                        <a:lnTo>
                          <a:pt x="8" y="66"/>
                        </a:lnTo>
                        <a:lnTo>
                          <a:pt x="9" y="63"/>
                        </a:lnTo>
                        <a:lnTo>
                          <a:pt x="10" y="61"/>
                        </a:lnTo>
                        <a:lnTo>
                          <a:pt x="12" y="57"/>
                        </a:lnTo>
                        <a:lnTo>
                          <a:pt x="13" y="54"/>
                        </a:lnTo>
                        <a:lnTo>
                          <a:pt x="14" y="53"/>
                        </a:lnTo>
                        <a:lnTo>
                          <a:pt x="16" y="53"/>
                        </a:lnTo>
                        <a:lnTo>
                          <a:pt x="17" y="55"/>
                        </a:lnTo>
                        <a:lnTo>
                          <a:pt x="17" y="57"/>
                        </a:lnTo>
                        <a:lnTo>
                          <a:pt x="18" y="59"/>
                        </a:lnTo>
                        <a:lnTo>
                          <a:pt x="18" y="61"/>
                        </a:lnTo>
                        <a:lnTo>
                          <a:pt x="20" y="62"/>
                        </a:lnTo>
                        <a:lnTo>
                          <a:pt x="22" y="62"/>
                        </a:lnTo>
                        <a:lnTo>
                          <a:pt x="24" y="62"/>
                        </a:lnTo>
                        <a:lnTo>
                          <a:pt x="26" y="61"/>
                        </a:lnTo>
                        <a:lnTo>
                          <a:pt x="29" y="61"/>
                        </a:lnTo>
                        <a:lnTo>
                          <a:pt x="30" y="59"/>
                        </a:lnTo>
                        <a:lnTo>
                          <a:pt x="33" y="58"/>
                        </a:lnTo>
                        <a:lnTo>
                          <a:pt x="33" y="58"/>
                        </a:lnTo>
                        <a:lnTo>
                          <a:pt x="36" y="57"/>
                        </a:lnTo>
                        <a:lnTo>
                          <a:pt x="37" y="55"/>
                        </a:lnTo>
                        <a:lnTo>
                          <a:pt x="40" y="54"/>
                        </a:lnTo>
                        <a:lnTo>
                          <a:pt x="44" y="54"/>
                        </a:lnTo>
                        <a:lnTo>
                          <a:pt x="48" y="54"/>
                        </a:lnTo>
                        <a:lnTo>
                          <a:pt x="50" y="55"/>
                        </a:lnTo>
                        <a:lnTo>
                          <a:pt x="54" y="55"/>
                        </a:lnTo>
                        <a:lnTo>
                          <a:pt x="53" y="58"/>
                        </a:lnTo>
                        <a:lnTo>
                          <a:pt x="54" y="61"/>
                        </a:lnTo>
                        <a:lnTo>
                          <a:pt x="56" y="66"/>
                        </a:lnTo>
                        <a:lnTo>
                          <a:pt x="57" y="70"/>
                        </a:lnTo>
                        <a:lnTo>
                          <a:pt x="60" y="74"/>
                        </a:lnTo>
                        <a:lnTo>
                          <a:pt x="64" y="77"/>
                        </a:lnTo>
                        <a:lnTo>
                          <a:pt x="65" y="79"/>
                        </a:lnTo>
                        <a:lnTo>
                          <a:pt x="67" y="81"/>
                        </a:lnTo>
                        <a:lnTo>
                          <a:pt x="69" y="82"/>
                        </a:lnTo>
                        <a:lnTo>
                          <a:pt x="69" y="83"/>
                        </a:lnTo>
                        <a:lnTo>
                          <a:pt x="69" y="86"/>
                        </a:lnTo>
                        <a:lnTo>
                          <a:pt x="69" y="91"/>
                        </a:lnTo>
                        <a:lnTo>
                          <a:pt x="69" y="95"/>
                        </a:lnTo>
                        <a:lnTo>
                          <a:pt x="70" y="98"/>
                        </a:lnTo>
                        <a:lnTo>
                          <a:pt x="73" y="99"/>
                        </a:lnTo>
                        <a:lnTo>
                          <a:pt x="75" y="101"/>
                        </a:lnTo>
                        <a:lnTo>
                          <a:pt x="77" y="102"/>
                        </a:lnTo>
                        <a:lnTo>
                          <a:pt x="77" y="105"/>
                        </a:lnTo>
                        <a:lnTo>
                          <a:pt x="78" y="107"/>
                        </a:lnTo>
                        <a:lnTo>
                          <a:pt x="78" y="109"/>
                        </a:lnTo>
                        <a:lnTo>
                          <a:pt x="78" y="111"/>
                        </a:lnTo>
                        <a:lnTo>
                          <a:pt x="81" y="113"/>
                        </a:lnTo>
                        <a:lnTo>
                          <a:pt x="83" y="115"/>
                        </a:lnTo>
                        <a:lnTo>
                          <a:pt x="86" y="118"/>
                        </a:lnTo>
                        <a:lnTo>
                          <a:pt x="89" y="119"/>
                        </a:lnTo>
                        <a:lnTo>
                          <a:pt x="89" y="121"/>
                        </a:lnTo>
                        <a:lnTo>
                          <a:pt x="90" y="122"/>
                        </a:lnTo>
                        <a:lnTo>
                          <a:pt x="91" y="123"/>
                        </a:lnTo>
                        <a:lnTo>
                          <a:pt x="90" y="125"/>
                        </a:lnTo>
                        <a:lnTo>
                          <a:pt x="89" y="127"/>
                        </a:lnTo>
                        <a:lnTo>
                          <a:pt x="87" y="130"/>
                        </a:lnTo>
                        <a:lnTo>
                          <a:pt x="87" y="131"/>
                        </a:lnTo>
                        <a:lnTo>
                          <a:pt x="89" y="133"/>
                        </a:lnTo>
                        <a:lnTo>
                          <a:pt x="90" y="134"/>
                        </a:lnTo>
                        <a:lnTo>
                          <a:pt x="93" y="134"/>
                        </a:lnTo>
                        <a:lnTo>
                          <a:pt x="94" y="134"/>
                        </a:lnTo>
                        <a:lnTo>
                          <a:pt x="97" y="134"/>
                        </a:lnTo>
                        <a:lnTo>
                          <a:pt x="98" y="134"/>
                        </a:lnTo>
                        <a:lnTo>
                          <a:pt x="98" y="135"/>
                        </a:lnTo>
                        <a:lnTo>
                          <a:pt x="98" y="137"/>
                        </a:lnTo>
                        <a:lnTo>
                          <a:pt x="97" y="139"/>
                        </a:lnTo>
                        <a:lnTo>
                          <a:pt x="95" y="141"/>
                        </a:lnTo>
                        <a:lnTo>
                          <a:pt x="95" y="143"/>
                        </a:lnTo>
                        <a:lnTo>
                          <a:pt x="97" y="146"/>
                        </a:lnTo>
                        <a:lnTo>
                          <a:pt x="95" y="149"/>
                        </a:lnTo>
                        <a:lnTo>
                          <a:pt x="94" y="151"/>
                        </a:lnTo>
                        <a:lnTo>
                          <a:pt x="93" y="153"/>
                        </a:lnTo>
                        <a:lnTo>
                          <a:pt x="90" y="154"/>
                        </a:lnTo>
                        <a:lnTo>
                          <a:pt x="89" y="155"/>
                        </a:lnTo>
                        <a:lnTo>
                          <a:pt x="87" y="157"/>
                        </a:lnTo>
                        <a:lnTo>
                          <a:pt x="86" y="159"/>
                        </a:lnTo>
                        <a:lnTo>
                          <a:pt x="86" y="162"/>
                        </a:lnTo>
                        <a:lnTo>
                          <a:pt x="85" y="166"/>
                        </a:lnTo>
                        <a:lnTo>
                          <a:pt x="86" y="167"/>
                        </a:lnTo>
                        <a:lnTo>
                          <a:pt x="87" y="169"/>
                        </a:lnTo>
                        <a:lnTo>
                          <a:pt x="90" y="170"/>
                        </a:lnTo>
                        <a:lnTo>
                          <a:pt x="91" y="170"/>
                        </a:lnTo>
                        <a:lnTo>
                          <a:pt x="93" y="170"/>
                        </a:lnTo>
                        <a:lnTo>
                          <a:pt x="97" y="170"/>
                        </a:lnTo>
                        <a:lnTo>
                          <a:pt x="101" y="170"/>
                        </a:lnTo>
                        <a:lnTo>
                          <a:pt x="103" y="170"/>
                        </a:lnTo>
                        <a:lnTo>
                          <a:pt x="105" y="169"/>
                        </a:lnTo>
                        <a:lnTo>
                          <a:pt x="106" y="167"/>
                        </a:lnTo>
                        <a:lnTo>
                          <a:pt x="107" y="161"/>
                        </a:lnTo>
                        <a:lnTo>
                          <a:pt x="110" y="157"/>
                        </a:lnTo>
                        <a:lnTo>
                          <a:pt x="111" y="153"/>
                        </a:lnTo>
                        <a:lnTo>
                          <a:pt x="113" y="151"/>
                        </a:lnTo>
                        <a:lnTo>
                          <a:pt x="114" y="153"/>
                        </a:lnTo>
                        <a:lnTo>
                          <a:pt x="115" y="155"/>
                        </a:lnTo>
                        <a:lnTo>
                          <a:pt x="117" y="158"/>
                        </a:lnTo>
                        <a:lnTo>
                          <a:pt x="118" y="162"/>
                        </a:lnTo>
                        <a:lnTo>
                          <a:pt x="117" y="165"/>
                        </a:lnTo>
                        <a:lnTo>
                          <a:pt x="115" y="167"/>
                        </a:lnTo>
                        <a:lnTo>
                          <a:pt x="113" y="170"/>
                        </a:lnTo>
                        <a:lnTo>
                          <a:pt x="110" y="171"/>
                        </a:lnTo>
                        <a:lnTo>
                          <a:pt x="107" y="174"/>
                        </a:lnTo>
                        <a:lnTo>
                          <a:pt x="106" y="177"/>
                        </a:lnTo>
                        <a:lnTo>
                          <a:pt x="103" y="179"/>
                        </a:lnTo>
                        <a:lnTo>
                          <a:pt x="103" y="181"/>
                        </a:lnTo>
                        <a:lnTo>
                          <a:pt x="102" y="182"/>
                        </a:lnTo>
                        <a:lnTo>
                          <a:pt x="101" y="183"/>
                        </a:lnTo>
                        <a:lnTo>
                          <a:pt x="101" y="183"/>
                        </a:lnTo>
                        <a:lnTo>
                          <a:pt x="98" y="183"/>
                        </a:lnTo>
                        <a:lnTo>
                          <a:pt x="95" y="183"/>
                        </a:lnTo>
                        <a:lnTo>
                          <a:pt x="91" y="182"/>
                        </a:lnTo>
                        <a:lnTo>
                          <a:pt x="87" y="182"/>
                        </a:lnTo>
                        <a:lnTo>
                          <a:pt x="83" y="182"/>
                        </a:lnTo>
                        <a:lnTo>
                          <a:pt x="81" y="183"/>
                        </a:lnTo>
                        <a:lnTo>
                          <a:pt x="74" y="183"/>
                        </a:lnTo>
                        <a:lnTo>
                          <a:pt x="66" y="183"/>
                        </a:lnTo>
                        <a:lnTo>
                          <a:pt x="60" y="186"/>
                        </a:lnTo>
                        <a:lnTo>
                          <a:pt x="57" y="189"/>
                        </a:lnTo>
                        <a:lnTo>
                          <a:pt x="54" y="190"/>
                        </a:lnTo>
                        <a:lnTo>
                          <a:pt x="54" y="191"/>
                        </a:lnTo>
                        <a:lnTo>
                          <a:pt x="53" y="191"/>
                        </a:lnTo>
                        <a:lnTo>
                          <a:pt x="53" y="191"/>
                        </a:lnTo>
                        <a:lnTo>
                          <a:pt x="53" y="191"/>
                        </a:lnTo>
                        <a:lnTo>
                          <a:pt x="53" y="191"/>
                        </a:lnTo>
                        <a:lnTo>
                          <a:pt x="56" y="193"/>
                        </a:lnTo>
                        <a:lnTo>
                          <a:pt x="58" y="193"/>
                        </a:lnTo>
                        <a:lnTo>
                          <a:pt x="61" y="194"/>
                        </a:lnTo>
                        <a:lnTo>
                          <a:pt x="64" y="194"/>
                        </a:lnTo>
                        <a:lnTo>
                          <a:pt x="65" y="194"/>
                        </a:lnTo>
                        <a:lnTo>
                          <a:pt x="65" y="195"/>
                        </a:lnTo>
                        <a:lnTo>
                          <a:pt x="65" y="195"/>
                        </a:lnTo>
                        <a:lnTo>
                          <a:pt x="64" y="197"/>
                        </a:lnTo>
                        <a:lnTo>
                          <a:pt x="60" y="199"/>
                        </a:lnTo>
                        <a:lnTo>
                          <a:pt x="57" y="202"/>
                        </a:lnTo>
                        <a:lnTo>
                          <a:pt x="56" y="202"/>
                        </a:lnTo>
                        <a:lnTo>
                          <a:pt x="53" y="202"/>
                        </a:lnTo>
                        <a:lnTo>
                          <a:pt x="52" y="202"/>
                        </a:lnTo>
                        <a:lnTo>
                          <a:pt x="50" y="203"/>
                        </a:lnTo>
                        <a:lnTo>
                          <a:pt x="49" y="205"/>
                        </a:lnTo>
                        <a:lnTo>
                          <a:pt x="49" y="206"/>
                        </a:lnTo>
                        <a:lnTo>
                          <a:pt x="49" y="208"/>
                        </a:lnTo>
                        <a:lnTo>
                          <a:pt x="50" y="211"/>
                        </a:lnTo>
                        <a:lnTo>
                          <a:pt x="53" y="214"/>
                        </a:lnTo>
                        <a:lnTo>
                          <a:pt x="54" y="215"/>
                        </a:lnTo>
                        <a:lnTo>
                          <a:pt x="54" y="215"/>
                        </a:lnTo>
                        <a:lnTo>
                          <a:pt x="58" y="218"/>
                        </a:lnTo>
                        <a:lnTo>
                          <a:pt x="60" y="219"/>
                        </a:lnTo>
                        <a:lnTo>
                          <a:pt x="61" y="220"/>
                        </a:lnTo>
                        <a:lnTo>
                          <a:pt x="62" y="222"/>
                        </a:lnTo>
                        <a:lnTo>
                          <a:pt x="62" y="223"/>
                        </a:lnTo>
                        <a:lnTo>
                          <a:pt x="64" y="222"/>
                        </a:lnTo>
                        <a:lnTo>
                          <a:pt x="65" y="220"/>
                        </a:lnTo>
                        <a:lnTo>
                          <a:pt x="67" y="218"/>
                        </a:lnTo>
                        <a:lnTo>
                          <a:pt x="71" y="216"/>
                        </a:lnTo>
                        <a:lnTo>
                          <a:pt x="75" y="215"/>
                        </a:lnTo>
                        <a:lnTo>
                          <a:pt x="79" y="215"/>
                        </a:lnTo>
                        <a:lnTo>
                          <a:pt x="82" y="215"/>
                        </a:lnTo>
                        <a:lnTo>
                          <a:pt x="86" y="215"/>
                        </a:lnTo>
                        <a:lnTo>
                          <a:pt x="89" y="216"/>
                        </a:lnTo>
                        <a:lnTo>
                          <a:pt x="89" y="216"/>
                        </a:lnTo>
                        <a:lnTo>
                          <a:pt x="89" y="216"/>
                        </a:lnTo>
                        <a:lnTo>
                          <a:pt x="90" y="218"/>
                        </a:lnTo>
                        <a:lnTo>
                          <a:pt x="90" y="220"/>
                        </a:lnTo>
                        <a:lnTo>
                          <a:pt x="91" y="223"/>
                        </a:lnTo>
                        <a:lnTo>
                          <a:pt x="91" y="227"/>
                        </a:lnTo>
                        <a:lnTo>
                          <a:pt x="90" y="231"/>
                        </a:lnTo>
                        <a:lnTo>
                          <a:pt x="90" y="234"/>
                        </a:lnTo>
                        <a:lnTo>
                          <a:pt x="89" y="235"/>
                        </a:lnTo>
                        <a:lnTo>
                          <a:pt x="87" y="236"/>
                        </a:lnTo>
                        <a:lnTo>
                          <a:pt x="86" y="239"/>
                        </a:lnTo>
                        <a:lnTo>
                          <a:pt x="85" y="243"/>
                        </a:lnTo>
                        <a:lnTo>
                          <a:pt x="85" y="246"/>
                        </a:lnTo>
                        <a:lnTo>
                          <a:pt x="85" y="248"/>
                        </a:lnTo>
                        <a:lnTo>
                          <a:pt x="86" y="251"/>
                        </a:lnTo>
                        <a:lnTo>
                          <a:pt x="87" y="252"/>
                        </a:lnTo>
                        <a:lnTo>
                          <a:pt x="87" y="254"/>
                        </a:lnTo>
                        <a:lnTo>
                          <a:pt x="89" y="255"/>
                        </a:lnTo>
                        <a:lnTo>
                          <a:pt x="89" y="256"/>
                        </a:lnTo>
                        <a:lnTo>
                          <a:pt x="89" y="258"/>
                        </a:lnTo>
                        <a:lnTo>
                          <a:pt x="91" y="260"/>
                        </a:lnTo>
                        <a:lnTo>
                          <a:pt x="94" y="262"/>
                        </a:lnTo>
                        <a:lnTo>
                          <a:pt x="97" y="262"/>
                        </a:lnTo>
                        <a:lnTo>
                          <a:pt x="99" y="259"/>
                        </a:lnTo>
                        <a:lnTo>
                          <a:pt x="101" y="258"/>
                        </a:lnTo>
                        <a:lnTo>
                          <a:pt x="102" y="258"/>
                        </a:lnTo>
                        <a:lnTo>
                          <a:pt x="103" y="259"/>
                        </a:lnTo>
                        <a:lnTo>
                          <a:pt x="105" y="260"/>
                        </a:lnTo>
                        <a:lnTo>
                          <a:pt x="106" y="262"/>
                        </a:lnTo>
                        <a:lnTo>
                          <a:pt x="107" y="264"/>
                        </a:lnTo>
                        <a:lnTo>
                          <a:pt x="109" y="267"/>
                        </a:lnTo>
                        <a:lnTo>
                          <a:pt x="111" y="271"/>
                        </a:lnTo>
                        <a:lnTo>
                          <a:pt x="113" y="275"/>
                        </a:lnTo>
                        <a:lnTo>
                          <a:pt x="113" y="278"/>
                        </a:lnTo>
                        <a:lnTo>
                          <a:pt x="113" y="279"/>
                        </a:lnTo>
                        <a:lnTo>
                          <a:pt x="113" y="282"/>
                        </a:lnTo>
                        <a:lnTo>
                          <a:pt x="113" y="284"/>
                        </a:lnTo>
                        <a:lnTo>
                          <a:pt x="111" y="286"/>
                        </a:lnTo>
                        <a:lnTo>
                          <a:pt x="110" y="287"/>
                        </a:lnTo>
                        <a:lnTo>
                          <a:pt x="107" y="287"/>
                        </a:lnTo>
                        <a:lnTo>
                          <a:pt x="103" y="284"/>
                        </a:lnTo>
                        <a:lnTo>
                          <a:pt x="99" y="283"/>
                        </a:lnTo>
                        <a:lnTo>
                          <a:pt x="97" y="283"/>
                        </a:lnTo>
                        <a:lnTo>
                          <a:pt x="94" y="283"/>
                        </a:lnTo>
                        <a:lnTo>
                          <a:pt x="91" y="284"/>
                        </a:lnTo>
                        <a:lnTo>
                          <a:pt x="90" y="286"/>
                        </a:lnTo>
                        <a:lnTo>
                          <a:pt x="89" y="286"/>
                        </a:lnTo>
                        <a:lnTo>
                          <a:pt x="87" y="287"/>
                        </a:lnTo>
                        <a:lnTo>
                          <a:pt x="87" y="288"/>
                        </a:lnTo>
                        <a:lnTo>
                          <a:pt x="89" y="290"/>
                        </a:lnTo>
                        <a:lnTo>
                          <a:pt x="93" y="295"/>
                        </a:lnTo>
                        <a:lnTo>
                          <a:pt x="95" y="299"/>
                        </a:lnTo>
                        <a:lnTo>
                          <a:pt x="98" y="306"/>
                        </a:lnTo>
                        <a:lnTo>
                          <a:pt x="101" y="310"/>
                        </a:lnTo>
                        <a:lnTo>
                          <a:pt x="102" y="314"/>
                        </a:lnTo>
                        <a:lnTo>
                          <a:pt x="103" y="316"/>
                        </a:lnTo>
                        <a:lnTo>
                          <a:pt x="106" y="319"/>
                        </a:lnTo>
                        <a:lnTo>
                          <a:pt x="109" y="322"/>
                        </a:lnTo>
                        <a:lnTo>
                          <a:pt x="111" y="324"/>
                        </a:lnTo>
                        <a:lnTo>
                          <a:pt x="115" y="324"/>
                        </a:lnTo>
                        <a:lnTo>
                          <a:pt x="119" y="324"/>
                        </a:lnTo>
                        <a:lnTo>
                          <a:pt x="123" y="323"/>
                        </a:lnTo>
                        <a:lnTo>
                          <a:pt x="127" y="324"/>
                        </a:lnTo>
                        <a:lnTo>
                          <a:pt x="133" y="324"/>
                        </a:lnTo>
                        <a:lnTo>
                          <a:pt x="137" y="324"/>
                        </a:lnTo>
                        <a:lnTo>
                          <a:pt x="139" y="324"/>
                        </a:lnTo>
                        <a:lnTo>
                          <a:pt x="141" y="324"/>
                        </a:lnTo>
                        <a:lnTo>
                          <a:pt x="143" y="324"/>
                        </a:lnTo>
                        <a:lnTo>
                          <a:pt x="147" y="326"/>
                        </a:lnTo>
                        <a:lnTo>
                          <a:pt x="151" y="326"/>
                        </a:lnTo>
                        <a:lnTo>
                          <a:pt x="157" y="327"/>
                        </a:lnTo>
                        <a:lnTo>
                          <a:pt x="159" y="327"/>
                        </a:lnTo>
                        <a:lnTo>
                          <a:pt x="162" y="328"/>
                        </a:lnTo>
                        <a:lnTo>
                          <a:pt x="165" y="330"/>
                        </a:lnTo>
                        <a:lnTo>
                          <a:pt x="167" y="331"/>
                        </a:lnTo>
                        <a:lnTo>
                          <a:pt x="170" y="334"/>
                        </a:lnTo>
                        <a:lnTo>
                          <a:pt x="171" y="336"/>
                        </a:lnTo>
                        <a:lnTo>
                          <a:pt x="173" y="340"/>
                        </a:lnTo>
                        <a:lnTo>
                          <a:pt x="175" y="344"/>
                        </a:lnTo>
                        <a:lnTo>
                          <a:pt x="177" y="350"/>
                        </a:lnTo>
                        <a:lnTo>
                          <a:pt x="177" y="352"/>
                        </a:lnTo>
                        <a:lnTo>
                          <a:pt x="179" y="356"/>
                        </a:lnTo>
                        <a:lnTo>
                          <a:pt x="182" y="360"/>
                        </a:lnTo>
                        <a:lnTo>
                          <a:pt x="185" y="364"/>
                        </a:lnTo>
                        <a:lnTo>
                          <a:pt x="186" y="367"/>
                        </a:lnTo>
                        <a:lnTo>
                          <a:pt x="187" y="368"/>
                        </a:lnTo>
                        <a:lnTo>
                          <a:pt x="190" y="371"/>
                        </a:lnTo>
                        <a:lnTo>
                          <a:pt x="192" y="373"/>
                        </a:lnTo>
                        <a:lnTo>
                          <a:pt x="196" y="376"/>
                        </a:lnTo>
                        <a:lnTo>
                          <a:pt x="199" y="380"/>
                        </a:lnTo>
                        <a:lnTo>
                          <a:pt x="202" y="384"/>
                        </a:lnTo>
                        <a:lnTo>
                          <a:pt x="206" y="393"/>
                        </a:lnTo>
                        <a:lnTo>
                          <a:pt x="212" y="403"/>
                        </a:lnTo>
                        <a:lnTo>
                          <a:pt x="219" y="409"/>
                        </a:lnTo>
                        <a:lnTo>
                          <a:pt x="223" y="411"/>
                        </a:lnTo>
                        <a:lnTo>
                          <a:pt x="228" y="412"/>
                        </a:lnTo>
                        <a:lnTo>
                          <a:pt x="232" y="413"/>
                        </a:lnTo>
                        <a:lnTo>
                          <a:pt x="236" y="416"/>
                        </a:lnTo>
                        <a:lnTo>
                          <a:pt x="240" y="417"/>
                        </a:lnTo>
                        <a:lnTo>
                          <a:pt x="242" y="419"/>
                        </a:lnTo>
                        <a:lnTo>
                          <a:pt x="244" y="421"/>
                        </a:lnTo>
                        <a:lnTo>
                          <a:pt x="246" y="424"/>
                        </a:lnTo>
                        <a:lnTo>
                          <a:pt x="246" y="428"/>
                        </a:lnTo>
                        <a:lnTo>
                          <a:pt x="246" y="431"/>
                        </a:lnTo>
                        <a:lnTo>
                          <a:pt x="246" y="435"/>
                        </a:lnTo>
                        <a:lnTo>
                          <a:pt x="246" y="439"/>
                        </a:lnTo>
                        <a:lnTo>
                          <a:pt x="247" y="441"/>
                        </a:lnTo>
                        <a:lnTo>
                          <a:pt x="248" y="443"/>
                        </a:lnTo>
                        <a:lnTo>
                          <a:pt x="250" y="445"/>
                        </a:lnTo>
                        <a:lnTo>
                          <a:pt x="251" y="448"/>
                        </a:lnTo>
                        <a:lnTo>
                          <a:pt x="252" y="449"/>
                        </a:lnTo>
                        <a:lnTo>
                          <a:pt x="255" y="449"/>
                        </a:lnTo>
                        <a:lnTo>
                          <a:pt x="256" y="449"/>
                        </a:lnTo>
                        <a:lnTo>
                          <a:pt x="259" y="447"/>
                        </a:lnTo>
                        <a:lnTo>
                          <a:pt x="262" y="445"/>
                        </a:lnTo>
                        <a:lnTo>
                          <a:pt x="263" y="444"/>
                        </a:lnTo>
                        <a:lnTo>
                          <a:pt x="264" y="444"/>
                        </a:lnTo>
                        <a:lnTo>
                          <a:pt x="266" y="445"/>
                        </a:lnTo>
                        <a:lnTo>
                          <a:pt x="266" y="447"/>
                        </a:lnTo>
                        <a:lnTo>
                          <a:pt x="267" y="449"/>
                        </a:lnTo>
                        <a:lnTo>
                          <a:pt x="267" y="452"/>
                        </a:lnTo>
                        <a:lnTo>
                          <a:pt x="268" y="453"/>
                        </a:lnTo>
                        <a:lnTo>
                          <a:pt x="271" y="455"/>
                        </a:lnTo>
                        <a:lnTo>
                          <a:pt x="274" y="456"/>
                        </a:lnTo>
                        <a:lnTo>
                          <a:pt x="275" y="455"/>
                        </a:lnTo>
                        <a:lnTo>
                          <a:pt x="276" y="455"/>
                        </a:lnTo>
                        <a:lnTo>
                          <a:pt x="279" y="452"/>
                        </a:lnTo>
                        <a:lnTo>
                          <a:pt x="280" y="451"/>
                        </a:lnTo>
                        <a:lnTo>
                          <a:pt x="283" y="448"/>
                        </a:lnTo>
                        <a:lnTo>
                          <a:pt x="286" y="447"/>
                        </a:lnTo>
                        <a:lnTo>
                          <a:pt x="288" y="445"/>
                        </a:lnTo>
                        <a:lnTo>
                          <a:pt x="291" y="444"/>
                        </a:lnTo>
                        <a:lnTo>
                          <a:pt x="292" y="445"/>
                        </a:lnTo>
                        <a:lnTo>
                          <a:pt x="295" y="447"/>
                        </a:lnTo>
                        <a:lnTo>
                          <a:pt x="296" y="449"/>
                        </a:lnTo>
                        <a:lnTo>
                          <a:pt x="299" y="453"/>
                        </a:lnTo>
                        <a:lnTo>
                          <a:pt x="303" y="456"/>
                        </a:lnTo>
                        <a:lnTo>
                          <a:pt x="306" y="457"/>
                        </a:lnTo>
                        <a:lnTo>
                          <a:pt x="308" y="459"/>
                        </a:lnTo>
                        <a:lnTo>
                          <a:pt x="310" y="459"/>
                        </a:lnTo>
                        <a:lnTo>
                          <a:pt x="313" y="457"/>
                        </a:lnTo>
                        <a:lnTo>
                          <a:pt x="316" y="457"/>
                        </a:lnTo>
                        <a:lnTo>
                          <a:pt x="320" y="456"/>
                        </a:lnTo>
                        <a:lnTo>
                          <a:pt x="321" y="453"/>
                        </a:lnTo>
                        <a:lnTo>
                          <a:pt x="323" y="452"/>
                        </a:lnTo>
                        <a:lnTo>
                          <a:pt x="324" y="452"/>
                        </a:lnTo>
                        <a:lnTo>
                          <a:pt x="327" y="451"/>
                        </a:lnTo>
                        <a:lnTo>
                          <a:pt x="331" y="449"/>
                        </a:lnTo>
                        <a:lnTo>
                          <a:pt x="332" y="449"/>
                        </a:lnTo>
                        <a:lnTo>
                          <a:pt x="335" y="448"/>
                        </a:lnTo>
                        <a:lnTo>
                          <a:pt x="337" y="449"/>
                        </a:lnTo>
                        <a:lnTo>
                          <a:pt x="340" y="451"/>
                        </a:lnTo>
                        <a:lnTo>
                          <a:pt x="343" y="453"/>
                        </a:lnTo>
                        <a:lnTo>
                          <a:pt x="347" y="455"/>
                        </a:lnTo>
                        <a:lnTo>
                          <a:pt x="349" y="456"/>
                        </a:lnTo>
                        <a:lnTo>
                          <a:pt x="352" y="457"/>
                        </a:lnTo>
                        <a:lnTo>
                          <a:pt x="355" y="459"/>
                        </a:lnTo>
                        <a:lnTo>
                          <a:pt x="359" y="461"/>
                        </a:lnTo>
                        <a:lnTo>
                          <a:pt x="363" y="463"/>
                        </a:lnTo>
                        <a:lnTo>
                          <a:pt x="365" y="464"/>
                        </a:lnTo>
                        <a:lnTo>
                          <a:pt x="369" y="465"/>
                        </a:lnTo>
                        <a:lnTo>
                          <a:pt x="372" y="465"/>
                        </a:lnTo>
                        <a:lnTo>
                          <a:pt x="376" y="467"/>
                        </a:lnTo>
                        <a:lnTo>
                          <a:pt x="379" y="465"/>
                        </a:lnTo>
                        <a:lnTo>
                          <a:pt x="380" y="464"/>
                        </a:lnTo>
                        <a:lnTo>
                          <a:pt x="383" y="464"/>
                        </a:lnTo>
                        <a:lnTo>
                          <a:pt x="381" y="463"/>
                        </a:lnTo>
                        <a:lnTo>
                          <a:pt x="381" y="463"/>
                        </a:lnTo>
                        <a:lnTo>
                          <a:pt x="381" y="461"/>
                        </a:lnTo>
                        <a:lnTo>
                          <a:pt x="381" y="459"/>
                        </a:lnTo>
                        <a:lnTo>
                          <a:pt x="381" y="456"/>
                        </a:lnTo>
                        <a:lnTo>
                          <a:pt x="381" y="452"/>
                        </a:lnTo>
                        <a:lnTo>
                          <a:pt x="381" y="448"/>
                        </a:lnTo>
                        <a:lnTo>
                          <a:pt x="381" y="445"/>
                        </a:lnTo>
                        <a:lnTo>
                          <a:pt x="381" y="443"/>
                        </a:lnTo>
                        <a:lnTo>
                          <a:pt x="384" y="441"/>
                        </a:lnTo>
                        <a:lnTo>
                          <a:pt x="385" y="440"/>
                        </a:lnTo>
                        <a:lnTo>
                          <a:pt x="388" y="439"/>
                        </a:lnTo>
                        <a:lnTo>
                          <a:pt x="392" y="436"/>
                        </a:lnTo>
                        <a:lnTo>
                          <a:pt x="395" y="435"/>
                        </a:lnTo>
                        <a:lnTo>
                          <a:pt x="397" y="435"/>
                        </a:lnTo>
                        <a:lnTo>
                          <a:pt x="401" y="433"/>
                        </a:lnTo>
                        <a:lnTo>
                          <a:pt x="404" y="433"/>
                        </a:lnTo>
                        <a:lnTo>
                          <a:pt x="405" y="431"/>
                        </a:lnTo>
                        <a:lnTo>
                          <a:pt x="408" y="429"/>
                        </a:lnTo>
                        <a:lnTo>
                          <a:pt x="409" y="427"/>
                        </a:lnTo>
                        <a:lnTo>
                          <a:pt x="412" y="424"/>
                        </a:lnTo>
                        <a:lnTo>
                          <a:pt x="413" y="421"/>
                        </a:lnTo>
                        <a:lnTo>
                          <a:pt x="415" y="419"/>
                        </a:lnTo>
                        <a:lnTo>
                          <a:pt x="413" y="416"/>
                        </a:lnTo>
                        <a:lnTo>
                          <a:pt x="413" y="413"/>
                        </a:lnTo>
                        <a:lnTo>
                          <a:pt x="413" y="411"/>
                        </a:lnTo>
                        <a:lnTo>
                          <a:pt x="413" y="408"/>
                        </a:lnTo>
                        <a:lnTo>
                          <a:pt x="413" y="407"/>
                        </a:lnTo>
                        <a:lnTo>
                          <a:pt x="415" y="407"/>
                        </a:lnTo>
                        <a:lnTo>
                          <a:pt x="416" y="407"/>
                        </a:lnTo>
                        <a:lnTo>
                          <a:pt x="419" y="408"/>
                        </a:lnTo>
                        <a:lnTo>
                          <a:pt x="421" y="409"/>
                        </a:lnTo>
                        <a:lnTo>
                          <a:pt x="423" y="409"/>
                        </a:lnTo>
                        <a:lnTo>
                          <a:pt x="425" y="409"/>
                        </a:lnTo>
                        <a:lnTo>
                          <a:pt x="427" y="408"/>
                        </a:lnTo>
                        <a:lnTo>
                          <a:pt x="428" y="405"/>
                        </a:lnTo>
                        <a:lnTo>
                          <a:pt x="429" y="403"/>
                        </a:lnTo>
                        <a:lnTo>
                          <a:pt x="431" y="400"/>
                        </a:lnTo>
                        <a:lnTo>
                          <a:pt x="431" y="396"/>
                        </a:lnTo>
                        <a:lnTo>
                          <a:pt x="431" y="393"/>
                        </a:lnTo>
                        <a:lnTo>
                          <a:pt x="432" y="389"/>
                        </a:lnTo>
                        <a:lnTo>
                          <a:pt x="432" y="387"/>
                        </a:lnTo>
                        <a:lnTo>
                          <a:pt x="433" y="383"/>
                        </a:lnTo>
                        <a:lnTo>
                          <a:pt x="434" y="380"/>
                        </a:lnTo>
                        <a:lnTo>
                          <a:pt x="434" y="379"/>
                        </a:lnTo>
                        <a:lnTo>
                          <a:pt x="434" y="377"/>
                        </a:lnTo>
                        <a:lnTo>
                          <a:pt x="433" y="376"/>
                        </a:lnTo>
                        <a:lnTo>
                          <a:pt x="431" y="376"/>
                        </a:lnTo>
                        <a:lnTo>
                          <a:pt x="429" y="376"/>
                        </a:lnTo>
                        <a:lnTo>
                          <a:pt x="428" y="376"/>
                        </a:lnTo>
                        <a:lnTo>
                          <a:pt x="423" y="375"/>
                        </a:lnTo>
                        <a:lnTo>
                          <a:pt x="417" y="373"/>
                        </a:lnTo>
                        <a:lnTo>
                          <a:pt x="412" y="372"/>
                        </a:lnTo>
                        <a:lnTo>
                          <a:pt x="409" y="369"/>
                        </a:lnTo>
                        <a:lnTo>
                          <a:pt x="408" y="368"/>
                        </a:lnTo>
                        <a:lnTo>
                          <a:pt x="408" y="365"/>
                        </a:lnTo>
                        <a:lnTo>
                          <a:pt x="407" y="364"/>
                        </a:lnTo>
                        <a:lnTo>
                          <a:pt x="405" y="361"/>
                        </a:lnTo>
                        <a:lnTo>
                          <a:pt x="404" y="360"/>
                        </a:lnTo>
                        <a:lnTo>
                          <a:pt x="403" y="359"/>
                        </a:lnTo>
                        <a:lnTo>
                          <a:pt x="401" y="356"/>
                        </a:lnTo>
                        <a:lnTo>
                          <a:pt x="403" y="352"/>
                        </a:lnTo>
                        <a:lnTo>
                          <a:pt x="404" y="350"/>
                        </a:lnTo>
                        <a:lnTo>
                          <a:pt x="404" y="347"/>
                        </a:lnTo>
                        <a:lnTo>
                          <a:pt x="404" y="343"/>
                        </a:lnTo>
                        <a:lnTo>
                          <a:pt x="403" y="340"/>
                        </a:lnTo>
                        <a:lnTo>
                          <a:pt x="401" y="338"/>
                        </a:lnTo>
                        <a:lnTo>
                          <a:pt x="400" y="335"/>
                        </a:lnTo>
                        <a:lnTo>
                          <a:pt x="400" y="331"/>
                        </a:lnTo>
                        <a:lnTo>
                          <a:pt x="400" y="330"/>
                        </a:lnTo>
                        <a:lnTo>
                          <a:pt x="401" y="327"/>
                        </a:lnTo>
                        <a:lnTo>
                          <a:pt x="404" y="326"/>
                        </a:lnTo>
                        <a:lnTo>
                          <a:pt x="408" y="323"/>
                        </a:lnTo>
                        <a:lnTo>
                          <a:pt x="411" y="320"/>
                        </a:lnTo>
                        <a:lnTo>
                          <a:pt x="413" y="319"/>
                        </a:lnTo>
                        <a:lnTo>
                          <a:pt x="415" y="318"/>
                        </a:lnTo>
                        <a:lnTo>
                          <a:pt x="415" y="316"/>
                        </a:lnTo>
                        <a:lnTo>
                          <a:pt x="416" y="315"/>
                        </a:lnTo>
                        <a:lnTo>
                          <a:pt x="419" y="312"/>
                        </a:lnTo>
                        <a:lnTo>
                          <a:pt x="420" y="311"/>
                        </a:lnTo>
                        <a:lnTo>
                          <a:pt x="421" y="308"/>
                        </a:lnTo>
                        <a:lnTo>
                          <a:pt x="423" y="304"/>
                        </a:lnTo>
                        <a:lnTo>
                          <a:pt x="423" y="302"/>
                        </a:lnTo>
                        <a:lnTo>
                          <a:pt x="421" y="300"/>
                        </a:lnTo>
                        <a:lnTo>
                          <a:pt x="420" y="299"/>
                        </a:lnTo>
                        <a:lnTo>
                          <a:pt x="419" y="296"/>
                        </a:lnTo>
                        <a:lnTo>
                          <a:pt x="416" y="295"/>
                        </a:lnTo>
                        <a:lnTo>
                          <a:pt x="412" y="294"/>
                        </a:lnTo>
                        <a:lnTo>
                          <a:pt x="409" y="292"/>
                        </a:lnTo>
                        <a:lnTo>
                          <a:pt x="407" y="292"/>
                        </a:lnTo>
                        <a:lnTo>
                          <a:pt x="404" y="291"/>
                        </a:lnTo>
                        <a:lnTo>
                          <a:pt x="401" y="288"/>
                        </a:lnTo>
                        <a:lnTo>
                          <a:pt x="400" y="284"/>
                        </a:lnTo>
                        <a:lnTo>
                          <a:pt x="399" y="282"/>
                        </a:lnTo>
                        <a:lnTo>
                          <a:pt x="399" y="278"/>
                        </a:lnTo>
                        <a:lnTo>
                          <a:pt x="400" y="275"/>
                        </a:lnTo>
                        <a:lnTo>
                          <a:pt x="403" y="271"/>
                        </a:lnTo>
                        <a:lnTo>
                          <a:pt x="405" y="268"/>
                        </a:lnTo>
                        <a:lnTo>
                          <a:pt x="409" y="267"/>
                        </a:lnTo>
                        <a:lnTo>
                          <a:pt x="413" y="267"/>
                        </a:lnTo>
                        <a:lnTo>
                          <a:pt x="416" y="266"/>
                        </a:lnTo>
                        <a:lnTo>
                          <a:pt x="420" y="266"/>
                        </a:lnTo>
                        <a:lnTo>
                          <a:pt x="423" y="263"/>
                        </a:lnTo>
                        <a:lnTo>
                          <a:pt x="425" y="260"/>
                        </a:lnTo>
                        <a:lnTo>
                          <a:pt x="427" y="258"/>
                        </a:lnTo>
                        <a:lnTo>
                          <a:pt x="428" y="255"/>
                        </a:lnTo>
                        <a:lnTo>
                          <a:pt x="431" y="254"/>
                        </a:lnTo>
                        <a:lnTo>
                          <a:pt x="433" y="251"/>
                        </a:lnTo>
                        <a:lnTo>
                          <a:pt x="436" y="250"/>
                        </a:lnTo>
                        <a:lnTo>
                          <a:pt x="437" y="248"/>
                        </a:lnTo>
                        <a:lnTo>
                          <a:pt x="441" y="247"/>
                        </a:lnTo>
                        <a:lnTo>
                          <a:pt x="445" y="244"/>
                        </a:lnTo>
                        <a:lnTo>
                          <a:pt x="448" y="242"/>
                        </a:lnTo>
                        <a:lnTo>
                          <a:pt x="450" y="239"/>
                        </a:lnTo>
                        <a:lnTo>
                          <a:pt x="452" y="236"/>
                        </a:lnTo>
                        <a:lnTo>
                          <a:pt x="452" y="232"/>
                        </a:lnTo>
                        <a:lnTo>
                          <a:pt x="452" y="227"/>
                        </a:lnTo>
                        <a:lnTo>
                          <a:pt x="450" y="223"/>
                        </a:lnTo>
                        <a:lnTo>
                          <a:pt x="449" y="219"/>
                        </a:lnTo>
                        <a:lnTo>
                          <a:pt x="449" y="216"/>
                        </a:lnTo>
                        <a:lnTo>
                          <a:pt x="449" y="211"/>
                        </a:lnTo>
                        <a:lnTo>
                          <a:pt x="448" y="207"/>
                        </a:lnTo>
                        <a:lnTo>
                          <a:pt x="448" y="202"/>
                        </a:lnTo>
                        <a:lnTo>
                          <a:pt x="448" y="199"/>
                        </a:lnTo>
                        <a:lnTo>
                          <a:pt x="448" y="197"/>
                        </a:lnTo>
                        <a:lnTo>
                          <a:pt x="449" y="194"/>
                        </a:lnTo>
                        <a:lnTo>
                          <a:pt x="449" y="191"/>
                        </a:lnTo>
                        <a:lnTo>
                          <a:pt x="448" y="189"/>
                        </a:lnTo>
                        <a:lnTo>
                          <a:pt x="448" y="187"/>
                        </a:lnTo>
                        <a:lnTo>
                          <a:pt x="445" y="186"/>
                        </a:lnTo>
                        <a:lnTo>
                          <a:pt x="441" y="186"/>
                        </a:lnTo>
                        <a:lnTo>
                          <a:pt x="437" y="186"/>
                        </a:lnTo>
                        <a:lnTo>
                          <a:pt x="434" y="186"/>
                        </a:lnTo>
                        <a:lnTo>
                          <a:pt x="432" y="186"/>
                        </a:lnTo>
                        <a:lnTo>
                          <a:pt x="427" y="187"/>
                        </a:lnTo>
                        <a:lnTo>
                          <a:pt x="421" y="190"/>
                        </a:lnTo>
                        <a:lnTo>
                          <a:pt x="416" y="193"/>
                        </a:lnTo>
                        <a:lnTo>
                          <a:pt x="413" y="195"/>
                        </a:lnTo>
                        <a:lnTo>
                          <a:pt x="412" y="198"/>
                        </a:lnTo>
                        <a:lnTo>
                          <a:pt x="409" y="201"/>
                        </a:lnTo>
                        <a:lnTo>
                          <a:pt x="407" y="203"/>
                        </a:lnTo>
                        <a:lnTo>
                          <a:pt x="404" y="206"/>
                        </a:lnTo>
                        <a:lnTo>
                          <a:pt x="401" y="207"/>
                        </a:lnTo>
                        <a:lnTo>
                          <a:pt x="397" y="208"/>
                        </a:lnTo>
                        <a:lnTo>
                          <a:pt x="396" y="208"/>
                        </a:lnTo>
                        <a:lnTo>
                          <a:pt x="392" y="207"/>
                        </a:lnTo>
                        <a:lnTo>
                          <a:pt x="388" y="206"/>
                        </a:lnTo>
                        <a:lnTo>
                          <a:pt x="384" y="203"/>
                        </a:lnTo>
                        <a:lnTo>
                          <a:pt x="381" y="201"/>
                        </a:lnTo>
                        <a:lnTo>
                          <a:pt x="380" y="198"/>
                        </a:lnTo>
                        <a:lnTo>
                          <a:pt x="379" y="197"/>
                        </a:lnTo>
                        <a:lnTo>
                          <a:pt x="372" y="194"/>
                        </a:lnTo>
                        <a:lnTo>
                          <a:pt x="364" y="190"/>
                        </a:lnTo>
                        <a:lnTo>
                          <a:pt x="355" y="187"/>
                        </a:lnTo>
                        <a:lnTo>
                          <a:pt x="351" y="186"/>
                        </a:lnTo>
                        <a:lnTo>
                          <a:pt x="347" y="185"/>
                        </a:lnTo>
                        <a:lnTo>
                          <a:pt x="343" y="182"/>
                        </a:lnTo>
                        <a:lnTo>
                          <a:pt x="339" y="179"/>
                        </a:lnTo>
                        <a:lnTo>
                          <a:pt x="336" y="178"/>
                        </a:lnTo>
                        <a:lnTo>
                          <a:pt x="332" y="175"/>
                        </a:lnTo>
                        <a:lnTo>
                          <a:pt x="328" y="174"/>
                        </a:lnTo>
                        <a:lnTo>
                          <a:pt x="325" y="174"/>
                        </a:lnTo>
                        <a:lnTo>
                          <a:pt x="323" y="174"/>
                        </a:lnTo>
                        <a:lnTo>
                          <a:pt x="321" y="175"/>
                        </a:lnTo>
                        <a:lnTo>
                          <a:pt x="319" y="177"/>
                        </a:lnTo>
                        <a:lnTo>
                          <a:pt x="316" y="179"/>
                        </a:lnTo>
                        <a:lnTo>
                          <a:pt x="313" y="181"/>
                        </a:lnTo>
                        <a:lnTo>
                          <a:pt x="311" y="182"/>
                        </a:lnTo>
                        <a:lnTo>
                          <a:pt x="308" y="183"/>
                        </a:lnTo>
                        <a:lnTo>
                          <a:pt x="307" y="186"/>
                        </a:lnTo>
                        <a:lnTo>
                          <a:pt x="306" y="190"/>
                        </a:lnTo>
                        <a:lnTo>
                          <a:pt x="306" y="193"/>
                        </a:lnTo>
                        <a:lnTo>
                          <a:pt x="304" y="197"/>
                        </a:lnTo>
                        <a:lnTo>
                          <a:pt x="303" y="199"/>
                        </a:lnTo>
                        <a:lnTo>
                          <a:pt x="303" y="199"/>
                        </a:lnTo>
                        <a:lnTo>
                          <a:pt x="298" y="208"/>
                        </a:lnTo>
                        <a:lnTo>
                          <a:pt x="298" y="207"/>
                        </a:lnTo>
                        <a:lnTo>
                          <a:pt x="299" y="205"/>
                        </a:lnTo>
                        <a:lnTo>
                          <a:pt x="299" y="202"/>
                        </a:lnTo>
                        <a:lnTo>
                          <a:pt x="299" y="198"/>
                        </a:lnTo>
                        <a:lnTo>
                          <a:pt x="299" y="194"/>
                        </a:lnTo>
                        <a:lnTo>
                          <a:pt x="300" y="191"/>
                        </a:lnTo>
                        <a:lnTo>
                          <a:pt x="300" y="190"/>
                        </a:lnTo>
                        <a:lnTo>
                          <a:pt x="300" y="189"/>
                        </a:lnTo>
                        <a:lnTo>
                          <a:pt x="303" y="187"/>
                        </a:lnTo>
                        <a:lnTo>
                          <a:pt x="304" y="186"/>
                        </a:lnTo>
                        <a:lnTo>
                          <a:pt x="306" y="185"/>
                        </a:lnTo>
                        <a:lnTo>
                          <a:pt x="307" y="183"/>
                        </a:lnTo>
                        <a:lnTo>
                          <a:pt x="307" y="182"/>
                        </a:lnTo>
                        <a:lnTo>
                          <a:pt x="307" y="181"/>
                        </a:lnTo>
                        <a:lnTo>
                          <a:pt x="304" y="177"/>
                        </a:lnTo>
                        <a:lnTo>
                          <a:pt x="304" y="174"/>
                        </a:lnTo>
                        <a:lnTo>
                          <a:pt x="304" y="173"/>
                        </a:lnTo>
                        <a:lnTo>
                          <a:pt x="306" y="171"/>
                        </a:lnTo>
                        <a:lnTo>
                          <a:pt x="307" y="171"/>
                        </a:lnTo>
                        <a:lnTo>
                          <a:pt x="307" y="170"/>
                        </a:lnTo>
                        <a:lnTo>
                          <a:pt x="307" y="169"/>
                        </a:lnTo>
                        <a:lnTo>
                          <a:pt x="306" y="166"/>
                        </a:lnTo>
                        <a:lnTo>
                          <a:pt x="304" y="165"/>
                        </a:lnTo>
                        <a:lnTo>
                          <a:pt x="302" y="163"/>
                        </a:lnTo>
                        <a:lnTo>
                          <a:pt x="298" y="162"/>
                        </a:lnTo>
                        <a:lnTo>
                          <a:pt x="295" y="161"/>
                        </a:lnTo>
                        <a:lnTo>
                          <a:pt x="292" y="161"/>
                        </a:lnTo>
                        <a:lnTo>
                          <a:pt x="290" y="161"/>
                        </a:lnTo>
                        <a:lnTo>
                          <a:pt x="288" y="162"/>
                        </a:lnTo>
                        <a:lnTo>
                          <a:pt x="287" y="162"/>
                        </a:lnTo>
                        <a:lnTo>
                          <a:pt x="284" y="162"/>
                        </a:lnTo>
                        <a:lnTo>
                          <a:pt x="282" y="162"/>
                        </a:lnTo>
                        <a:lnTo>
                          <a:pt x="279" y="162"/>
                        </a:lnTo>
                        <a:lnTo>
                          <a:pt x="275" y="163"/>
                        </a:lnTo>
                        <a:lnTo>
                          <a:pt x="272" y="165"/>
                        </a:lnTo>
                        <a:lnTo>
                          <a:pt x="270" y="167"/>
                        </a:lnTo>
                        <a:lnTo>
                          <a:pt x="266" y="170"/>
                        </a:lnTo>
                        <a:lnTo>
                          <a:pt x="262" y="171"/>
                        </a:lnTo>
                        <a:lnTo>
                          <a:pt x="256" y="173"/>
                        </a:lnTo>
                        <a:lnTo>
                          <a:pt x="255" y="173"/>
                        </a:lnTo>
                        <a:lnTo>
                          <a:pt x="254" y="171"/>
                        </a:lnTo>
                        <a:lnTo>
                          <a:pt x="251" y="170"/>
                        </a:lnTo>
                        <a:lnTo>
                          <a:pt x="251" y="169"/>
                        </a:lnTo>
                        <a:lnTo>
                          <a:pt x="252" y="166"/>
                        </a:lnTo>
                        <a:lnTo>
                          <a:pt x="254" y="165"/>
                        </a:lnTo>
                        <a:lnTo>
                          <a:pt x="255" y="163"/>
                        </a:lnTo>
                        <a:lnTo>
                          <a:pt x="258" y="162"/>
                        </a:lnTo>
                        <a:lnTo>
                          <a:pt x="262" y="162"/>
                        </a:lnTo>
                        <a:lnTo>
                          <a:pt x="264" y="161"/>
                        </a:lnTo>
                        <a:lnTo>
                          <a:pt x="268" y="159"/>
                        </a:lnTo>
                        <a:lnTo>
                          <a:pt x="271" y="157"/>
                        </a:lnTo>
                        <a:lnTo>
                          <a:pt x="274" y="154"/>
                        </a:lnTo>
                        <a:lnTo>
                          <a:pt x="276" y="147"/>
                        </a:lnTo>
                        <a:lnTo>
                          <a:pt x="278" y="141"/>
                        </a:lnTo>
                        <a:lnTo>
                          <a:pt x="279" y="133"/>
                        </a:lnTo>
                        <a:lnTo>
                          <a:pt x="279" y="129"/>
                        </a:lnTo>
                        <a:lnTo>
                          <a:pt x="279" y="125"/>
                        </a:lnTo>
                        <a:lnTo>
                          <a:pt x="280" y="122"/>
                        </a:lnTo>
                        <a:lnTo>
                          <a:pt x="280" y="118"/>
                        </a:lnTo>
                        <a:lnTo>
                          <a:pt x="280" y="115"/>
                        </a:lnTo>
                        <a:lnTo>
                          <a:pt x="280" y="113"/>
                        </a:lnTo>
                        <a:lnTo>
                          <a:pt x="279" y="113"/>
                        </a:lnTo>
                        <a:lnTo>
                          <a:pt x="278" y="113"/>
                        </a:lnTo>
                        <a:lnTo>
                          <a:pt x="276" y="113"/>
                        </a:lnTo>
                        <a:lnTo>
                          <a:pt x="275" y="111"/>
                        </a:lnTo>
                        <a:lnTo>
                          <a:pt x="272" y="111"/>
                        </a:lnTo>
                        <a:lnTo>
                          <a:pt x="270" y="110"/>
                        </a:lnTo>
                        <a:lnTo>
                          <a:pt x="267" y="110"/>
                        </a:lnTo>
                        <a:lnTo>
                          <a:pt x="267" y="110"/>
                        </a:lnTo>
                        <a:lnTo>
                          <a:pt x="267" y="110"/>
                        </a:lnTo>
                        <a:lnTo>
                          <a:pt x="268" y="109"/>
                        </a:lnTo>
                        <a:lnTo>
                          <a:pt x="270" y="106"/>
                        </a:lnTo>
                        <a:lnTo>
                          <a:pt x="271" y="105"/>
                        </a:lnTo>
                        <a:lnTo>
                          <a:pt x="272" y="101"/>
                        </a:lnTo>
                        <a:lnTo>
                          <a:pt x="272" y="94"/>
                        </a:lnTo>
                        <a:lnTo>
                          <a:pt x="271" y="90"/>
                        </a:lnTo>
                        <a:lnTo>
                          <a:pt x="270" y="85"/>
                        </a:lnTo>
                        <a:lnTo>
                          <a:pt x="267" y="82"/>
                        </a:lnTo>
                        <a:lnTo>
                          <a:pt x="266" y="79"/>
                        </a:lnTo>
                        <a:lnTo>
                          <a:pt x="263" y="78"/>
                        </a:lnTo>
                        <a:lnTo>
                          <a:pt x="262" y="77"/>
                        </a:lnTo>
                        <a:lnTo>
                          <a:pt x="260" y="77"/>
                        </a:lnTo>
                        <a:lnTo>
                          <a:pt x="260" y="77"/>
                        </a:lnTo>
                        <a:lnTo>
                          <a:pt x="260" y="78"/>
                        </a:lnTo>
                        <a:lnTo>
                          <a:pt x="260" y="81"/>
                        </a:lnTo>
                        <a:lnTo>
                          <a:pt x="259" y="83"/>
                        </a:lnTo>
                        <a:lnTo>
                          <a:pt x="258" y="85"/>
                        </a:lnTo>
                        <a:lnTo>
                          <a:pt x="255" y="86"/>
                        </a:lnTo>
                        <a:lnTo>
                          <a:pt x="250" y="85"/>
                        </a:lnTo>
                        <a:lnTo>
                          <a:pt x="246" y="83"/>
                        </a:lnTo>
                        <a:lnTo>
                          <a:pt x="242" y="79"/>
                        </a:lnTo>
                        <a:lnTo>
                          <a:pt x="238" y="77"/>
                        </a:lnTo>
                        <a:lnTo>
                          <a:pt x="232" y="75"/>
                        </a:lnTo>
                        <a:lnTo>
                          <a:pt x="227" y="74"/>
                        </a:lnTo>
                        <a:lnTo>
                          <a:pt x="224" y="73"/>
                        </a:lnTo>
                        <a:lnTo>
                          <a:pt x="220" y="71"/>
                        </a:lnTo>
                        <a:lnTo>
                          <a:pt x="218" y="69"/>
                        </a:lnTo>
                        <a:lnTo>
                          <a:pt x="214" y="67"/>
                        </a:lnTo>
                        <a:lnTo>
                          <a:pt x="212" y="66"/>
                        </a:lnTo>
                        <a:lnTo>
                          <a:pt x="210" y="66"/>
                        </a:lnTo>
                        <a:lnTo>
                          <a:pt x="210" y="65"/>
                        </a:lnTo>
                        <a:lnTo>
                          <a:pt x="210" y="58"/>
                        </a:lnTo>
                        <a:lnTo>
                          <a:pt x="208" y="59"/>
                        </a:lnTo>
                        <a:lnTo>
                          <a:pt x="207" y="59"/>
                        </a:lnTo>
                        <a:lnTo>
                          <a:pt x="204" y="61"/>
                        </a:lnTo>
                        <a:lnTo>
                          <a:pt x="202" y="63"/>
                        </a:lnTo>
                        <a:lnTo>
                          <a:pt x="199" y="65"/>
                        </a:lnTo>
                        <a:lnTo>
                          <a:pt x="196" y="67"/>
                        </a:lnTo>
                        <a:lnTo>
                          <a:pt x="194" y="69"/>
                        </a:lnTo>
                        <a:lnTo>
                          <a:pt x="191" y="71"/>
                        </a:lnTo>
                        <a:lnTo>
                          <a:pt x="188" y="74"/>
                        </a:lnTo>
                        <a:lnTo>
                          <a:pt x="187" y="77"/>
                        </a:lnTo>
                        <a:lnTo>
                          <a:pt x="186" y="77"/>
                        </a:lnTo>
                        <a:lnTo>
                          <a:pt x="186" y="77"/>
                        </a:lnTo>
                        <a:lnTo>
                          <a:pt x="185" y="74"/>
                        </a:lnTo>
                        <a:lnTo>
                          <a:pt x="183" y="71"/>
                        </a:lnTo>
                        <a:lnTo>
                          <a:pt x="183" y="69"/>
                        </a:lnTo>
                        <a:lnTo>
                          <a:pt x="183" y="67"/>
                        </a:lnTo>
                        <a:lnTo>
                          <a:pt x="182" y="66"/>
                        </a:lnTo>
                        <a:lnTo>
                          <a:pt x="182" y="66"/>
                        </a:lnTo>
                        <a:lnTo>
                          <a:pt x="179" y="66"/>
                        </a:lnTo>
                        <a:lnTo>
                          <a:pt x="175" y="69"/>
                        </a:lnTo>
                        <a:lnTo>
                          <a:pt x="173" y="71"/>
                        </a:lnTo>
                        <a:lnTo>
                          <a:pt x="169" y="74"/>
                        </a:lnTo>
                        <a:lnTo>
                          <a:pt x="166" y="77"/>
                        </a:lnTo>
                        <a:lnTo>
                          <a:pt x="162" y="78"/>
                        </a:lnTo>
                        <a:lnTo>
                          <a:pt x="159" y="77"/>
                        </a:lnTo>
                        <a:lnTo>
                          <a:pt x="157" y="74"/>
                        </a:lnTo>
                        <a:lnTo>
                          <a:pt x="155" y="71"/>
                        </a:lnTo>
                        <a:lnTo>
                          <a:pt x="155" y="69"/>
                        </a:lnTo>
                        <a:lnTo>
                          <a:pt x="155" y="66"/>
                        </a:lnTo>
                        <a:lnTo>
                          <a:pt x="155" y="63"/>
                        </a:lnTo>
                        <a:lnTo>
                          <a:pt x="154" y="62"/>
                        </a:lnTo>
                        <a:lnTo>
                          <a:pt x="151" y="59"/>
                        </a:lnTo>
                        <a:lnTo>
                          <a:pt x="146" y="58"/>
                        </a:lnTo>
                        <a:lnTo>
                          <a:pt x="141" y="57"/>
                        </a:lnTo>
                        <a:lnTo>
                          <a:pt x="137" y="57"/>
                        </a:lnTo>
                        <a:lnTo>
                          <a:pt x="133" y="57"/>
                        </a:lnTo>
                        <a:lnTo>
                          <a:pt x="129" y="55"/>
                        </a:lnTo>
                        <a:lnTo>
                          <a:pt x="125" y="55"/>
                        </a:lnTo>
                        <a:lnTo>
                          <a:pt x="121" y="54"/>
                        </a:lnTo>
                        <a:lnTo>
                          <a:pt x="118" y="51"/>
                        </a:lnTo>
                        <a:lnTo>
                          <a:pt x="115" y="50"/>
                        </a:lnTo>
                        <a:lnTo>
                          <a:pt x="113" y="50"/>
                        </a:lnTo>
                        <a:lnTo>
                          <a:pt x="109" y="49"/>
                        </a:lnTo>
                        <a:lnTo>
                          <a:pt x="85" y="49"/>
                        </a:lnTo>
                        <a:lnTo>
                          <a:pt x="82" y="50"/>
                        </a:lnTo>
                        <a:lnTo>
                          <a:pt x="78" y="50"/>
                        </a:lnTo>
                        <a:lnTo>
                          <a:pt x="74" y="50"/>
                        </a:lnTo>
                        <a:lnTo>
                          <a:pt x="71" y="50"/>
                        </a:lnTo>
                        <a:lnTo>
                          <a:pt x="69" y="50"/>
                        </a:lnTo>
                        <a:lnTo>
                          <a:pt x="67" y="49"/>
                        </a:lnTo>
                        <a:lnTo>
                          <a:pt x="65" y="46"/>
                        </a:lnTo>
                        <a:lnTo>
                          <a:pt x="64" y="46"/>
                        </a:lnTo>
                        <a:lnTo>
                          <a:pt x="61" y="46"/>
                        </a:lnTo>
                        <a:lnTo>
                          <a:pt x="60" y="48"/>
                        </a:lnTo>
                        <a:lnTo>
                          <a:pt x="58" y="48"/>
                        </a:lnTo>
                        <a:lnTo>
                          <a:pt x="58" y="48"/>
                        </a:lnTo>
                        <a:lnTo>
                          <a:pt x="57" y="49"/>
                        </a:lnTo>
                        <a:lnTo>
                          <a:pt x="56" y="50"/>
                        </a:lnTo>
                        <a:lnTo>
                          <a:pt x="56" y="53"/>
                        </a:lnTo>
                        <a:lnTo>
                          <a:pt x="26" y="51"/>
                        </a:lnTo>
                        <a:lnTo>
                          <a:pt x="26" y="51"/>
                        </a:lnTo>
                        <a:lnTo>
                          <a:pt x="24" y="51"/>
                        </a:lnTo>
                        <a:lnTo>
                          <a:pt x="22" y="51"/>
                        </a:lnTo>
                        <a:lnTo>
                          <a:pt x="20" y="50"/>
                        </a:lnTo>
                        <a:lnTo>
                          <a:pt x="18" y="49"/>
                        </a:lnTo>
                        <a:lnTo>
                          <a:pt x="17" y="46"/>
                        </a:lnTo>
                        <a:lnTo>
                          <a:pt x="17" y="44"/>
                        </a:lnTo>
                        <a:lnTo>
                          <a:pt x="17" y="42"/>
                        </a:lnTo>
                        <a:lnTo>
                          <a:pt x="17" y="38"/>
                        </a:lnTo>
                        <a:lnTo>
                          <a:pt x="17" y="34"/>
                        </a:lnTo>
                        <a:lnTo>
                          <a:pt x="16" y="29"/>
                        </a:lnTo>
                        <a:lnTo>
                          <a:pt x="16" y="25"/>
                        </a:lnTo>
                        <a:lnTo>
                          <a:pt x="16" y="22"/>
                        </a:lnTo>
                        <a:lnTo>
                          <a:pt x="17" y="21"/>
                        </a:lnTo>
                        <a:lnTo>
                          <a:pt x="18" y="20"/>
                        </a:lnTo>
                        <a:lnTo>
                          <a:pt x="22" y="21"/>
                        </a:lnTo>
                        <a:lnTo>
                          <a:pt x="24" y="20"/>
                        </a:lnTo>
                        <a:lnTo>
                          <a:pt x="25" y="20"/>
                        </a:lnTo>
                        <a:lnTo>
                          <a:pt x="26" y="17"/>
                        </a:lnTo>
                        <a:lnTo>
                          <a:pt x="29" y="16"/>
                        </a:lnTo>
                        <a:lnTo>
                          <a:pt x="30" y="13"/>
                        </a:lnTo>
                        <a:lnTo>
                          <a:pt x="33" y="12"/>
                        </a:lnTo>
                        <a:lnTo>
                          <a:pt x="34" y="10"/>
                        </a:lnTo>
                        <a:lnTo>
                          <a:pt x="34" y="9"/>
                        </a:lnTo>
                        <a:lnTo>
                          <a:pt x="32" y="8"/>
                        </a:lnTo>
                        <a:lnTo>
                          <a:pt x="29" y="5"/>
                        </a:lnTo>
                        <a:lnTo>
                          <a:pt x="25" y="4"/>
                        </a:lnTo>
                        <a:lnTo>
                          <a:pt x="22" y="2"/>
                        </a:lnTo>
                        <a:close/>
                        <a:moveTo>
                          <a:pt x="22" y="0"/>
                        </a:moveTo>
                        <a:lnTo>
                          <a:pt x="26" y="1"/>
                        </a:lnTo>
                        <a:lnTo>
                          <a:pt x="29" y="2"/>
                        </a:lnTo>
                        <a:lnTo>
                          <a:pt x="33" y="5"/>
                        </a:lnTo>
                        <a:lnTo>
                          <a:pt x="36" y="6"/>
                        </a:lnTo>
                        <a:lnTo>
                          <a:pt x="37" y="9"/>
                        </a:lnTo>
                        <a:lnTo>
                          <a:pt x="36" y="12"/>
                        </a:lnTo>
                        <a:lnTo>
                          <a:pt x="34" y="13"/>
                        </a:lnTo>
                        <a:lnTo>
                          <a:pt x="33" y="16"/>
                        </a:lnTo>
                        <a:lnTo>
                          <a:pt x="30" y="17"/>
                        </a:lnTo>
                        <a:lnTo>
                          <a:pt x="29" y="18"/>
                        </a:lnTo>
                        <a:lnTo>
                          <a:pt x="26" y="21"/>
                        </a:lnTo>
                        <a:lnTo>
                          <a:pt x="25" y="22"/>
                        </a:lnTo>
                        <a:lnTo>
                          <a:pt x="22" y="22"/>
                        </a:lnTo>
                        <a:lnTo>
                          <a:pt x="20" y="22"/>
                        </a:lnTo>
                        <a:lnTo>
                          <a:pt x="18" y="22"/>
                        </a:lnTo>
                        <a:lnTo>
                          <a:pt x="18" y="22"/>
                        </a:lnTo>
                        <a:lnTo>
                          <a:pt x="18" y="22"/>
                        </a:lnTo>
                        <a:lnTo>
                          <a:pt x="18" y="24"/>
                        </a:lnTo>
                        <a:lnTo>
                          <a:pt x="17" y="25"/>
                        </a:lnTo>
                        <a:lnTo>
                          <a:pt x="17" y="26"/>
                        </a:lnTo>
                        <a:lnTo>
                          <a:pt x="18" y="29"/>
                        </a:lnTo>
                        <a:lnTo>
                          <a:pt x="18" y="34"/>
                        </a:lnTo>
                        <a:lnTo>
                          <a:pt x="20" y="38"/>
                        </a:lnTo>
                        <a:lnTo>
                          <a:pt x="20" y="41"/>
                        </a:lnTo>
                        <a:lnTo>
                          <a:pt x="20" y="44"/>
                        </a:lnTo>
                        <a:lnTo>
                          <a:pt x="20" y="45"/>
                        </a:lnTo>
                        <a:lnTo>
                          <a:pt x="21" y="48"/>
                        </a:lnTo>
                        <a:lnTo>
                          <a:pt x="22" y="49"/>
                        </a:lnTo>
                        <a:lnTo>
                          <a:pt x="25" y="49"/>
                        </a:lnTo>
                        <a:lnTo>
                          <a:pt x="26" y="50"/>
                        </a:lnTo>
                        <a:lnTo>
                          <a:pt x="53" y="50"/>
                        </a:lnTo>
                        <a:lnTo>
                          <a:pt x="54" y="48"/>
                        </a:lnTo>
                        <a:lnTo>
                          <a:pt x="56" y="46"/>
                        </a:lnTo>
                        <a:lnTo>
                          <a:pt x="57" y="46"/>
                        </a:lnTo>
                        <a:lnTo>
                          <a:pt x="57" y="45"/>
                        </a:lnTo>
                        <a:lnTo>
                          <a:pt x="57" y="45"/>
                        </a:lnTo>
                        <a:lnTo>
                          <a:pt x="58" y="45"/>
                        </a:lnTo>
                        <a:lnTo>
                          <a:pt x="60" y="44"/>
                        </a:lnTo>
                        <a:lnTo>
                          <a:pt x="64" y="44"/>
                        </a:lnTo>
                        <a:lnTo>
                          <a:pt x="66" y="45"/>
                        </a:lnTo>
                        <a:lnTo>
                          <a:pt x="70" y="46"/>
                        </a:lnTo>
                        <a:lnTo>
                          <a:pt x="71" y="48"/>
                        </a:lnTo>
                        <a:lnTo>
                          <a:pt x="74" y="48"/>
                        </a:lnTo>
                        <a:lnTo>
                          <a:pt x="78" y="48"/>
                        </a:lnTo>
                        <a:lnTo>
                          <a:pt x="81" y="48"/>
                        </a:lnTo>
                        <a:lnTo>
                          <a:pt x="83" y="48"/>
                        </a:lnTo>
                        <a:lnTo>
                          <a:pt x="85" y="46"/>
                        </a:lnTo>
                        <a:lnTo>
                          <a:pt x="109" y="46"/>
                        </a:lnTo>
                        <a:lnTo>
                          <a:pt x="113" y="48"/>
                        </a:lnTo>
                        <a:lnTo>
                          <a:pt x="115" y="48"/>
                        </a:lnTo>
                        <a:lnTo>
                          <a:pt x="118" y="49"/>
                        </a:lnTo>
                        <a:lnTo>
                          <a:pt x="121" y="50"/>
                        </a:lnTo>
                        <a:lnTo>
                          <a:pt x="122" y="51"/>
                        </a:lnTo>
                        <a:lnTo>
                          <a:pt x="125" y="53"/>
                        </a:lnTo>
                        <a:lnTo>
                          <a:pt x="129" y="54"/>
                        </a:lnTo>
                        <a:lnTo>
                          <a:pt x="133" y="54"/>
                        </a:lnTo>
                        <a:lnTo>
                          <a:pt x="137" y="54"/>
                        </a:lnTo>
                        <a:lnTo>
                          <a:pt x="141" y="54"/>
                        </a:lnTo>
                        <a:lnTo>
                          <a:pt x="147" y="55"/>
                        </a:lnTo>
                        <a:lnTo>
                          <a:pt x="153" y="58"/>
                        </a:lnTo>
                        <a:lnTo>
                          <a:pt x="157" y="61"/>
                        </a:lnTo>
                        <a:lnTo>
                          <a:pt x="158" y="62"/>
                        </a:lnTo>
                        <a:lnTo>
                          <a:pt x="158" y="65"/>
                        </a:lnTo>
                        <a:lnTo>
                          <a:pt x="158" y="67"/>
                        </a:lnTo>
                        <a:lnTo>
                          <a:pt x="158" y="69"/>
                        </a:lnTo>
                        <a:lnTo>
                          <a:pt x="158" y="71"/>
                        </a:lnTo>
                        <a:lnTo>
                          <a:pt x="159" y="73"/>
                        </a:lnTo>
                        <a:lnTo>
                          <a:pt x="161" y="74"/>
                        </a:lnTo>
                        <a:lnTo>
                          <a:pt x="162" y="75"/>
                        </a:lnTo>
                        <a:lnTo>
                          <a:pt x="165" y="74"/>
                        </a:lnTo>
                        <a:lnTo>
                          <a:pt x="167" y="73"/>
                        </a:lnTo>
                        <a:lnTo>
                          <a:pt x="170" y="70"/>
                        </a:lnTo>
                        <a:lnTo>
                          <a:pt x="174" y="67"/>
                        </a:lnTo>
                        <a:lnTo>
                          <a:pt x="177" y="65"/>
                        </a:lnTo>
                        <a:lnTo>
                          <a:pt x="179" y="63"/>
                        </a:lnTo>
                        <a:lnTo>
                          <a:pt x="182" y="63"/>
                        </a:lnTo>
                        <a:lnTo>
                          <a:pt x="182" y="63"/>
                        </a:lnTo>
                        <a:lnTo>
                          <a:pt x="185" y="63"/>
                        </a:lnTo>
                        <a:lnTo>
                          <a:pt x="185" y="66"/>
                        </a:lnTo>
                        <a:lnTo>
                          <a:pt x="186" y="69"/>
                        </a:lnTo>
                        <a:lnTo>
                          <a:pt x="187" y="73"/>
                        </a:lnTo>
                        <a:lnTo>
                          <a:pt x="187" y="73"/>
                        </a:lnTo>
                        <a:lnTo>
                          <a:pt x="188" y="70"/>
                        </a:lnTo>
                        <a:lnTo>
                          <a:pt x="192" y="67"/>
                        </a:lnTo>
                        <a:lnTo>
                          <a:pt x="194" y="65"/>
                        </a:lnTo>
                        <a:lnTo>
                          <a:pt x="198" y="63"/>
                        </a:lnTo>
                        <a:lnTo>
                          <a:pt x="200" y="61"/>
                        </a:lnTo>
                        <a:lnTo>
                          <a:pt x="203" y="59"/>
                        </a:lnTo>
                        <a:lnTo>
                          <a:pt x="206" y="58"/>
                        </a:lnTo>
                        <a:lnTo>
                          <a:pt x="207" y="57"/>
                        </a:lnTo>
                        <a:lnTo>
                          <a:pt x="208" y="57"/>
                        </a:lnTo>
                        <a:lnTo>
                          <a:pt x="212" y="54"/>
                        </a:lnTo>
                        <a:lnTo>
                          <a:pt x="212" y="63"/>
                        </a:lnTo>
                        <a:lnTo>
                          <a:pt x="214" y="65"/>
                        </a:lnTo>
                        <a:lnTo>
                          <a:pt x="218" y="66"/>
                        </a:lnTo>
                        <a:lnTo>
                          <a:pt x="220" y="69"/>
                        </a:lnTo>
                        <a:lnTo>
                          <a:pt x="224" y="70"/>
                        </a:lnTo>
                        <a:lnTo>
                          <a:pt x="228" y="71"/>
                        </a:lnTo>
                        <a:lnTo>
                          <a:pt x="228" y="71"/>
                        </a:lnTo>
                        <a:lnTo>
                          <a:pt x="234" y="73"/>
                        </a:lnTo>
                        <a:lnTo>
                          <a:pt x="239" y="75"/>
                        </a:lnTo>
                        <a:lnTo>
                          <a:pt x="243" y="78"/>
                        </a:lnTo>
                        <a:lnTo>
                          <a:pt x="247" y="81"/>
                        </a:lnTo>
                        <a:lnTo>
                          <a:pt x="251" y="82"/>
                        </a:lnTo>
                        <a:lnTo>
                          <a:pt x="255" y="83"/>
                        </a:lnTo>
                        <a:lnTo>
                          <a:pt x="256" y="82"/>
                        </a:lnTo>
                        <a:lnTo>
                          <a:pt x="258" y="81"/>
                        </a:lnTo>
                        <a:lnTo>
                          <a:pt x="258" y="78"/>
                        </a:lnTo>
                        <a:lnTo>
                          <a:pt x="258" y="77"/>
                        </a:lnTo>
                        <a:lnTo>
                          <a:pt x="258" y="77"/>
                        </a:lnTo>
                        <a:lnTo>
                          <a:pt x="258" y="71"/>
                        </a:lnTo>
                        <a:lnTo>
                          <a:pt x="262" y="74"/>
                        </a:lnTo>
                        <a:lnTo>
                          <a:pt x="263" y="74"/>
                        </a:lnTo>
                        <a:lnTo>
                          <a:pt x="264" y="75"/>
                        </a:lnTo>
                        <a:lnTo>
                          <a:pt x="267" y="78"/>
                        </a:lnTo>
                        <a:lnTo>
                          <a:pt x="270" y="81"/>
                        </a:lnTo>
                        <a:lnTo>
                          <a:pt x="271" y="83"/>
                        </a:lnTo>
                        <a:lnTo>
                          <a:pt x="274" y="89"/>
                        </a:lnTo>
                        <a:lnTo>
                          <a:pt x="275" y="94"/>
                        </a:lnTo>
                        <a:lnTo>
                          <a:pt x="275" y="101"/>
                        </a:lnTo>
                        <a:lnTo>
                          <a:pt x="274" y="105"/>
                        </a:lnTo>
                        <a:lnTo>
                          <a:pt x="271" y="109"/>
                        </a:lnTo>
                        <a:lnTo>
                          <a:pt x="275" y="110"/>
                        </a:lnTo>
                        <a:lnTo>
                          <a:pt x="278" y="110"/>
                        </a:lnTo>
                        <a:lnTo>
                          <a:pt x="279" y="110"/>
                        </a:lnTo>
                        <a:lnTo>
                          <a:pt x="280" y="110"/>
                        </a:lnTo>
                        <a:lnTo>
                          <a:pt x="282" y="111"/>
                        </a:lnTo>
                        <a:lnTo>
                          <a:pt x="283" y="114"/>
                        </a:lnTo>
                        <a:lnTo>
                          <a:pt x="283" y="115"/>
                        </a:lnTo>
                        <a:lnTo>
                          <a:pt x="283" y="118"/>
                        </a:lnTo>
                        <a:lnTo>
                          <a:pt x="282" y="122"/>
                        </a:lnTo>
                        <a:lnTo>
                          <a:pt x="282" y="126"/>
                        </a:lnTo>
                        <a:lnTo>
                          <a:pt x="282" y="129"/>
                        </a:lnTo>
                        <a:lnTo>
                          <a:pt x="282" y="133"/>
                        </a:lnTo>
                        <a:lnTo>
                          <a:pt x="280" y="145"/>
                        </a:lnTo>
                        <a:lnTo>
                          <a:pt x="276" y="155"/>
                        </a:lnTo>
                        <a:lnTo>
                          <a:pt x="274" y="159"/>
                        </a:lnTo>
                        <a:lnTo>
                          <a:pt x="270" y="161"/>
                        </a:lnTo>
                        <a:lnTo>
                          <a:pt x="267" y="163"/>
                        </a:lnTo>
                        <a:lnTo>
                          <a:pt x="263" y="163"/>
                        </a:lnTo>
                        <a:lnTo>
                          <a:pt x="259" y="165"/>
                        </a:lnTo>
                        <a:lnTo>
                          <a:pt x="259" y="165"/>
                        </a:lnTo>
                        <a:lnTo>
                          <a:pt x="256" y="166"/>
                        </a:lnTo>
                        <a:lnTo>
                          <a:pt x="254" y="167"/>
                        </a:lnTo>
                        <a:lnTo>
                          <a:pt x="254" y="169"/>
                        </a:lnTo>
                        <a:lnTo>
                          <a:pt x="255" y="170"/>
                        </a:lnTo>
                        <a:lnTo>
                          <a:pt x="256" y="170"/>
                        </a:lnTo>
                        <a:lnTo>
                          <a:pt x="260" y="169"/>
                        </a:lnTo>
                        <a:lnTo>
                          <a:pt x="264" y="167"/>
                        </a:lnTo>
                        <a:lnTo>
                          <a:pt x="268" y="166"/>
                        </a:lnTo>
                        <a:lnTo>
                          <a:pt x="271" y="163"/>
                        </a:lnTo>
                        <a:lnTo>
                          <a:pt x="274" y="162"/>
                        </a:lnTo>
                        <a:lnTo>
                          <a:pt x="278" y="161"/>
                        </a:lnTo>
                        <a:lnTo>
                          <a:pt x="282" y="159"/>
                        </a:lnTo>
                        <a:lnTo>
                          <a:pt x="284" y="159"/>
                        </a:lnTo>
                        <a:lnTo>
                          <a:pt x="287" y="159"/>
                        </a:lnTo>
                        <a:lnTo>
                          <a:pt x="290" y="158"/>
                        </a:lnTo>
                        <a:lnTo>
                          <a:pt x="292" y="158"/>
                        </a:lnTo>
                        <a:lnTo>
                          <a:pt x="296" y="158"/>
                        </a:lnTo>
                        <a:lnTo>
                          <a:pt x="299" y="159"/>
                        </a:lnTo>
                        <a:lnTo>
                          <a:pt x="302" y="161"/>
                        </a:lnTo>
                        <a:lnTo>
                          <a:pt x="304" y="162"/>
                        </a:lnTo>
                        <a:lnTo>
                          <a:pt x="307" y="165"/>
                        </a:lnTo>
                        <a:lnTo>
                          <a:pt x="310" y="167"/>
                        </a:lnTo>
                        <a:lnTo>
                          <a:pt x="310" y="170"/>
                        </a:lnTo>
                        <a:lnTo>
                          <a:pt x="310" y="171"/>
                        </a:lnTo>
                        <a:lnTo>
                          <a:pt x="307" y="173"/>
                        </a:lnTo>
                        <a:lnTo>
                          <a:pt x="307" y="174"/>
                        </a:lnTo>
                        <a:lnTo>
                          <a:pt x="307" y="174"/>
                        </a:lnTo>
                        <a:lnTo>
                          <a:pt x="307" y="174"/>
                        </a:lnTo>
                        <a:lnTo>
                          <a:pt x="307" y="175"/>
                        </a:lnTo>
                        <a:lnTo>
                          <a:pt x="307" y="177"/>
                        </a:lnTo>
                        <a:lnTo>
                          <a:pt x="308" y="178"/>
                        </a:lnTo>
                        <a:lnTo>
                          <a:pt x="310" y="179"/>
                        </a:lnTo>
                        <a:lnTo>
                          <a:pt x="311" y="178"/>
                        </a:lnTo>
                        <a:lnTo>
                          <a:pt x="313" y="177"/>
                        </a:lnTo>
                        <a:lnTo>
                          <a:pt x="317" y="175"/>
                        </a:lnTo>
                        <a:lnTo>
                          <a:pt x="319" y="174"/>
                        </a:lnTo>
                        <a:lnTo>
                          <a:pt x="320" y="173"/>
                        </a:lnTo>
                        <a:lnTo>
                          <a:pt x="323" y="171"/>
                        </a:lnTo>
                        <a:lnTo>
                          <a:pt x="325" y="171"/>
                        </a:lnTo>
                        <a:lnTo>
                          <a:pt x="328" y="171"/>
                        </a:lnTo>
                        <a:lnTo>
                          <a:pt x="332" y="173"/>
                        </a:lnTo>
                        <a:lnTo>
                          <a:pt x="335" y="174"/>
                        </a:lnTo>
                        <a:lnTo>
                          <a:pt x="337" y="175"/>
                        </a:lnTo>
                        <a:lnTo>
                          <a:pt x="339" y="177"/>
                        </a:lnTo>
                        <a:lnTo>
                          <a:pt x="340" y="177"/>
                        </a:lnTo>
                        <a:lnTo>
                          <a:pt x="344" y="179"/>
                        </a:lnTo>
                        <a:lnTo>
                          <a:pt x="348" y="182"/>
                        </a:lnTo>
                        <a:lnTo>
                          <a:pt x="352" y="183"/>
                        </a:lnTo>
                        <a:lnTo>
                          <a:pt x="356" y="185"/>
                        </a:lnTo>
                        <a:lnTo>
                          <a:pt x="364" y="187"/>
                        </a:lnTo>
                        <a:lnTo>
                          <a:pt x="373" y="191"/>
                        </a:lnTo>
                        <a:lnTo>
                          <a:pt x="380" y="195"/>
                        </a:lnTo>
                        <a:lnTo>
                          <a:pt x="381" y="197"/>
                        </a:lnTo>
                        <a:lnTo>
                          <a:pt x="384" y="199"/>
                        </a:lnTo>
                        <a:lnTo>
                          <a:pt x="385" y="201"/>
                        </a:lnTo>
                        <a:lnTo>
                          <a:pt x="389" y="203"/>
                        </a:lnTo>
                        <a:lnTo>
                          <a:pt x="392" y="205"/>
                        </a:lnTo>
                        <a:lnTo>
                          <a:pt x="396" y="206"/>
                        </a:lnTo>
                        <a:lnTo>
                          <a:pt x="397" y="206"/>
                        </a:lnTo>
                        <a:lnTo>
                          <a:pt x="401" y="205"/>
                        </a:lnTo>
                        <a:lnTo>
                          <a:pt x="404" y="203"/>
                        </a:lnTo>
                        <a:lnTo>
                          <a:pt x="407" y="199"/>
                        </a:lnTo>
                        <a:lnTo>
                          <a:pt x="409" y="197"/>
                        </a:lnTo>
                        <a:lnTo>
                          <a:pt x="412" y="194"/>
                        </a:lnTo>
                        <a:lnTo>
                          <a:pt x="415" y="191"/>
                        </a:lnTo>
                        <a:lnTo>
                          <a:pt x="419" y="189"/>
                        </a:lnTo>
                        <a:lnTo>
                          <a:pt x="425" y="186"/>
                        </a:lnTo>
                        <a:lnTo>
                          <a:pt x="432" y="185"/>
                        </a:lnTo>
                        <a:lnTo>
                          <a:pt x="437" y="183"/>
                        </a:lnTo>
                        <a:lnTo>
                          <a:pt x="441" y="183"/>
                        </a:lnTo>
                        <a:lnTo>
                          <a:pt x="445" y="185"/>
                        </a:lnTo>
                        <a:lnTo>
                          <a:pt x="446" y="182"/>
                        </a:lnTo>
                        <a:lnTo>
                          <a:pt x="446" y="181"/>
                        </a:lnTo>
                        <a:lnTo>
                          <a:pt x="448" y="178"/>
                        </a:lnTo>
                        <a:lnTo>
                          <a:pt x="449" y="177"/>
                        </a:lnTo>
                        <a:lnTo>
                          <a:pt x="450" y="174"/>
                        </a:lnTo>
                        <a:lnTo>
                          <a:pt x="450" y="173"/>
                        </a:lnTo>
                        <a:lnTo>
                          <a:pt x="449" y="170"/>
                        </a:lnTo>
                        <a:lnTo>
                          <a:pt x="448" y="169"/>
                        </a:lnTo>
                        <a:lnTo>
                          <a:pt x="448" y="169"/>
                        </a:lnTo>
                        <a:lnTo>
                          <a:pt x="446" y="170"/>
                        </a:lnTo>
                        <a:lnTo>
                          <a:pt x="444" y="173"/>
                        </a:lnTo>
                        <a:lnTo>
                          <a:pt x="440" y="173"/>
                        </a:lnTo>
                        <a:lnTo>
                          <a:pt x="437" y="173"/>
                        </a:lnTo>
                        <a:lnTo>
                          <a:pt x="436" y="173"/>
                        </a:lnTo>
                        <a:lnTo>
                          <a:pt x="434" y="173"/>
                        </a:lnTo>
                        <a:lnTo>
                          <a:pt x="433" y="173"/>
                        </a:lnTo>
                        <a:lnTo>
                          <a:pt x="433" y="171"/>
                        </a:lnTo>
                        <a:lnTo>
                          <a:pt x="433" y="169"/>
                        </a:lnTo>
                        <a:lnTo>
                          <a:pt x="432" y="167"/>
                        </a:lnTo>
                        <a:lnTo>
                          <a:pt x="432" y="166"/>
                        </a:lnTo>
                        <a:lnTo>
                          <a:pt x="432" y="165"/>
                        </a:lnTo>
                        <a:lnTo>
                          <a:pt x="432" y="162"/>
                        </a:lnTo>
                        <a:lnTo>
                          <a:pt x="433" y="159"/>
                        </a:lnTo>
                        <a:lnTo>
                          <a:pt x="433" y="158"/>
                        </a:lnTo>
                        <a:lnTo>
                          <a:pt x="434" y="157"/>
                        </a:lnTo>
                        <a:lnTo>
                          <a:pt x="434" y="155"/>
                        </a:lnTo>
                        <a:lnTo>
                          <a:pt x="434" y="154"/>
                        </a:lnTo>
                        <a:lnTo>
                          <a:pt x="434" y="153"/>
                        </a:lnTo>
                        <a:lnTo>
                          <a:pt x="436" y="150"/>
                        </a:lnTo>
                        <a:lnTo>
                          <a:pt x="438" y="147"/>
                        </a:lnTo>
                        <a:lnTo>
                          <a:pt x="441" y="143"/>
                        </a:lnTo>
                        <a:lnTo>
                          <a:pt x="444" y="141"/>
                        </a:lnTo>
                        <a:lnTo>
                          <a:pt x="448" y="141"/>
                        </a:lnTo>
                        <a:lnTo>
                          <a:pt x="450" y="141"/>
                        </a:lnTo>
                        <a:lnTo>
                          <a:pt x="452" y="142"/>
                        </a:lnTo>
                        <a:lnTo>
                          <a:pt x="456" y="145"/>
                        </a:lnTo>
                        <a:lnTo>
                          <a:pt x="458" y="145"/>
                        </a:lnTo>
                        <a:lnTo>
                          <a:pt x="462" y="146"/>
                        </a:lnTo>
                        <a:lnTo>
                          <a:pt x="466" y="147"/>
                        </a:lnTo>
                        <a:lnTo>
                          <a:pt x="470" y="149"/>
                        </a:lnTo>
                        <a:lnTo>
                          <a:pt x="472" y="150"/>
                        </a:lnTo>
                        <a:lnTo>
                          <a:pt x="474" y="153"/>
                        </a:lnTo>
                        <a:lnTo>
                          <a:pt x="476" y="154"/>
                        </a:lnTo>
                        <a:lnTo>
                          <a:pt x="476" y="157"/>
                        </a:lnTo>
                        <a:lnTo>
                          <a:pt x="477" y="158"/>
                        </a:lnTo>
                        <a:lnTo>
                          <a:pt x="477" y="159"/>
                        </a:lnTo>
                        <a:lnTo>
                          <a:pt x="478" y="162"/>
                        </a:lnTo>
                        <a:lnTo>
                          <a:pt x="480" y="166"/>
                        </a:lnTo>
                        <a:lnTo>
                          <a:pt x="481" y="169"/>
                        </a:lnTo>
                        <a:lnTo>
                          <a:pt x="482" y="170"/>
                        </a:lnTo>
                        <a:lnTo>
                          <a:pt x="485" y="173"/>
                        </a:lnTo>
                        <a:lnTo>
                          <a:pt x="486" y="175"/>
                        </a:lnTo>
                        <a:lnTo>
                          <a:pt x="488" y="178"/>
                        </a:lnTo>
                        <a:lnTo>
                          <a:pt x="488" y="181"/>
                        </a:lnTo>
                        <a:lnTo>
                          <a:pt x="488" y="182"/>
                        </a:lnTo>
                        <a:lnTo>
                          <a:pt x="486" y="185"/>
                        </a:lnTo>
                        <a:lnTo>
                          <a:pt x="484" y="186"/>
                        </a:lnTo>
                        <a:lnTo>
                          <a:pt x="482" y="185"/>
                        </a:lnTo>
                        <a:lnTo>
                          <a:pt x="480" y="183"/>
                        </a:lnTo>
                        <a:lnTo>
                          <a:pt x="478" y="182"/>
                        </a:lnTo>
                        <a:lnTo>
                          <a:pt x="476" y="182"/>
                        </a:lnTo>
                        <a:lnTo>
                          <a:pt x="474" y="181"/>
                        </a:lnTo>
                        <a:lnTo>
                          <a:pt x="470" y="181"/>
                        </a:lnTo>
                        <a:lnTo>
                          <a:pt x="469" y="179"/>
                        </a:lnTo>
                        <a:lnTo>
                          <a:pt x="466" y="178"/>
                        </a:lnTo>
                        <a:lnTo>
                          <a:pt x="466" y="178"/>
                        </a:lnTo>
                        <a:lnTo>
                          <a:pt x="466" y="178"/>
                        </a:lnTo>
                        <a:lnTo>
                          <a:pt x="465" y="178"/>
                        </a:lnTo>
                        <a:lnTo>
                          <a:pt x="464" y="178"/>
                        </a:lnTo>
                        <a:lnTo>
                          <a:pt x="461" y="179"/>
                        </a:lnTo>
                        <a:lnTo>
                          <a:pt x="460" y="181"/>
                        </a:lnTo>
                        <a:lnTo>
                          <a:pt x="460" y="182"/>
                        </a:lnTo>
                        <a:lnTo>
                          <a:pt x="460" y="183"/>
                        </a:lnTo>
                        <a:lnTo>
                          <a:pt x="460" y="185"/>
                        </a:lnTo>
                        <a:lnTo>
                          <a:pt x="460" y="187"/>
                        </a:lnTo>
                        <a:lnTo>
                          <a:pt x="460" y="190"/>
                        </a:lnTo>
                        <a:lnTo>
                          <a:pt x="458" y="193"/>
                        </a:lnTo>
                        <a:lnTo>
                          <a:pt x="457" y="194"/>
                        </a:lnTo>
                        <a:lnTo>
                          <a:pt x="454" y="195"/>
                        </a:lnTo>
                        <a:lnTo>
                          <a:pt x="452" y="194"/>
                        </a:lnTo>
                        <a:lnTo>
                          <a:pt x="450" y="195"/>
                        </a:lnTo>
                        <a:lnTo>
                          <a:pt x="450" y="199"/>
                        </a:lnTo>
                        <a:lnTo>
                          <a:pt x="450" y="202"/>
                        </a:lnTo>
                        <a:lnTo>
                          <a:pt x="450" y="206"/>
                        </a:lnTo>
                        <a:lnTo>
                          <a:pt x="450" y="211"/>
                        </a:lnTo>
                        <a:lnTo>
                          <a:pt x="452" y="215"/>
                        </a:lnTo>
                        <a:lnTo>
                          <a:pt x="452" y="219"/>
                        </a:lnTo>
                        <a:lnTo>
                          <a:pt x="452" y="220"/>
                        </a:lnTo>
                        <a:lnTo>
                          <a:pt x="453" y="224"/>
                        </a:lnTo>
                        <a:lnTo>
                          <a:pt x="454" y="228"/>
                        </a:lnTo>
                        <a:lnTo>
                          <a:pt x="454" y="234"/>
                        </a:lnTo>
                        <a:lnTo>
                          <a:pt x="454" y="238"/>
                        </a:lnTo>
                        <a:lnTo>
                          <a:pt x="453" y="240"/>
                        </a:lnTo>
                        <a:lnTo>
                          <a:pt x="450" y="243"/>
                        </a:lnTo>
                        <a:lnTo>
                          <a:pt x="446" y="247"/>
                        </a:lnTo>
                        <a:lnTo>
                          <a:pt x="442" y="250"/>
                        </a:lnTo>
                        <a:lnTo>
                          <a:pt x="437" y="251"/>
                        </a:lnTo>
                        <a:lnTo>
                          <a:pt x="436" y="252"/>
                        </a:lnTo>
                        <a:lnTo>
                          <a:pt x="433" y="254"/>
                        </a:lnTo>
                        <a:lnTo>
                          <a:pt x="431" y="256"/>
                        </a:lnTo>
                        <a:lnTo>
                          <a:pt x="429" y="259"/>
                        </a:lnTo>
                        <a:lnTo>
                          <a:pt x="428" y="262"/>
                        </a:lnTo>
                        <a:lnTo>
                          <a:pt x="425" y="266"/>
                        </a:lnTo>
                        <a:lnTo>
                          <a:pt x="421" y="267"/>
                        </a:lnTo>
                        <a:lnTo>
                          <a:pt x="417" y="268"/>
                        </a:lnTo>
                        <a:lnTo>
                          <a:pt x="413" y="270"/>
                        </a:lnTo>
                        <a:lnTo>
                          <a:pt x="409" y="270"/>
                        </a:lnTo>
                        <a:lnTo>
                          <a:pt x="405" y="272"/>
                        </a:lnTo>
                        <a:lnTo>
                          <a:pt x="401" y="276"/>
                        </a:lnTo>
                        <a:lnTo>
                          <a:pt x="401" y="279"/>
                        </a:lnTo>
                        <a:lnTo>
                          <a:pt x="401" y="280"/>
                        </a:lnTo>
                        <a:lnTo>
                          <a:pt x="401" y="282"/>
                        </a:lnTo>
                        <a:lnTo>
                          <a:pt x="403" y="286"/>
                        </a:lnTo>
                        <a:lnTo>
                          <a:pt x="405" y="288"/>
                        </a:lnTo>
                        <a:lnTo>
                          <a:pt x="408" y="290"/>
                        </a:lnTo>
                        <a:lnTo>
                          <a:pt x="412" y="291"/>
                        </a:lnTo>
                        <a:lnTo>
                          <a:pt x="415" y="292"/>
                        </a:lnTo>
                        <a:lnTo>
                          <a:pt x="417" y="292"/>
                        </a:lnTo>
                        <a:lnTo>
                          <a:pt x="420" y="295"/>
                        </a:lnTo>
                        <a:lnTo>
                          <a:pt x="423" y="298"/>
                        </a:lnTo>
                        <a:lnTo>
                          <a:pt x="424" y="299"/>
                        </a:lnTo>
                        <a:lnTo>
                          <a:pt x="424" y="300"/>
                        </a:lnTo>
                        <a:lnTo>
                          <a:pt x="425" y="302"/>
                        </a:lnTo>
                        <a:lnTo>
                          <a:pt x="425" y="303"/>
                        </a:lnTo>
                        <a:lnTo>
                          <a:pt x="424" y="306"/>
                        </a:lnTo>
                        <a:lnTo>
                          <a:pt x="424" y="310"/>
                        </a:lnTo>
                        <a:lnTo>
                          <a:pt x="423" y="312"/>
                        </a:lnTo>
                        <a:lnTo>
                          <a:pt x="420" y="315"/>
                        </a:lnTo>
                        <a:lnTo>
                          <a:pt x="419" y="316"/>
                        </a:lnTo>
                        <a:lnTo>
                          <a:pt x="417" y="318"/>
                        </a:lnTo>
                        <a:lnTo>
                          <a:pt x="416" y="319"/>
                        </a:lnTo>
                        <a:lnTo>
                          <a:pt x="415" y="320"/>
                        </a:lnTo>
                        <a:lnTo>
                          <a:pt x="412" y="323"/>
                        </a:lnTo>
                        <a:lnTo>
                          <a:pt x="409" y="324"/>
                        </a:lnTo>
                        <a:lnTo>
                          <a:pt x="405" y="327"/>
                        </a:lnTo>
                        <a:lnTo>
                          <a:pt x="404" y="328"/>
                        </a:lnTo>
                        <a:lnTo>
                          <a:pt x="403" y="331"/>
                        </a:lnTo>
                        <a:lnTo>
                          <a:pt x="403" y="332"/>
                        </a:lnTo>
                        <a:lnTo>
                          <a:pt x="403" y="334"/>
                        </a:lnTo>
                        <a:lnTo>
                          <a:pt x="403" y="336"/>
                        </a:lnTo>
                        <a:lnTo>
                          <a:pt x="404" y="339"/>
                        </a:lnTo>
                        <a:lnTo>
                          <a:pt x="405" y="343"/>
                        </a:lnTo>
                        <a:lnTo>
                          <a:pt x="407" y="347"/>
                        </a:lnTo>
                        <a:lnTo>
                          <a:pt x="405" y="350"/>
                        </a:lnTo>
                        <a:lnTo>
                          <a:pt x="405" y="354"/>
                        </a:lnTo>
                        <a:lnTo>
                          <a:pt x="404" y="356"/>
                        </a:lnTo>
                        <a:lnTo>
                          <a:pt x="404" y="358"/>
                        </a:lnTo>
                        <a:lnTo>
                          <a:pt x="405" y="358"/>
                        </a:lnTo>
                        <a:lnTo>
                          <a:pt x="405" y="359"/>
                        </a:lnTo>
                        <a:lnTo>
                          <a:pt x="408" y="360"/>
                        </a:lnTo>
                        <a:lnTo>
                          <a:pt x="409" y="361"/>
                        </a:lnTo>
                        <a:lnTo>
                          <a:pt x="409" y="364"/>
                        </a:lnTo>
                        <a:lnTo>
                          <a:pt x="411" y="367"/>
                        </a:lnTo>
                        <a:lnTo>
                          <a:pt x="412" y="368"/>
                        </a:lnTo>
                        <a:lnTo>
                          <a:pt x="413" y="369"/>
                        </a:lnTo>
                        <a:lnTo>
                          <a:pt x="420" y="372"/>
                        </a:lnTo>
                        <a:lnTo>
                          <a:pt x="428" y="373"/>
                        </a:lnTo>
                        <a:lnTo>
                          <a:pt x="429" y="373"/>
                        </a:lnTo>
                        <a:lnTo>
                          <a:pt x="432" y="373"/>
                        </a:lnTo>
                        <a:lnTo>
                          <a:pt x="434" y="375"/>
                        </a:lnTo>
                        <a:lnTo>
                          <a:pt x="437" y="376"/>
                        </a:lnTo>
                        <a:lnTo>
                          <a:pt x="437" y="379"/>
                        </a:lnTo>
                        <a:lnTo>
                          <a:pt x="437" y="381"/>
                        </a:lnTo>
                        <a:lnTo>
                          <a:pt x="436" y="384"/>
                        </a:lnTo>
                        <a:lnTo>
                          <a:pt x="434" y="388"/>
                        </a:lnTo>
                        <a:lnTo>
                          <a:pt x="433" y="391"/>
                        </a:lnTo>
                        <a:lnTo>
                          <a:pt x="433" y="393"/>
                        </a:lnTo>
                        <a:lnTo>
                          <a:pt x="433" y="397"/>
                        </a:lnTo>
                        <a:lnTo>
                          <a:pt x="433" y="400"/>
                        </a:lnTo>
                        <a:lnTo>
                          <a:pt x="432" y="403"/>
                        </a:lnTo>
                        <a:lnTo>
                          <a:pt x="431" y="405"/>
                        </a:lnTo>
                        <a:lnTo>
                          <a:pt x="431" y="408"/>
                        </a:lnTo>
                        <a:lnTo>
                          <a:pt x="428" y="409"/>
                        </a:lnTo>
                        <a:lnTo>
                          <a:pt x="425" y="412"/>
                        </a:lnTo>
                        <a:lnTo>
                          <a:pt x="423" y="412"/>
                        </a:lnTo>
                        <a:lnTo>
                          <a:pt x="420" y="412"/>
                        </a:lnTo>
                        <a:lnTo>
                          <a:pt x="417" y="411"/>
                        </a:lnTo>
                        <a:lnTo>
                          <a:pt x="416" y="409"/>
                        </a:lnTo>
                        <a:lnTo>
                          <a:pt x="415" y="409"/>
                        </a:lnTo>
                        <a:lnTo>
                          <a:pt x="415" y="411"/>
                        </a:lnTo>
                        <a:lnTo>
                          <a:pt x="416" y="413"/>
                        </a:lnTo>
                        <a:lnTo>
                          <a:pt x="416" y="415"/>
                        </a:lnTo>
                        <a:lnTo>
                          <a:pt x="416" y="417"/>
                        </a:lnTo>
                        <a:lnTo>
                          <a:pt x="416" y="420"/>
                        </a:lnTo>
                        <a:lnTo>
                          <a:pt x="416" y="423"/>
                        </a:lnTo>
                        <a:lnTo>
                          <a:pt x="413" y="425"/>
                        </a:lnTo>
                        <a:lnTo>
                          <a:pt x="411" y="429"/>
                        </a:lnTo>
                        <a:lnTo>
                          <a:pt x="409" y="432"/>
                        </a:lnTo>
                        <a:lnTo>
                          <a:pt x="407" y="433"/>
                        </a:lnTo>
                        <a:lnTo>
                          <a:pt x="404" y="436"/>
                        </a:lnTo>
                        <a:lnTo>
                          <a:pt x="401" y="436"/>
                        </a:lnTo>
                        <a:lnTo>
                          <a:pt x="397" y="437"/>
                        </a:lnTo>
                        <a:lnTo>
                          <a:pt x="395" y="437"/>
                        </a:lnTo>
                        <a:lnTo>
                          <a:pt x="393" y="439"/>
                        </a:lnTo>
                        <a:lnTo>
                          <a:pt x="389" y="441"/>
                        </a:lnTo>
                        <a:lnTo>
                          <a:pt x="387" y="443"/>
                        </a:lnTo>
                        <a:lnTo>
                          <a:pt x="384" y="444"/>
                        </a:lnTo>
                        <a:lnTo>
                          <a:pt x="384" y="445"/>
                        </a:lnTo>
                        <a:lnTo>
                          <a:pt x="384" y="448"/>
                        </a:lnTo>
                        <a:lnTo>
                          <a:pt x="384" y="453"/>
                        </a:lnTo>
                        <a:lnTo>
                          <a:pt x="384" y="457"/>
                        </a:lnTo>
                        <a:lnTo>
                          <a:pt x="384" y="461"/>
                        </a:lnTo>
                        <a:lnTo>
                          <a:pt x="384" y="461"/>
                        </a:lnTo>
                        <a:lnTo>
                          <a:pt x="388" y="464"/>
                        </a:lnTo>
                        <a:lnTo>
                          <a:pt x="384" y="465"/>
                        </a:lnTo>
                        <a:lnTo>
                          <a:pt x="381" y="467"/>
                        </a:lnTo>
                        <a:lnTo>
                          <a:pt x="380" y="468"/>
                        </a:lnTo>
                        <a:lnTo>
                          <a:pt x="377" y="468"/>
                        </a:lnTo>
                        <a:lnTo>
                          <a:pt x="376" y="469"/>
                        </a:lnTo>
                        <a:lnTo>
                          <a:pt x="372" y="468"/>
                        </a:lnTo>
                        <a:lnTo>
                          <a:pt x="369" y="468"/>
                        </a:lnTo>
                        <a:lnTo>
                          <a:pt x="365" y="467"/>
                        </a:lnTo>
                        <a:lnTo>
                          <a:pt x="361" y="465"/>
                        </a:lnTo>
                        <a:lnTo>
                          <a:pt x="357" y="463"/>
                        </a:lnTo>
                        <a:lnTo>
                          <a:pt x="353" y="461"/>
                        </a:lnTo>
                        <a:lnTo>
                          <a:pt x="351" y="460"/>
                        </a:lnTo>
                        <a:lnTo>
                          <a:pt x="348" y="459"/>
                        </a:lnTo>
                        <a:lnTo>
                          <a:pt x="344" y="456"/>
                        </a:lnTo>
                        <a:lnTo>
                          <a:pt x="340" y="455"/>
                        </a:lnTo>
                        <a:lnTo>
                          <a:pt x="339" y="452"/>
                        </a:lnTo>
                        <a:lnTo>
                          <a:pt x="336" y="452"/>
                        </a:lnTo>
                        <a:lnTo>
                          <a:pt x="335" y="451"/>
                        </a:lnTo>
                        <a:lnTo>
                          <a:pt x="333" y="451"/>
                        </a:lnTo>
                        <a:lnTo>
                          <a:pt x="332" y="452"/>
                        </a:lnTo>
                        <a:lnTo>
                          <a:pt x="329" y="452"/>
                        </a:lnTo>
                        <a:lnTo>
                          <a:pt x="328" y="453"/>
                        </a:lnTo>
                        <a:lnTo>
                          <a:pt x="325" y="453"/>
                        </a:lnTo>
                        <a:lnTo>
                          <a:pt x="324" y="455"/>
                        </a:lnTo>
                        <a:lnTo>
                          <a:pt x="323" y="456"/>
                        </a:lnTo>
                        <a:lnTo>
                          <a:pt x="321" y="457"/>
                        </a:lnTo>
                        <a:lnTo>
                          <a:pt x="319" y="460"/>
                        </a:lnTo>
                        <a:lnTo>
                          <a:pt x="316" y="460"/>
                        </a:lnTo>
                        <a:lnTo>
                          <a:pt x="312" y="460"/>
                        </a:lnTo>
                        <a:lnTo>
                          <a:pt x="310" y="461"/>
                        </a:lnTo>
                        <a:lnTo>
                          <a:pt x="308" y="461"/>
                        </a:lnTo>
                        <a:lnTo>
                          <a:pt x="306" y="460"/>
                        </a:lnTo>
                        <a:lnTo>
                          <a:pt x="302" y="459"/>
                        </a:lnTo>
                        <a:lnTo>
                          <a:pt x="299" y="456"/>
                        </a:lnTo>
                        <a:lnTo>
                          <a:pt x="295" y="452"/>
                        </a:lnTo>
                        <a:lnTo>
                          <a:pt x="292" y="449"/>
                        </a:lnTo>
                        <a:lnTo>
                          <a:pt x="292" y="449"/>
                        </a:lnTo>
                        <a:lnTo>
                          <a:pt x="291" y="448"/>
                        </a:lnTo>
                        <a:lnTo>
                          <a:pt x="291" y="447"/>
                        </a:lnTo>
                        <a:lnTo>
                          <a:pt x="291" y="447"/>
                        </a:lnTo>
                        <a:lnTo>
                          <a:pt x="290" y="447"/>
                        </a:lnTo>
                        <a:lnTo>
                          <a:pt x="288" y="448"/>
                        </a:lnTo>
                        <a:lnTo>
                          <a:pt x="287" y="449"/>
                        </a:lnTo>
                        <a:lnTo>
                          <a:pt x="284" y="451"/>
                        </a:lnTo>
                        <a:lnTo>
                          <a:pt x="282" y="452"/>
                        </a:lnTo>
                        <a:lnTo>
                          <a:pt x="280" y="455"/>
                        </a:lnTo>
                        <a:lnTo>
                          <a:pt x="279" y="456"/>
                        </a:lnTo>
                        <a:lnTo>
                          <a:pt x="276" y="457"/>
                        </a:lnTo>
                        <a:lnTo>
                          <a:pt x="274" y="457"/>
                        </a:lnTo>
                        <a:lnTo>
                          <a:pt x="270" y="457"/>
                        </a:lnTo>
                        <a:lnTo>
                          <a:pt x="267" y="455"/>
                        </a:lnTo>
                        <a:lnTo>
                          <a:pt x="264" y="452"/>
                        </a:lnTo>
                        <a:lnTo>
                          <a:pt x="264" y="451"/>
                        </a:lnTo>
                        <a:lnTo>
                          <a:pt x="264" y="448"/>
                        </a:lnTo>
                        <a:lnTo>
                          <a:pt x="264" y="448"/>
                        </a:lnTo>
                        <a:lnTo>
                          <a:pt x="264" y="447"/>
                        </a:lnTo>
                        <a:lnTo>
                          <a:pt x="263" y="447"/>
                        </a:lnTo>
                        <a:lnTo>
                          <a:pt x="262" y="448"/>
                        </a:lnTo>
                        <a:lnTo>
                          <a:pt x="260" y="449"/>
                        </a:lnTo>
                        <a:lnTo>
                          <a:pt x="258" y="451"/>
                        </a:lnTo>
                        <a:lnTo>
                          <a:pt x="255" y="452"/>
                        </a:lnTo>
                        <a:lnTo>
                          <a:pt x="252" y="452"/>
                        </a:lnTo>
                        <a:lnTo>
                          <a:pt x="251" y="451"/>
                        </a:lnTo>
                        <a:lnTo>
                          <a:pt x="250" y="448"/>
                        </a:lnTo>
                        <a:lnTo>
                          <a:pt x="248" y="447"/>
                        </a:lnTo>
                        <a:lnTo>
                          <a:pt x="247" y="444"/>
                        </a:lnTo>
                        <a:lnTo>
                          <a:pt x="246" y="443"/>
                        </a:lnTo>
                        <a:lnTo>
                          <a:pt x="244" y="440"/>
                        </a:lnTo>
                        <a:lnTo>
                          <a:pt x="243" y="437"/>
                        </a:lnTo>
                        <a:lnTo>
                          <a:pt x="243" y="433"/>
                        </a:lnTo>
                        <a:lnTo>
                          <a:pt x="243" y="431"/>
                        </a:lnTo>
                        <a:lnTo>
                          <a:pt x="243" y="427"/>
                        </a:lnTo>
                        <a:lnTo>
                          <a:pt x="243" y="425"/>
                        </a:lnTo>
                        <a:lnTo>
                          <a:pt x="242" y="423"/>
                        </a:lnTo>
                        <a:lnTo>
                          <a:pt x="238" y="419"/>
                        </a:lnTo>
                        <a:lnTo>
                          <a:pt x="235" y="417"/>
                        </a:lnTo>
                        <a:lnTo>
                          <a:pt x="232" y="416"/>
                        </a:lnTo>
                        <a:lnTo>
                          <a:pt x="227" y="415"/>
                        </a:lnTo>
                        <a:lnTo>
                          <a:pt x="223" y="413"/>
                        </a:lnTo>
                        <a:lnTo>
                          <a:pt x="218" y="412"/>
                        </a:lnTo>
                        <a:lnTo>
                          <a:pt x="210" y="405"/>
                        </a:lnTo>
                        <a:lnTo>
                          <a:pt x="203" y="395"/>
                        </a:lnTo>
                        <a:lnTo>
                          <a:pt x="199" y="385"/>
                        </a:lnTo>
                        <a:lnTo>
                          <a:pt x="196" y="381"/>
                        </a:lnTo>
                        <a:lnTo>
                          <a:pt x="194" y="377"/>
                        </a:lnTo>
                        <a:lnTo>
                          <a:pt x="190" y="375"/>
                        </a:lnTo>
                        <a:lnTo>
                          <a:pt x="187" y="372"/>
                        </a:lnTo>
                        <a:lnTo>
                          <a:pt x="186" y="371"/>
                        </a:lnTo>
                        <a:lnTo>
                          <a:pt x="185" y="368"/>
                        </a:lnTo>
                        <a:lnTo>
                          <a:pt x="182" y="364"/>
                        </a:lnTo>
                        <a:lnTo>
                          <a:pt x="179" y="360"/>
                        </a:lnTo>
                        <a:lnTo>
                          <a:pt x="175" y="354"/>
                        </a:lnTo>
                        <a:lnTo>
                          <a:pt x="175" y="354"/>
                        </a:lnTo>
                        <a:lnTo>
                          <a:pt x="175" y="352"/>
                        </a:lnTo>
                        <a:lnTo>
                          <a:pt x="174" y="350"/>
                        </a:lnTo>
                        <a:lnTo>
                          <a:pt x="173" y="346"/>
                        </a:lnTo>
                        <a:lnTo>
                          <a:pt x="171" y="340"/>
                        </a:lnTo>
                        <a:lnTo>
                          <a:pt x="169" y="336"/>
                        </a:lnTo>
                        <a:lnTo>
                          <a:pt x="167" y="335"/>
                        </a:lnTo>
                        <a:lnTo>
                          <a:pt x="165" y="332"/>
                        </a:lnTo>
                        <a:lnTo>
                          <a:pt x="162" y="331"/>
                        </a:lnTo>
                        <a:lnTo>
                          <a:pt x="158" y="330"/>
                        </a:lnTo>
                        <a:lnTo>
                          <a:pt x="155" y="328"/>
                        </a:lnTo>
                        <a:lnTo>
                          <a:pt x="151" y="328"/>
                        </a:lnTo>
                        <a:lnTo>
                          <a:pt x="147" y="327"/>
                        </a:lnTo>
                        <a:lnTo>
                          <a:pt x="143" y="327"/>
                        </a:lnTo>
                        <a:lnTo>
                          <a:pt x="139" y="327"/>
                        </a:lnTo>
                        <a:lnTo>
                          <a:pt x="137" y="327"/>
                        </a:lnTo>
                        <a:lnTo>
                          <a:pt x="133" y="327"/>
                        </a:lnTo>
                        <a:lnTo>
                          <a:pt x="130" y="327"/>
                        </a:lnTo>
                        <a:lnTo>
                          <a:pt x="126" y="326"/>
                        </a:lnTo>
                        <a:lnTo>
                          <a:pt x="123" y="326"/>
                        </a:lnTo>
                        <a:lnTo>
                          <a:pt x="119" y="326"/>
                        </a:lnTo>
                        <a:lnTo>
                          <a:pt x="115" y="327"/>
                        </a:lnTo>
                        <a:lnTo>
                          <a:pt x="113" y="327"/>
                        </a:lnTo>
                        <a:lnTo>
                          <a:pt x="109" y="326"/>
                        </a:lnTo>
                        <a:lnTo>
                          <a:pt x="106" y="323"/>
                        </a:lnTo>
                        <a:lnTo>
                          <a:pt x="105" y="320"/>
                        </a:lnTo>
                        <a:lnTo>
                          <a:pt x="101" y="318"/>
                        </a:lnTo>
                        <a:lnTo>
                          <a:pt x="99" y="314"/>
                        </a:lnTo>
                        <a:lnTo>
                          <a:pt x="98" y="310"/>
                        </a:lnTo>
                        <a:lnTo>
                          <a:pt x="97" y="306"/>
                        </a:lnTo>
                        <a:lnTo>
                          <a:pt x="94" y="300"/>
                        </a:lnTo>
                        <a:lnTo>
                          <a:pt x="90" y="296"/>
                        </a:lnTo>
                        <a:lnTo>
                          <a:pt x="87" y="292"/>
                        </a:lnTo>
                        <a:lnTo>
                          <a:pt x="86" y="290"/>
                        </a:lnTo>
                        <a:lnTo>
                          <a:pt x="85" y="288"/>
                        </a:lnTo>
                        <a:lnTo>
                          <a:pt x="85" y="286"/>
                        </a:lnTo>
                        <a:lnTo>
                          <a:pt x="86" y="284"/>
                        </a:lnTo>
                        <a:lnTo>
                          <a:pt x="89" y="283"/>
                        </a:lnTo>
                        <a:lnTo>
                          <a:pt x="90" y="282"/>
                        </a:lnTo>
                        <a:lnTo>
                          <a:pt x="93" y="282"/>
                        </a:lnTo>
                        <a:lnTo>
                          <a:pt x="97" y="280"/>
                        </a:lnTo>
                        <a:lnTo>
                          <a:pt x="101" y="280"/>
                        </a:lnTo>
                        <a:lnTo>
                          <a:pt x="105" y="283"/>
                        </a:lnTo>
                        <a:lnTo>
                          <a:pt x="109" y="284"/>
                        </a:lnTo>
                        <a:lnTo>
                          <a:pt x="110" y="284"/>
                        </a:lnTo>
                        <a:lnTo>
                          <a:pt x="110" y="284"/>
                        </a:lnTo>
                        <a:lnTo>
                          <a:pt x="110" y="284"/>
                        </a:lnTo>
                        <a:lnTo>
                          <a:pt x="111" y="283"/>
                        </a:lnTo>
                        <a:lnTo>
                          <a:pt x="111" y="280"/>
                        </a:lnTo>
                        <a:lnTo>
                          <a:pt x="110" y="276"/>
                        </a:lnTo>
                        <a:lnTo>
                          <a:pt x="109" y="272"/>
                        </a:lnTo>
                        <a:lnTo>
                          <a:pt x="107" y="268"/>
                        </a:lnTo>
                        <a:lnTo>
                          <a:pt x="105" y="266"/>
                        </a:lnTo>
                        <a:lnTo>
                          <a:pt x="103" y="263"/>
                        </a:lnTo>
                        <a:lnTo>
                          <a:pt x="103" y="262"/>
                        </a:lnTo>
                        <a:lnTo>
                          <a:pt x="102" y="260"/>
                        </a:lnTo>
                        <a:lnTo>
                          <a:pt x="102" y="260"/>
                        </a:lnTo>
                        <a:lnTo>
                          <a:pt x="102" y="260"/>
                        </a:lnTo>
                        <a:lnTo>
                          <a:pt x="101" y="262"/>
                        </a:lnTo>
                        <a:lnTo>
                          <a:pt x="97" y="263"/>
                        </a:lnTo>
                        <a:lnTo>
                          <a:pt x="94" y="264"/>
                        </a:lnTo>
                        <a:lnTo>
                          <a:pt x="91" y="263"/>
                        </a:lnTo>
                        <a:lnTo>
                          <a:pt x="89" y="262"/>
                        </a:lnTo>
                        <a:lnTo>
                          <a:pt x="87" y="259"/>
                        </a:lnTo>
                        <a:lnTo>
                          <a:pt x="86" y="256"/>
                        </a:lnTo>
                        <a:lnTo>
                          <a:pt x="86" y="255"/>
                        </a:lnTo>
                        <a:lnTo>
                          <a:pt x="86" y="255"/>
                        </a:lnTo>
                        <a:lnTo>
                          <a:pt x="85" y="254"/>
                        </a:lnTo>
                        <a:lnTo>
                          <a:pt x="85" y="252"/>
                        </a:lnTo>
                        <a:lnTo>
                          <a:pt x="82" y="248"/>
                        </a:lnTo>
                        <a:lnTo>
                          <a:pt x="82" y="246"/>
                        </a:lnTo>
                        <a:lnTo>
                          <a:pt x="82" y="243"/>
                        </a:lnTo>
                        <a:lnTo>
                          <a:pt x="83" y="239"/>
                        </a:lnTo>
                        <a:lnTo>
                          <a:pt x="85" y="236"/>
                        </a:lnTo>
                        <a:lnTo>
                          <a:pt x="86" y="235"/>
                        </a:lnTo>
                        <a:lnTo>
                          <a:pt x="87" y="234"/>
                        </a:lnTo>
                        <a:lnTo>
                          <a:pt x="87" y="232"/>
                        </a:lnTo>
                        <a:lnTo>
                          <a:pt x="87" y="230"/>
                        </a:lnTo>
                        <a:lnTo>
                          <a:pt x="89" y="227"/>
                        </a:lnTo>
                        <a:lnTo>
                          <a:pt x="89" y="224"/>
                        </a:lnTo>
                        <a:lnTo>
                          <a:pt x="89" y="222"/>
                        </a:lnTo>
                        <a:lnTo>
                          <a:pt x="87" y="219"/>
                        </a:lnTo>
                        <a:lnTo>
                          <a:pt x="87" y="219"/>
                        </a:lnTo>
                        <a:lnTo>
                          <a:pt x="85" y="218"/>
                        </a:lnTo>
                        <a:lnTo>
                          <a:pt x="82" y="218"/>
                        </a:lnTo>
                        <a:lnTo>
                          <a:pt x="79" y="218"/>
                        </a:lnTo>
                        <a:lnTo>
                          <a:pt x="75" y="218"/>
                        </a:lnTo>
                        <a:lnTo>
                          <a:pt x="73" y="219"/>
                        </a:lnTo>
                        <a:lnTo>
                          <a:pt x="69" y="220"/>
                        </a:lnTo>
                        <a:lnTo>
                          <a:pt x="66" y="223"/>
                        </a:lnTo>
                        <a:lnTo>
                          <a:pt x="65" y="224"/>
                        </a:lnTo>
                        <a:lnTo>
                          <a:pt x="62" y="226"/>
                        </a:lnTo>
                        <a:lnTo>
                          <a:pt x="62" y="224"/>
                        </a:lnTo>
                        <a:lnTo>
                          <a:pt x="61" y="224"/>
                        </a:lnTo>
                        <a:lnTo>
                          <a:pt x="60" y="223"/>
                        </a:lnTo>
                        <a:lnTo>
                          <a:pt x="60" y="222"/>
                        </a:lnTo>
                        <a:lnTo>
                          <a:pt x="58" y="220"/>
                        </a:lnTo>
                        <a:lnTo>
                          <a:pt x="57" y="219"/>
                        </a:lnTo>
                        <a:lnTo>
                          <a:pt x="54" y="218"/>
                        </a:lnTo>
                        <a:lnTo>
                          <a:pt x="53" y="218"/>
                        </a:lnTo>
                        <a:lnTo>
                          <a:pt x="53" y="218"/>
                        </a:lnTo>
                        <a:lnTo>
                          <a:pt x="53" y="218"/>
                        </a:lnTo>
                        <a:lnTo>
                          <a:pt x="52" y="216"/>
                        </a:lnTo>
                        <a:lnTo>
                          <a:pt x="50" y="214"/>
                        </a:lnTo>
                        <a:lnTo>
                          <a:pt x="48" y="211"/>
                        </a:lnTo>
                        <a:lnTo>
                          <a:pt x="46" y="208"/>
                        </a:lnTo>
                        <a:lnTo>
                          <a:pt x="46" y="206"/>
                        </a:lnTo>
                        <a:lnTo>
                          <a:pt x="48" y="203"/>
                        </a:lnTo>
                        <a:lnTo>
                          <a:pt x="49" y="201"/>
                        </a:lnTo>
                        <a:lnTo>
                          <a:pt x="52" y="201"/>
                        </a:lnTo>
                        <a:lnTo>
                          <a:pt x="53" y="199"/>
                        </a:lnTo>
                        <a:lnTo>
                          <a:pt x="54" y="199"/>
                        </a:lnTo>
                        <a:lnTo>
                          <a:pt x="57" y="199"/>
                        </a:lnTo>
                        <a:lnTo>
                          <a:pt x="58" y="198"/>
                        </a:lnTo>
                        <a:lnTo>
                          <a:pt x="61" y="197"/>
                        </a:lnTo>
                        <a:lnTo>
                          <a:pt x="58" y="195"/>
                        </a:lnTo>
                        <a:lnTo>
                          <a:pt x="56" y="195"/>
                        </a:lnTo>
                        <a:lnTo>
                          <a:pt x="53" y="194"/>
                        </a:lnTo>
                        <a:lnTo>
                          <a:pt x="52" y="194"/>
                        </a:lnTo>
                        <a:lnTo>
                          <a:pt x="48" y="191"/>
                        </a:lnTo>
                        <a:lnTo>
                          <a:pt x="52" y="189"/>
                        </a:lnTo>
                        <a:lnTo>
                          <a:pt x="58" y="185"/>
                        </a:lnTo>
                        <a:lnTo>
                          <a:pt x="62" y="182"/>
                        </a:lnTo>
                        <a:lnTo>
                          <a:pt x="66" y="181"/>
                        </a:lnTo>
                        <a:lnTo>
                          <a:pt x="70" y="181"/>
                        </a:lnTo>
                        <a:lnTo>
                          <a:pt x="74" y="181"/>
                        </a:lnTo>
                        <a:lnTo>
                          <a:pt x="78" y="181"/>
                        </a:lnTo>
                        <a:lnTo>
                          <a:pt x="81" y="181"/>
                        </a:lnTo>
                        <a:lnTo>
                          <a:pt x="83" y="181"/>
                        </a:lnTo>
                        <a:lnTo>
                          <a:pt x="87" y="179"/>
                        </a:lnTo>
                        <a:lnTo>
                          <a:pt x="91" y="181"/>
                        </a:lnTo>
                        <a:lnTo>
                          <a:pt x="95" y="181"/>
                        </a:lnTo>
                        <a:lnTo>
                          <a:pt x="97" y="181"/>
                        </a:lnTo>
                        <a:lnTo>
                          <a:pt x="98" y="181"/>
                        </a:lnTo>
                        <a:lnTo>
                          <a:pt x="99" y="181"/>
                        </a:lnTo>
                        <a:lnTo>
                          <a:pt x="101" y="181"/>
                        </a:lnTo>
                        <a:lnTo>
                          <a:pt x="101" y="179"/>
                        </a:lnTo>
                        <a:lnTo>
                          <a:pt x="102" y="178"/>
                        </a:lnTo>
                        <a:lnTo>
                          <a:pt x="102" y="177"/>
                        </a:lnTo>
                        <a:lnTo>
                          <a:pt x="105" y="174"/>
                        </a:lnTo>
                        <a:lnTo>
                          <a:pt x="106" y="171"/>
                        </a:lnTo>
                        <a:lnTo>
                          <a:pt x="109" y="170"/>
                        </a:lnTo>
                        <a:lnTo>
                          <a:pt x="111" y="167"/>
                        </a:lnTo>
                        <a:lnTo>
                          <a:pt x="114" y="166"/>
                        </a:lnTo>
                        <a:lnTo>
                          <a:pt x="115" y="163"/>
                        </a:lnTo>
                        <a:lnTo>
                          <a:pt x="115" y="161"/>
                        </a:lnTo>
                        <a:lnTo>
                          <a:pt x="115" y="159"/>
                        </a:lnTo>
                        <a:lnTo>
                          <a:pt x="114" y="157"/>
                        </a:lnTo>
                        <a:lnTo>
                          <a:pt x="113" y="155"/>
                        </a:lnTo>
                        <a:lnTo>
                          <a:pt x="110" y="161"/>
                        </a:lnTo>
                        <a:lnTo>
                          <a:pt x="109" y="167"/>
                        </a:lnTo>
                        <a:lnTo>
                          <a:pt x="107" y="170"/>
                        </a:lnTo>
                        <a:lnTo>
                          <a:pt x="105" y="173"/>
                        </a:lnTo>
                        <a:lnTo>
                          <a:pt x="101" y="173"/>
                        </a:lnTo>
                        <a:lnTo>
                          <a:pt x="97" y="173"/>
                        </a:lnTo>
                        <a:lnTo>
                          <a:pt x="93" y="173"/>
                        </a:lnTo>
                        <a:lnTo>
                          <a:pt x="91" y="173"/>
                        </a:lnTo>
                        <a:lnTo>
                          <a:pt x="90" y="173"/>
                        </a:lnTo>
                        <a:lnTo>
                          <a:pt x="87" y="171"/>
                        </a:lnTo>
                        <a:lnTo>
                          <a:pt x="85" y="171"/>
                        </a:lnTo>
                        <a:lnTo>
                          <a:pt x="83" y="170"/>
                        </a:lnTo>
                        <a:lnTo>
                          <a:pt x="83" y="167"/>
                        </a:lnTo>
                        <a:lnTo>
                          <a:pt x="83" y="163"/>
                        </a:lnTo>
                        <a:lnTo>
                          <a:pt x="83" y="159"/>
                        </a:lnTo>
                        <a:lnTo>
                          <a:pt x="86" y="155"/>
                        </a:lnTo>
                        <a:lnTo>
                          <a:pt x="87" y="154"/>
                        </a:lnTo>
                        <a:lnTo>
                          <a:pt x="89" y="153"/>
                        </a:lnTo>
                        <a:lnTo>
                          <a:pt x="91" y="151"/>
                        </a:lnTo>
                        <a:lnTo>
                          <a:pt x="93" y="150"/>
                        </a:lnTo>
                        <a:lnTo>
                          <a:pt x="94" y="147"/>
                        </a:lnTo>
                        <a:lnTo>
                          <a:pt x="94" y="145"/>
                        </a:lnTo>
                        <a:lnTo>
                          <a:pt x="93" y="142"/>
                        </a:lnTo>
                        <a:lnTo>
                          <a:pt x="93" y="139"/>
                        </a:lnTo>
                        <a:lnTo>
                          <a:pt x="94" y="138"/>
                        </a:lnTo>
                        <a:lnTo>
                          <a:pt x="95" y="137"/>
                        </a:lnTo>
                        <a:lnTo>
                          <a:pt x="93" y="137"/>
                        </a:lnTo>
                        <a:lnTo>
                          <a:pt x="90" y="137"/>
                        </a:lnTo>
                        <a:lnTo>
                          <a:pt x="87" y="135"/>
                        </a:lnTo>
                        <a:lnTo>
                          <a:pt x="86" y="133"/>
                        </a:lnTo>
                        <a:lnTo>
                          <a:pt x="85" y="131"/>
                        </a:lnTo>
                        <a:lnTo>
                          <a:pt x="86" y="129"/>
                        </a:lnTo>
                        <a:lnTo>
                          <a:pt x="87" y="126"/>
                        </a:lnTo>
                        <a:lnTo>
                          <a:pt x="89" y="125"/>
                        </a:lnTo>
                        <a:lnTo>
                          <a:pt x="89" y="123"/>
                        </a:lnTo>
                        <a:lnTo>
                          <a:pt x="87" y="122"/>
                        </a:lnTo>
                        <a:lnTo>
                          <a:pt x="86" y="121"/>
                        </a:lnTo>
                        <a:lnTo>
                          <a:pt x="85" y="119"/>
                        </a:lnTo>
                        <a:lnTo>
                          <a:pt x="83" y="118"/>
                        </a:lnTo>
                        <a:lnTo>
                          <a:pt x="82" y="117"/>
                        </a:lnTo>
                        <a:lnTo>
                          <a:pt x="78" y="114"/>
                        </a:lnTo>
                        <a:lnTo>
                          <a:pt x="77" y="111"/>
                        </a:lnTo>
                        <a:lnTo>
                          <a:pt x="75" y="109"/>
                        </a:lnTo>
                        <a:lnTo>
                          <a:pt x="75" y="107"/>
                        </a:lnTo>
                        <a:lnTo>
                          <a:pt x="74" y="105"/>
                        </a:lnTo>
                        <a:lnTo>
                          <a:pt x="74" y="103"/>
                        </a:lnTo>
                        <a:lnTo>
                          <a:pt x="73" y="102"/>
                        </a:lnTo>
                        <a:lnTo>
                          <a:pt x="70" y="101"/>
                        </a:lnTo>
                        <a:lnTo>
                          <a:pt x="67" y="98"/>
                        </a:lnTo>
                        <a:lnTo>
                          <a:pt x="66" y="95"/>
                        </a:lnTo>
                        <a:lnTo>
                          <a:pt x="66" y="91"/>
                        </a:lnTo>
                        <a:lnTo>
                          <a:pt x="66" y="86"/>
                        </a:lnTo>
                        <a:lnTo>
                          <a:pt x="66" y="83"/>
                        </a:lnTo>
                        <a:lnTo>
                          <a:pt x="66" y="82"/>
                        </a:lnTo>
                        <a:lnTo>
                          <a:pt x="65" y="81"/>
                        </a:lnTo>
                        <a:lnTo>
                          <a:pt x="61" y="79"/>
                        </a:lnTo>
                        <a:lnTo>
                          <a:pt x="58" y="75"/>
                        </a:lnTo>
                        <a:lnTo>
                          <a:pt x="56" y="71"/>
                        </a:lnTo>
                        <a:lnTo>
                          <a:pt x="53" y="66"/>
                        </a:lnTo>
                        <a:lnTo>
                          <a:pt x="52" y="62"/>
                        </a:lnTo>
                        <a:lnTo>
                          <a:pt x="50" y="59"/>
                        </a:lnTo>
                        <a:lnTo>
                          <a:pt x="52" y="57"/>
                        </a:lnTo>
                        <a:lnTo>
                          <a:pt x="50" y="57"/>
                        </a:lnTo>
                        <a:lnTo>
                          <a:pt x="48" y="57"/>
                        </a:lnTo>
                        <a:lnTo>
                          <a:pt x="44" y="57"/>
                        </a:lnTo>
                        <a:lnTo>
                          <a:pt x="41" y="57"/>
                        </a:lnTo>
                        <a:lnTo>
                          <a:pt x="38" y="58"/>
                        </a:lnTo>
                        <a:lnTo>
                          <a:pt x="37" y="58"/>
                        </a:lnTo>
                        <a:lnTo>
                          <a:pt x="36" y="59"/>
                        </a:lnTo>
                        <a:lnTo>
                          <a:pt x="34" y="61"/>
                        </a:lnTo>
                        <a:lnTo>
                          <a:pt x="33" y="61"/>
                        </a:lnTo>
                        <a:lnTo>
                          <a:pt x="30" y="62"/>
                        </a:lnTo>
                        <a:lnTo>
                          <a:pt x="26" y="63"/>
                        </a:lnTo>
                        <a:lnTo>
                          <a:pt x="24" y="65"/>
                        </a:lnTo>
                        <a:lnTo>
                          <a:pt x="22" y="65"/>
                        </a:lnTo>
                        <a:lnTo>
                          <a:pt x="20" y="65"/>
                        </a:lnTo>
                        <a:lnTo>
                          <a:pt x="17" y="63"/>
                        </a:lnTo>
                        <a:lnTo>
                          <a:pt x="16" y="62"/>
                        </a:lnTo>
                        <a:lnTo>
                          <a:pt x="16" y="59"/>
                        </a:lnTo>
                        <a:lnTo>
                          <a:pt x="14" y="58"/>
                        </a:lnTo>
                        <a:lnTo>
                          <a:pt x="14" y="57"/>
                        </a:lnTo>
                        <a:lnTo>
                          <a:pt x="13" y="59"/>
                        </a:lnTo>
                        <a:lnTo>
                          <a:pt x="13" y="62"/>
                        </a:lnTo>
                        <a:lnTo>
                          <a:pt x="12" y="62"/>
                        </a:lnTo>
                        <a:lnTo>
                          <a:pt x="12" y="63"/>
                        </a:lnTo>
                        <a:lnTo>
                          <a:pt x="10" y="66"/>
                        </a:lnTo>
                        <a:lnTo>
                          <a:pt x="10" y="67"/>
                        </a:lnTo>
                        <a:lnTo>
                          <a:pt x="10" y="69"/>
                        </a:lnTo>
                        <a:lnTo>
                          <a:pt x="10" y="71"/>
                        </a:lnTo>
                        <a:lnTo>
                          <a:pt x="12" y="75"/>
                        </a:lnTo>
                        <a:lnTo>
                          <a:pt x="12" y="77"/>
                        </a:lnTo>
                        <a:lnTo>
                          <a:pt x="12" y="81"/>
                        </a:lnTo>
                        <a:lnTo>
                          <a:pt x="12" y="85"/>
                        </a:lnTo>
                        <a:lnTo>
                          <a:pt x="12" y="87"/>
                        </a:lnTo>
                        <a:lnTo>
                          <a:pt x="10" y="89"/>
                        </a:lnTo>
                        <a:lnTo>
                          <a:pt x="9" y="90"/>
                        </a:lnTo>
                        <a:lnTo>
                          <a:pt x="6" y="90"/>
                        </a:lnTo>
                        <a:lnTo>
                          <a:pt x="5" y="90"/>
                        </a:lnTo>
                        <a:lnTo>
                          <a:pt x="2" y="89"/>
                        </a:lnTo>
                        <a:lnTo>
                          <a:pt x="1" y="86"/>
                        </a:lnTo>
                        <a:lnTo>
                          <a:pt x="1" y="83"/>
                        </a:lnTo>
                        <a:lnTo>
                          <a:pt x="0" y="81"/>
                        </a:lnTo>
                        <a:lnTo>
                          <a:pt x="1" y="78"/>
                        </a:lnTo>
                        <a:lnTo>
                          <a:pt x="1" y="73"/>
                        </a:lnTo>
                        <a:lnTo>
                          <a:pt x="1" y="67"/>
                        </a:lnTo>
                        <a:lnTo>
                          <a:pt x="1" y="62"/>
                        </a:lnTo>
                        <a:lnTo>
                          <a:pt x="1" y="54"/>
                        </a:lnTo>
                        <a:lnTo>
                          <a:pt x="2" y="48"/>
                        </a:lnTo>
                        <a:lnTo>
                          <a:pt x="5" y="33"/>
                        </a:lnTo>
                        <a:lnTo>
                          <a:pt x="12" y="21"/>
                        </a:lnTo>
                        <a:lnTo>
                          <a:pt x="13" y="16"/>
                        </a:lnTo>
                        <a:lnTo>
                          <a:pt x="13" y="13"/>
                        </a:lnTo>
                        <a:lnTo>
                          <a:pt x="14" y="10"/>
                        </a:lnTo>
                        <a:lnTo>
                          <a:pt x="14" y="8"/>
                        </a:lnTo>
                        <a:lnTo>
                          <a:pt x="17" y="4"/>
                        </a:lnTo>
                        <a:lnTo>
                          <a:pt x="20" y="1"/>
                        </a:lnTo>
                        <a:lnTo>
                          <a:pt x="22"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5" name="Freeform 654">
                    <a:extLst>
                      <a:ext uri="{FF2B5EF4-FFF2-40B4-BE49-F238E27FC236}">
                        <a16:creationId xmlns:a16="http://schemas.microsoft.com/office/drawing/2014/main" id="{21389CD2-221A-1664-0514-D943E56AC9A2}"/>
                      </a:ext>
                    </a:extLst>
                  </p:cNvPr>
                  <p:cNvSpPr>
                    <a:spLocks noEditPoints="1"/>
                  </p:cNvSpPr>
                  <p:nvPr/>
                </p:nvSpPr>
                <p:spPr bwMode="auto">
                  <a:xfrm>
                    <a:off x="5519934" y="-6535549"/>
                    <a:ext cx="6968975" cy="5017660"/>
                  </a:xfrm>
                  <a:custGeom>
                    <a:avLst/>
                    <a:gdLst>
                      <a:gd name="T0" fmla="*/ 513 w 625"/>
                      <a:gd name="T1" fmla="*/ 180 h 450"/>
                      <a:gd name="T2" fmla="*/ 532 w 625"/>
                      <a:gd name="T3" fmla="*/ 184 h 450"/>
                      <a:gd name="T4" fmla="*/ 550 w 625"/>
                      <a:gd name="T5" fmla="*/ 192 h 450"/>
                      <a:gd name="T6" fmla="*/ 518 w 625"/>
                      <a:gd name="T7" fmla="*/ 221 h 450"/>
                      <a:gd name="T8" fmla="*/ 516 w 625"/>
                      <a:gd name="T9" fmla="*/ 173 h 450"/>
                      <a:gd name="T10" fmla="*/ 446 w 625"/>
                      <a:gd name="T11" fmla="*/ 122 h 450"/>
                      <a:gd name="T12" fmla="*/ 278 w 625"/>
                      <a:gd name="T13" fmla="*/ 124 h 450"/>
                      <a:gd name="T14" fmla="*/ 349 w 625"/>
                      <a:gd name="T15" fmla="*/ 96 h 450"/>
                      <a:gd name="T16" fmla="*/ 236 w 625"/>
                      <a:gd name="T17" fmla="*/ 152 h 450"/>
                      <a:gd name="T18" fmla="*/ 129 w 625"/>
                      <a:gd name="T19" fmla="*/ 201 h 450"/>
                      <a:gd name="T20" fmla="*/ 98 w 625"/>
                      <a:gd name="T21" fmla="*/ 216 h 450"/>
                      <a:gd name="T22" fmla="*/ 25 w 625"/>
                      <a:gd name="T23" fmla="*/ 267 h 450"/>
                      <a:gd name="T24" fmla="*/ 30 w 625"/>
                      <a:gd name="T25" fmla="*/ 344 h 450"/>
                      <a:gd name="T26" fmla="*/ 59 w 625"/>
                      <a:gd name="T27" fmla="*/ 390 h 450"/>
                      <a:gd name="T28" fmla="*/ 157 w 625"/>
                      <a:gd name="T29" fmla="*/ 443 h 450"/>
                      <a:gd name="T30" fmla="*/ 230 w 625"/>
                      <a:gd name="T31" fmla="*/ 393 h 450"/>
                      <a:gd name="T32" fmla="*/ 313 w 625"/>
                      <a:gd name="T33" fmla="*/ 400 h 450"/>
                      <a:gd name="T34" fmla="*/ 391 w 625"/>
                      <a:gd name="T35" fmla="*/ 422 h 450"/>
                      <a:gd name="T36" fmla="*/ 457 w 625"/>
                      <a:gd name="T37" fmla="*/ 397 h 450"/>
                      <a:gd name="T38" fmla="*/ 516 w 625"/>
                      <a:gd name="T39" fmla="*/ 329 h 450"/>
                      <a:gd name="T40" fmla="*/ 569 w 625"/>
                      <a:gd name="T41" fmla="*/ 340 h 450"/>
                      <a:gd name="T42" fmla="*/ 605 w 625"/>
                      <a:gd name="T43" fmla="*/ 376 h 450"/>
                      <a:gd name="T44" fmla="*/ 573 w 625"/>
                      <a:gd name="T45" fmla="*/ 253 h 450"/>
                      <a:gd name="T46" fmla="*/ 561 w 625"/>
                      <a:gd name="T47" fmla="*/ 183 h 450"/>
                      <a:gd name="T48" fmla="*/ 458 w 625"/>
                      <a:gd name="T49" fmla="*/ 156 h 450"/>
                      <a:gd name="T50" fmla="*/ 388 w 625"/>
                      <a:gd name="T51" fmla="*/ 99 h 450"/>
                      <a:gd name="T52" fmla="*/ 336 w 625"/>
                      <a:gd name="T53" fmla="*/ 95 h 450"/>
                      <a:gd name="T54" fmla="*/ 275 w 625"/>
                      <a:gd name="T55" fmla="*/ 120 h 450"/>
                      <a:gd name="T56" fmla="*/ 359 w 625"/>
                      <a:gd name="T57" fmla="*/ 74 h 450"/>
                      <a:gd name="T58" fmla="*/ 409 w 625"/>
                      <a:gd name="T59" fmla="*/ 58 h 450"/>
                      <a:gd name="T60" fmla="*/ 403 w 625"/>
                      <a:gd name="T61" fmla="*/ 39 h 450"/>
                      <a:gd name="T62" fmla="*/ 400 w 625"/>
                      <a:gd name="T63" fmla="*/ 92 h 450"/>
                      <a:gd name="T64" fmla="*/ 461 w 625"/>
                      <a:gd name="T65" fmla="*/ 98 h 450"/>
                      <a:gd name="T66" fmla="*/ 494 w 625"/>
                      <a:gd name="T67" fmla="*/ 99 h 450"/>
                      <a:gd name="T68" fmla="*/ 438 w 625"/>
                      <a:gd name="T69" fmla="*/ 46 h 450"/>
                      <a:gd name="T70" fmla="*/ 454 w 625"/>
                      <a:gd name="T71" fmla="*/ 34 h 450"/>
                      <a:gd name="T72" fmla="*/ 473 w 625"/>
                      <a:gd name="T73" fmla="*/ 51 h 450"/>
                      <a:gd name="T74" fmla="*/ 417 w 625"/>
                      <a:gd name="T75" fmla="*/ 22 h 450"/>
                      <a:gd name="T76" fmla="*/ 421 w 625"/>
                      <a:gd name="T77" fmla="*/ 35 h 450"/>
                      <a:gd name="T78" fmla="*/ 474 w 625"/>
                      <a:gd name="T79" fmla="*/ 74 h 450"/>
                      <a:gd name="T80" fmla="*/ 474 w 625"/>
                      <a:gd name="T81" fmla="*/ 99 h 450"/>
                      <a:gd name="T82" fmla="*/ 428 w 625"/>
                      <a:gd name="T83" fmla="*/ 128 h 450"/>
                      <a:gd name="T84" fmla="*/ 509 w 625"/>
                      <a:gd name="T85" fmla="*/ 136 h 450"/>
                      <a:gd name="T86" fmla="*/ 550 w 625"/>
                      <a:gd name="T87" fmla="*/ 221 h 450"/>
                      <a:gd name="T88" fmla="*/ 595 w 625"/>
                      <a:gd name="T89" fmla="*/ 263 h 450"/>
                      <a:gd name="T90" fmla="*/ 594 w 625"/>
                      <a:gd name="T91" fmla="*/ 388 h 450"/>
                      <a:gd name="T92" fmla="*/ 555 w 625"/>
                      <a:gd name="T93" fmla="*/ 340 h 450"/>
                      <a:gd name="T94" fmla="*/ 505 w 625"/>
                      <a:gd name="T95" fmla="*/ 333 h 450"/>
                      <a:gd name="T96" fmla="*/ 448 w 625"/>
                      <a:gd name="T97" fmla="*/ 389 h 450"/>
                      <a:gd name="T98" fmla="*/ 384 w 625"/>
                      <a:gd name="T99" fmla="*/ 418 h 450"/>
                      <a:gd name="T100" fmla="*/ 291 w 625"/>
                      <a:gd name="T101" fmla="*/ 393 h 450"/>
                      <a:gd name="T102" fmla="*/ 207 w 625"/>
                      <a:gd name="T103" fmla="*/ 408 h 450"/>
                      <a:gd name="T104" fmla="*/ 130 w 625"/>
                      <a:gd name="T105" fmla="*/ 450 h 450"/>
                      <a:gd name="T106" fmla="*/ 28 w 625"/>
                      <a:gd name="T107" fmla="*/ 398 h 450"/>
                      <a:gd name="T108" fmla="*/ 36 w 625"/>
                      <a:gd name="T109" fmla="*/ 321 h 450"/>
                      <a:gd name="T110" fmla="*/ 28 w 625"/>
                      <a:gd name="T111" fmla="*/ 237 h 450"/>
                      <a:gd name="T112" fmla="*/ 109 w 625"/>
                      <a:gd name="T113" fmla="*/ 219 h 450"/>
                      <a:gd name="T114" fmla="*/ 147 w 625"/>
                      <a:gd name="T115" fmla="*/ 192 h 450"/>
                      <a:gd name="T116" fmla="*/ 206 w 625"/>
                      <a:gd name="T117" fmla="*/ 156 h 450"/>
                      <a:gd name="T118" fmla="*/ 309 w 625"/>
                      <a:gd name="T119" fmla="*/ 74 h 450"/>
                      <a:gd name="T120" fmla="*/ 417 w 625"/>
                      <a:gd name="T121" fmla="*/ 123 h 450"/>
                      <a:gd name="T122" fmla="*/ 411 w 625"/>
                      <a:gd name="T123" fmla="*/ 88 h 450"/>
                      <a:gd name="T124" fmla="*/ 415 w 625"/>
                      <a:gd name="T125" fmla="*/ 24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5" h="450">
                        <a:moveTo>
                          <a:pt x="532" y="205"/>
                        </a:moveTo>
                        <a:lnTo>
                          <a:pt x="532" y="205"/>
                        </a:lnTo>
                        <a:lnTo>
                          <a:pt x="530" y="208"/>
                        </a:lnTo>
                        <a:lnTo>
                          <a:pt x="529" y="211"/>
                        </a:lnTo>
                        <a:lnTo>
                          <a:pt x="526" y="212"/>
                        </a:lnTo>
                        <a:lnTo>
                          <a:pt x="525" y="213"/>
                        </a:lnTo>
                        <a:lnTo>
                          <a:pt x="522" y="216"/>
                        </a:lnTo>
                        <a:lnTo>
                          <a:pt x="521" y="217"/>
                        </a:lnTo>
                        <a:lnTo>
                          <a:pt x="524" y="217"/>
                        </a:lnTo>
                        <a:lnTo>
                          <a:pt x="528" y="215"/>
                        </a:lnTo>
                        <a:lnTo>
                          <a:pt x="528" y="215"/>
                        </a:lnTo>
                        <a:lnTo>
                          <a:pt x="530" y="213"/>
                        </a:lnTo>
                        <a:lnTo>
                          <a:pt x="532" y="212"/>
                        </a:lnTo>
                        <a:lnTo>
                          <a:pt x="532" y="209"/>
                        </a:lnTo>
                        <a:lnTo>
                          <a:pt x="532" y="208"/>
                        </a:lnTo>
                        <a:lnTo>
                          <a:pt x="533" y="207"/>
                        </a:lnTo>
                        <a:lnTo>
                          <a:pt x="533" y="205"/>
                        </a:lnTo>
                        <a:lnTo>
                          <a:pt x="532" y="205"/>
                        </a:lnTo>
                        <a:lnTo>
                          <a:pt x="532" y="205"/>
                        </a:lnTo>
                        <a:close/>
                        <a:moveTo>
                          <a:pt x="150" y="179"/>
                        </a:moveTo>
                        <a:lnTo>
                          <a:pt x="149" y="179"/>
                        </a:lnTo>
                        <a:lnTo>
                          <a:pt x="147" y="180"/>
                        </a:lnTo>
                        <a:lnTo>
                          <a:pt x="146" y="181"/>
                        </a:lnTo>
                        <a:lnTo>
                          <a:pt x="145" y="184"/>
                        </a:lnTo>
                        <a:lnTo>
                          <a:pt x="143" y="187"/>
                        </a:lnTo>
                        <a:lnTo>
                          <a:pt x="145" y="189"/>
                        </a:lnTo>
                        <a:lnTo>
                          <a:pt x="146" y="191"/>
                        </a:lnTo>
                        <a:lnTo>
                          <a:pt x="146" y="191"/>
                        </a:lnTo>
                        <a:lnTo>
                          <a:pt x="147" y="189"/>
                        </a:lnTo>
                        <a:lnTo>
                          <a:pt x="150" y="188"/>
                        </a:lnTo>
                        <a:lnTo>
                          <a:pt x="151" y="187"/>
                        </a:lnTo>
                        <a:lnTo>
                          <a:pt x="154" y="184"/>
                        </a:lnTo>
                        <a:lnTo>
                          <a:pt x="154" y="183"/>
                        </a:lnTo>
                        <a:lnTo>
                          <a:pt x="154" y="181"/>
                        </a:lnTo>
                        <a:lnTo>
                          <a:pt x="154" y="180"/>
                        </a:lnTo>
                        <a:lnTo>
                          <a:pt x="151" y="179"/>
                        </a:lnTo>
                        <a:lnTo>
                          <a:pt x="150" y="179"/>
                        </a:lnTo>
                        <a:close/>
                        <a:moveTo>
                          <a:pt x="520" y="175"/>
                        </a:moveTo>
                        <a:lnTo>
                          <a:pt x="518" y="175"/>
                        </a:lnTo>
                        <a:lnTo>
                          <a:pt x="517" y="176"/>
                        </a:lnTo>
                        <a:lnTo>
                          <a:pt x="516" y="176"/>
                        </a:lnTo>
                        <a:lnTo>
                          <a:pt x="514" y="179"/>
                        </a:lnTo>
                        <a:lnTo>
                          <a:pt x="513" y="180"/>
                        </a:lnTo>
                        <a:lnTo>
                          <a:pt x="512" y="181"/>
                        </a:lnTo>
                        <a:lnTo>
                          <a:pt x="510" y="183"/>
                        </a:lnTo>
                        <a:lnTo>
                          <a:pt x="513" y="184"/>
                        </a:lnTo>
                        <a:lnTo>
                          <a:pt x="516" y="187"/>
                        </a:lnTo>
                        <a:lnTo>
                          <a:pt x="516" y="187"/>
                        </a:lnTo>
                        <a:lnTo>
                          <a:pt x="516" y="185"/>
                        </a:lnTo>
                        <a:lnTo>
                          <a:pt x="514" y="184"/>
                        </a:lnTo>
                        <a:lnTo>
                          <a:pt x="514" y="183"/>
                        </a:lnTo>
                        <a:lnTo>
                          <a:pt x="514" y="181"/>
                        </a:lnTo>
                        <a:lnTo>
                          <a:pt x="516" y="180"/>
                        </a:lnTo>
                        <a:lnTo>
                          <a:pt x="517" y="179"/>
                        </a:lnTo>
                        <a:lnTo>
                          <a:pt x="518" y="176"/>
                        </a:lnTo>
                        <a:lnTo>
                          <a:pt x="520" y="175"/>
                        </a:lnTo>
                        <a:close/>
                        <a:moveTo>
                          <a:pt x="532" y="171"/>
                        </a:moveTo>
                        <a:lnTo>
                          <a:pt x="533" y="171"/>
                        </a:lnTo>
                        <a:lnTo>
                          <a:pt x="533" y="172"/>
                        </a:lnTo>
                        <a:lnTo>
                          <a:pt x="533" y="173"/>
                        </a:lnTo>
                        <a:lnTo>
                          <a:pt x="534" y="175"/>
                        </a:lnTo>
                        <a:lnTo>
                          <a:pt x="534" y="176"/>
                        </a:lnTo>
                        <a:lnTo>
                          <a:pt x="534" y="177"/>
                        </a:lnTo>
                        <a:lnTo>
                          <a:pt x="534" y="179"/>
                        </a:lnTo>
                        <a:lnTo>
                          <a:pt x="533" y="180"/>
                        </a:lnTo>
                        <a:lnTo>
                          <a:pt x="532" y="181"/>
                        </a:lnTo>
                        <a:lnTo>
                          <a:pt x="529" y="183"/>
                        </a:lnTo>
                        <a:lnTo>
                          <a:pt x="526" y="183"/>
                        </a:lnTo>
                        <a:lnTo>
                          <a:pt x="524" y="185"/>
                        </a:lnTo>
                        <a:lnTo>
                          <a:pt x="521" y="187"/>
                        </a:lnTo>
                        <a:lnTo>
                          <a:pt x="520" y="188"/>
                        </a:lnTo>
                        <a:lnTo>
                          <a:pt x="518" y="188"/>
                        </a:lnTo>
                        <a:lnTo>
                          <a:pt x="517" y="188"/>
                        </a:lnTo>
                        <a:lnTo>
                          <a:pt x="517" y="187"/>
                        </a:lnTo>
                        <a:lnTo>
                          <a:pt x="517" y="188"/>
                        </a:lnTo>
                        <a:lnTo>
                          <a:pt x="520" y="191"/>
                        </a:lnTo>
                        <a:lnTo>
                          <a:pt x="522" y="193"/>
                        </a:lnTo>
                        <a:lnTo>
                          <a:pt x="522" y="191"/>
                        </a:lnTo>
                        <a:lnTo>
                          <a:pt x="522" y="189"/>
                        </a:lnTo>
                        <a:lnTo>
                          <a:pt x="524" y="187"/>
                        </a:lnTo>
                        <a:lnTo>
                          <a:pt x="524" y="185"/>
                        </a:lnTo>
                        <a:lnTo>
                          <a:pt x="526" y="184"/>
                        </a:lnTo>
                        <a:lnTo>
                          <a:pt x="528" y="184"/>
                        </a:lnTo>
                        <a:lnTo>
                          <a:pt x="529" y="184"/>
                        </a:lnTo>
                        <a:lnTo>
                          <a:pt x="530" y="184"/>
                        </a:lnTo>
                        <a:lnTo>
                          <a:pt x="532" y="184"/>
                        </a:lnTo>
                        <a:lnTo>
                          <a:pt x="533" y="184"/>
                        </a:lnTo>
                        <a:lnTo>
                          <a:pt x="534" y="184"/>
                        </a:lnTo>
                        <a:lnTo>
                          <a:pt x="537" y="184"/>
                        </a:lnTo>
                        <a:lnTo>
                          <a:pt x="538" y="185"/>
                        </a:lnTo>
                        <a:lnTo>
                          <a:pt x="540" y="188"/>
                        </a:lnTo>
                        <a:lnTo>
                          <a:pt x="540" y="191"/>
                        </a:lnTo>
                        <a:lnTo>
                          <a:pt x="538" y="193"/>
                        </a:lnTo>
                        <a:lnTo>
                          <a:pt x="538" y="193"/>
                        </a:lnTo>
                        <a:lnTo>
                          <a:pt x="540" y="192"/>
                        </a:lnTo>
                        <a:lnTo>
                          <a:pt x="542" y="192"/>
                        </a:lnTo>
                        <a:lnTo>
                          <a:pt x="545" y="192"/>
                        </a:lnTo>
                        <a:lnTo>
                          <a:pt x="546" y="193"/>
                        </a:lnTo>
                        <a:lnTo>
                          <a:pt x="547" y="195"/>
                        </a:lnTo>
                        <a:lnTo>
                          <a:pt x="549" y="191"/>
                        </a:lnTo>
                        <a:lnTo>
                          <a:pt x="549" y="189"/>
                        </a:lnTo>
                        <a:lnTo>
                          <a:pt x="549" y="187"/>
                        </a:lnTo>
                        <a:lnTo>
                          <a:pt x="546" y="185"/>
                        </a:lnTo>
                        <a:lnTo>
                          <a:pt x="545" y="183"/>
                        </a:lnTo>
                        <a:lnTo>
                          <a:pt x="543" y="181"/>
                        </a:lnTo>
                        <a:lnTo>
                          <a:pt x="542" y="179"/>
                        </a:lnTo>
                        <a:lnTo>
                          <a:pt x="542" y="179"/>
                        </a:lnTo>
                        <a:lnTo>
                          <a:pt x="541" y="177"/>
                        </a:lnTo>
                        <a:lnTo>
                          <a:pt x="540" y="176"/>
                        </a:lnTo>
                        <a:lnTo>
                          <a:pt x="538" y="175"/>
                        </a:lnTo>
                        <a:lnTo>
                          <a:pt x="536" y="172"/>
                        </a:lnTo>
                        <a:lnTo>
                          <a:pt x="534" y="171"/>
                        </a:lnTo>
                        <a:lnTo>
                          <a:pt x="534" y="171"/>
                        </a:lnTo>
                        <a:lnTo>
                          <a:pt x="533" y="171"/>
                        </a:lnTo>
                        <a:lnTo>
                          <a:pt x="532" y="171"/>
                        </a:lnTo>
                        <a:close/>
                        <a:moveTo>
                          <a:pt x="533" y="168"/>
                        </a:moveTo>
                        <a:lnTo>
                          <a:pt x="536" y="168"/>
                        </a:lnTo>
                        <a:lnTo>
                          <a:pt x="537" y="171"/>
                        </a:lnTo>
                        <a:lnTo>
                          <a:pt x="540" y="173"/>
                        </a:lnTo>
                        <a:lnTo>
                          <a:pt x="541" y="175"/>
                        </a:lnTo>
                        <a:lnTo>
                          <a:pt x="542" y="175"/>
                        </a:lnTo>
                        <a:lnTo>
                          <a:pt x="543" y="176"/>
                        </a:lnTo>
                        <a:lnTo>
                          <a:pt x="545" y="177"/>
                        </a:lnTo>
                        <a:lnTo>
                          <a:pt x="546" y="180"/>
                        </a:lnTo>
                        <a:lnTo>
                          <a:pt x="547" y="183"/>
                        </a:lnTo>
                        <a:lnTo>
                          <a:pt x="550" y="184"/>
                        </a:lnTo>
                        <a:lnTo>
                          <a:pt x="551" y="187"/>
                        </a:lnTo>
                        <a:lnTo>
                          <a:pt x="551" y="189"/>
                        </a:lnTo>
                        <a:lnTo>
                          <a:pt x="550" y="192"/>
                        </a:lnTo>
                        <a:lnTo>
                          <a:pt x="550" y="196"/>
                        </a:lnTo>
                        <a:lnTo>
                          <a:pt x="549" y="197"/>
                        </a:lnTo>
                        <a:lnTo>
                          <a:pt x="549" y="199"/>
                        </a:lnTo>
                        <a:lnTo>
                          <a:pt x="547" y="197"/>
                        </a:lnTo>
                        <a:lnTo>
                          <a:pt x="546" y="197"/>
                        </a:lnTo>
                        <a:lnTo>
                          <a:pt x="543" y="195"/>
                        </a:lnTo>
                        <a:lnTo>
                          <a:pt x="542" y="195"/>
                        </a:lnTo>
                        <a:lnTo>
                          <a:pt x="541" y="195"/>
                        </a:lnTo>
                        <a:lnTo>
                          <a:pt x="540" y="196"/>
                        </a:lnTo>
                        <a:lnTo>
                          <a:pt x="538" y="199"/>
                        </a:lnTo>
                        <a:lnTo>
                          <a:pt x="536" y="199"/>
                        </a:lnTo>
                        <a:lnTo>
                          <a:pt x="536" y="199"/>
                        </a:lnTo>
                        <a:lnTo>
                          <a:pt x="536" y="197"/>
                        </a:lnTo>
                        <a:lnTo>
                          <a:pt x="536" y="196"/>
                        </a:lnTo>
                        <a:lnTo>
                          <a:pt x="537" y="192"/>
                        </a:lnTo>
                        <a:lnTo>
                          <a:pt x="537" y="189"/>
                        </a:lnTo>
                        <a:lnTo>
                          <a:pt x="537" y="188"/>
                        </a:lnTo>
                        <a:lnTo>
                          <a:pt x="536" y="187"/>
                        </a:lnTo>
                        <a:lnTo>
                          <a:pt x="533" y="187"/>
                        </a:lnTo>
                        <a:lnTo>
                          <a:pt x="530" y="187"/>
                        </a:lnTo>
                        <a:lnTo>
                          <a:pt x="529" y="187"/>
                        </a:lnTo>
                        <a:lnTo>
                          <a:pt x="526" y="187"/>
                        </a:lnTo>
                        <a:lnTo>
                          <a:pt x="525" y="188"/>
                        </a:lnTo>
                        <a:lnTo>
                          <a:pt x="525" y="189"/>
                        </a:lnTo>
                        <a:lnTo>
                          <a:pt x="525" y="192"/>
                        </a:lnTo>
                        <a:lnTo>
                          <a:pt x="525" y="193"/>
                        </a:lnTo>
                        <a:lnTo>
                          <a:pt x="526" y="195"/>
                        </a:lnTo>
                        <a:lnTo>
                          <a:pt x="528" y="196"/>
                        </a:lnTo>
                        <a:lnTo>
                          <a:pt x="530" y="197"/>
                        </a:lnTo>
                        <a:lnTo>
                          <a:pt x="532" y="197"/>
                        </a:lnTo>
                        <a:lnTo>
                          <a:pt x="532" y="199"/>
                        </a:lnTo>
                        <a:lnTo>
                          <a:pt x="533" y="201"/>
                        </a:lnTo>
                        <a:lnTo>
                          <a:pt x="534" y="204"/>
                        </a:lnTo>
                        <a:lnTo>
                          <a:pt x="534" y="205"/>
                        </a:lnTo>
                        <a:lnTo>
                          <a:pt x="534" y="207"/>
                        </a:lnTo>
                        <a:lnTo>
                          <a:pt x="534" y="208"/>
                        </a:lnTo>
                        <a:lnTo>
                          <a:pt x="534" y="212"/>
                        </a:lnTo>
                        <a:lnTo>
                          <a:pt x="533" y="213"/>
                        </a:lnTo>
                        <a:lnTo>
                          <a:pt x="532" y="216"/>
                        </a:lnTo>
                        <a:lnTo>
                          <a:pt x="529" y="217"/>
                        </a:lnTo>
                        <a:lnTo>
                          <a:pt x="524" y="219"/>
                        </a:lnTo>
                        <a:lnTo>
                          <a:pt x="521" y="220"/>
                        </a:lnTo>
                        <a:lnTo>
                          <a:pt x="518" y="221"/>
                        </a:lnTo>
                        <a:lnTo>
                          <a:pt x="517" y="221"/>
                        </a:lnTo>
                        <a:lnTo>
                          <a:pt x="517" y="220"/>
                        </a:lnTo>
                        <a:lnTo>
                          <a:pt x="517" y="220"/>
                        </a:lnTo>
                        <a:lnTo>
                          <a:pt x="518" y="219"/>
                        </a:lnTo>
                        <a:lnTo>
                          <a:pt x="518" y="216"/>
                        </a:lnTo>
                        <a:lnTo>
                          <a:pt x="521" y="213"/>
                        </a:lnTo>
                        <a:lnTo>
                          <a:pt x="524" y="212"/>
                        </a:lnTo>
                        <a:lnTo>
                          <a:pt x="525" y="211"/>
                        </a:lnTo>
                        <a:lnTo>
                          <a:pt x="526" y="209"/>
                        </a:lnTo>
                        <a:lnTo>
                          <a:pt x="528" y="208"/>
                        </a:lnTo>
                        <a:lnTo>
                          <a:pt x="528" y="207"/>
                        </a:lnTo>
                        <a:lnTo>
                          <a:pt x="529" y="205"/>
                        </a:lnTo>
                        <a:lnTo>
                          <a:pt x="529" y="204"/>
                        </a:lnTo>
                        <a:lnTo>
                          <a:pt x="530" y="203"/>
                        </a:lnTo>
                        <a:lnTo>
                          <a:pt x="529" y="201"/>
                        </a:lnTo>
                        <a:lnTo>
                          <a:pt x="528" y="200"/>
                        </a:lnTo>
                        <a:lnTo>
                          <a:pt x="525" y="199"/>
                        </a:lnTo>
                        <a:lnTo>
                          <a:pt x="521" y="196"/>
                        </a:lnTo>
                        <a:lnTo>
                          <a:pt x="518" y="192"/>
                        </a:lnTo>
                        <a:lnTo>
                          <a:pt x="516" y="189"/>
                        </a:lnTo>
                        <a:lnTo>
                          <a:pt x="514" y="188"/>
                        </a:lnTo>
                        <a:lnTo>
                          <a:pt x="512" y="185"/>
                        </a:lnTo>
                        <a:lnTo>
                          <a:pt x="509" y="184"/>
                        </a:lnTo>
                        <a:lnTo>
                          <a:pt x="506" y="184"/>
                        </a:lnTo>
                        <a:lnTo>
                          <a:pt x="504" y="183"/>
                        </a:lnTo>
                        <a:lnTo>
                          <a:pt x="502" y="181"/>
                        </a:lnTo>
                        <a:lnTo>
                          <a:pt x="501" y="179"/>
                        </a:lnTo>
                        <a:lnTo>
                          <a:pt x="501" y="177"/>
                        </a:lnTo>
                        <a:lnTo>
                          <a:pt x="502" y="175"/>
                        </a:lnTo>
                        <a:lnTo>
                          <a:pt x="504" y="173"/>
                        </a:lnTo>
                        <a:lnTo>
                          <a:pt x="505" y="173"/>
                        </a:lnTo>
                        <a:lnTo>
                          <a:pt x="506" y="173"/>
                        </a:lnTo>
                        <a:lnTo>
                          <a:pt x="505" y="175"/>
                        </a:lnTo>
                        <a:lnTo>
                          <a:pt x="504" y="176"/>
                        </a:lnTo>
                        <a:lnTo>
                          <a:pt x="504" y="179"/>
                        </a:lnTo>
                        <a:lnTo>
                          <a:pt x="504" y="180"/>
                        </a:lnTo>
                        <a:lnTo>
                          <a:pt x="505" y="180"/>
                        </a:lnTo>
                        <a:lnTo>
                          <a:pt x="508" y="180"/>
                        </a:lnTo>
                        <a:lnTo>
                          <a:pt x="510" y="180"/>
                        </a:lnTo>
                        <a:lnTo>
                          <a:pt x="512" y="179"/>
                        </a:lnTo>
                        <a:lnTo>
                          <a:pt x="513" y="177"/>
                        </a:lnTo>
                        <a:lnTo>
                          <a:pt x="514" y="175"/>
                        </a:lnTo>
                        <a:lnTo>
                          <a:pt x="516" y="173"/>
                        </a:lnTo>
                        <a:lnTo>
                          <a:pt x="518" y="172"/>
                        </a:lnTo>
                        <a:lnTo>
                          <a:pt x="520" y="172"/>
                        </a:lnTo>
                        <a:lnTo>
                          <a:pt x="521" y="173"/>
                        </a:lnTo>
                        <a:lnTo>
                          <a:pt x="522" y="175"/>
                        </a:lnTo>
                        <a:lnTo>
                          <a:pt x="521" y="176"/>
                        </a:lnTo>
                        <a:lnTo>
                          <a:pt x="521" y="177"/>
                        </a:lnTo>
                        <a:lnTo>
                          <a:pt x="518" y="180"/>
                        </a:lnTo>
                        <a:lnTo>
                          <a:pt x="517" y="181"/>
                        </a:lnTo>
                        <a:lnTo>
                          <a:pt x="516" y="183"/>
                        </a:lnTo>
                        <a:lnTo>
                          <a:pt x="517" y="184"/>
                        </a:lnTo>
                        <a:lnTo>
                          <a:pt x="518" y="185"/>
                        </a:lnTo>
                        <a:lnTo>
                          <a:pt x="518" y="185"/>
                        </a:lnTo>
                        <a:lnTo>
                          <a:pt x="520" y="185"/>
                        </a:lnTo>
                        <a:lnTo>
                          <a:pt x="520" y="184"/>
                        </a:lnTo>
                        <a:lnTo>
                          <a:pt x="522" y="183"/>
                        </a:lnTo>
                        <a:lnTo>
                          <a:pt x="525" y="181"/>
                        </a:lnTo>
                        <a:lnTo>
                          <a:pt x="528" y="180"/>
                        </a:lnTo>
                        <a:lnTo>
                          <a:pt x="530" y="179"/>
                        </a:lnTo>
                        <a:lnTo>
                          <a:pt x="532" y="179"/>
                        </a:lnTo>
                        <a:lnTo>
                          <a:pt x="532" y="177"/>
                        </a:lnTo>
                        <a:lnTo>
                          <a:pt x="532" y="176"/>
                        </a:lnTo>
                        <a:lnTo>
                          <a:pt x="532" y="175"/>
                        </a:lnTo>
                        <a:lnTo>
                          <a:pt x="530" y="173"/>
                        </a:lnTo>
                        <a:lnTo>
                          <a:pt x="530" y="172"/>
                        </a:lnTo>
                        <a:lnTo>
                          <a:pt x="530" y="169"/>
                        </a:lnTo>
                        <a:lnTo>
                          <a:pt x="530" y="168"/>
                        </a:lnTo>
                        <a:lnTo>
                          <a:pt x="532" y="168"/>
                        </a:lnTo>
                        <a:lnTo>
                          <a:pt x="533" y="168"/>
                        </a:lnTo>
                        <a:close/>
                        <a:moveTo>
                          <a:pt x="444" y="116"/>
                        </a:moveTo>
                        <a:lnTo>
                          <a:pt x="442" y="118"/>
                        </a:lnTo>
                        <a:lnTo>
                          <a:pt x="440" y="120"/>
                        </a:lnTo>
                        <a:lnTo>
                          <a:pt x="436" y="123"/>
                        </a:lnTo>
                        <a:lnTo>
                          <a:pt x="433" y="124"/>
                        </a:lnTo>
                        <a:lnTo>
                          <a:pt x="430" y="125"/>
                        </a:lnTo>
                        <a:lnTo>
                          <a:pt x="429" y="125"/>
                        </a:lnTo>
                        <a:lnTo>
                          <a:pt x="432" y="128"/>
                        </a:lnTo>
                        <a:lnTo>
                          <a:pt x="434" y="129"/>
                        </a:lnTo>
                        <a:lnTo>
                          <a:pt x="437" y="129"/>
                        </a:lnTo>
                        <a:lnTo>
                          <a:pt x="440" y="129"/>
                        </a:lnTo>
                        <a:lnTo>
                          <a:pt x="441" y="128"/>
                        </a:lnTo>
                        <a:lnTo>
                          <a:pt x="444" y="127"/>
                        </a:lnTo>
                        <a:lnTo>
                          <a:pt x="445" y="124"/>
                        </a:lnTo>
                        <a:lnTo>
                          <a:pt x="446" y="122"/>
                        </a:lnTo>
                        <a:lnTo>
                          <a:pt x="446" y="120"/>
                        </a:lnTo>
                        <a:lnTo>
                          <a:pt x="445" y="119"/>
                        </a:lnTo>
                        <a:lnTo>
                          <a:pt x="444" y="116"/>
                        </a:lnTo>
                        <a:close/>
                        <a:moveTo>
                          <a:pt x="359" y="82"/>
                        </a:moveTo>
                        <a:lnTo>
                          <a:pt x="356" y="83"/>
                        </a:lnTo>
                        <a:lnTo>
                          <a:pt x="351" y="83"/>
                        </a:lnTo>
                        <a:lnTo>
                          <a:pt x="347" y="84"/>
                        </a:lnTo>
                        <a:lnTo>
                          <a:pt x="341" y="84"/>
                        </a:lnTo>
                        <a:lnTo>
                          <a:pt x="335" y="84"/>
                        </a:lnTo>
                        <a:lnTo>
                          <a:pt x="333" y="84"/>
                        </a:lnTo>
                        <a:lnTo>
                          <a:pt x="331" y="84"/>
                        </a:lnTo>
                        <a:lnTo>
                          <a:pt x="328" y="83"/>
                        </a:lnTo>
                        <a:lnTo>
                          <a:pt x="324" y="83"/>
                        </a:lnTo>
                        <a:lnTo>
                          <a:pt x="323" y="83"/>
                        </a:lnTo>
                        <a:lnTo>
                          <a:pt x="320" y="84"/>
                        </a:lnTo>
                        <a:lnTo>
                          <a:pt x="317" y="84"/>
                        </a:lnTo>
                        <a:lnTo>
                          <a:pt x="316" y="87"/>
                        </a:lnTo>
                        <a:lnTo>
                          <a:pt x="313" y="88"/>
                        </a:lnTo>
                        <a:lnTo>
                          <a:pt x="311" y="91"/>
                        </a:lnTo>
                        <a:lnTo>
                          <a:pt x="309" y="92"/>
                        </a:lnTo>
                        <a:lnTo>
                          <a:pt x="307" y="95"/>
                        </a:lnTo>
                        <a:lnTo>
                          <a:pt x="304" y="96"/>
                        </a:lnTo>
                        <a:lnTo>
                          <a:pt x="301" y="98"/>
                        </a:lnTo>
                        <a:lnTo>
                          <a:pt x="300" y="96"/>
                        </a:lnTo>
                        <a:lnTo>
                          <a:pt x="299" y="96"/>
                        </a:lnTo>
                        <a:lnTo>
                          <a:pt x="295" y="95"/>
                        </a:lnTo>
                        <a:lnTo>
                          <a:pt x="294" y="95"/>
                        </a:lnTo>
                        <a:lnTo>
                          <a:pt x="292" y="95"/>
                        </a:lnTo>
                        <a:lnTo>
                          <a:pt x="291" y="96"/>
                        </a:lnTo>
                        <a:lnTo>
                          <a:pt x="290" y="98"/>
                        </a:lnTo>
                        <a:lnTo>
                          <a:pt x="288" y="100"/>
                        </a:lnTo>
                        <a:lnTo>
                          <a:pt x="286" y="102"/>
                        </a:lnTo>
                        <a:lnTo>
                          <a:pt x="286" y="104"/>
                        </a:lnTo>
                        <a:lnTo>
                          <a:pt x="284" y="106"/>
                        </a:lnTo>
                        <a:lnTo>
                          <a:pt x="284" y="108"/>
                        </a:lnTo>
                        <a:lnTo>
                          <a:pt x="284" y="111"/>
                        </a:lnTo>
                        <a:lnTo>
                          <a:pt x="283" y="114"/>
                        </a:lnTo>
                        <a:lnTo>
                          <a:pt x="282" y="115"/>
                        </a:lnTo>
                        <a:lnTo>
                          <a:pt x="280" y="116"/>
                        </a:lnTo>
                        <a:lnTo>
                          <a:pt x="278" y="119"/>
                        </a:lnTo>
                        <a:lnTo>
                          <a:pt x="278" y="120"/>
                        </a:lnTo>
                        <a:lnTo>
                          <a:pt x="278" y="124"/>
                        </a:lnTo>
                        <a:lnTo>
                          <a:pt x="278" y="124"/>
                        </a:lnTo>
                        <a:lnTo>
                          <a:pt x="278" y="125"/>
                        </a:lnTo>
                        <a:lnTo>
                          <a:pt x="280" y="125"/>
                        </a:lnTo>
                        <a:lnTo>
                          <a:pt x="282" y="127"/>
                        </a:lnTo>
                        <a:lnTo>
                          <a:pt x="283" y="128"/>
                        </a:lnTo>
                        <a:lnTo>
                          <a:pt x="283" y="128"/>
                        </a:lnTo>
                        <a:lnTo>
                          <a:pt x="286" y="128"/>
                        </a:lnTo>
                        <a:lnTo>
                          <a:pt x="283" y="127"/>
                        </a:lnTo>
                        <a:lnTo>
                          <a:pt x="282" y="125"/>
                        </a:lnTo>
                        <a:lnTo>
                          <a:pt x="282" y="123"/>
                        </a:lnTo>
                        <a:lnTo>
                          <a:pt x="282" y="122"/>
                        </a:lnTo>
                        <a:lnTo>
                          <a:pt x="282" y="120"/>
                        </a:lnTo>
                        <a:lnTo>
                          <a:pt x="283" y="119"/>
                        </a:lnTo>
                        <a:lnTo>
                          <a:pt x="284" y="118"/>
                        </a:lnTo>
                        <a:lnTo>
                          <a:pt x="287" y="115"/>
                        </a:lnTo>
                        <a:lnTo>
                          <a:pt x="288" y="112"/>
                        </a:lnTo>
                        <a:lnTo>
                          <a:pt x="291" y="110"/>
                        </a:lnTo>
                        <a:lnTo>
                          <a:pt x="292" y="108"/>
                        </a:lnTo>
                        <a:lnTo>
                          <a:pt x="294" y="108"/>
                        </a:lnTo>
                        <a:lnTo>
                          <a:pt x="296" y="107"/>
                        </a:lnTo>
                        <a:lnTo>
                          <a:pt x="299" y="104"/>
                        </a:lnTo>
                        <a:lnTo>
                          <a:pt x="303" y="102"/>
                        </a:lnTo>
                        <a:lnTo>
                          <a:pt x="307" y="98"/>
                        </a:lnTo>
                        <a:lnTo>
                          <a:pt x="312" y="95"/>
                        </a:lnTo>
                        <a:lnTo>
                          <a:pt x="317" y="91"/>
                        </a:lnTo>
                        <a:lnTo>
                          <a:pt x="320" y="91"/>
                        </a:lnTo>
                        <a:lnTo>
                          <a:pt x="321" y="90"/>
                        </a:lnTo>
                        <a:lnTo>
                          <a:pt x="323" y="88"/>
                        </a:lnTo>
                        <a:lnTo>
                          <a:pt x="324" y="88"/>
                        </a:lnTo>
                        <a:lnTo>
                          <a:pt x="324" y="88"/>
                        </a:lnTo>
                        <a:lnTo>
                          <a:pt x="325" y="88"/>
                        </a:lnTo>
                        <a:lnTo>
                          <a:pt x="327" y="90"/>
                        </a:lnTo>
                        <a:lnTo>
                          <a:pt x="327" y="90"/>
                        </a:lnTo>
                        <a:lnTo>
                          <a:pt x="328" y="90"/>
                        </a:lnTo>
                        <a:lnTo>
                          <a:pt x="331" y="91"/>
                        </a:lnTo>
                        <a:lnTo>
                          <a:pt x="333" y="92"/>
                        </a:lnTo>
                        <a:lnTo>
                          <a:pt x="336" y="92"/>
                        </a:lnTo>
                        <a:lnTo>
                          <a:pt x="339" y="92"/>
                        </a:lnTo>
                        <a:lnTo>
                          <a:pt x="340" y="92"/>
                        </a:lnTo>
                        <a:lnTo>
                          <a:pt x="341" y="92"/>
                        </a:lnTo>
                        <a:lnTo>
                          <a:pt x="344" y="92"/>
                        </a:lnTo>
                        <a:lnTo>
                          <a:pt x="347" y="95"/>
                        </a:lnTo>
                        <a:lnTo>
                          <a:pt x="348" y="95"/>
                        </a:lnTo>
                        <a:lnTo>
                          <a:pt x="349" y="96"/>
                        </a:lnTo>
                        <a:lnTo>
                          <a:pt x="349" y="96"/>
                        </a:lnTo>
                        <a:lnTo>
                          <a:pt x="351" y="96"/>
                        </a:lnTo>
                        <a:lnTo>
                          <a:pt x="353" y="96"/>
                        </a:lnTo>
                        <a:lnTo>
                          <a:pt x="355" y="96"/>
                        </a:lnTo>
                        <a:lnTo>
                          <a:pt x="355" y="96"/>
                        </a:lnTo>
                        <a:lnTo>
                          <a:pt x="356" y="95"/>
                        </a:lnTo>
                        <a:lnTo>
                          <a:pt x="356" y="92"/>
                        </a:lnTo>
                        <a:lnTo>
                          <a:pt x="356" y="90"/>
                        </a:lnTo>
                        <a:lnTo>
                          <a:pt x="357" y="87"/>
                        </a:lnTo>
                        <a:lnTo>
                          <a:pt x="357" y="86"/>
                        </a:lnTo>
                        <a:lnTo>
                          <a:pt x="359" y="84"/>
                        </a:lnTo>
                        <a:lnTo>
                          <a:pt x="359" y="82"/>
                        </a:lnTo>
                        <a:close/>
                        <a:moveTo>
                          <a:pt x="299" y="67"/>
                        </a:moveTo>
                        <a:lnTo>
                          <a:pt x="297" y="67"/>
                        </a:lnTo>
                        <a:lnTo>
                          <a:pt x="295" y="70"/>
                        </a:lnTo>
                        <a:lnTo>
                          <a:pt x="292" y="74"/>
                        </a:lnTo>
                        <a:lnTo>
                          <a:pt x="290" y="80"/>
                        </a:lnTo>
                        <a:lnTo>
                          <a:pt x="288" y="84"/>
                        </a:lnTo>
                        <a:lnTo>
                          <a:pt x="287" y="87"/>
                        </a:lnTo>
                        <a:lnTo>
                          <a:pt x="284" y="91"/>
                        </a:lnTo>
                        <a:lnTo>
                          <a:pt x="282" y="94"/>
                        </a:lnTo>
                        <a:lnTo>
                          <a:pt x="279" y="99"/>
                        </a:lnTo>
                        <a:lnTo>
                          <a:pt x="278" y="103"/>
                        </a:lnTo>
                        <a:lnTo>
                          <a:pt x="275" y="107"/>
                        </a:lnTo>
                        <a:lnTo>
                          <a:pt x="275" y="110"/>
                        </a:lnTo>
                        <a:lnTo>
                          <a:pt x="274" y="114"/>
                        </a:lnTo>
                        <a:lnTo>
                          <a:pt x="272" y="115"/>
                        </a:lnTo>
                        <a:lnTo>
                          <a:pt x="270" y="118"/>
                        </a:lnTo>
                        <a:lnTo>
                          <a:pt x="267" y="119"/>
                        </a:lnTo>
                        <a:lnTo>
                          <a:pt x="264" y="122"/>
                        </a:lnTo>
                        <a:lnTo>
                          <a:pt x="262" y="124"/>
                        </a:lnTo>
                        <a:lnTo>
                          <a:pt x="258" y="127"/>
                        </a:lnTo>
                        <a:lnTo>
                          <a:pt x="255" y="129"/>
                        </a:lnTo>
                        <a:lnTo>
                          <a:pt x="251" y="132"/>
                        </a:lnTo>
                        <a:lnTo>
                          <a:pt x="248" y="135"/>
                        </a:lnTo>
                        <a:lnTo>
                          <a:pt x="246" y="137"/>
                        </a:lnTo>
                        <a:lnTo>
                          <a:pt x="243" y="140"/>
                        </a:lnTo>
                        <a:lnTo>
                          <a:pt x="242" y="143"/>
                        </a:lnTo>
                        <a:lnTo>
                          <a:pt x="240" y="145"/>
                        </a:lnTo>
                        <a:lnTo>
                          <a:pt x="239" y="148"/>
                        </a:lnTo>
                        <a:lnTo>
                          <a:pt x="239" y="149"/>
                        </a:lnTo>
                        <a:lnTo>
                          <a:pt x="238" y="151"/>
                        </a:lnTo>
                        <a:lnTo>
                          <a:pt x="236" y="152"/>
                        </a:lnTo>
                        <a:lnTo>
                          <a:pt x="235" y="152"/>
                        </a:lnTo>
                        <a:lnTo>
                          <a:pt x="231" y="153"/>
                        </a:lnTo>
                        <a:lnTo>
                          <a:pt x="223" y="153"/>
                        </a:lnTo>
                        <a:lnTo>
                          <a:pt x="215" y="155"/>
                        </a:lnTo>
                        <a:lnTo>
                          <a:pt x="207" y="157"/>
                        </a:lnTo>
                        <a:lnTo>
                          <a:pt x="203" y="161"/>
                        </a:lnTo>
                        <a:lnTo>
                          <a:pt x="200" y="164"/>
                        </a:lnTo>
                        <a:lnTo>
                          <a:pt x="198" y="165"/>
                        </a:lnTo>
                        <a:lnTo>
                          <a:pt x="195" y="167"/>
                        </a:lnTo>
                        <a:lnTo>
                          <a:pt x="192" y="165"/>
                        </a:lnTo>
                        <a:lnTo>
                          <a:pt x="190" y="165"/>
                        </a:lnTo>
                        <a:lnTo>
                          <a:pt x="188" y="163"/>
                        </a:lnTo>
                        <a:lnTo>
                          <a:pt x="186" y="161"/>
                        </a:lnTo>
                        <a:lnTo>
                          <a:pt x="183" y="160"/>
                        </a:lnTo>
                        <a:lnTo>
                          <a:pt x="180" y="160"/>
                        </a:lnTo>
                        <a:lnTo>
                          <a:pt x="178" y="160"/>
                        </a:lnTo>
                        <a:lnTo>
                          <a:pt x="174" y="161"/>
                        </a:lnTo>
                        <a:lnTo>
                          <a:pt x="171" y="161"/>
                        </a:lnTo>
                        <a:lnTo>
                          <a:pt x="170" y="161"/>
                        </a:lnTo>
                        <a:lnTo>
                          <a:pt x="169" y="161"/>
                        </a:lnTo>
                        <a:lnTo>
                          <a:pt x="167" y="163"/>
                        </a:lnTo>
                        <a:lnTo>
                          <a:pt x="166" y="164"/>
                        </a:lnTo>
                        <a:lnTo>
                          <a:pt x="163" y="167"/>
                        </a:lnTo>
                        <a:lnTo>
                          <a:pt x="161" y="169"/>
                        </a:lnTo>
                        <a:lnTo>
                          <a:pt x="159" y="171"/>
                        </a:lnTo>
                        <a:lnTo>
                          <a:pt x="158" y="172"/>
                        </a:lnTo>
                        <a:lnTo>
                          <a:pt x="159" y="175"/>
                        </a:lnTo>
                        <a:lnTo>
                          <a:pt x="159" y="179"/>
                        </a:lnTo>
                        <a:lnTo>
                          <a:pt x="159" y="183"/>
                        </a:lnTo>
                        <a:lnTo>
                          <a:pt x="158" y="187"/>
                        </a:lnTo>
                        <a:lnTo>
                          <a:pt x="155" y="188"/>
                        </a:lnTo>
                        <a:lnTo>
                          <a:pt x="154" y="191"/>
                        </a:lnTo>
                        <a:lnTo>
                          <a:pt x="151" y="192"/>
                        </a:lnTo>
                        <a:lnTo>
                          <a:pt x="150" y="195"/>
                        </a:lnTo>
                        <a:lnTo>
                          <a:pt x="149" y="197"/>
                        </a:lnTo>
                        <a:lnTo>
                          <a:pt x="147" y="199"/>
                        </a:lnTo>
                        <a:lnTo>
                          <a:pt x="146" y="199"/>
                        </a:lnTo>
                        <a:lnTo>
                          <a:pt x="145" y="199"/>
                        </a:lnTo>
                        <a:lnTo>
                          <a:pt x="143" y="199"/>
                        </a:lnTo>
                        <a:lnTo>
                          <a:pt x="141" y="199"/>
                        </a:lnTo>
                        <a:lnTo>
                          <a:pt x="137" y="199"/>
                        </a:lnTo>
                        <a:lnTo>
                          <a:pt x="133" y="200"/>
                        </a:lnTo>
                        <a:lnTo>
                          <a:pt x="129" y="201"/>
                        </a:lnTo>
                        <a:lnTo>
                          <a:pt x="126" y="204"/>
                        </a:lnTo>
                        <a:lnTo>
                          <a:pt x="123" y="207"/>
                        </a:lnTo>
                        <a:lnTo>
                          <a:pt x="122" y="209"/>
                        </a:lnTo>
                        <a:lnTo>
                          <a:pt x="122" y="212"/>
                        </a:lnTo>
                        <a:lnTo>
                          <a:pt x="122" y="213"/>
                        </a:lnTo>
                        <a:lnTo>
                          <a:pt x="125" y="215"/>
                        </a:lnTo>
                        <a:lnTo>
                          <a:pt x="126" y="215"/>
                        </a:lnTo>
                        <a:lnTo>
                          <a:pt x="127" y="213"/>
                        </a:lnTo>
                        <a:lnTo>
                          <a:pt x="130" y="212"/>
                        </a:lnTo>
                        <a:lnTo>
                          <a:pt x="131" y="212"/>
                        </a:lnTo>
                        <a:lnTo>
                          <a:pt x="133" y="212"/>
                        </a:lnTo>
                        <a:lnTo>
                          <a:pt x="133" y="212"/>
                        </a:lnTo>
                        <a:lnTo>
                          <a:pt x="134" y="211"/>
                        </a:lnTo>
                        <a:lnTo>
                          <a:pt x="135" y="211"/>
                        </a:lnTo>
                        <a:lnTo>
                          <a:pt x="137" y="211"/>
                        </a:lnTo>
                        <a:lnTo>
                          <a:pt x="137" y="211"/>
                        </a:lnTo>
                        <a:lnTo>
                          <a:pt x="137" y="212"/>
                        </a:lnTo>
                        <a:lnTo>
                          <a:pt x="137" y="215"/>
                        </a:lnTo>
                        <a:lnTo>
                          <a:pt x="137" y="219"/>
                        </a:lnTo>
                        <a:lnTo>
                          <a:pt x="137" y="223"/>
                        </a:lnTo>
                        <a:lnTo>
                          <a:pt x="137" y="227"/>
                        </a:lnTo>
                        <a:lnTo>
                          <a:pt x="137" y="229"/>
                        </a:lnTo>
                        <a:lnTo>
                          <a:pt x="135" y="231"/>
                        </a:lnTo>
                        <a:lnTo>
                          <a:pt x="134" y="232"/>
                        </a:lnTo>
                        <a:lnTo>
                          <a:pt x="131" y="231"/>
                        </a:lnTo>
                        <a:lnTo>
                          <a:pt x="130" y="231"/>
                        </a:lnTo>
                        <a:lnTo>
                          <a:pt x="125" y="228"/>
                        </a:lnTo>
                        <a:lnTo>
                          <a:pt x="122" y="225"/>
                        </a:lnTo>
                        <a:lnTo>
                          <a:pt x="118" y="224"/>
                        </a:lnTo>
                        <a:lnTo>
                          <a:pt x="115" y="223"/>
                        </a:lnTo>
                        <a:lnTo>
                          <a:pt x="113" y="221"/>
                        </a:lnTo>
                        <a:lnTo>
                          <a:pt x="111" y="220"/>
                        </a:lnTo>
                        <a:lnTo>
                          <a:pt x="110" y="220"/>
                        </a:lnTo>
                        <a:lnTo>
                          <a:pt x="110" y="220"/>
                        </a:lnTo>
                        <a:lnTo>
                          <a:pt x="110" y="221"/>
                        </a:lnTo>
                        <a:lnTo>
                          <a:pt x="109" y="223"/>
                        </a:lnTo>
                        <a:lnTo>
                          <a:pt x="107" y="224"/>
                        </a:lnTo>
                        <a:lnTo>
                          <a:pt x="105" y="225"/>
                        </a:lnTo>
                        <a:lnTo>
                          <a:pt x="103" y="225"/>
                        </a:lnTo>
                        <a:lnTo>
                          <a:pt x="101" y="225"/>
                        </a:lnTo>
                        <a:lnTo>
                          <a:pt x="99" y="223"/>
                        </a:lnTo>
                        <a:lnTo>
                          <a:pt x="98" y="220"/>
                        </a:lnTo>
                        <a:lnTo>
                          <a:pt x="98" y="216"/>
                        </a:lnTo>
                        <a:lnTo>
                          <a:pt x="98" y="215"/>
                        </a:lnTo>
                        <a:lnTo>
                          <a:pt x="99" y="212"/>
                        </a:lnTo>
                        <a:lnTo>
                          <a:pt x="99" y="211"/>
                        </a:lnTo>
                        <a:lnTo>
                          <a:pt x="101" y="211"/>
                        </a:lnTo>
                        <a:lnTo>
                          <a:pt x="99" y="211"/>
                        </a:lnTo>
                        <a:lnTo>
                          <a:pt x="98" y="211"/>
                        </a:lnTo>
                        <a:lnTo>
                          <a:pt x="95" y="209"/>
                        </a:lnTo>
                        <a:lnTo>
                          <a:pt x="93" y="208"/>
                        </a:lnTo>
                        <a:lnTo>
                          <a:pt x="90" y="207"/>
                        </a:lnTo>
                        <a:lnTo>
                          <a:pt x="89" y="205"/>
                        </a:lnTo>
                        <a:lnTo>
                          <a:pt x="87" y="204"/>
                        </a:lnTo>
                        <a:lnTo>
                          <a:pt x="85" y="203"/>
                        </a:lnTo>
                        <a:lnTo>
                          <a:pt x="82" y="201"/>
                        </a:lnTo>
                        <a:lnTo>
                          <a:pt x="78" y="201"/>
                        </a:lnTo>
                        <a:lnTo>
                          <a:pt x="74" y="201"/>
                        </a:lnTo>
                        <a:lnTo>
                          <a:pt x="73" y="203"/>
                        </a:lnTo>
                        <a:lnTo>
                          <a:pt x="70" y="204"/>
                        </a:lnTo>
                        <a:lnTo>
                          <a:pt x="63" y="208"/>
                        </a:lnTo>
                        <a:lnTo>
                          <a:pt x="55" y="215"/>
                        </a:lnTo>
                        <a:lnTo>
                          <a:pt x="49" y="219"/>
                        </a:lnTo>
                        <a:lnTo>
                          <a:pt x="46" y="219"/>
                        </a:lnTo>
                        <a:lnTo>
                          <a:pt x="45" y="220"/>
                        </a:lnTo>
                        <a:lnTo>
                          <a:pt x="44" y="219"/>
                        </a:lnTo>
                        <a:lnTo>
                          <a:pt x="44" y="221"/>
                        </a:lnTo>
                        <a:lnTo>
                          <a:pt x="42" y="225"/>
                        </a:lnTo>
                        <a:lnTo>
                          <a:pt x="41" y="228"/>
                        </a:lnTo>
                        <a:lnTo>
                          <a:pt x="40" y="229"/>
                        </a:lnTo>
                        <a:lnTo>
                          <a:pt x="37" y="232"/>
                        </a:lnTo>
                        <a:lnTo>
                          <a:pt x="36" y="233"/>
                        </a:lnTo>
                        <a:lnTo>
                          <a:pt x="36" y="235"/>
                        </a:lnTo>
                        <a:lnTo>
                          <a:pt x="34" y="236"/>
                        </a:lnTo>
                        <a:lnTo>
                          <a:pt x="32" y="237"/>
                        </a:lnTo>
                        <a:lnTo>
                          <a:pt x="29" y="240"/>
                        </a:lnTo>
                        <a:lnTo>
                          <a:pt x="25" y="243"/>
                        </a:lnTo>
                        <a:lnTo>
                          <a:pt x="22" y="244"/>
                        </a:lnTo>
                        <a:lnTo>
                          <a:pt x="21" y="247"/>
                        </a:lnTo>
                        <a:lnTo>
                          <a:pt x="21" y="248"/>
                        </a:lnTo>
                        <a:lnTo>
                          <a:pt x="21" y="252"/>
                        </a:lnTo>
                        <a:lnTo>
                          <a:pt x="22" y="255"/>
                        </a:lnTo>
                        <a:lnTo>
                          <a:pt x="24" y="257"/>
                        </a:lnTo>
                        <a:lnTo>
                          <a:pt x="25" y="260"/>
                        </a:lnTo>
                        <a:lnTo>
                          <a:pt x="25" y="264"/>
                        </a:lnTo>
                        <a:lnTo>
                          <a:pt x="25" y="267"/>
                        </a:lnTo>
                        <a:lnTo>
                          <a:pt x="24" y="269"/>
                        </a:lnTo>
                        <a:lnTo>
                          <a:pt x="22" y="273"/>
                        </a:lnTo>
                        <a:lnTo>
                          <a:pt x="24" y="276"/>
                        </a:lnTo>
                        <a:lnTo>
                          <a:pt x="25" y="277"/>
                        </a:lnTo>
                        <a:lnTo>
                          <a:pt x="26" y="278"/>
                        </a:lnTo>
                        <a:lnTo>
                          <a:pt x="28" y="281"/>
                        </a:lnTo>
                        <a:lnTo>
                          <a:pt x="29" y="282"/>
                        </a:lnTo>
                        <a:lnTo>
                          <a:pt x="29" y="285"/>
                        </a:lnTo>
                        <a:lnTo>
                          <a:pt x="30" y="286"/>
                        </a:lnTo>
                        <a:lnTo>
                          <a:pt x="33" y="289"/>
                        </a:lnTo>
                        <a:lnTo>
                          <a:pt x="38" y="290"/>
                        </a:lnTo>
                        <a:lnTo>
                          <a:pt x="44" y="292"/>
                        </a:lnTo>
                        <a:lnTo>
                          <a:pt x="49" y="293"/>
                        </a:lnTo>
                        <a:lnTo>
                          <a:pt x="50" y="293"/>
                        </a:lnTo>
                        <a:lnTo>
                          <a:pt x="52" y="293"/>
                        </a:lnTo>
                        <a:lnTo>
                          <a:pt x="54" y="293"/>
                        </a:lnTo>
                        <a:lnTo>
                          <a:pt x="55" y="294"/>
                        </a:lnTo>
                        <a:lnTo>
                          <a:pt x="55" y="296"/>
                        </a:lnTo>
                        <a:lnTo>
                          <a:pt x="55" y="297"/>
                        </a:lnTo>
                        <a:lnTo>
                          <a:pt x="54" y="300"/>
                        </a:lnTo>
                        <a:lnTo>
                          <a:pt x="53" y="304"/>
                        </a:lnTo>
                        <a:lnTo>
                          <a:pt x="53" y="306"/>
                        </a:lnTo>
                        <a:lnTo>
                          <a:pt x="52" y="310"/>
                        </a:lnTo>
                        <a:lnTo>
                          <a:pt x="52" y="313"/>
                        </a:lnTo>
                        <a:lnTo>
                          <a:pt x="52" y="317"/>
                        </a:lnTo>
                        <a:lnTo>
                          <a:pt x="50" y="320"/>
                        </a:lnTo>
                        <a:lnTo>
                          <a:pt x="49" y="322"/>
                        </a:lnTo>
                        <a:lnTo>
                          <a:pt x="48" y="325"/>
                        </a:lnTo>
                        <a:lnTo>
                          <a:pt x="46" y="326"/>
                        </a:lnTo>
                        <a:lnTo>
                          <a:pt x="44" y="326"/>
                        </a:lnTo>
                        <a:lnTo>
                          <a:pt x="42" y="326"/>
                        </a:lnTo>
                        <a:lnTo>
                          <a:pt x="40" y="325"/>
                        </a:lnTo>
                        <a:lnTo>
                          <a:pt x="37" y="324"/>
                        </a:lnTo>
                        <a:lnTo>
                          <a:pt x="36" y="324"/>
                        </a:lnTo>
                        <a:lnTo>
                          <a:pt x="34" y="324"/>
                        </a:lnTo>
                        <a:lnTo>
                          <a:pt x="34" y="325"/>
                        </a:lnTo>
                        <a:lnTo>
                          <a:pt x="34" y="328"/>
                        </a:lnTo>
                        <a:lnTo>
                          <a:pt x="34" y="330"/>
                        </a:lnTo>
                        <a:lnTo>
                          <a:pt x="34" y="333"/>
                        </a:lnTo>
                        <a:lnTo>
                          <a:pt x="36" y="336"/>
                        </a:lnTo>
                        <a:lnTo>
                          <a:pt x="34" y="338"/>
                        </a:lnTo>
                        <a:lnTo>
                          <a:pt x="33" y="341"/>
                        </a:lnTo>
                        <a:lnTo>
                          <a:pt x="30" y="344"/>
                        </a:lnTo>
                        <a:lnTo>
                          <a:pt x="29" y="346"/>
                        </a:lnTo>
                        <a:lnTo>
                          <a:pt x="26" y="348"/>
                        </a:lnTo>
                        <a:lnTo>
                          <a:pt x="25" y="350"/>
                        </a:lnTo>
                        <a:lnTo>
                          <a:pt x="22" y="350"/>
                        </a:lnTo>
                        <a:lnTo>
                          <a:pt x="18" y="352"/>
                        </a:lnTo>
                        <a:lnTo>
                          <a:pt x="16" y="352"/>
                        </a:lnTo>
                        <a:lnTo>
                          <a:pt x="13" y="353"/>
                        </a:lnTo>
                        <a:lnTo>
                          <a:pt x="9" y="356"/>
                        </a:lnTo>
                        <a:lnTo>
                          <a:pt x="6" y="357"/>
                        </a:lnTo>
                        <a:lnTo>
                          <a:pt x="5" y="358"/>
                        </a:lnTo>
                        <a:lnTo>
                          <a:pt x="2" y="360"/>
                        </a:lnTo>
                        <a:lnTo>
                          <a:pt x="2" y="362"/>
                        </a:lnTo>
                        <a:lnTo>
                          <a:pt x="2" y="365"/>
                        </a:lnTo>
                        <a:lnTo>
                          <a:pt x="2" y="369"/>
                        </a:lnTo>
                        <a:lnTo>
                          <a:pt x="2" y="373"/>
                        </a:lnTo>
                        <a:lnTo>
                          <a:pt x="2" y="376"/>
                        </a:lnTo>
                        <a:lnTo>
                          <a:pt x="2" y="378"/>
                        </a:lnTo>
                        <a:lnTo>
                          <a:pt x="2" y="380"/>
                        </a:lnTo>
                        <a:lnTo>
                          <a:pt x="2" y="380"/>
                        </a:lnTo>
                        <a:lnTo>
                          <a:pt x="4" y="381"/>
                        </a:lnTo>
                        <a:lnTo>
                          <a:pt x="6" y="382"/>
                        </a:lnTo>
                        <a:lnTo>
                          <a:pt x="9" y="382"/>
                        </a:lnTo>
                        <a:lnTo>
                          <a:pt x="12" y="384"/>
                        </a:lnTo>
                        <a:lnTo>
                          <a:pt x="13" y="384"/>
                        </a:lnTo>
                        <a:lnTo>
                          <a:pt x="16" y="382"/>
                        </a:lnTo>
                        <a:lnTo>
                          <a:pt x="18" y="384"/>
                        </a:lnTo>
                        <a:lnTo>
                          <a:pt x="21" y="386"/>
                        </a:lnTo>
                        <a:lnTo>
                          <a:pt x="22" y="389"/>
                        </a:lnTo>
                        <a:lnTo>
                          <a:pt x="24" y="392"/>
                        </a:lnTo>
                        <a:lnTo>
                          <a:pt x="26" y="394"/>
                        </a:lnTo>
                        <a:lnTo>
                          <a:pt x="29" y="397"/>
                        </a:lnTo>
                        <a:lnTo>
                          <a:pt x="32" y="398"/>
                        </a:lnTo>
                        <a:lnTo>
                          <a:pt x="36" y="398"/>
                        </a:lnTo>
                        <a:lnTo>
                          <a:pt x="38" y="398"/>
                        </a:lnTo>
                        <a:lnTo>
                          <a:pt x="41" y="397"/>
                        </a:lnTo>
                        <a:lnTo>
                          <a:pt x="42" y="396"/>
                        </a:lnTo>
                        <a:lnTo>
                          <a:pt x="45" y="393"/>
                        </a:lnTo>
                        <a:lnTo>
                          <a:pt x="46" y="390"/>
                        </a:lnTo>
                        <a:lnTo>
                          <a:pt x="49" y="389"/>
                        </a:lnTo>
                        <a:lnTo>
                          <a:pt x="52" y="388"/>
                        </a:lnTo>
                        <a:lnTo>
                          <a:pt x="53" y="388"/>
                        </a:lnTo>
                        <a:lnTo>
                          <a:pt x="57" y="389"/>
                        </a:lnTo>
                        <a:lnTo>
                          <a:pt x="59" y="390"/>
                        </a:lnTo>
                        <a:lnTo>
                          <a:pt x="61" y="393"/>
                        </a:lnTo>
                        <a:lnTo>
                          <a:pt x="63" y="397"/>
                        </a:lnTo>
                        <a:lnTo>
                          <a:pt x="66" y="401"/>
                        </a:lnTo>
                        <a:lnTo>
                          <a:pt x="69" y="405"/>
                        </a:lnTo>
                        <a:lnTo>
                          <a:pt x="71" y="409"/>
                        </a:lnTo>
                        <a:lnTo>
                          <a:pt x="74" y="413"/>
                        </a:lnTo>
                        <a:lnTo>
                          <a:pt x="74" y="414"/>
                        </a:lnTo>
                        <a:lnTo>
                          <a:pt x="77" y="418"/>
                        </a:lnTo>
                        <a:lnTo>
                          <a:pt x="79" y="421"/>
                        </a:lnTo>
                        <a:lnTo>
                          <a:pt x="82" y="424"/>
                        </a:lnTo>
                        <a:lnTo>
                          <a:pt x="85" y="426"/>
                        </a:lnTo>
                        <a:lnTo>
                          <a:pt x="87" y="428"/>
                        </a:lnTo>
                        <a:lnTo>
                          <a:pt x="89" y="428"/>
                        </a:lnTo>
                        <a:lnTo>
                          <a:pt x="91" y="429"/>
                        </a:lnTo>
                        <a:lnTo>
                          <a:pt x="94" y="431"/>
                        </a:lnTo>
                        <a:lnTo>
                          <a:pt x="97" y="433"/>
                        </a:lnTo>
                        <a:lnTo>
                          <a:pt x="97" y="434"/>
                        </a:lnTo>
                        <a:lnTo>
                          <a:pt x="95" y="435"/>
                        </a:lnTo>
                        <a:lnTo>
                          <a:pt x="94" y="437"/>
                        </a:lnTo>
                        <a:lnTo>
                          <a:pt x="93" y="439"/>
                        </a:lnTo>
                        <a:lnTo>
                          <a:pt x="93" y="441"/>
                        </a:lnTo>
                        <a:lnTo>
                          <a:pt x="94" y="443"/>
                        </a:lnTo>
                        <a:lnTo>
                          <a:pt x="97" y="443"/>
                        </a:lnTo>
                        <a:lnTo>
                          <a:pt x="98" y="443"/>
                        </a:lnTo>
                        <a:lnTo>
                          <a:pt x="101" y="443"/>
                        </a:lnTo>
                        <a:lnTo>
                          <a:pt x="106" y="443"/>
                        </a:lnTo>
                        <a:lnTo>
                          <a:pt x="110" y="445"/>
                        </a:lnTo>
                        <a:lnTo>
                          <a:pt x="113" y="447"/>
                        </a:lnTo>
                        <a:lnTo>
                          <a:pt x="114" y="447"/>
                        </a:lnTo>
                        <a:lnTo>
                          <a:pt x="127" y="447"/>
                        </a:lnTo>
                        <a:lnTo>
                          <a:pt x="130" y="447"/>
                        </a:lnTo>
                        <a:lnTo>
                          <a:pt x="131" y="446"/>
                        </a:lnTo>
                        <a:lnTo>
                          <a:pt x="133" y="443"/>
                        </a:lnTo>
                        <a:lnTo>
                          <a:pt x="134" y="442"/>
                        </a:lnTo>
                        <a:lnTo>
                          <a:pt x="135" y="441"/>
                        </a:lnTo>
                        <a:lnTo>
                          <a:pt x="139" y="441"/>
                        </a:lnTo>
                        <a:lnTo>
                          <a:pt x="142" y="441"/>
                        </a:lnTo>
                        <a:lnTo>
                          <a:pt x="146" y="442"/>
                        </a:lnTo>
                        <a:lnTo>
                          <a:pt x="150" y="443"/>
                        </a:lnTo>
                        <a:lnTo>
                          <a:pt x="153" y="445"/>
                        </a:lnTo>
                        <a:lnTo>
                          <a:pt x="154" y="445"/>
                        </a:lnTo>
                        <a:lnTo>
                          <a:pt x="155" y="445"/>
                        </a:lnTo>
                        <a:lnTo>
                          <a:pt x="157" y="443"/>
                        </a:lnTo>
                        <a:lnTo>
                          <a:pt x="157" y="441"/>
                        </a:lnTo>
                        <a:lnTo>
                          <a:pt x="157" y="439"/>
                        </a:lnTo>
                        <a:lnTo>
                          <a:pt x="158" y="437"/>
                        </a:lnTo>
                        <a:lnTo>
                          <a:pt x="158" y="434"/>
                        </a:lnTo>
                        <a:lnTo>
                          <a:pt x="157" y="431"/>
                        </a:lnTo>
                        <a:lnTo>
                          <a:pt x="157" y="430"/>
                        </a:lnTo>
                        <a:lnTo>
                          <a:pt x="155" y="429"/>
                        </a:lnTo>
                        <a:lnTo>
                          <a:pt x="155" y="426"/>
                        </a:lnTo>
                        <a:lnTo>
                          <a:pt x="157" y="425"/>
                        </a:lnTo>
                        <a:lnTo>
                          <a:pt x="161" y="421"/>
                        </a:lnTo>
                        <a:lnTo>
                          <a:pt x="163" y="417"/>
                        </a:lnTo>
                        <a:lnTo>
                          <a:pt x="167" y="416"/>
                        </a:lnTo>
                        <a:lnTo>
                          <a:pt x="169" y="414"/>
                        </a:lnTo>
                        <a:lnTo>
                          <a:pt x="171" y="412"/>
                        </a:lnTo>
                        <a:lnTo>
                          <a:pt x="173" y="410"/>
                        </a:lnTo>
                        <a:lnTo>
                          <a:pt x="175" y="410"/>
                        </a:lnTo>
                        <a:lnTo>
                          <a:pt x="178" y="410"/>
                        </a:lnTo>
                        <a:lnTo>
                          <a:pt x="180" y="412"/>
                        </a:lnTo>
                        <a:lnTo>
                          <a:pt x="184" y="414"/>
                        </a:lnTo>
                        <a:lnTo>
                          <a:pt x="187" y="416"/>
                        </a:lnTo>
                        <a:lnTo>
                          <a:pt x="191" y="416"/>
                        </a:lnTo>
                        <a:lnTo>
                          <a:pt x="192" y="416"/>
                        </a:lnTo>
                        <a:lnTo>
                          <a:pt x="195" y="414"/>
                        </a:lnTo>
                        <a:lnTo>
                          <a:pt x="198" y="413"/>
                        </a:lnTo>
                        <a:lnTo>
                          <a:pt x="200" y="412"/>
                        </a:lnTo>
                        <a:lnTo>
                          <a:pt x="202" y="410"/>
                        </a:lnTo>
                        <a:lnTo>
                          <a:pt x="203" y="409"/>
                        </a:lnTo>
                        <a:lnTo>
                          <a:pt x="204" y="408"/>
                        </a:lnTo>
                        <a:lnTo>
                          <a:pt x="207" y="406"/>
                        </a:lnTo>
                        <a:lnTo>
                          <a:pt x="210" y="404"/>
                        </a:lnTo>
                        <a:lnTo>
                          <a:pt x="212" y="401"/>
                        </a:lnTo>
                        <a:lnTo>
                          <a:pt x="215" y="400"/>
                        </a:lnTo>
                        <a:lnTo>
                          <a:pt x="216" y="398"/>
                        </a:lnTo>
                        <a:lnTo>
                          <a:pt x="219" y="400"/>
                        </a:lnTo>
                        <a:lnTo>
                          <a:pt x="220" y="400"/>
                        </a:lnTo>
                        <a:lnTo>
                          <a:pt x="222" y="400"/>
                        </a:lnTo>
                        <a:lnTo>
                          <a:pt x="223" y="398"/>
                        </a:lnTo>
                        <a:lnTo>
                          <a:pt x="224" y="397"/>
                        </a:lnTo>
                        <a:lnTo>
                          <a:pt x="224" y="396"/>
                        </a:lnTo>
                        <a:lnTo>
                          <a:pt x="224" y="394"/>
                        </a:lnTo>
                        <a:lnTo>
                          <a:pt x="226" y="394"/>
                        </a:lnTo>
                        <a:lnTo>
                          <a:pt x="228" y="393"/>
                        </a:lnTo>
                        <a:lnTo>
                          <a:pt x="230" y="393"/>
                        </a:lnTo>
                        <a:lnTo>
                          <a:pt x="231" y="390"/>
                        </a:lnTo>
                        <a:lnTo>
                          <a:pt x="232" y="388"/>
                        </a:lnTo>
                        <a:lnTo>
                          <a:pt x="232" y="386"/>
                        </a:lnTo>
                        <a:lnTo>
                          <a:pt x="232" y="384"/>
                        </a:lnTo>
                        <a:lnTo>
                          <a:pt x="232" y="384"/>
                        </a:lnTo>
                        <a:lnTo>
                          <a:pt x="232" y="384"/>
                        </a:lnTo>
                        <a:lnTo>
                          <a:pt x="234" y="382"/>
                        </a:lnTo>
                        <a:lnTo>
                          <a:pt x="236" y="382"/>
                        </a:lnTo>
                        <a:lnTo>
                          <a:pt x="238" y="381"/>
                        </a:lnTo>
                        <a:lnTo>
                          <a:pt x="238" y="378"/>
                        </a:lnTo>
                        <a:lnTo>
                          <a:pt x="239" y="377"/>
                        </a:lnTo>
                        <a:lnTo>
                          <a:pt x="239" y="376"/>
                        </a:lnTo>
                        <a:lnTo>
                          <a:pt x="240" y="377"/>
                        </a:lnTo>
                        <a:lnTo>
                          <a:pt x="242" y="378"/>
                        </a:lnTo>
                        <a:lnTo>
                          <a:pt x="243" y="380"/>
                        </a:lnTo>
                        <a:lnTo>
                          <a:pt x="246" y="381"/>
                        </a:lnTo>
                        <a:lnTo>
                          <a:pt x="247" y="382"/>
                        </a:lnTo>
                        <a:lnTo>
                          <a:pt x="250" y="381"/>
                        </a:lnTo>
                        <a:lnTo>
                          <a:pt x="252" y="380"/>
                        </a:lnTo>
                        <a:lnTo>
                          <a:pt x="255" y="378"/>
                        </a:lnTo>
                        <a:lnTo>
                          <a:pt x="258" y="377"/>
                        </a:lnTo>
                        <a:lnTo>
                          <a:pt x="262" y="376"/>
                        </a:lnTo>
                        <a:lnTo>
                          <a:pt x="263" y="376"/>
                        </a:lnTo>
                        <a:lnTo>
                          <a:pt x="264" y="377"/>
                        </a:lnTo>
                        <a:lnTo>
                          <a:pt x="266" y="378"/>
                        </a:lnTo>
                        <a:lnTo>
                          <a:pt x="267" y="381"/>
                        </a:lnTo>
                        <a:lnTo>
                          <a:pt x="268" y="382"/>
                        </a:lnTo>
                        <a:lnTo>
                          <a:pt x="272" y="382"/>
                        </a:lnTo>
                        <a:lnTo>
                          <a:pt x="275" y="382"/>
                        </a:lnTo>
                        <a:lnTo>
                          <a:pt x="279" y="384"/>
                        </a:lnTo>
                        <a:lnTo>
                          <a:pt x="283" y="384"/>
                        </a:lnTo>
                        <a:lnTo>
                          <a:pt x="287" y="386"/>
                        </a:lnTo>
                        <a:lnTo>
                          <a:pt x="290" y="389"/>
                        </a:lnTo>
                        <a:lnTo>
                          <a:pt x="294" y="392"/>
                        </a:lnTo>
                        <a:lnTo>
                          <a:pt x="295" y="394"/>
                        </a:lnTo>
                        <a:lnTo>
                          <a:pt x="296" y="396"/>
                        </a:lnTo>
                        <a:lnTo>
                          <a:pt x="297" y="398"/>
                        </a:lnTo>
                        <a:lnTo>
                          <a:pt x="299" y="401"/>
                        </a:lnTo>
                        <a:lnTo>
                          <a:pt x="301" y="402"/>
                        </a:lnTo>
                        <a:lnTo>
                          <a:pt x="304" y="404"/>
                        </a:lnTo>
                        <a:lnTo>
                          <a:pt x="305" y="402"/>
                        </a:lnTo>
                        <a:lnTo>
                          <a:pt x="311" y="401"/>
                        </a:lnTo>
                        <a:lnTo>
                          <a:pt x="313" y="400"/>
                        </a:lnTo>
                        <a:lnTo>
                          <a:pt x="317" y="400"/>
                        </a:lnTo>
                        <a:lnTo>
                          <a:pt x="320" y="400"/>
                        </a:lnTo>
                        <a:lnTo>
                          <a:pt x="324" y="401"/>
                        </a:lnTo>
                        <a:lnTo>
                          <a:pt x="327" y="402"/>
                        </a:lnTo>
                        <a:lnTo>
                          <a:pt x="328" y="401"/>
                        </a:lnTo>
                        <a:lnTo>
                          <a:pt x="331" y="401"/>
                        </a:lnTo>
                        <a:lnTo>
                          <a:pt x="335" y="400"/>
                        </a:lnTo>
                        <a:lnTo>
                          <a:pt x="337" y="401"/>
                        </a:lnTo>
                        <a:lnTo>
                          <a:pt x="339" y="402"/>
                        </a:lnTo>
                        <a:lnTo>
                          <a:pt x="339" y="405"/>
                        </a:lnTo>
                        <a:lnTo>
                          <a:pt x="339" y="408"/>
                        </a:lnTo>
                        <a:lnTo>
                          <a:pt x="340" y="409"/>
                        </a:lnTo>
                        <a:lnTo>
                          <a:pt x="343" y="409"/>
                        </a:lnTo>
                        <a:lnTo>
                          <a:pt x="345" y="409"/>
                        </a:lnTo>
                        <a:lnTo>
                          <a:pt x="347" y="409"/>
                        </a:lnTo>
                        <a:lnTo>
                          <a:pt x="349" y="409"/>
                        </a:lnTo>
                        <a:lnTo>
                          <a:pt x="351" y="410"/>
                        </a:lnTo>
                        <a:lnTo>
                          <a:pt x="351" y="413"/>
                        </a:lnTo>
                        <a:lnTo>
                          <a:pt x="352" y="414"/>
                        </a:lnTo>
                        <a:lnTo>
                          <a:pt x="355" y="416"/>
                        </a:lnTo>
                        <a:lnTo>
                          <a:pt x="357" y="418"/>
                        </a:lnTo>
                        <a:lnTo>
                          <a:pt x="360" y="418"/>
                        </a:lnTo>
                        <a:lnTo>
                          <a:pt x="361" y="418"/>
                        </a:lnTo>
                        <a:lnTo>
                          <a:pt x="364" y="417"/>
                        </a:lnTo>
                        <a:lnTo>
                          <a:pt x="367" y="417"/>
                        </a:lnTo>
                        <a:lnTo>
                          <a:pt x="369" y="417"/>
                        </a:lnTo>
                        <a:lnTo>
                          <a:pt x="372" y="416"/>
                        </a:lnTo>
                        <a:lnTo>
                          <a:pt x="372" y="416"/>
                        </a:lnTo>
                        <a:lnTo>
                          <a:pt x="375" y="417"/>
                        </a:lnTo>
                        <a:lnTo>
                          <a:pt x="377" y="418"/>
                        </a:lnTo>
                        <a:lnTo>
                          <a:pt x="381" y="417"/>
                        </a:lnTo>
                        <a:lnTo>
                          <a:pt x="383" y="416"/>
                        </a:lnTo>
                        <a:lnTo>
                          <a:pt x="385" y="414"/>
                        </a:lnTo>
                        <a:lnTo>
                          <a:pt x="388" y="413"/>
                        </a:lnTo>
                        <a:lnTo>
                          <a:pt x="388" y="413"/>
                        </a:lnTo>
                        <a:lnTo>
                          <a:pt x="389" y="413"/>
                        </a:lnTo>
                        <a:lnTo>
                          <a:pt x="389" y="414"/>
                        </a:lnTo>
                        <a:lnTo>
                          <a:pt x="389" y="416"/>
                        </a:lnTo>
                        <a:lnTo>
                          <a:pt x="388" y="418"/>
                        </a:lnTo>
                        <a:lnTo>
                          <a:pt x="388" y="420"/>
                        </a:lnTo>
                        <a:lnTo>
                          <a:pt x="388" y="421"/>
                        </a:lnTo>
                        <a:lnTo>
                          <a:pt x="389" y="422"/>
                        </a:lnTo>
                        <a:lnTo>
                          <a:pt x="391" y="422"/>
                        </a:lnTo>
                        <a:lnTo>
                          <a:pt x="393" y="422"/>
                        </a:lnTo>
                        <a:lnTo>
                          <a:pt x="395" y="422"/>
                        </a:lnTo>
                        <a:lnTo>
                          <a:pt x="396" y="421"/>
                        </a:lnTo>
                        <a:lnTo>
                          <a:pt x="396" y="420"/>
                        </a:lnTo>
                        <a:lnTo>
                          <a:pt x="399" y="417"/>
                        </a:lnTo>
                        <a:lnTo>
                          <a:pt x="400" y="416"/>
                        </a:lnTo>
                        <a:lnTo>
                          <a:pt x="401" y="414"/>
                        </a:lnTo>
                        <a:lnTo>
                          <a:pt x="403" y="413"/>
                        </a:lnTo>
                        <a:lnTo>
                          <a:pt x="404" y="413"/>
                        </a:lnTo>
                        <a:lnTo>
                          <a:pt x="407" y="412"/>
                        </a:lnTo>
                        <a:lnTo>
                          <a:pt x="409" y="409"/>
                        </a:lnTo>
                        <a:lnTo>
                          <a:pt x="411" y="408"/>
                        </a:lnTo>
                        <a:lnTo>
                          <a:pt x="411" y="405"/>
                        </a:lnTo>
                        <a:lnTo>
                          <a:pt x="412" y="402"/>
                        </a:lnTo>
                        <a:lnTo>
                          <a:pt x="413" y="401"/>
                        </a:lnTo>
                        <a:lnTo>
                          <a:pt x="416" y="398"/>
                        </a:lnTo>
                        <a:lnTo>
                          <a:pt x="417" y="397"/>
                        </a:lnTo>
                        <a:lnTo>
                          <a:pt x="420" y="396"/>
                        </a:lnTo>
                        <a:lnTo>
                          <a:pt x="421" y="397"/>
                        </a:lnTo>
                        <a:lnTo>
                          <a:pt x="422" y="398"/>
                        </a:lnTo>
                        <a:lnTo>
                          <a:pt x="424" y="400"/>
                        </a:lnTo>
                        <a:lnTo>
                          <a:pt x="425" y="402"/>
                        </a:lnTo>
                        <a:lnTo>
                          <a:pt x="426" y="404"/>
                        </a:lnTo>
                        <a:lnTo>
                          <a:pt x="428" y="404"/>
                        </a:lnTo>
                        <a:lnTo>
                          <a:pt x="429" y="404"/>
                        </a:lnTo>
                        <a:lnTo>
                          <a:pt x="430" y="404"/>
                        </a:lnTo>
                        <a:lnTo>
                          <a:pt x="432" y="404"/>
                        </a:lnTo>
                        <a:lnTo>
                          <a:pt x="433" y="402"/>
                        </a:lnTo>
                        <a:lnTo>
                          <a:pt x="433" y="400"/>
                        </a:lnTo>
                        <a:lnTo>
                          <a:pt x="434" y="396"/>
                        </a:lnTo>
                        <a:lnTo>
                          <a:pt x="434" y="393"/>
                        </a:lnTo>
                        <a:lnTo>
                          <a:pt x="437" y="392"/>
                        </a:lnTo>
                        <a:lnTo>
                          <a:pt x="440" y="390"/>
                        </a:lnTo>
                        <a:lnTo>
                          <a:pt x="442" y="389"/>
                        </a:lnTo>
                        <a:lnTo>
                          <a:pt x="445" y="388"/>
                        </a:lnTo>
                        <a:lnTo>
                          <a:pt x="448" y="386"/>
                        </a:lnTo>
                        <a:lnTo>
                          <a:pt x="449" y="386"/>
                        </a:lnTo>
                        <a:lnTo>
                          <a:pt x="450" y="388"/>
                        </a:lnTo>
                        <a:lnTo>
                          <a:pt x="452" y="390"/>
                        </a:lnTo>
                        <a:lnTo>
                          <a:pt x="453" y="393"/>
                        </a:lnTo>
                        <a:lnTo>
                          <a:pt x="453" y="394"/>
                        </a:lnTo>
                        <a:lnTo>
                          <a:pt x="454" y="396"/>
                        </a:lnTo>
                        <a:lnTo>
                          <a:pt x="457" y="397"/>
                        </a:lnTo>
                        <a:lnTo>
                          <a:pt x="457" y="397"/>
                        </a:lnTo>
                        <a:lnTo>
                          <a:pt x="458" y="396"/>
                        </a:lnTo>
                        <a:lnTo>
                          <a:pt x="460" y="396"/>
                        </a:lnTo>
                        <a:lnTo>
                          <a:pt x="460" y="394"/>
                        </a:lnTo>
                        <a:lnTo>
                          <a:pt x="461" y="393"/>
                        </a:lnTo>
                        <a:lnTo>
                          <a:pt x="462" y="390"/>
                        </a:lnTo>
                        <a:lnTo>
                          <a:pt x="462" y="388"/>
                        </a:lnTo>
                        <a:lnTo>
                          <a:pt x="464" y="385"/>
                        </a:lnTo>
                        <a:lnTo>
                          <a:pt x="464" y="384"/>
                        </a:lnTo>
                        <a:lnTo>
                          <a:pt x="465" y="382"/>
                        </a:lnTo>
                        <a:lnTo>
                          <a:pt x="466" y="381"/>
                        </a:lnTo>
                        <a:lnTo>
                          <a:pt x="466" y="382"/>
                        </a:lnTo>
                        <a:lnTo>
                          <a:pt x="469" y="382"/>
                        </a:lnTo>
                        <a:lnTo>
                          <a:pt x="472" y="382"/>
                        </a:lnTo>
                        <a:lnTo>
                          <a:pt x="472" y="382"/>
                        </a:lnTo>
                        <a:lnTo>
                          <a:pt x="473" y="381"/>
                        </a:lnTo>
                        <a:lnTo>
                          <a:pt x="474" y="380"/>
                        </a:lnTo>
                        <a:lnTo>
                          <a:pt x="476" y="376"/>
                        </a:lnTo>
                        <a:lnTo>
                          <a:pt x="477" y="373"/>
                        </a:lnTo>
                        <a:lnTo>
                          <a:pt x="478" y="369"/>
                        </a:lnTo>
                        <a:lnTo>
                          <a:pt x="478" y="365"/>
                        </a:lnTo>
                        <a:lnTo>
                          <a:pt x="478" y="362"/>
                        </a:lnTo>
                        <a:lnTo>
                          <a:pt x="478" y="358"/>
                        </a:lnTo>
                        <a:lnTo>
                          <a:pt x="478" y="356"/>
                        </a:lnTo>
                        <a:lnTo>
                          <a:pt x="481" y="353"/>
                        </a:lnTo>
                        <a:lnTo>
                          <a:pt x="484" y="352"/>
                        </a:lnTo>
                        <a:lnTo>
                          <a:pt x="485" y="349"/>
                        </a:lnTo>
                        <a:lnTo>
                          <a:pt x="486" y="349"/>
                        </a:lnTo>
                        <a:lnTo>
                          <a:pt x="489" y="348"/>
                        </a:lnTo>
                        <a:lnTo>
                          <a:pt x="490" y="346"/>
                        </a:lnTo>
                        <a:lnTo>
                          <a:pt x="492" y="346"/>
                        </a:lnTo>
                        <a:lnTo>
                          <a:pt x="492" y="345"/>
                        </a:lnTo>
                        <a:lnTo>
                          <a:pt x="493" y="342"/>
                        </a:lnTo>
                        <a:lnTo>
                          <a:pt x="494" y="341"/>
                        </a:lnTo>
                        <a:lnTo>
                          <a:pt x="497" y="337"/>
                        </a:lnTo>
                        <a:lnTo>
                          <a:pt x="500" y="334"/>
                        </a:lnTo>
                        <a:lnTo>
                          <a:pt x="501" y="333"/>
                        </a:lnTo>
                        <a:lnTo>
                          <a:pt x="502" y="332"/>
                        </a:lnTo>
                        <a:lnTo>
                          <a:pt x="504" y="332"/>
                        </a:lnTo>
                        <a:lnTo>
                          <a:pt x="505" y="330"/>
                        </a:lnTo>
                        <a:lnTo>
                          <a:pt x="508" y="330"/>
                        </a:lnTo>
                        <a:lnTo>
                          <a:pt x="512" y="330"/>
                        </a:lnTo>
                        <a:lnTo>
                          <a:pt x="516" y="329"/>
                        </a:lnTo>
                        <a:lnTo>
                          <a:pt x="518" y="328"/>
                        </a:lnTo>
                        <a:lnTo>
                          <a:pt x="520" y="325"/>
                        </a:lnTo>
                        <a:lnTo>
                          <a:pt x="520" y="325"/>
                        </a:lnTo>
                        <a:lnTo>
                          <a:pt x="518" y="324"/>
                        </a:lnTo>
                        <a:lnTo>
                          <a:pt x="517" y="322"/>
                        </a:lnTo>
                        <a:lnTo>
                          <a:pt x="516" y="321"/>
                        </a:lnTo>
                        <a:lnTo>
                          <a:pt x="513" y="318"/>
                        </a:lnTo>
                        <a:lnTo>
                          <a:pt x="513" y="317"/>
                        </a:lnTo>
                        <a:lnTo>
                          <a:pt x="513" y="314"/>
                        </a:lnTo>
                        <a:lnTo>
                          <a:pt x="514" y="310"/>
                        </a:lnTo>
                        <a:lnTo>
                          <a:pt x="516" y="309"/>
                        </a:lnTo>
                        <a:lnTo>
                          <a:pt x="517" y="308"/>
                        </a:lnTo>
                        <a:lnTo>
                          <a:pt x="518" y="309"/>
                        </a:lnTo>
                        <a:lnTo>
                          <a:pt x="520" y="310"/>
                        </a:lnTo>
                        <a:lnTo>
                          <a:pt x="521" y="313"/>
                        </a:lnTo>
                        <a:lnTo>
                          <a:pt x="524" y="316"/>
                        </a:lnTo>
                        <a:lnTo>
                          <a:pt x="525" y="317"/>
                        </a:lnTo>
                        <a:lnTo>
                          <a:pt x="526" y="318"/>
                        </a:lnTo>
                        <a:lnTo>
                          <a:pt x="529" y="320"/>
                        </a:lnTo>
                        <a:lnTo>
                          <a:pt x="532" y="320"/>
                        </a:lnTo>
                        <a:lnTo>
                          <a:pt x="533" y="321"/>
                        </a:lnTo>
                        <a:lnTo>
                          <a:pt x="533" y="324"/>
                        </a:lnTo>
                        <a:lnTo>
                          <a:pt x="534" y="325"/>
                        </a:lnTo>
                        <a:lnTo>
                          <a:pt x="534" y="328"/>
                        </a:lnTo>
                        <a:lnTo>
                          <a:pt x="537" y="330"/>
                        </a:lnTo>
                        <a:lnTo>
                          <a:pt x="538" y="334"/>
                        </a:lnTo>
                        <a:lnTo>
                          <a:pt x="540" y="338"/>
                        </a:lnTo>
                        <a:lnTo>
                          <a:pt x="541" y="340"/>
                        </a:lnTo>
                        <a:lnTo>
                          <a:pt x="542" y="342"/>
                        </a:lnTo>
                        <a:lnTo>
                          <a:pt x="545" y="342"/>
                        </a:lnTo>
                        <a:lnTo>
                          <a:pt x="547" y="342"/>
                        </a:lnTo>
                        <a:lnTo>
                          <a:pt x="550" y="340"/>
                        </a:lnTo>
                        <a:lnTo>
                          <a:pt x="553" y="338"/>
                        </a:lnTo>
                        <a:lnTo>
                          <a:pt x="554" y="337"/>
                        </a:lnTo>
                        <a:lnTo>
                          <a:pt x="557" y="338"/>
                        </a:lnTo>
                        <a:lnTo>
                          <a:pt x="558" y="340"/>
                        </a:lnTo>
                        <a:lnTo>
                          <a:pt x="559" y="341"/>
                        </a:lnTo>
                        <a:lnTo>
                          <a:pt x="559" y="342"/>
                        </a:lnTo>
                        <a:lnTo>
                          <a:pt x="562" y="342"/>
                        </a:lnTo>
                        <a:lnTo>
                          <a:pt x="563" y="342"/>
                        </a:lnTo>
                        <a:lnTo>
                          <a:pt x="566" y="341"/>
                        </a:lnTo>
                        <a:lnTo>
                          <a:pt x="567" y="341"/>
                        </a:lnTo>
                        <a:lnTo>
                          <a:pt x="569" y="340"/>
                        </a:lnTo>
                        <a:lnTo>
                          <a:pt x="571" y="338"/>
                        </a:lnTo>
                        <a:lnTo>
                          <a:pt x="573" y="337"/>
                        </a:lnTo>
                        <a:lnTo>
                          <a:pt x="574" y="336"/>
                        </a:lnTo>
                        <a:lnTo>
                          <a:pt x="575" y="336"/>
                        </a:lnTo>
                        <a:lnTo>
                          <a:pt x="577" y="336"/>
                        </a:lnTo>
                        <a:lnTo>
                          <a:pt x="578" y="337"/>
                        </a:lnTo>
                        <a:lnTo>
                          <a:pt x="581" y="338"/>
                        </a:lnTo>
                        <a:lnTo>
                          <a:pt x="585" y="338"/>
                        </a:lnTo>
                        <a:lnTo>
                          <a:pt x="587" y="338"/>
                        </a:lnTo>
                        <a:lnTo>
                          <a:pt x="590" y="337"/>
                        </a:lnTo>
                        <a:lnTo>
                          <a:pt x="591" y="337"/>
                        </a:lnTo>
                        <a:lnTo>
                          <a:pt x="593" y="338"/>
                        </a:lnTo>
                        <a:lnTo>
                          <a:pt x="593" y="340"/>
                        </a:lnTo>
                        <a:lnTo>
                          <a:pt x="593" y="344"/>
                        </a:lnTo>
                        <a:lnTo>
                          <a:pt x="593" y="346"/>
                        </a:lnTo>
                        <a:lnTo>
                          <a:pt x="594" y="349"/>
                        </a:lnTo>
                        <a:lnTo>
                          <a:pt x="594" y="352"/>
                        </a:lnTo>
                        <a:lnTo>
                          <a:pt x="594" y="354"/>
                        </a:lnTo>
                        <a:lnTo>
                          <a:pt x="593" y="357"/>
                        </a:lnTo>
                        <a:lnTo>
                          <a:pt x="590" y="360"/>
                        </a:lnTo>
                        <a:lnTo>
                          <a:pt x="586" y="364"/>
                        </a:lnTo>
                        <a:lnTo>
                          <a:pt x="582" y="368"/>
                        </a:lnTo>
                        <a:lnTo>
                          <a:pt x="578" y="372"/>
                        </a:lnTo>
                        <a:lnTo>
                          <a:pt x="575" y="374"/>
                        </a:lnTo>
                        <a:lnTo>
                          <a:pt x="575" y="377"/>
                        </a:lnTo>
                        <a:lnTo>
                          <a:pt x="574" y="378"/>
                        </a:lnTo>
                        <a:lnTo>
                          <a:pt x="574" y="380"/>
                        </a:lnTo>
                        <a:lnTo>
                          <a:pt x="574" y="381"/>
                        </a:lnTo>
                        <a:lnTo>
                          <a:pt x="575" y="382"/>
                        </a:lnTo>
                        <a:lnTo>
                          <a:pt x="579" y="384"/>
                        </a:lnTo>
                        <a:lnTo>
                          <a:pt x="583" y="384"/>
                        </a:lnTo>
                        <a:lnTo>
                          <a:pt x="586" y="384"/>
                        </a:lnTo>
                        <a:lnTo>
                          <a:pt x="590" y="384"/>
                        </a:lnTo>
                        <a:lnTo>
                          <a:pt x="593" y="385"/>
                        </a:lnTo>
                        <a:lnTo>
                          <a:pt x="594" y="385"/>
                        </a:lnTo>
                        <a:lnTo>
                          <a:pt x="595" y="385"/>
                        </a:lnTo>
                        <a:lnTo>
                          <a:pt x="597" y="385"/>
                        </a:lnTo>
                        <a:lnTo>
                          <a:pt x="598" y="384"/>
                        </a:lnTo>
                        <a:lnTo>
                          <a:pt x="599" y="382"/>
                        </a:lnTo>
                        <a:lnTo>
                          <a:pt x="601" y="381"/>
                        </a:lnTo>
                        <a:lnTo>
                          <a:pt x="602" y="378"/>
                        </a:lnTo>
                        <a:lnTo>
                          <a:pt x="603" y="377"/>
                        </a:lnTo>
                        <a:lnTo>
                          <a:pt x="605" y="376"/>
                        </a:lnTo>
                        <a:lnTo>
                          <a:pt x="606" y="374"/>
                        </a:lnTo>
                        <a:lnTo>
                          <a:pt x="609" y="373"/>
                        </a:lnTo>
                        <a:lnTo>
                          <a:pt x="611" y="370"/>
                        </a:lnTo>
                        <a:lnTo>
                          <a:pt x="614" y="368"/>
                        </a:lnTo>
                        <a:lnTo>
                          <a:pt x="615" y="366"/>
                        </a:lnTo>
                        <a:lnTo>
                          <a:pt x="615" y="365"/>
                        </a:lnTo>
                        <a:lnTo>
                          <a:pt x="617" y="364"/>
                        </a:lnTo>
                        <a:lnTo>
                          <a:pt x="619" y="362"/>
                        </a:lnTo>
                        <a:lnTo>
                          <a:pt x="622" y="362"/>
                        </a:lnTo>
                        <a:lnTo>
                          <a:pt x="621" y="357"/>
                        </a:lnTo>
                        <a:lnTo>
                          <a:pt x="619" y="349"/>
                        </a:lnTo>
                        <a:lnTo>
                          <a:pt x="617" y="341"/>
                        </a:lnTo>
                        <a:lnTo>
                          <a:pt x="614" y="337"/>
                        </a:lnTo>
                        <a:lnTo>
                          <a:pt x="613" y="334"/>
                        </a:lnTo>
                        <a:lnTo>
                          <a:pt x="611" y="330"/>
                        </a:lnTo>
                        <a:lnTo>
                          <a:pt x="610" y="325"/>
                        </a:lnTo>
                        <a:lnTo>
                          <a:pt x="609" y="321"/>
                        </a:lnTo>
                        <a:lnTo>
                          <a:pt x="607" y="316"/>
                        </a:lnTo>
                        <a:lnTo>
                          <a:pt x="603" y="309"/>
                        </a:lnTo>
                        <a:lnTo>
                          <a:pt x="601" y="301"/>
                        </a:lnTo>
                        <a:lnTo>
                          <a:pt x="601" y="294"/>
                        </a:lnTo>
                        <a:lnTo>
                          <a:pt x="599" y="285"/>
                        </a:lnTo>
                        <a:lnTo>
                          <a:pt x="597" y="276"/>
                        </a:lnTo>
                        <a:lnTo>
                          <a:pt x="594" y="269"/>
                        </a:lnTo>
                        <a:lnTo>
                          <a:pt x="594" y="268"/>
                        </a:lnTo>
                        <a:lnTo>
                          <a:pt x="594" y="267"/>
                        </a:lnTo>
                        <a:lnTo>
                          <a:pt x="593" y="264"/>
                        </a:lnTo>
                        <a:lnTo>
                          <a:pt x="591" y="261"/>
                        </a:lnTo>
                        <a:lnTo>
                          <a:pt x="591" y="257"/>
                        </a:lnTo>
                        <a:lnTo>
                          <a:pt x="590" y="253"/>
                        </a:lnTo>
                        <a:lnTo>
                          <a:pt x="590" y="251"/>
                        </a:lnTo>
                        <a:lnTo>
                          <a:pt x="589" y="248"/>
                        </a:lnTo>
                        <a:lnTo>
                          <a:pt x="587" y="245"/>
                        </a:lnTo>
                        <a:lnTo>
                          <a:pt x="587" y="245"/>
                        </a:lnTo>
                        <a:lnTo>
                          <a:pt x="587" y="245"/>
                        </a:lnTo>
                        <a:lnTo>
                          <a:pt x="585" y="245"/>
                        </a:lnTo>
                        <a:lnTo>
                          <a:pt x="583" y="245"/>
                        </a:lnTo>
                        <a:lnTo>
                          <a:pt x="582" y="247"/>
                        </a:lnTo>
                        <a:lnTo>
                          <a:pt x="581" y="248"/>
                        </a:lnTo>
                        <a:lnTo>
                          <a:pt x="579" y="251"/>
                        </a:lnTo>
                        <a:lnTo>
                          <a:pt x="578" y="252"/>
                        </a:lnTo>
                        <a:lnTo>
                          <a:pt x="575" y="252"/>
                        </a:lnTo>
                        <a:lnTo>
                          <a:pt x="573" y="253"/>
                        </a:lnTo>
                        <a:lnTo>
                          <a:pt x="569" y="253"/>
                        </a:lnTo>
                        <a:lnTo>
                          <a:pt x="563" y="253"/>
                        </a:lnTo>
                        <a:lnTo>
                          <a:pt x="558" y="252"/>
                        </a:lnTo>
                        <a:lnTo>
                          <a:pt x="554" y="251"/>
                        </a:lnTo>
                        <a:lnTo>
                          <a:pt x="549" y="249"/>
                        </a:lnTo>
                        <a:lnTo>
                          <a:pt x="546" y="248"/>
                        </a:lnTo>
                        <a:lnTo>
                          <a:pt x="542" y="245"/>
                        </a:lnTo>
                        <a:lnTo>
                          <a:pt x="538" y="244"/>
                        </a:lnTo>
                        <a:lnTo>
                          <a:pt x="534" y="241"/>
                        </a:lnTo>
                        <a:lnTo>
                          <a:pt x="530" y="239"/>
                        </a:lnTo>
                        <a:lnTo>
                          <a:pt x="528" y="236"/>
                        </a:lnTo>
                        <a:lnTo>
                          <a:pt x="526" y="233"/>
                        </a:lnTo>
                        <a:lnTo>
                          <a:pt x="526" y="231"/>
                        </a:lnTo>
                        <a:lnTo>
                          <a:pt x="526" y="231"/>
                        </a:lnTo>
                        <a:lnTo>
                          <a:pt x="528" y="229"/>
                        </a:lnTo>
                        <a:lnTo>
                          <a:pt x="529" y="228"/>
                        </a:lnTo>
                        <a:lnTo>
                          <a:pt x="530" y="228"/>
                        </a:lnTo>
                        <a:lnTo>
                          <a:pt x="534" y="228"/>
                        </a:lnTo>
                        <a:lnTo>
                          <a:pt x="537" y="228"/>
                        </a:lnTo>
                        <a:lnTo>
                          <a:pt x="540" y="228"/>
                        </a:lnTo>
                        <a:lnTo>
                          <a:pt x="542" y="227"/>
                        </a:lnTo>
                        <a:lnTo>
                          <a:pt x="545" y="225"/>
                        </a:lnTo>
                        <a:lnTo>
                          <a:pt x="546" y="223"/>
                        </a:lnTo>
                        <a:lnTo>
                          <a:pt x="547" y="221"/>
                        </a:lnTo>
                        <a:lnTo>
                          <a:pt x="547" y="220"/>
                        </a:lnTo>
                        <a:lnTo>
                          <a:pt x="549" y="219"/>
                        </a:lnTo>
                        <a:lnTo>
                          <a:pt x="551" y="217"/>
                        </a:lnTo>
                        <a:lnTo>
                          <a:pt x="557" y="217"/>
                        </a:lnTo>
                        <a:lnTo>
                          <a:pt x="561" y="217"/>
                        </a:lnTo>
                        <a:lnTo>
                          <a:pt x="567" y="217"/>
                        </a:lnTo>
                        <a:lnTo>
                          <a:pt x="570" y="217"/>
                        </a:lnTo>
                        <a:lnTo>
                          <a:pt x="575" y="217"/>
                        </a:lnTo>
                        <a:lnTo>
                          <a:pt x="579" y="217"/>
                        </a:lnTo>
                        <a:lnTo>
                          <a:pt x="579" y="200"/>
                        </a:lnTo>
                        <a:lnTo>
                          <a:pt x="578" y="200"/>
                        </a:lnTo>
                        <a:lnTo>
                          <a:pt x="577" y="199"/>
                        </a:lnTo>
                        <a:lnTo>
                          <a:pt x="575" y="196"/>
                        </a:lnTo>
                        <a:lnTo>
                          <a:pt x="573" y="195"/>
                        </a:lnTo>
                        <a:lnTo>
                          <a:pt x="570" y="192"/>
                        </a:lnTo>
                        <a:lnTo>
                          <a:pt x="567" y="189"/>
                        </a:lnTo>
                        <a:lnTo>
                          <a:pt x="566" y="187"/>
                        </a:lnTo>
                        <a:lnTo>
                          <a:pt x="563" y="185"/>
                        </a:lnTo>
                        <a:lnTo>
                          <a:pt x="561" y="183"/>
                        </a:lnTo>
                        <a:lnTo>
                          <a:pt x="557" y="179"/>
                        </a:lnTo>
                        <a:lnTo>
                          <a:pt x="553" y="175"/>
                        </a:lnTo>
                        <a:lnTo>
                          <a:pt x="549" y="172"/>
                        </a:lnTo>
                        <a:lnTo>
                          <a:pt x="546" y="169"/>
                        </a:lnTo>
                        <a:lnTo>
                          <a:pt x="543" y="167"/>
                        </a:lnTo>
                        <a:lnTo>
                          <a:pt x="540" y="165"/>
                        </a:lnTo>
                        <a:lnTo>
                          <a:pt x="536" y="164"/>
                        </a:lnTo>
                        <a:lnTo>
                          <a:pt x="532" y="163"/>
                        </a:lnTo>
                        <a:lnTo>
                          <a:pt x="528" y="161"/>
                        </a:lnTo>
                        <a:lnTo>
                          <a:pt x="525" y="161"/>
                        </a:lnTo>
                        <a:lnTo>
                          <a:pt x="522" y="160"/>
                        </a:lnTo>
                        <a:lnTo>
                          <a:pt x="521" y="159"/>
                        </a:lnTo>
                        <a:lnTo>
                          <a:pt x="518" y="157"/>
                        </a:lnTo>
                        <a:lnTo>
                          <a:pt x="517" y="153"/>
                        </a:lnTo>
                        <a:lnTo>
                          <a:pt x="513" y="149"/>
                        </a:lnTo>
                        <a:lnTo>
                          <a:pt x="512" y="145"/>
                        </a:lnTo>
                        <a:lnTo>
                          <a:pt x="509" y="141"/>
                        </a:lnTo>
                        <a:lnTo>
                          <a:pt x="508" y="139"/>
                        </a:lnTo>
                        <a:lnTo>
                          <a:pt x="506" y="137"/>
                        </a:lnTo>
                        <a:lnTo>
                          <a:pt x="506" y="137"/>
                        </a:lnTo>
                        <a:lnTo>
                          <a:pt x="505" y="139"/>
                        </a:lnTo>
                        <a:lnTo>
                          <a:pt x="504" y="141"/>
                        </a:lnTo>
                        <a:lnTo>
                          <a:pt x="502" y="144"/>
                        </a:lnTo>
                        <a:lnTo>
                          <a:pt x="502" y="147"/>
                        </a:lnTo>
                        <a:lnTo>
                          <a:pt x="501" y="148"/>
                        </a:lnTo>
                        <a:lnTo>
                          <a:pt x="501" y="149"/>
                        </a:lnTo>
                        <a:lnTo>
                          <a:pt x="501" y="149"/>
                        </a:lnTo>
                        <a:lnTo>
                          <a:pt x="500" y="149"/>
                        </a:lnTo>
                        <a:lnTo>
                          <a:pt x="498" y="149"/>
                        </a:lnTo>
                        <a:lnTo>
                          <a:pt x="497" y="149"/>
                        </a:lnTo>
                        <a:lnTo>
                          <a:pt x="494" y="147"/>
                        </a:lnTo>
                        <a:lnTo>
                          <a:pt x="490" y="145"/>
                        </a:lnTo>
                        <a:lnTo>
                          <a:pt x="488" y="145"/>
                        </a:lnTo>
                        <a:lnTo>
                          <a:pt x="485" y="145"/>
                        </a:lnTo>
                        <a:lnTo>
                          <a:pt x="482" y="147"/>
                        </a:lnTo>
                        <a:lnTo>
                          <a:pt x="478" y="149"/>
                        </a:lnTo>
                        <a:lnTo>
                          <a:pt x="476" y="152"/>
                        </a:lnTo>
                        <a:lnTo>
                          <a:pt x="472" y="153"/>
                        </a:lnTo>
                        <a:lnTo>
                          <a:pt x="466" y="155"/>
                        </a:lnTo>
                        <a:lnTo>
                          <a:pt x="464" y="155"/>
                        </a:lnTo>
                        <a:lnTo>
                          <a:pt x="460" y="155"/>
                        </a:lnTo>
                        <a:lnTo>
                          <a:pt x="458" y="155"/>
                        </a:lnTo>
                        <a:lnTo>
                          <a:pt x="458" y="156"/>
                        </a:lnTo>
                        <a:lnTo>
                          <a:pt x="458" y="157"/>
                        </a:lnTo>
                        <a:lnTo>
                          <a:pt x="460" y="159"/>
                        </a:lnTo>
                        <a:lnTo>
                          <a:pt x="460" y="161"/>
                        </a:lnTo>
                        <a:lnTo>
                          <a:pt x="461" y="163"/>
                        </a:lnTo>
                        <a:lnTo>
                          <a:pt x="461" y="164"/>
                        </a:lnTo>
                        <a:lnTo>
                          <a:pt x="461" y="165"/>
                        </a:lnTo>
                        <a:lnTo>
                          <a:pt x="461" y="165"/>
                        </a:lnTo>
                        <a:lnTo>
                          <a:pt x="458" y="165"/>
                        </a:lnTo>
                        <a:lnTo>
                          <a:pt x="454" y="163"/>
                        </a:lnTo>
                        <a:lnTo>
                          <a:pt x="450" y="160"/>
                        </a:lnTo>
                        <a:lnTo>
                          <a:pt x="448" y="155"/>
                        </a:lnTo>
                        <a:lnTo>
                          <a:pt x="445" y="152"/>
                        </a:lnTo>
                        <a:lnTo>
                          <a:pt x="444" y="148"/>
                        </a:lnTo>
                        <a:lnTo>
                          <a:pt x="442" y="145"/>
                        </a:lnTo>
                        <a:lnTo>
                          <a:pt x="442" y="144"/>
                        </a:lnTo>
                        <a:lnTo>
                          <a:pt x="442" y="143"/>
                        </a:lnTo>
                        <a:lnTo>
                          <a:pt x="441" y="141"/>
                        </a:lnTo>
                        <a:lnTo>
                          <a:pt x="440" y="141"/>
                        </a:lnTo>
                        <a:lnTo>
                          <a:pt x="437" y="141"/>
                        </a:lnTo>
                        <a:lnTo>
                          <a:pt x="434" y="141"/>
                        </a:lnTo>
                        <a:lnTo>
                          <a:pt x="433" y="141"/>
                        </a:lnTo>
                        <a:lnTo>
                          <a:pt x="432" y="140"/>
                        </a:lnTo>
                        <a:lnTo>
                          <a:pt x="429" y="136"/>
                        </a:lnTo>
                        <a:lnTo>
                          <a:pt x="428" y="133"/>
                        </a:lnTo>
                        <a:lnTo>
                          <a:pt x="425" y="129"/>
                        </a:lnTo>
                        <a:lnTo>
                          <a:pt x="424" y="127"/>
                        </a:lnTo>
                        <a:lnTo>
                          <a:pt x="421" y="127"/>
                        </a:lnTo>
                        <a:lnTo>
                          <a:pt x="418" y="125"/>
                        </a:lnTo>
                        <a:lnTo>
                          <a:pt x="415" y="125"/>
                        </a:lnTo>
                        <a:lnTo>
                          <a:pt x="413" y="125"/>
                        </a:lnTo>
                        <a:lnTo>
                          <a:pt x="415" y="125"/>
                        </a:lnTo>
                        <a:lnTo>
                          <a:pt x="416" y="125"/>
                        </a:lnTo>
                        <a:lnTo>
                          <a:pt x="412" y="124"/>
                        </a:lnTo>
                        <a:lnTo>
                          <a:pt x="408" y="124"/>
                        </a:lnTo>
                        <a:lnTo>
                          <a:pt x="405" y="123"/>
                        </a:lnTo>
                        <a:lnTo>
                          <a:pt x="401" y="122"/>
                        </a:lnTo>
                        <a:lnTo>
                          <a:pt x="397" y="119"/>
                        </a:lnTo>
                        <a:lnTo>
                          <a:pt x="396" y="116"/>
                        </a:lnTo>
                        <a:lnTo>
                          <a:pt x="393" y="111"/>
                        </a:lnTo>
                        <a:lnTo>
                          <a:pt x="391" y="107"/>
                        </a:lnTo>
                        <a:lnTo>
                          <a:pt x="388" y="103"/>
                        </a:lnTo>
                        <a:lnTo>
                          <a:pt x="388" y="102"/>
                        </a:lnTo>
                        <a:lnTo>
                          <a:pt x="388" y="99"/>
                        </a:lnTo>
                        <a:lnTo>
                          <a:pt x="388" y="95"/>
                        </a:lnTo>
                        <a:lnTo>
                          <a:pt x="389" y="92"/>
                        </a:lnTo>
                        <a:lnTo>
                          <a:pt x="389" y="91"/>
                        </a:lnTo>
                        <a:lnTo>
                          <a:pt x="389" y="90"/>
                        </a:lnTo>
                        <a:lnTo>
                          <a:pt x="388" y="88"/>
                        </a:lnTo>
                        <a:lnTo>
                          <a:pt x="387" y="87"/>
                        </a:lnTo>
                        <a:lnTo>
                          <a:pt x="384" y="87"/>
                        </a:lnTo>
                        <a:lnTo>
                          <a:pt x="381" y="86"/>
                        </a:lnTo>
                        <a:lnTo>
                          <a:pt x="379" y="84"/>
                        </a:lnTo>
                        <a:lnTo>
                          <a:pt x="377" y="83"/>
                        </a:lnTo>
                        <a:lnTo>
                          <a:pt x="377" y="80"/>
                        </a:lnTo>
                        <a:lnTo>
                          <a:pt x="377" y="78"/>
                        </a:lnTo>
                        <a:lnTo>
                          <a:pt x="377" y="76"/>
                        </a:lnTo>
                        <a:lnTo>
                          <a:pt x="376" y="76"/>
                        </a:lnTo>
                        <a:lnTo>
                          <a:pt x="373" y="75"/>
                        </a:lnTo>
                        <a:lnTo>
                          <a:pt x="372" y="75"/>
                        </a:lnTo>
                        <a:lnTo>
                          <a:pt x="371" y="76"/>
                        </a:lnTo>
                        <a:lnTo>
                          <a:pt x="369" y="78"/>
                        </a:lnTo>
                        <a:lnTo>
                          <a:pt x="368" y="79"/>
                        </a:lnTo>
                        <a:lnTo>
                          <a:pt x="365" y="82"/>
                        </a:lnTo>
                        <a:lnTo>
                          <a:pt x="364" y="82"/>
                        </a:lnTo>
                        <a:lnTo>
                          <a:pt x="363" y="83"/>
                        </a:lnTo>
                        <a:lnTo>
                          <a:pt x="363" y="83"/>
                        </a:lnTo>
                        <a:lnTo>
                          <a:pt x="361" y="83"/>
                        </a:lnTo>
                        <a:lnTo>
                          <a:pt x="361" y="83"/>
                        </a:lnTo>
                        <a:lnTo>
                          <a:pt x="361" y="84"/>
                        </a:lnTo>
                        <a:lnTo>
                          <a:pt x="360" y="88"/>
                        </a:lnTo>
                        <a:lnTo>
                          <a:pt x="359" y="92"/>
                        </a:lnTo>
                        <a:lnTo>
                          <a:pt x="357" y="95"/>
                        </a:lnTo>
                        <a:lnTo>
                          <a:pt x="357" y="98"/>
                        </a:lnTo>
                        <a:lnTo>
                          <a:pt x="356" y="99"/>
                        </a:lnTo>
                        <a:lnTo>
                          <a:pt x="353" y="99"/>
                        </a:lnTo>
                        <a:lnTo>
                          <a:pt x="351" y="99"/>
                        </a:lnTo>
                        <a:lnTo>
                          <a:pt x="349" y="99"/>
                        </a:lnTo>
                        <a:lnTo>
                          <a:pt x="348" y="99"/>
                        </a:lnTo>
                        <a:lnTo>
                          <a:pt x="347" y="98"/>
                        </a:lnTo>
                        <a:lnTo>
                          <a:pt x="345" y="96"/>
                        </a:lnTo>
                        <a:lnTo>
                          <a:pt x="344" y="95"/>
                        </a:lnTo>
                        <a:lnTo>
                          <a:pt x="343" y="95"/>
                        </a:lnTo>
                        <a:lnTo>
                          <a:pt x="341" y="95"/>
                        </a:lnTo>
                        <a:lnTo>
                          <a:pt x="340" y="95"/>
                        </a:lnTo>
                        <a:lnTo>
                          <a:pt x="339" y="95"/>
                        </a:lnTo>
                        <a:lnTo>
                          <a:pt x="336" y="95"/>
                        </a:lnTo>
                        <a:lnTo>
                          <a:pt x="333" y="95"/>
                        </a:lnTo>
                        <a:lnTo>
                          <a:pt x="331" y="95"/>
                        </a:lnTo>
                        <a:lnTo>
                          <a:pt x="328" y="94"/>
                        </a:lnTo>
                        <a:lnTo>
                          <a:pt x="327" y="92"/>
                        </a:lnTo>
                        <a:lnTo>
                          <a:pt x="325" y="91"/>
                        </a:lnTo>
                        <a:lnTo>
                          <a:pt x="325" y="91"/>
                        </a:lnTo>
                        <a:lnTo>
                          <a:pt x="324" y="91"/>
                        </a:lnTo>
                        <a:lnTo>
                          <a:pt x="324" y="91"/>
                        </a:lnTo>
                        <a:lnTo>
                          <a:pt x="323" y="91"/>
                        </a:lnTo>
                        <a:lnTo>
                          <a:pt x="321" y="92"/>
                        </a:lnTo>
                        <a:lnTo>
                          <a:pt x="319" y="94"/>
                        </a:lnTo>
                        <a:lnTo>
                          <a:pt x="313" y="98"/>
                        </a:lnTo>
                        <a:lnTo>
                          <a:pt x="309" y="100"/>
                        </a:lnTo>
                        <a:lnTo>
                          <a:pt x="304" y="103"/>
                        </a:lnTo>
                        <a:lnTo>
                          <a:pt x="300" y="107"/>
                        </a:lnTo>
                        <a:lnTo>
                          <a:pt x="297" y="110"/>
                        </a:lnTo>
                        <a:lnTo>
                          <a:pt x="295" y="111"/>
                        </a:lnTo>
                        <a:lnTo>
                          <a:pt x="292" y="111"/>
                        </a:lnTo>
                        <a:lnTo>
                          <a:pt x="291" y="112"/>
                        </a:lnTo>
                        <a:lnTo>
                          <a:pt x="290" y="114"/>
                        </a:lnTo>
                        <a:lnTo>
                          <a:pt x="288" y="116"/>
                        </a:lnTo>
                        <a:lnTo>
                          <a:pt x="287" y="119"/>
                        </a:lnTo>
                        <a:lnTo>
                          <a:pt x="286" y="120"/>
                        </a:lnTo>
                        <a:lnTo>
                          <a:pt x="284" y="122"/>
                        </a:lnTo>
                        <a:lnTo>
                          <a:pt x="284" y="123"/>
                        </a:lnTo>
                        <a:lnTo>
                          <a:pt x="284" y="123"/>
                        </a:lnTo>
                        <a:lnTo>
                          <a:pt x="286" y="124"/>
                        </a:lnTo>
                        <a:lnTo>
                          <a:pt x="288" y="127"/>
                        </a:lnTo>
                        <a:lnTo>
                          <a:pt x="290" y="128"/>
                        </a:lnTo>
                        <a:lnTo>
                          <a:pt x="292" y="129"/>
                        </a:lnTo>
                        <a:lnTo>
                          <a:pt x="292" y="131"/>
                        </a:lnTo>
                        <a:lnTo>
                          <a:pt x="292" y="131"/>
                        </a:lnTo>
                        <a:lnTo>
                          <a:pt x="290" y="131"/>
                        </a:lnTo>
                        <a:lnTo>
                          <a:pt x="287" y="131"/>
                        </a:lnTo>
                        <a:lnTo>
                          <a:pt x="284" y="131"/>
                        </a:lnTo>
                        <a:lnTo>
                          <a:pt x="282" y="131"/>
                        </a:lnTo>
                        <a:lnTo>
                          <a:pt x="280" y="129"/>
                        </a:lnTo>
                        <a:lnTo>
                          <a:pt x="279" y="128"/>
                        </a:lnTo>
                        <a:lnTo>
                          <a:pt x="276" y="127"/>
                        </a:lnTo>
                        <a:lnTo>
                          <a:pt x="275" y="127"/>
                        </a:lnTo>
                        <a:lnTo>
                          <a:pt x="275" y="125"/>
                        </a:lnTo>
                        <a:lnTo>
                          <a:pt x="275" y="124"/>
                        </a:lnTo>
                        <a:lnTo>
                          <a:pt x="275" y="120"/>
                        </a:lnTo>
                        <a:lnTo>
                          <a:pt x="275" y="119"/>
                        </a:lnTo>
                        <a:lnTo>
                          <a:pt x="275" y="118"/>
                        </a:lnTo>
                        <a:lnTo>
                          <a:pt x="276" y="116"/>
                        </a:lnTo>
                        <a:lnTo>
                          <a:pt x="279" y="115"/>
                        </a:lnTo>
                        <a:lnTo>
                          <a:pt x="280" y="112"/>
                        </a:lnTo>
                        <a:lnTo>
                          <a:pt x="282" y="110"/>
                        </a:lnTo>
                        <a:lnTo>
                          <a:pt x="283" y="107"/>
                        </a:lnTo>
                        <a:lnTo>
                          <a:pt x="283" y="104"/>
                        </a:lnTo>
                        <a:lnTo>
                          <a:pt x="284" y="100"/>
                        </a:lnTo>
                        <a:lnTo>
                          <a:pt x="286" y="98"/>
                        </a:lnTo>
                        <a:lnTo>
                          <a:pt x="288" y="96"/>
                        </a:lnTo>
                        <a:lnTo>
                          <a:pt x="290" y="94"/>
                        </a:lnTo>
                        <a:lnTo>
                          <a:pt x="291" y="92"/>
                        </a:lnTo>
                        <a:lnTo>
                          <a:pt x="294" y="92"/>
                        </a:lnTo>
                        <a:lnTo>
                          <a:pt x="296" y="92"/>
                        </a:lnTo>
                        <a:lnTo>
                          <a:pt x="299" y="94"/>
                        </a:lnTo>
                        <a:lnTo>
                          <a:pt x="300" y="94"/>
                        </a:lnTo>
                        <a:lnTo>
                          <a:pt x="301" y="95"/>
                        </a:lnTo>
                        <a:lnTo>
                          <a:pt x="303" y="94"/>
                        </a:lnTo>
                        <a:lnTo>
                          <a:pt x="305" y="94"/>
                        </a:lnTo>
                        <a:lnTo>
                          <a:pt x="307" y="91"/>
                        </a:lnTo>
                        <a:lnTo>
                          <a:pt x="311" y="87"/>
                        </a:lnTo>
                        <a:lnTo>
                          <a:pt x="313" y="84"/>
                        </a:lnTo>
                        <a:lnTo>
                          <a:pt x="316" y="83"/>
                        </a:lnTo>
                        <a:lnTo>
                          <a:pt x="320" y="82"/>
                        </a:lnTo>
                        <a:lnTo>
                          <a:pt x="323" y="82"/>
                        </a:lnTo>
                        <a:lnTo>
                          <a:pt x="324" y="80"/>
                        </a:lnTo>
                        <a:lnTo>
                          <a:pt x="327" y="80"/>
                        </a:lnTo>
                        <a:lnTo>
                          <a:pt x="329" y="82"/>
                        </a:lnTo>
                        <a:lnTo>
                          <a:pt x="333" y="82"/>
                        </a:lnTo>
                        <a:lnTo>
                          <a:pt x="337" y="82"/>
                        </a:lnTo>
                        <a:lnTo>
                          <a:pt x="341" y="82"/>
                        </a:lnTo>
                        <a:lnTo>
                          <a:pt x="347" y="82"/>
                        </a:lnTo>
                        <a:lnTo>
                          <a:pt x="351" y="82"/>
                        </a:lnTo>
                        <a:lnTo>
                          <a:pt x="355" y="80"/>
                        </a:lnTo>
                        <a:lnTo>
                          <a:pt x="359" y="80"/>
                        </a:lnTo>
                        <a:lnTo>
                          <a:pt x="361" y="79"/>
                        </a:lnTo>
                        <a:lnTo>
                          <a:pt x="364" y="78"/>
                        </a:lnTo>
                        <a:lnTo>
                          <a:pt x="365" y="76"/>
                        </a:lnTo>
                        <a:lnTo>
                          <a:pt x="367" y="75"/>
                        </a:lnTo>
                        <a:lnTo>
                          <a:pt x="364" y="74"/>
                        </a:lnTo>
                        <a:lnTo>
                          <a:pt x="361" y="74"/>
                        </a:lnTo>
                        <a:lnTo>
                          <a:pt x="359" y="74"/>
                        </a:lnTo>
                        <a:lnTo>
                          <a:pt x="351" y="75"/>
                        </a:lnTo>
                        <a:lnTo>
                          <a:pt x="340" y="75"/>
                        </a:lnTo>
                        <a:lnTo>
                          <a:pt x="332" y="75"/>
                        </a:lnTo>
                        <a:lnTo>
                          <a:pt x="329" y="75"/>
                        </a:lnTo>
                        <a:lnTo>
                          <a:pt x="324" y="76"/>
                        </a:lnTo>
                        <a:lnTo>
                          <a:pt x="319" y="76"/>
                        </a:lnTo>
                        <a:lnTo>
                          <a:pt x="315" y="76"/>
                        </a:lnTo>
                        <a:lnTo>
                          <a:pt x="309" y="76"/>
                        </a:lnTo>
                        <a:lnTo>
                          <a:pt x="307" y="75"/>
                        </a:lnTo>
                        <a:lnTo>
                          <a:pt x="305" y="74"/>
                        </a:lnTo>
                        <a:lnTo>
                          <a:pt x="304" y="72"/>
                        </a:lnTo>
                        <a:lnTo>
                          <a:pt x="303" y="70"/>
                        </a:lnTo>
                        <a:lnTo>
                          <a:pt x="300" y="67"/>
                        </a:lnTo>
                        <a:lnTo>
                          <a:pt x="299" y="67"/>
                        </a:lnTo>
                        <a:close/>
                        <a:moveTo>
                          <a:pt x="400" y="54"/>
                        </a:moveTo>
                        <a:lnTo>
                          <a:pt x="400" y="56"/>
                        </a:lnTo>
                        <a:lnTo>
                          <a:pt x="399" y="58"/>
                        </a:lnTo>
                        <a:lnTo>
                          <a:pt x="397" y="59"/>
                        </a:lnTo>
                        <a:lnTo>
                          <a:pt x="396" y="63"/>
                        </a:lnTo>
                        <a:lnTo>
                          <a:pt x="393" y="66"/>
                        </a:lnTo>
                        <a:lnTo>
                          <a:pt x="393" y="68"/>
                        </a:lnTo>
                        <a:lnTo>
                          <a:pt x="393" y="71"/>
                        </a:lnTo>
                        <a:lnTo>
                          <a:pt x="395" y="74"/>
                        </a:lnTo>
                        <a:lnTo>
                          <a:pt x="397" y="74"/>
                        </a:lnTo>
                        <a:lnTo>
                          <a:pt x="397" y="72"/>
                        </a:lnTo>
                        <a:lnTo>
                          <a:pt x="399" y="70"/>
                        </a:lnTo>
                        <a:lnTo>
                          <a:pt x="400" y="67"/>
                        </a:lnTo>
                        <a:lnTo>
                          <a:pt x="403" y="66"/>
                        </a:lnTo>
                        <a:lnTo>
                          <a:pt x="404" y="64"/>
                        </a:lnTo>
                        <a:lnTo>
                          <a:pt x="407" y="62"/>
                        </a:lnTo>
                        <a:lnTo>
                          <a:pt x="407" y="60"/>
                        </a:lnTo>
                        <a:lnTo>
                          <a:pt x="407" y="59"/>
                        </a:lnTo>
                        <a:lnTo>
                          <a:pt x="407" y="59"/>
                        </a:lnTo>
                        <a:lnTo>
                          <a:pt x="407" y="58"/>
                        </a:lnTo>
                        <a:lnTo>
                          <a:pt x="407" y="58"/>
                        </a:lnTo>
                        <a:lnTo>
                          <a:pt x="405" y="56"/>
                        </a:lnTo>
                        <a:lnTo>
                          <a:pt x="404" y="56"/>
                        </a:lnTo>
                        <a:lnTo>
                          <a:pt x="400" y="54"/>
                        </a:lnTo>
                        <a:close/>
                        <a:moveTo>
                          <a:pt x="411" y="54"/>
                        </a:moveTo>
                        <a:lnTo>
                          <a:pt x="408" y="54"/>
                        </a:lnTo>
                        <a:lnTo>
                          <a:pt x="407" y="55"/>
                        </a:lnTo>
                        <a:lnTo>
                          <a:pt x="408" y="56"/>
                        </a:lnTo>
                        <a:lnTo>
                          <a:pt x="409" y="58"/>
                        </a:lnTo>
                        <a:lnTo>
                          <a:pt x="409" y="59"/>
                        </a:lnTo>
                        <a:lnTo>
                          <a:pt x="409" y="60"/>
                        </a:lnTo>
                        <a:lnTo>
                          <a:pt x="408" y="63"/>
                        </a:lnTo>
                        <a:lnTo>
                          <a:pt x="407" y="64"/>
                        </a:lnTo>
                        <a:lnTo>
                          <a:pt x="412" y="63"/>
                        </a:lnTo>
                        <a:lnTo>
                          <a:pt x="416" y="62"/>
                        </a:lnTo>
                        <a:lnTo>
                          <a:pt x="416" y="60"/>
                        </a:lnTo>
                        <a:lnTo>
                          <a:pt x="416" y="60"/>
                        </a:lnTo>
                        <a:lnTo>
                          <a:pt x="415" y="59"/>
                        </a:lnTo>
                        <a:lnTo>
                          <a:pt x="413" y="58"/>
                        </a:lnTo>
                        <a:lnTo>
                          <a:pt x="412" y="56"/>
                        </a:lnTo>
                        <a:lnTo>
                          <a:pt x="411" y="55"/>
                        </a:lnTo>
                        <a:lnTo>
                          <a:pt x="411" y="54"/>
                        </a:lnTo>
                        <a:close/>
                        <a:moveTo>
                          <a:pt x="429" y="35"/>
                        </a:moveTo>
                        <a:lnTo>
                          <a:pt x="428" y="35"/>
                        </a:lnTo>
                        <a:lnTo>
                          <a:pt x="425" y="36"/>
                        </a:lnTo>
                        <a:lnTo>
                          <a:pt x="424" y="36"/>
                        </a:lnTo>
                        <a:lnTo>
                          <a:pt x="422" y="38"/>
                        </a:lnTo>
                        <a:lnTo>
                          <a:pt x="424" y="39"/>
                        </a:lnTo>
                        <a:lnTo>
                          <a:pt x="424" y="42"/>
                        </a:lnTo>
                        <a:lnTo>
                          <a:pt x="425" y="44"/>
                        </a:lnTo>
                        <a:lnTo>
                          <a:pt x="425" y="46"/>
                        </a:lnTo>
                        <a:lnTo>
                          <a:pt x="425" y="47"/>
                        </a:lnTo>
                        <a:lnTo>
                          <a:pt x="425" y="48"/>
                        </a:lnTo>
                        <a:lnTo>
                          <a:pt x="425" y="50"/>
                        </a:lnTo>
                        <a:lnTo>
                          <a:pt x="424" y="51"/>
                        </a:lnTo>
                        <a:lnTo>
                          <a:pt x="422" y="50"/>
                        </a:lnTo>
                        <a:lnTo>
                          <a:pt x="420" y="48"/>
                        </a:lnTo>
                        <a:lnTo>
                          <a:pt x="418" y="48"/>
                        </a:lnTo>
                        <a:lnTo>
                          <a:pt x="418" y="46"/>
                        </a:lnTo>
                        <a:lnTo>
                          <a:pt x="417" y="43"/>
                        </a:lnTo>
                        <a:lnTo>
                          <a:pt x="417" y="42"/>
                        </a:lnTo>
                        <a:lnTo>
                          <a:pt x="416" y="42"/>
                        </a:lnTo>
                        <a:lnTo>
                          <a:pt x="415" y="42"/>
                        </a:lnTo>
                        <a:lnTo>
                          <a:pt x="412" y="42"/>
                        </a:lnTo>
                        <a:lnTo>
                          <a:pt x="412" y="42"/>
                        </a:lnTo>
                        <a:lnTo>
                          <a:pt x="411" y="40"/>
                        </a:lnTo>
                        <a:lnTo>
                          <a:pt x="409" y="40"/>
                        </a:lnTo>
                        <a:lnTo>
                          <a:pt x="408" y="40"/>
                        </a:lnTo>
                        <a:lnTo>
                          <a:pt x="407" y="40"/>
                        </a:lnTo>
                        <a:lnTo>
                          <a:pt x="404" y="40"/>
                        </a:lnTo>
                        <a:lnTo>
                          <a:pt x="403" y="39"/>
                        </a:lnTo>
                        <a:lnTo>
                          <a:pt x="403" y="39"/>
                        </a:lnTo>
                        <a:lnTo>
                          <a:pt x="401" y="40"/>
                        </a:lnTo>
                        <a:lnTo>
                          <a:pt x="401" y="43"/>
                        </a:lnTo>
                        <a:lnTo>
                          <a:pt x="400" y="48"/>
                        </a:lnTo>
                        <a:lnTo>
                          <a:pt x="400" y="52"/>
                        </a:lnTo>
                        <a:lnTo>
                          <a:pt x="403" y="54"/>
                        </a:lnTo>
                        <a:lnTo>
                          <a:pt x="404" y="54"/>
                        </a:lnTo>
                        <a:lnTo>
                          <a:pt x="405" y="52"/>
                        </a:lnTo>
                        <a:lnTo>
                          <a:pt x="408" y="51"/>
                        </a:lnTo>
                        <a:lnTo>
                          <a:pt x="411" y="51"/>
                        </a:lnTo>
                        <a:lnTo>
                          <a:pt x="411" y="51"/>
                        </a:lnTo>
                        <a:lnTo>
                          <a:pt x="412" y="51"/>
                        </a:lnTo>
                        <a:lnTo>
                          <a:pt x="412" y="52"/>
                        </a:lnTo>
                        <a:lnTo>
                          <a:pt x="413" y="54"/>
                        </a:lnTo>
                        <a:lnTo>
                          <a:pt x="413" y="55"/>
                        </a:lnTo>
                        <a:lnTo>
                          <a:pt x="416" y="56"/>
                        </a:lnTo>
                        <a:lnTo>
                          <a:pt x="417" y="58"/>
                        </a:lnTo>
                        <a:lnTo>
                          <a:pt x="418" y="59"/>
                        </a:lnTo>
                        <a:lnTo>
                          <a:pt x="418" y="59"/>
                        </a:lnTo>
                        <a:lnTo>
                          <a:pt x="420" y="60"/>
                        </a:lnTo>
                        <a:lnTo>
                          <a:pt x="420" y="62"/>
                        </a:lnTo>
                        <a:lnTo>
                          <a:pt x="418" y="62"/>
                        </a:lnTo>
                        <a:lnTo>
                          <a:pt x="416" y="63"/>
                        </a:lnTo>
                        <a:lnTo>
                          <a:pt x="412" y="66"/>
                        </a:lnTo>
                        <a:lnTo>
                          <a:pt x="408" y="67"/>
                        </a:lnTo>
                        <a:lnTo>
                          <a:pt x="404" y="70"/>
                        </a:lnTo>
                        <a:lnTo>
                          <a:pt x="403" y="72"/>
                        </a:lnTo>
                        <a:lnTo>
                          <a:pt x="400" y="74"/>
                        </a:lnTo>
                        <a:lnTo>
                          <a:pt x="401" y="74"/>
                        </a:lnTo>
                        <a:lnTo>
                          <a:pt x="403" y="75"/>
                        </a:lnTo>
                        <a:lnTo>
                          <a:pt x="404" y="76"/>
                        </a:lnTo>
                        <a:lnTo>
                          <a:pt x="405" y="78"/>
                        </a:lnTo>
                        <a:lnTo>
                          <a:pt x="408" y="78"/>
                        </a:lnTo>
                        <a:lnTo>
                          <a:pt x="411" y="78"/>
                        </a:lnTo>
                        <a:lnTo>
                          <a:pt x="412" y="79"/>
                        </a:lnTo>
                        <a:lnTo>
                          <a:pt x="415" y="82"/>
                        </a:lnTo>
                        <a:lnTo>
                          <a:pt x="416" y="83"/>
                        </a:lnTo>
                        <a:lnTo>
                          <a:pt x="416" y="86"/>
                        </a:lnTo>
                        <a:lnTo>
                          <a:pt x="416" y="88"/>
                        </a:lnTo>
                        <a:lnTo>
                          <a:pt x="416" y="90"/>
                        </a:lnTo>
                        <a:lnTo>
                          <a:pt x="413" y="91"/>
                        </a:lnTo>
                        <a:lnTo>
                          <a:pt x="411" y="91"/>
                        </a:lnTo>
                        <a:lnTo>
                          <a:pt x="404" y="91"/>
                        </a:lnTo>
                        <a:lnTo>
                          <a:pt x="400" y="92"/>
                        </a:lnTo>
                        <a:lnTo>
                          <a:pt x="397" y="92"/>
                        </a:lnTo>
                        <a:lnTo>
                          <a:pt x="396" y="92"/>
                        </a:lnTo>
                        <a:lnTo>
                          <a:pt x="396" y="92"/>
                        </a:lnTo>
                        <a:lnTo>
                          <a:pt x="396" y="98"/>
                        </a:lnTo>
                        <a:lnTo>
                          <a:pt x="396" y="100"/>
                        </a:lnTo>
                        <a:lnTo>
                          <a:pt x="397" y="103"/>
                        </a:lnTo>
                        <a:lnTo>
                          <a:pt x="400" y="104"/>
                        </a:lnTo>
                        <a:lnTo>
                          <a:pt x="403" y="106"/>
                        </a:lnTo>
                        <a:lnTo>
                          <a:pt x="405" y="107"/>
                        </a:lnTo>
                        <a:lnTo>
                          <a:pt x="408" y="110"/>
                        </a:lnTo>
                        <a:lnTo>
                          <a:pt x="411" y="112"/>
                        </a:lnTo>
                        <a:lnTo>
                          <a:pt x="413" y="114"/>
                        </a:lnTo>
                        <a:lnTo>
                          <a:pt x="415" y="116"/>
                        </a:lnTo>
                        <a:lnTo>
                          <a:pt x="417" y="118"/>
                        </a:lnTo>
                        <a:lnTo>
                          <a:pt x="420" y="119"/>
                        </a:lnTo>
                        <a:lnTo>
                          <a:pt x="421" y="120"/>
                        </a:lnTo>
                        <a:lnTo>
                          <a:pt x="422" y="120"/>
                        </a:lnTo>
                        <a:lnTo>
                          <a:pt x="424" y="120"/>
                        </a:lnTo>
                        <a:lnTo>
                          <a:pt x="425" y="119"/>
                        </a:lnTo>
                        <a:lnTo>
                          <a:pt x="428" y="116"/>
                        </a:lnTo>
                        <a:lnTo>
                          <a:pt x="429" y="114"/>
                        </a:lnTo>
                        <a:lnTo>
                          <a:pt x="430" y="112"/>
                        </a:lnTo>
                        <a:lnTo>
                          <a:pt x="430" y="112"/>
                        </a:lnTo>
                        <a:lnTo>
                          <a:pt x="432" y="112"/>
                        </a:lnTo>
                        <a:lnTo>
                          <a:pt x="433" y="112"/>
                        </a:lnTo>
                        <a:lnTo>
                          <a:pt x="433" y="112"/>
                        </a:lnTo>
                        <a:lnTo>
                          <a:pt x="434" y="112"/>
                        </a:lnTo>
                        <a:lnTo>
                          <a:pt x="436" y="112"/>
                        </a:lnTo>
                        <a:lnTo>
                          <a:pt x="437" y="112"/>
                        </a:lnTo>
                        <a:lnTo>
                          <a:pt x="441" y="111"/>
                        </a:lnTo>
                        <a:lnTo>
                          <a:pt x="444" y="110"/>
                        </a:lnTo>
                        <a:lnTo>
                          <a:pt x="444" y="110"/>
                        </a:lnTo>
                        <a:lnTo>
                          <a:pt x="444" y="107"/>
                        </a:lnTo>
                        <a:lnTo>
                          <a:pt x="445" y="106"/>
                        </a:lnTo>
                        <a:lnTo>
                          <a:pt x="446" y="103"/>
                        </a:lnTo>
                        <a:lnTo>
                          <a:pt x="448" y="102"/>
                        </a:lnTo>
                        <a:lnTo>
                          <a:pt x="450" y="100"/>
                        </a:lnTo>
                        <a:lnTo>
                          <a:pt x="453" y="99"/>
                        </a:lnTo>
                        <a:lnTo>
                          <a:pt x="454" y="98"/>
                        </a:lnTo>
                        <a:lnTo>
                          <a:pt x="456" y="98"/>
                        </a:lnTo>
                        <a:lnTo>
                          <a:pt x="457" y="98"/>
                        </a:lnTo>
                        <a:lnTo>
                          <a:pt x="460" y="98"/>
                        </a:lnTo>
                        <a:lnTo>
                          <a:pt x="461" y="98"/>
                        </a:lnTo>
                        <a:lnTo>
                          <a:pt x="461" y="98"/>
                        </a:lnTo>
                        <a:lnTo>
                          <a:pt x="461" y="99"/>
                        </a:lnTo>
                        <a:lnTo>
                          <a:pt x="460" y="102"/>
                        </a:lnTo>
                        <a:lnTo>
                          <a:pt x="460" y="103"/>
                        </a:lnTo>
                        <a:lnTo>
                          <a:pt x="460" y="103"/>
                        </a:lnTo>
                        <a:lnTo>
                          <a:pt x="461" y="102"/>
                        </a:lnTo>
                        <a:lnTo>
                          <a:pt x="462" y="100"/>
                        </a:lnTo>
                        <a:lnTo>
                          <a:pt x="464" y="98"/>
                        </a:lnTo>
                        <a:lnTo>
                          <a:pt x="466" y="96"/>
                        </a:lnTo>
                        <a:lnTo>
                          <a:pt x="468" y="94"/>
                        </a:lnTo>
                        <a:lnTo>
                          <a:pt x="469" y="94"/>
                        </a:lnTo>
                        <a:lnTo>
                          <a:pt x="470" y="94"/>
                        </a:lnTo>
                        <a:lnTo>
                          <a:pt x="470" y="94"/>
                        </a:lnTo>
                        <a:lnTo>
                          <a:pt x="472" y="95"/>
                        </a:lnTo>
                        <a:lnTo>
                          <a:pt x="473" y="96"/>
                        </a:lnTo>
                        <a:lnTo>
                          <a:pt x="474" y="98"/>
                        </a:lnTo>
                        <a:lnTo>
                          <a:pt x="474" y="98"/>
                        </a:lnTo>
                        <a:lnTo>
                          <a:pt x="477" y="96"/>
                        </a:lnTo>
                        <a:lnTo>
                          <a:pt x="478" y="95"/>
                        </a:lnTo>
                        <a:lnTo>
                          <a:pt x="481" y="94"/>
                        </a:lnTo>
                        <a:lnTo>
                          <a:pt x="482" y="92"/>
                        </a:lnTo>
                        <a:lnTo>
                          <a:pt x="482" y="92"/>
                        </a:lnTo>
                        <a:lnTo>
                          <a:pt x="484" y="92"/>
                        </a:lnTo>
                        <a:lnTo>
                          <a:pt x="484" y="95"/>
                        </a:lnTo>
                        <a:lnTo>
                          <a:pt x="485" y="96"/>
                        </a:lnTo>
                        <a:lnTo>
                          <a:pt x="486" y="99"/>
                        </a:lnTo>
                        <a:lnTo>
                          <a:pt x="486" y="100"/>
                        </a:lnTo>
                        <a:lnTo>
                          <a:pt x="485" y="102"/>
                        </a:lnTo>
                        <a:lnTo>
                          <a:pt x="484" y="103"/>
                        </a:lnTo>
                        <a:lnTo>
                          <a:pt x="484" y="106"/>
                        </a:lnTo>
                        <a:lnTo>
                          <a:pt x="484" y="108"/>
                        </a:lnTo>
                        <a:lnTo>
                          <a:pt x="485" y="110"/>
                        </a:lnTo>
                        <a:lnTo>
                          <a:pt x="485" y="110"/>
                        </a:lnTo>
                        <a:lnTo>
                          <a:pt x="485" y="111"/>
                        </a:lnTo>
                        <a:lnTo>
                          <a:pt x="488" y="111"/>
                        </a:lnTo>
                        <a:lnTo>
                          <a:pt x="489" y="112"/>
                        </a:lnTo>
                        <a:lnTo>
                          <a:pt x="492" y="112"/>
                        </a:lnTo>
                        <a:lnTo>
                          <a:pt x="493" y="112"/>
                        </a:lnTo>
                        <a:lnTo>
                          <a:pt x="494" y="111"/>
                        </a:lnTo>
                        <a:lnTo>
                          <a:pt x="494" y="107"/>
                        </a:lnTo>
                        <a:lnTo>
                          <a:pt x="494" y="103"/>
                        </a:lnTo>
                        <a:lnTo>
                          <a:pt x="494" y="100"/>
                        </a:lnTo>
                        <a:lnTo>
                          <a:pt x="494" y="99"/>
                        </a:lnTo>
                        <a:lnTo>
                          <a:pt x="494" y="98"/>
                        </a:lnTo>
                        <a:lnTo>
                          <a:pt x="496" y="98"/>
                        </a:lnTo>
                        <a:lnTo>
                          <a:pt x="497" y="96"/>
                        </a:lnTo>
                        <a:lnTo>
                          <a:pt x="497" y="94"/>
                        </a:lnTo>
                        <a:lnTo>
                          <a:pt x="498" y="92"/>
                        </a:lnTo>
                        <a:lnTo>
                          <a:pt x="497" y="90"/>
                        </a:lnTo>
                        <a:lnTo>
                          <a:pt x="494" y="87"/>
                        </a:lnTo>
                        <a:lnTo>
                          <a:pt x="492" y="86"/>
                        </a:lnTo>
                        <a:lnTo>
                          <a:pt x="488" y="83"/>
                        </a:lnTo>
                        <a:lnTo>
                          <a:pt x="485" y="80"/>
                        </a:lnTo>
                        <a:lnTo>
                          <a:pt x="481" y="79"/>
                        </a:lnTo>
                        <a:lnTo>
                          <a:pt x="480" y="79"/>
                        </a:lnTo>
                        <a:lnTo>
                          <a:pt x="478" y="79"/>
                        </a:lnTo>
                        <a:lnTo>
                          <a:pt x="477" y="79"/>
                        </a:lnTo>
                        <a:lnTo>
                          <a:pt x="476" y="78"/>
                        </a:lnTo>
                        <a:lnTo>
                          <a:pt x="476" y="76"/>
                        </a:lnTo>
                        <a:lnTo>
                          <a:pt x="473" y="75"/>
                        </a:lnTo>
                        <a:lnTo>
                          <a:pt x="470" y="74"/>
                        </a:lnTo>
                        <a:lnTo>
                          <a:pt x="470" y="72"/>
                        </a:lnTo>
                        <a:lnTo>
                          <a:pt x="468" y="72"/>
                        </a:lnTo>
                        <a:lnTo>
                          <a:pt x="466" y="72"/>
                        </a:lnTo>
                        <a:lnTo>
                          <a:pt x="464" y="74"/>
                        </a:lnTo>
                        <a:lnTo>
                          <a:pt x="461" y="75"/>
                        </a:lnTo>
                        <a:lnTo>
                          <a:pt x="460" y="76"/>
                        </a:lnTo>
                        <a:lnTo>
                          <a:pt x="457" y="75"/>
                        </a:lnTo>
                        <a:lnTo>
                          <a:pt x="456" y="74"/>
                        </a:lnTo>
                        <a:lnTo>
                          <a:pt x="453" y="72"/>
                        </a:lnTo>
                        <a:lnTo>
                          <a:pt x="450" y="71"/>
                        </a:lnTo>
                        <a:lnTo>
                          <a:pt x="450" y="68"/>
                        </a:lnTo>
                        <a:lnTo>
                          <a:pt x="450" y="66"/>
                        </a:lnTo>
                        <a:lnTo>
                          <a:pt x="450" y="62"/>
                        </a:lnTo>
                        <a:lnTo>
                          <a:pt x="450" y="60"/>
                        </a:lnTo>
                        <a:lnTo>
                          <a:pt x="450" y="59"/>
                        </a:lnTo>
                        <a:lnTo>
                          <a:pt x="449" y="58"/>
                        </a:lnTo>
                        <a:lnTo>
                          <a:pt x="448" y="58"/>
                        </a:lnTo>
                        <a:lnTo>
                          <a:pt x="446" y="58"/>
                        </a:lnTo>
                        <a:lnTo>
                          <a:pt x="444" y="56"/>
                        </a:lnTo>
                        <a:lnTo>
                          <a:pt x="442" y="55"/>
                        </a:lnTo>
                        <a:lnTo>
                          <a:pt x="441" y="54"/>
                        </a:lnTo>
                        <a:lnTo>
                          <a:pt x="440" y="50"/>
                        </a:lnTo>
                        <a:lnTo>
                          <a:pt x="440" y="47"/>
                        </a:lnTo>
                        <a:lnTo>
                          <a:pt x="438" y="47"/>
                        </a:lnTo>
                        <a:lnTo>
                          <a:pt x="438" y="46"/>
                        </a:lnTo>
                        <a:lnTo>
                          <a:pt x="437" y="46"/>
                        </a:lnTo>
                        <a:lnTo>
                          <a:pt x="436" y="47"/>
                        </a:lnTo>
                        <a:lnTo>
                          <a:pt x="433" y="46"/>
                        </a:lnTo>
                        <a:lnTo>
                          <a:pt x="432" y="44"/>
                        </a:lnTo>
                        <a:lnTo>
                          <a:pt x="430" y="42"/>
                        </a:lnTo>
                        <a:lnTo>
                          <a:pt x="430" y="39"/>
                        </a:lnTo>
                        <a:lnTo>
                          <a:pt x="430" y="36"/>
                        </a:lnTo>
                        <a:lnTo>
                          <a:pt x="429" y="35"/>
                        </a:lnTo>
                        <a:lnTo>
                          <a:pt x="429" y="35"/>
                        </a:lnTo>
                        <a:close/>
                        <a:moveTo>
                          <a:pt x="421" y="35"/>
                        </a:moveTo>
                        <a:lnTo>
                          <a:pt x="420" y="35"/>
                        </a:lnTo>
                        <a:lnTo>
                          <a:pt x="418" y="36"/>
                        </a:lnTo>
                        <a:lnTo>
                          <a:pt x="416" y="38"/>
                        </a:lnTo>
                        <a:lnTo>
                          <a:pt x="415" y="38"/>
                        </a:lnTo>
                        <a:lnTo>
                          <a:pt x="413" y="38"/>
                        </a:lnTo>
                        <a:lnTo>
                          <a:pt x="412" y="38"/>
                        </a:lnTo>
                        <a:lnTo>
                          <a:pt x="413" y="39"/>
                        </a:lnTo>
                        <a:lnTo>
                          <a:pt x="415" y="39"/>
                        </a:lnTo>
                        <a:lnTo>
                          <a:pt x="417" y="39"/>
                        </a:lnTo>
                        <a:lnTo>
                          <a:pt x="418" y="40"/>
                        </a:lnTo>
                        <a:lnTo>
                          <a:pt x="420" y="43"/>
                        </a:lnTo>
                        <a:lnTo>
                          <a:pt x="420" y="44"/>
                        </a:lnTo>
                        <a:lnTo>
                          <a:pt x="421" y="46"/>
                        </a:lnTo>
                        <a:lnTo>
                          <a:pt x="421" y="47"/>
                        </a:lnTo>
                        <a:lnTo>
                          <a:pt x="421" y="47"/>
                        </a:lnTo>
                        <a:lnTo>
                          <a:pt x="422" y="47"/>
                        </a:lnTo>
                        <a:lnTo>
                          <a:pt x="422" y="46"/>
                        </a:lnTo>
                        <a:lnTo>
                          <a:pt x="422" y="44"/>
                        </a:lnTo>
                        <a:lnTo>
                          <a:pt x="422" y="44"/>
                        </a:lnTo>
                        <a:lnTo>
                          <a:pt x="422" y="42"/>
                        </a:lnTo>
                        <a:lnTo>
                          <a:pt x="421" y="40"/>
                        </a:lnTo>
                        <a:lnTo>
                          <a:pt x="420" y="38"/>
                        </a:lnTo>
                        <a:lnTo>
                          <a:pt x="421" y="36"/>
                        </a:lnTo>
                        <a:lnTo>
                          <a:pt x="421" y="35"/>
                        </a:lnTo>
                        <a:close/>
                        <a:moveTo>
                          <a:pt x="473" y="24"/>
                        </a:moveTo>
                        <a:lnTo>
                          <a:pt x="472" y="26"/>
                        </a:lnTo>
                        <a:lnTo>
                          <a:pt x="469" y="26"/>
                        </a:lnTo>
                        <a:lnTo>
                          <a:pt x="465" y="27"/>
                        </a:lnTo>
                        <a:lnTo>
                          <a:pt x="462" y="28"/>
                        </a:lnTo>
                        <a:lnTo>
                          <a:pt x="460" y="28"/>
                        </a:lnTo>
                        <a:lnTo>
                          <a:pt x="457" y="30"/>
                        </a:lnTo>
                        <a:lnTo>
                          <a:pt x="456" y="31"/>
                        </a:lnTo>
                        <a:lnTo>
                          <a:pt x="454" y="34"/>
                        </a:lnTo>
                        <a:lnTo>
                          <a:pt x="453" y="36"/>
                        </a:lnTo>
                        <a:lnTo>
                          <a:pt x="454" y="39"/>
                        </a:lnTo>
                        <a:lnTo>
                          <a:pt x="454" y="43"/>
                        </a:lnTo>
                        <a:lnTo>
                          <a:pt x="454" y="46"/>
                        </a:lnTo>
                        <a:lnTo>
                          <a:pt x="453" y="50"/>
                        </a:lnTo>
                        <a:lnTo>
                          <a:pt x="453" y="52"/>
                        </a:lnTo>
                        <a:lnTo>
                          <a:pt x="453" y="54"/>
                        </a:lnTo>
                        <a:lnTo>
                          <a:pt x="453" y="55"/>
                        </a:lnTo>
                        <a:lnTo>
                          <a:pt x="454" y="55"/>
                        </a:lnTo>
                        <a:lnTo>
                          <a:pt x="456" y="56"/>
                        </a:lnTo>
                        <a:lnTo>
                          <a:pt x="456" y="58"/>
                        </a:lnTo>
                        <a:lnTo>
                          <a:pt x="458" y="58"/>
                        </a:lnTo>
                        <a:lnTo>
                          <a:pt x="461" y="58"/>
                        </a:lnTo>
                        <a:lnTo>
                          <a:pt x="464" y="56"/>
                        </a:lnTo>
                        <a:lnTo>
                          <a:pt x="465" y="56"/>
                        </a:lnTo>
                        <a:lnTo>
                          <a:pt x="465" y="56"/>
                        </a:lnTo>
                        <a:lnTo>
                          <a:pt x="465" y="56"/>
                        </a:lnTo>
                        <a:lnTo>
                          <a:pt x="468" y="54"/>
                        </a:lnTo>
                        <a:lnTo>
                          <a:pt x="469" y="51"/>
                        </a:lnTo>
                        <a:lnTo>
                          <a:pt x="472" y="50"/>
                        </a:lnTo>
                        <a:lnTo>
                          <a:pt x="474" y="47"/>
                        </a:lnTo>
                        <a:lnTo>
                          <a:pt x="478" y="46"/>
                        </a:lnTo>
                        <a:lnTo>
                          <a:pt x="481" y="43"/>
                        </a:lnTo>
                        <a:lnTo>
                          <a:pt x="482" y="40"/>
                        </a:lnTo>
                        <a:lnTo>
                          <a:pt x="482" y="38"/>
                        </a:lnTo>
                        <a:lnTo>
                          <a:pt x="481" y="35"/>
                        </a:lnTo>
                        <a:lnTo>
                          <a:pt x="480" y="32"/>
                        </a:lnTo>
                        <a:lnTo>
                          <a:pt x="478" y="30"/>
                        </a:lnTo>
                        <a:lnTo>
                          <a:pt x="477" y="27"/>
                        </a:lnTo>
                        <a:lnTo>
                          <a:pt x="476" y="26"/>
                        </a:lnTo>
                        <a:lnTo>
                          <a:pt x="473" y="24"/>
                        </a:lnTo>
                        <a:close/>
                        <a:moveTo>
                          <a:pt x="473" y="22"/>
                        </a:moveTo>
                        <a:lnTo>
                          <a:pt x="476" y="23"/>
                        </a:lnTo>
                        <a:lnTo>
                          <a:pt x="478" y="24"/>
                        </a:lnTo>
                        <a:lnTo>
                          <a:pt x="480" y="27"/>
                        </a:lnTo>
                        <a:lnTo>
                          <a:pt x="481" y="31"/>
                        </a:lnTo>
                        <a:lnTo>
                          <a:pt x="482" y="34"/>
                        </a:lnTo>
                        <a:lnTo>
                          <a:pt x="484" y="36"/>
                        </a:lnTo>
                        <a:lnTo>
                          <a:pt x="485" y="39"/>
                        </a:lnTo>
                        <a:lnTo>
                          <a:pt x="484" y="43"/>
                        </a:lnTo>
                        <a:lnTo>
                          <a:pt x="481" y="46"/>
                        </a:lnTo>
                        <a:lnTo>
                          <a:pt x="476" y="50"/>
                        </a:lnTo>
                        <a:lnTo>
                          <a:pt x="473" y="51"/>
                        </a:lnTo>
                        <a:lnTo>
                          <a:pt x="470" y="54"/>
                        </a:lnTo>
                        <a:lnTo>
                          <a:pt x="468" y="56"/>
                        </a:lnTo>
                        <a:lnTo>
                          <a:pt x="468" y="58"/>
                        </a:lnTo>
                        <a:lnTo>
                          <a:pt x="466" y="59"/>
                        </a:lnTo>
                        <a:lnTo>
                          <a:pt x="465" y="59"/>
                        </a:lnTo>
                        <a:lnTo>
                          <a:pt x="462" y="59"/>
                        </a:lnTo>
                        <a:lnTo>
                          <a:pt x="458" y="60"/>
                        </a:lnTo>
                        <a:lnTo>
                          <a:pt x="456" y="59"/>
                        </a:lnTo>
                        <a:lnTo>
                          <a:pt x="453" y="58"/>
                        </a:lnTo>
                        <a:lnTo>
                          <a:pt x="452" y="58"/>
                        </a:lnTo>
                        <a:lnTo>
                          <a:pt x="450" y="55"/>
                        </a:lnTo>
                        <a:lnTo>
                          <a:pt x="450" y="52"/>
                        </a:lnTo>
                        <a:lnTo>
                          <a:pt x="450" y="50"/>
                        </a:lnTo>
                        <a:lnTo>
                          <a:pt x="452" y="47"/>
                        </a:lnTo>
                        <a:lnTo>
                          <a:pt x="452" y="44"/>
                        </a:lnTo>
                        <a:lnTo>
                          <a:pt x="452" y="42"/>
                        </a:lnTo>
                        <a:lnTo>
                          <a:pt x="452" y="40"/>
                        </a:lnTo>
                        <a:lnTo>
                          <a:pt x="452" y="36"/>
                        </a:lnTo>
                        <a:lnTo>
                          <a:pt x="452" y="34"/>
                        </a:lnTo>
                        <a:lnTo>
                          <a:pt x="452" y="31"/>
                        </a:lnTo>
                        <a:lnTo>
                          <a:pt x="454" y="28"/>
                        </a:lnTo>
                        <a:lnTo>
                          <a:pt x="457" y="27"/>
                        </a:lnTo>
                        <a:lnTo>
                          <a:pt x="460" y="26"/>
                        </a:lnTo>
                        <a:lnTo>
                          <a:pt x="464" y="26"/>
                        </a:lnTo>
                        <a:lnTo>
                          <a:pt x="466" y="24"/>
                        </a:lnTo>
                        <a:lnTo>
                          <a:pt x="470" y="23"/>
                        </a:lnTo>
                        <a:lnTo>
                          <a:pt x="473" y="22"/>
                        </a:lnTo>
                        <a:close/>
                        <a:moveTo>
                          <a:pt x="437" y="3"/>
                        </a:moveTo>
                        <a:lnTo>
                          <a:pt x="433" y="3"/>
                        </a:lnTo>
                        <a:lnTo>
                          <a:pt x="430" y="3"/>
                        </a:lnTo>
                        <a:lnTo>
                          <a:pt x="426" y="4"/>
                        </a:lnTo>
                        <a:lnTo>
                          <a:pt x="421" y="7"/>
                        </a:lnTo>
                        <a:lnTo>
                          <a:pt x="416" y="8"/>
                        </a:lnTo>
                        <a:lnTo>
                          <a:pt x="412" y="11"/>
                        </a:lnTo>
                        <a:lnTo>
                          <a:pt x="409" y="14"/>
                        </a:lnTo>
                        <a:lnTo>
                          <a:pt x="408" y="15"/>
                        </a:lnTo>
                        <a:lnTo>
                          <a:pt x="407" y="18"/>
                        </a:lnTo>
                        <a:lnTo>
                          <a:pt x="407" y="19"/>
                        </a:lnTo>
                        <a:lnTo>
                          <a:pt x="407" y="20"/>
                        </a:lnTo>
                        <a:lnTo>
                          <a:pt x="416" y="16"/>
                        </a:lnTo>
                        <a:lnTo>
                          <a:pt x="417" y="18"/>
                        </a:lnTo>
                        <a:lnTo>
                          <a:pt x="417" y="19"/>
                        </a:lnTo>
                        <a:lnTo>
                          <a:pt x="417" y="22"/>
                        </a:lnTo>
                        <a:lnTo>
                          <a:pt x="417" y="24"/>
                        </a:lnTo>
                        <a:lnTo>
                          <a:pt x="416" y="28"/>
                        </a:lnTo>
                        <a:lnTo>
                          <a:pt x="413" y="32"/>
                        </a:lnTo>
                        <a:lnTo>
                          <a:pt x="413" y="35"/>
                        </a:lnTo>
                        <a:lnTo>
                          <a:pt x="415" y="35"/>
                        </a:lnTo>
                        <a:lnTo>
                          <a:pt x="417" y="35"/>
                        </a:lnTo>
                        <a:lnTo>
                          <a:pt x="418" y="34"/>
                        </a:lnTo>
                        <a:lnTo>
                          <a:pt x="421" y="31"/>
                        </a:lnTo>
                        <a:lnTo>
                          <a:pt x="424" y="30"/>
                        </a:lnTo>
                        <a:lnTo>
                          <a:pt x="426" y="27"/>
                        </a:lnTo>
                        <a:lnTo>
                          <a:pt x="428" y="27"/>
                        </a:lnTo>
                        <a:lnTo>
                          <a:pt x="429" y="24"/>
                        </a:lnTo>
                        <a:lnTo>
                          <a:pt x="430" y="23"/>
                        </a:lnTo>
                        <a:lnTo>
                          <a:pt x="433" y="20"/>
                        </a:lnTo>
                        <a:lnTo>
                          <a:pt x="434" y="15"/>
                        </a:lnTo>
                        <a:lnTo>
                          <a:pt x="437" y="11"/>
                        </a:lnTo>
                        <a:lnTo>
                          <a:pt x="438" y="8"/>
                        </a:lnTo>
                        <a:lnTo>
                          <a:pt x="440" y="6"/>
                        </a:lnTo>
                        <a:lnTo>
                          <a:pt x="440" y="3"/>
                        </a:lnTo>
                        <a:lnTo>
                          <a:pt x="440" y="3"/>
                        </a:lnTo>
                        <a:lnTo>
                          <a:pt x="438" y="3"/>
                        </a:lnTo>
                        <a:lnTo>
                          <a:pt x="437" y="3"/>
                        </a:lnTo>
                        <a:close/>
                        <a:moveTo>
                          <a:pt x="437" y="0"/>
                        </a:moveTo>
                        <a:lnTo>
                          <a:pt x="440" y="0"/>
                        </a:lnTo>
                        <a:lnTo>
                          <a:pt x="440" y="0"/>
                        </a:lnTo>
                        <a:lnTo>
                          <a:pt x="442" y="0"/>
                        </a:lnTo>
                        <a:lnTo>
                          <a:pt x="442" y="2"/>
                        </a:lnTo>
                        <a:lnTo>
                          <a:pt x="442" y="3"/>
                        </a:lnTo>
                        <a:lnTo>
                          <a:pt x="442" y="6"/>
                        </a:lnTo>
                        <a:lnTo>
                          <a:pt x="441" y="10"/>
                        </a:lnTo>
                        <a:lnTo>
                          <a:pt x="438" y="12"/>
                        </a:lnTo>
                        <a:lnTo>
                          <a:pt x="436" y="16"/>
                        </a:lnTo>
                        <a:lnTo>
                          <a:pt x="436" y="20"/>
                        </a:lnTo>
                        <a:lnTo>
                          <a:pt x="436" y="22"/>
                        </a:lnTo>
                        <a:lnTo>
                          <a:pt x="434" y="22"/>
                        </a:lnTo>
                        <a:lnTo>
                          <a:pt x="432" y="26"/>
                        </a:lnTo>
                        <a:lnTo>
                          <a:pt x="430" y="27"/>
                        </a:lnTo>
                        <a:lnTo>
                          <a:pt x="429" y="28"/>
                        </a:lnTo>
                        <a:lnTo>
                          <a:pt x="428" y="30"/>
                        </a:lnTo>
                        <a:lnTo>
                          <a:pt x="428" y="30"/>
                        </a:lnTo>
                        <a:lnTo>
                          <a:pt x="426" y="31"/>
                        </a:lnTo>
                        <a:lnTo>
                          <a:pt x="424" y="32"/>
                        </a:lnTo>
                        <a:lnTo>
                          <a:pt x="421" y="35"/>
                        </a:lnTo>
                        <a:lnTo>
                          <a:pt x="424" y="34"/>
                        </a:lnTo>
                        <a:lnTo>
                          <a:pt x="425" y="34"/>
                        </a:lnTo>
                        <a:lnTo>
                          <a:pt x="426" y="32"/>
                        </a:lnTo>
                        <a:lnTo>
                          <a:pt x="429" y="32"/>
                        </a:lnTo>
                        <a:lnTo>
                          <a:pt x="430" y="34"/>
                        </a:lnTo>
                        <a:lnTo>
                          <a:pt x="432" y="35"/>
                        </a:lnTo>
                        <a:lnTo>
                          <a:pt x="433" y="36"/>
                        </a:lnTo>
                        <a:lnTo>
                          <a:pt x="433" y="39"/>
                        </a:lnTo>
                        <a:lnTo>
                          <a:pt x="433" y="42"/>
                        </a:lnTo>
                        <a:lnTo>
                          <a:pt x="434" y="43"/>
                        </a:lnTo>
                        <a:lnTo>
                          <a:pt x="436" y="44"/>
                        </a:lnTo>
                        <a:lnTo>
                          <a:pt x="437" y="44"/>
                        </a:lnTo>
                        <a:lnTo>
                          <a:pt x="438" y="43"/>
                        </a:lnTo>
                        <a:lnTo>
                          <a:pt x="440" y="44"/>
                        </a:lnTo>
                        <a:lnTo>
                          <a:pt x="441" y="46"/>
                        </a:lnTo>
                        <a:lnTo>
                          <a:pt x="442" y="47"/>
                        </a:lnTo>
                        <a:lnTo>
                          <a:pt x="442" y="50"/>
                        </a:lnTo>
                        <a:lnTo>
                          <a:pt x="444" y="52"/>
                        </a:lnTo>
                        <a:lnTo>
                          <a:pt x="445" y="54"/>
                        </a:lnTo>
                        <a:lnTo>
                          <a:pt x="445" y="55"/>
                        </a:lnTo>
                        <a:lnTo>
                          <a:pt x="446" y="55"/>
                        </a:lnTo>
                        <a:lnTo>
                          <a:pt x="449" y="55"/>
                        </a:lnTo>
                        <a:lnTo>
                          <a:pt x="450" y="56"/>
                        </a:lnTo>
                        <a:lnTo>
                          <a:pt x="452" y="58"/>
                        </a:lnTo>
                        <a:lnTo>
                          <a:pt x="453" y="59"/>
                        </a:lnTo>
                        <a:lnTo>
                          <a:pt x="453" y="62"/>
                        </a:lnTo>
                        <a:lnTo>
                          <a:pt x="453" y="63"/>
                        </a:lnTo>
                        <a:lnTo>
                          <a:pt x="453" y="66"/>
                        </a:lnTo>
                        <a:lnTo>
                          <a:pt x="453" y="68"/>
                        </a:lnTo>
                        <a:lnTo>
                          <a:pt x="454" y="70"/>
                        </a:lnTo>
                        <a:lnTo>
                          <a:pt x="457" y="72"/>
                        </a:lnTo>
                        <a:lnTo>
                          <a:pt x="458" y="74"/>
                        </a:lnTo>
                        <a:lnTo>
                          <a:pt x="460" y="74"/>
                        </a:lnTo>
                        <a:lnTo>
                          <a:pt x="460" y="74"/>
                        </a:lnTo>
                        <a:lnTo>
                          <a:pt x="464" y="71"/>
                        </a:lnTo>
                        <a:lnTo>
                          <a:pt x="465" y="70"/>
                        </a:lnTo>
                        <a:lnTo>
                          <a:pt x="468" y="70"/>
                        </a:lnTo>
                        <a:lnTo>
                          <a:pt x="470" y="70"/>
                        </a:lnTo>
                        <a:lnTo>
                          <a:pt x="472" y="71"/>
                        </a:lnTo>
                        <a:lnTo>
                          <a:pt x="472" y="71"/>
                        </a:lnTo>
                        <a:lnTo>
                          <a:pt x="473" y="71"/>
                        </a:lnTo>
                        <a:lnTo>
                          <a:pt x="473" y="72"/>
                        </a:lnTo>
                        <a:lnTo>
                          <a:pt x="474" y="74"/>
                        </a:lnTo>
                        <a:lnTo>
                          <a:pt x="476" y="74"/>
                        </a:lnTo>
                        <a:lnTo>
                          <a:pt x="477" y="74"/>
                        </a:lnTo>
                        <a:lnTo>
                          <a:pt x="477" y="75"/>
                        </a:lnTo>
                        <a:lnTo>
                          <a:pt x="478" y="76"/>
                        </a:lnTo>
                        <a:lnTo>
                          <a:pt x="478" y="76"/>
                        </a:lnTo>
                        <a:lnTo>
                          <a:pt x="478" y="76"/>
                        </a:lnTo>
                        <a:lnTo>
                          <a:pt x="480" y="76"/>
                        </a:lnTo>
                        <a:lnTo>
                          <a:pt x="481" y="76"/>
                        </a:lnTo>
                        <a:lnTo>
                          <a:pt x="482" y="76"/>
                        </a:lnTo>
                        <a:lnTo>
                          <a:pt x="482" y="76"/>
                        </a:lnTo>
                        <a:lnTo>
                          <a:pt x="486" y="79"/>
                        </a:lnTo>
                        <a:lnTo>
                          <a:pt x="490" y="82"/>
                        </a:lnTo>
                        <a:lnTo>
                          <a:pt x="493" y="83"/>
                        </a:lnTo>
                        <a:lnTo>
                          <a:pt x="496" y="86"/>
                        </a:lnTo>
                        <a:lnTo>
                          <a:pt x="498" y="87"/>
                        </a:lnTo>
                        <a:lnTo>
                          <a:pt x="500" y="90"/>
                        </a:lnTo>
                        <a:lnTo>
                          <a:pt x="501" y="92"/>
                        </a:lnTo>
                        <a:lnTo>
                          <a:pt x="500" y="95"/>
                        </a:lnTo>
                        <a:lnTo>
                          <a:pt x="498" y="98"/>
                        </a:lnTo>
                        <a:lnTo>
                          <a:pt x="497" y="99"/>
                        </a:lnTo>
                        <a:lnTo>
                          <a:pt x="497" y="99"/>
                        </a:lnTo>
                        <a:lnTo>
                          <a:pt x="497" y="103"/>
                        </a:lnTo>
                        <a:lnTo>
                          <a:pt x="497" y="107"/>
                        </a:lnTo>
                        <a:lnTo>
                          <a:pt x="497" y="112"/>
                        </a:lnTo>
                        <a:lnTo>
                          <a:pt x="496" y="114"/>
                        </a:lnTo>
                        <a:lnTo>
                          <a:pt x="494" y="115"/>
                        </a:lnTo>
                        <a:lnTo>
                          <a:pt x="492" y="115"/>
                        </a:lnTo>
                        <a:lnTo>
                          <a:pt x="489" y="115"/>
                        </a:lnTo>
                        <a:lnTo>
                          <a:pt x="486" y="114"/>
                        </a:lnTo>
                        <a:lnTo>
                          <a:pt x="485" y="112"/>
                        </a:lnTo>
                        <a:lnTo>
                          <a:pt x="484" y="112"/>
                        </a:lnTo>
                        <a:lnTo>
                          <a:pt x="482" y="112"/>
                        </a:lnTo>
                        <a:lnTo>
                          <a:pt x="482" y="111"/>
                        </a:lnTo>
                        <a:lnTo>
                          <a:pt x="482" y="110"/>
                        </a:lnTo>
                        <a:lnTo>
                          <a:pt x="481" y="107"/>
                        </a:lnTo>
                        <a:lnTo>
                          <a:pt x="481" y="104"/>
                        </a:lnTo>
                        <a:lnTo>
                          <a:pt x="482" y="102"/>
                        </a:lnTo>
                        <a:lnTo>
                          <a:pt x="484" y="100"/>
                        </a:lnTo>
                        <a:lnTo>
                          <a:pt x="484" y="98"/>
                        </a:lnTo>
                        <a:lnTo>
                          <a:pt x="482" y="96"/>
                        </a:lnTo>
                        <a:lnTo>
                          <a:pt x="480" y="98"/>
                        </a:lnTo>
                        <a:lnTo>
                          <a:pt x="477" y="99"/>
                        </a:lnTo>
                        <a:lnTo>
                          <a:pt x="474" y="99"/>
                        </a:lnTo>
                        <a:lnTo>
                          <a:pt x="473" y="99"/>
                        </a:lnTo>
                        <a:lnTo>
                          <a:pt x="472" y="98"/>
                        </a:lnTo>
                        <a:lnTo>
                          <a:pt x="470" y="96"/>
                        </a:lnTo>
                        <a:lnTo>
                          <a:pt x="469" y="96"/>
                        </a:lnTo>
                        <a:lnTo>
                          <a:pt x="469" y="96"/>
                        </a:lnTo>
                        <a:lnTo>
                          <a:pt x="466" y="99"/>
                        </a:lnTo>
                        <a:lnTo>
                          <a:pt x="465" y="102"/>
                        </a:lnTo>
                        <a:lnTo>
                          <a:pt x="462" y="104"/>
                        </a:lnTo>
                        <a:lnTo>
                          <a:pt x="461" y="104"/>
                        </a:lnTo>
                        <a:lnTo>
                          <a:pt x="460" y="106"/>
                        </a:lnTo>
                        <a:lnTo>
                          <a:pt x="458" y="106"/>
                        </a:lnTo>
                        <a:lnTo>
                          <a:pt x="458" y="104"/>
                        </a:lnTo>
                        <a:lnTo>
                          <a:pt x="457" y="103"/>
                        </a:lnTo>
                        <a:lnTo>
                          <a:pt x="458" y="102"/>
                        </a:lnTo>
                        <a:lnTo>
                          <a:pt x="458" y="99"/>
                        </a:lnTo>
                        <a:lnTo>
                          <a:pt x="457" y="100"/>
                        </a:lnTo>
                        <a:lnTo>
                          <a:pt x="456" y="100"/>
                        </a:lnTo>
                        <a:lnTo>
                          <a:pt x="453" y="102"/>
                        </a:lnTo>
                        <a:lnTo>
                          <a:pt x="452" y="103"/>
                        </a:lnTo>
                        <a:lnTo>
                          <a:pt x="449" y="104"/>
                        </a:lnTo>
                        <a:lnTo>
                          <a:pt x="448" y="106"/>
                        </a:lnTo>
                        <a:lnTo>
                          <a:pt x="448" y="106"/>
                        </a:lnTo>
                        <a:lnTo>
                          <a:pt x="446" y="107"/>
                        </a:lnTo>
                        <a:lnTo>
                          <a:pt x="446" y="110"/>
                        </a:lnTo>
                        <a:lnTo>
                          <a:pt x="445" y="111"/>
                        </a:lnTo>
                        <a:lnTo>
                          <a:pt x="445" y="111"/>
                        </a:lnTo>
                        <a:lnTo>
                          <a:pt x="445" y="112"/>
                        </a:lnTo>
                        <a:lnTo>
                          <a:pt x="444" y="112"/>
                        </a:lnTo>
                        <a:lnTo>
                          <a:pt x="444" y="112"/>
                        </a:lnTo>
                        <a:lnTo>
                          <a:pt x="445" y="115"/>
                        </a:lnTo>
                        <a:lnTo>
                          <a:pt x="446" y="116"/>
                        </a:lnTo>
                        <a:lnTo>
                          <a:pt x="448" y="116"/>
                        </a:lnTo>
                        <a:lnTo>
                          <a:pt x="449" y="119"/>
                        </a:lnTo>
                        <a:lnTo>
                          <a:pt x="449" y="122"/>
                        </a:lnTo>
                        <a:lnTo>
                          <a:pt x="446" y="125"/>
                        </a:lnTo>
                        <a:lnTo>
                          <a:pt x="444" y="129"/>
                        </a:lnTo>
                        <a:lnTo>
                          <a:pt x="441" y="132"/>
                        </a:lnTo>
                        <a:lnTo>
                          <a:pt x="437" y="132"/>
                        </a:lnTo>
                        <a:lnTo>
                          <a:pt x="434" y="132"/>
                        </a:lnTo>
                        <a:lnTo>
                          <a:pt x="432" y="131"/>
                        </a:lnTo>
                        <a:lnTo>
                          <a:pt x="430" y="129"/>
                        </a:lnTo>
                        <a:lnTo>
                          <a:pt x="428" y="128"/>
                        </a:lnTo>
                        <a:lnTo>
                          <a:pt x="428" y="128"/>
                        </a:lnTo>
                        <a:lnTo>
                          <a:pt x="429" y="131"/>
                        </a:lnTo>
                        <a:lnTo>
                          <a:pt x="430" y="133"/>
                        </a:lnTo>
                        <a:lnTo>
                          <a:pt x="432" y="136"/>
                        </a:lnTo>
                        <a:lnTo>
                          <a:pt x="433" y="139"/>
                        </a:lnTo>
                        <a:lnTo>
                          <a:pt x="434" y="139"/>
                        </a:lnTo>
                        <a:lnTo>
                          <a:pt x="434" y="139"/>
                        </a:lnTo>
                        <a:lnTo>
                          <a:pt x="437" y="139"/>
                        </a:lnTo>
                        <a:lnTo>
                          <a:pt x="440" y="139"/>
                        </a:lnTo>
                        <a:lnTo>
                          <a:pt x="442" y="140"/>
                        </a:lnTo>
                        <a:lnTo>
                          <a:pt x="444" y="140"/>
                        </a:lnTo>
                        <a:lnTo>
                          <a:pt x="445" y="141"/>
                        </a:lnTo>
                        <a:lnTo>
                          <a:pt x="445" y="143"/>
                        </a:lnTo>
                        <a:lnTo>
                          <a:pt x="445" y="144"/>
                        </a:lnTo>
                        <a:lnTo>
                          <a:pt x="445" y="145"/>
                        </a:lnTo>
                        <a:lnTo>
                          <a:pt x="446" y="148"/>
                        </a:lnTo>
                        <a:lnTo>
                          <a:pt x="448" y="151"/>
                        </a:lnTo>
                        <a:lnTo>
                          <a:pt x="449" y="153"/>
                        </a:lnTo>
                        <a:lnTo>
                          <a:pt x="453" y="157"/>
                        </a:lnTo>
                        <a:lnTo>
                          <a:pt x="456" y="160"/>
                        </a:lnTo>
                        <a:lnTo>
                          <a:pt x="458" y="161"/>
                        </a:lnTo>
                        <a:lnTo>
                          <a:pt x="457" y="159"/>
                        </a:lnTo>
                        <a:lnTo>
                          <a:pt x="456" y="156"/>
                        </a:lnTo>
                        <a:lnTo>
                          <a:pt x="457" y="155"/>
                        </a:lnTo>
                        <a:lnTo>
                          <a:pt x="457" y="153"/>
                        </a:lnTo>
                        <a:lnTo>
                          <a:pt x="458" y="152"/>
                        </a:lnTo>
                        <a:lnTo>
                          <a:pt x="460" y="152"/>
                        </a:lnTo>
                        <a:lnTo>
                          <a:pt x="464" y="152"/>
                        </a:lnTo>
                        <a:lnTo>
                          <a:pt x="469" y="151"/>
                        </a:lnTo>
                        <a:lnTo>
                          <a:pt x="473" y="149"/>
                        </a:lnTo>
                        <a:lnTo>
                          <a:pt x="477" y="147"/>
                        </a:lnTo>
                        <a:lnTo>
                          <a:pt x="481" y="145"/>
                        </a:lnTo>
                        <a:lnTo>
                          <a:pt x="484" y="143"/>
                        </a:lnTo>
                        <a:lnTo>
                          <a:pt x="488" y="143"/>
                        </a:lnTo>
                        <a:lnTo>
                          <a:pt x="492" y="143"/>
                        </a:lnTo>
                        <a:lnTo>
                          <a:pt x="496" y="145"/>
                        </a:lnTo>
                        <a:lnTo>
                          <a:pt x="498" y="147"/>
                        </a:lnTo>
                        <a:lnTo>
                          <a:pt x="500" y="147"/>
                        </a:lnTo>
                        <a:lnTo>
                          <a:pt x="500" y="143"/>
                        </a:lnTo>
                        <a:lnTo>
                          <a:pt x="501" y="140"/>
                        </a:lnTo>
                        <a:lnTo>
                          <a:pt x="504" y="137"/>
                        </a:lnTo>
                        <a:lnTo>
                          <a:pt x="505" y="136"/>
                        </a:lnTo>
                        <a:lnTo>
                          <a:pt x="506" y="135"/>
                        </a:lnTo>
                        <a:lnTo>
                          <a:pt x="509" y="136"/>
                        </a:lnTo>
                        <a:lnTo>
                          <a:pt x="510" y="137"/>
                        </a:lnTo>
                        <a:lnTo>
                          <a:pt x="512" y="140"/>
                        </a:lnTo>
                        <a:lnTo>
                          <a:pt x="513" y="143"/>
                        </a:lnTo>
                        <a:lnTo>
                          <a:pt x="516" y="148"/>
                        </a:lnTo>
                        <a:lnTo>
                          <a:pt x="518" y="152"/>
                        </a:lnTo>
                        <a:lnTo>
                          <a:pt x="521" y="155"/>
                        </a:lnTo>
                        <a:lnTo>
                          <a:pt x="522" y="157"/>
                        </a:lnTo>
                        <a:lnTo>
                          <a:pt x="524" y="159"/>
                        </a:lnTo>
                        <a:lnTo>
                          <a:pt x="525" y="159"/>
                        </a:lnTo>
                        <a:lnTo>
                          <a:pt x="528" y="159"/>
                        </a:lnTo>
                        <a:lnTo>
                          <a:pt x="529" y="159"/>
                        </a:lnTo>
                        <a:lnTo>
                          <a:pt x="532" y="160"/>
                        </a:lnTo>
                        <a:lnTo>
                          <a:pt x="537" y="161"/>
                        </a:lnTo>
                        <a:lnTo>
                          <a:pt x="541" y="163"/>
                        </a:lnTo>
                        <a:lnTo>
                          <a:pt x="543" y="165"/>
                        </a:lnTo>
                        <a:lnTo>
                          <a:pt x="546" y="167"/>
                        </a:lnTo>
                        <a:lnTo>
                          <a:pt x="550" y="169"/>
                        </a:lnTo>
                        <a:lnTo>
                          <a:pt x="555" y="173"/>
                        </a:lnTo>
                        <a:lnTo>
                          <a:pt x="561" y="179"/>
                        </a:lnTo>
                        <a:lnTo>
                          <a:pt x="563" y="181"/>
                        </a:lnTo>
                        <a:lnTo>
                          <a:pt x="565" y="184"/>
                        </a:lnTo>
                        <a:lnTo>
                          <a:pt x="567" y="185"/>
                        </a:lnTo>
                        <a:lnTo>
                          <a:pt x="569" y="187"/>
                        </a:lnTo>
                        <a:lnTo>
                          <a:pt x="571" y="189"/>
                        </a:lnTo>
                        <a:lnTo>
                          <a:pt x="574" y="192"/>
                        </a:lnTo>
                        <a:lnTo>
                          <a:pt x="577" y="195"/>
                        </a:lnTo>
                        <a:lnTo>
                          <a:pt x="578" y="197"/>
                        </a:lnTo>
                        <a:lnTo>
                          <a:pt x="579" y="199"/>
                        </a:lnTo>
                        <a:lnTo>
                          <a:pt x="581" y="199"/>
                        </a:lnTo>
                        <a:lnTo>
                          <a:pt x="581" y="200"/>
                        </a:lnTo>
                        <a:lnTo>
                          <a:pt x="581" y="200"/>
                        </a:lnTo>
                        <a:lnTo>
                          <a:pt x="582" y="217"/>
                        </a:lnTo>
                        <a:lnTo>
                          <a:pt x="582" y="220"/>
                        </a:lnTo>
                        <a:lnTo>
                          <a:pt x="579" y="220"/>
                        </a:lnTo>
                        <a:lnTo>
                          <a:pt x="575" y="220"/>
                        </a:lnTo>
                        <a:lnTo>
                          <a:pt x="570" y="220"/>
                        </a:lnTo>
                        <a:lnTo>
                          <a:pt x="567" y="220"/>
                        </a:lnTo>
                        <a:lnTo>
                          <a:pt x="562" y="220"/>
                        </a:lnTo>
                        <a:lnTo>
                          <a:pt x="559" y="220"/>
                        </a:lnTo>
                        <a:lnTo>
                          <a:pt x="555" y="220"/>
                        </a:lnTo>
                        <a:lnTo>
                          <a:pt x="551" y="220"/>
                        </a:lnTo>
                        <a:lnTo>
                          <a:pt x="550" y="221"/>
                        </a:lnTo>
                        <a:lnTo>
                          <a:pt x="550" y="221"/>
                        </a:lnTo>
                        <a:lnTo>
                          <a:pt x="549" y="223"/>
                        </a:lnTo>
                        <a:lnTo>
                          <a:pt x="547" y="224"/>
                        </a:lnTo>
                        <a:lnTo>
                          <a:pt x="546" y="227"/>
                        </a:lnTo>
                        <a:lnTo>
                          <a:pt x="543" y="229"/>
                        </a:lnTo>
                        <a:lnTo>
                          <a:pt x="541" y="229"/>
                        </a:lnTo>
                        <a:lnTo>
                          <a:pt x="537" y="231"/>
                        </a:lnTo>
                        <a:lnTo>
                          <a:pt x="536" y="231"/>
                        </a:lnTo>
                        <a:lnTo>
                          <a:pt x="534" y="231"/>
                        </a:lnTo>
                        <a:lnTo>
                          <a:pt x="532" y="231"/>
                        </a:lnTo>
                        <a:lnTo>
                          <a:pt x="530" y="231"/>
                        </a:lnTo>
                        <a:lnTo>
                          <a:pt x="529" y="232"/>
                        </a:lnTo>
                        <a:lnTo>
                          <a:pt x="529" y="232"/>
                        </a:lnTo>
                        <a:lnTo>
                          <a:pt x="529" y="233"/>
                        </a:lnTo>
                        <a:lnTo>
                          <a:pt x="530" y="235"/>
                        </a:lnTo>
                        <a:lnTo>
                          <a:pt x="532" y="236"/>
                        </a:lnTo>
                        <a:lnTo>
                          <a:pt x="534" y="239"/>
                        </a:lnTo>
                        <a:lnTo>
                          <a:pt x="538" y="240"/>
                        </a:lnTo>
                        <a:lnTo>
                          <a:pt x="541" y="241"/>
                        </a:lnTo>
                        <a:lnTo>
                          <a:pt x="543" y="244"/>
                        </a:lnTo>
                        <a:lnTo>
                          <a:pt x="546" y="245"/>
                        </a:lnTo>
                        <a:lnTo>
                          <a:pt x="550" y="247"/>
                        </a:lnTo>
                        <a:lnTo>
                          <a:pt x="554" y="248"/>
                        </a:lnTo>
                        <a:lnTo>
                          <a:pt x="558" y="249"/>
                        </a:lnTo>
                        <a:lnTo>
                          <a:pt x="563" y="251"/>
                        </a:lnTo>
                        <a:lnTo>
                          <a:pt x="569" y="252"/>
                        </a:lnTo>
                        <a:lnTo>
                          <a:pt x="573" y="251"/>
                        </a:lnTo>
                        <a:lnTo>
                          <a:pt x="575" y="251"/>
                        </a:lnTo>
                        <a:lnTo>
                          <a:pt x="577" y="249"/>
                        </a:lnTo>
                        <a:lnTo>
                          <a:pt x="578" y="248"/>
                        </a:lnTo>
                        <a:lnTo>
                          <a:pt x="578" y="247"/>
                        </a:lnTo>
                        <a:lnTo>
                          <a:pt x="579" y="245"/>
                        </a:lnTo>
                        <a:lnTo>
                          <a:pt x="582" y="244"/>
                        </a:lnTo>
                        <a:lnTo>
                          <a:pt x="585" y="243"/>
                        </a:lnTo>
                        <a:lnTo>
                          <a:pt x="587" y="244"/>
                        </a:lnTo>
                        <a:lnTo>
                          <a:pt x="587" y="244"/>
                        </a:lnTo>
                        <a:lnTo>
                          <a:pt x="589" y="244"/>
                        </a:lnTo>
                        <a:lnTo>
                          <a:pt x="590" y="244"/>
                        </a:lnTo>
                        <a:lnTo>
                          <a:pt x="591" y="247"/>
                        </a:lnTo>
                        <a:lnTo>
                          <a:pt x="593" y="251"/>
                        </a:lnTo>
                        <a:lnTo>
                          <a:pt x="593" y="253"/>
                        </a:lnTo>
                        <a:lnTo>
                          <a:pt x="594" y="257"/>
                        </a:lnTo>
                        <a:lnTo>
                          <a:pt x="594" y="260"/>
                        </a:lnTo>
                        <a:lnTo>
                          <a:pt x="595" y="263"/>
                        </a:lnTo>
                        <a:lnTo>
                          <a:pt x="595" y="265"/>
                        </a:lnTo>
                        <a:lnTo>
                          <a:pt x="597" y="267"/>
                        </a:lnTo>
                        <a:lnTo>
                          <a:pt x="597" y="268"/>
                        </a:lnTo>
                        <a:lnTo>
                          <a:pt x="597" y="268"/>
                        </a:lnTo>
                        <a:lnTo>
                          <a:pt x="597" y="268"/>
                        </a:lnTo>
                        <a:lnTo>
                          <a:pt x="598" y="269"/>
                        </a:lnTo>
                        <a:lnTo>
                          <a:pt x="598" y="272"/>
                        </a:lnTo>
                        <a:lnTo>
                          <a:pt x="601" y="280"/>
                        </a:lnTo>
                        <a:lnTo>
                          <a:pt x="603" y="288"/>
                        </a:lnTo>
                        <a:lnTo>
                          <a:pt x="603" y="294"/>
                        </a:lnTo>
                        <a:lnTo>
                          <a:pt x="602" y="298"/>
                        </a:lnTo>
                        <a:lnTo>
                          <a:pt x="603" y="302"/>
                        </a:lnTo>
                        <a:lnTo>
                          <a:pt x="605" y="306"/>
                        </a:lnTo>
                        <a:lnTo>
                          <a:pt x="607" y="310"/>
                        </a:lnTo>
                        <a:lnTo>
                          <a:pt x="609" y="316"/>
                        </a:lnTo>
                        <a:lnTo>
                          <a:pt x="611" y="321"/>
                        </a:lnTo>
                        <a:lnTo>
                          <a:pt x="613" y="326"/>
                        </a:lnTo>
                        <a:lnTo>
                          <a:pt x="614" y="330"/>
                        </a:lnTo>
                        <a:lnTo>
                          <a:pt x="615" y="333"/>
                        </a:lnTo>
                        <a:lnTo>
                          <a:pt x="617" y="336"/>
                        </a:lnTo>
                        <a:lnTo>
                          <a:pt x="618" y="341"/>
                        </a:lnTo>
                        <a:lnTo>
                          <a:pt x="621" y="349"/>
                        </a:lnTo>
                        <a:lnTo>
                          <a:pt x="623" y="357"/>
                        </a:lnTo>
                        <a:lnTo>
                          <a:pt x="625" y="362"/>
                        </a:lnTo>
                        <a:lnTo>
                          <a:pt x="625" y="365"/>
                        </a:lnTo>
                        <a:lnTo>
                          <a:pt x="622" y="365"/>
                        </a:lnTo>
                        <a:lnTo>
                          <a:pt x="619" y="365"/>
                        </a:lnTo>
                        <a:lnTo>
                          <a:pt x="618" y="365"/>
                        </a:lnTo>
                        <a:lnTo>
                          <a:pt x="618" y="366"/>
                        </a:lnTo>
                        <a:lnTo>
                          <a:pt x="617" y="368"/>
                        </a:lnTo>
                        <a:lnTo>
                          <a:pt x="615" y="370"/>
                        </a:lnTo>
                        <a:lnTo>
                          <a:pt x="613" y="373"/>
                        </a:lnTo>
                        <a:lnTo>
                          <a:pt x="610" y="374"/>
                        </a:lnTo>
                        <a:lnTo>
                          <a:pt x="607" y="377"/>
                        </a:lnTo>
                        <a:lnTo>
                          <a:pt x="606" y="378"/>
                        </a:lnTo>
                        <a:lnTo>
                          <a:pt x="605" y="380"/>
                        </a:lnTo>
                        <a:lnTo>
                          <a:pt x="602" y="382"/>
                        </a:lnTo>
                        <a:lnTo>
                          <a:pt x="601" y="384"/>
                        </a:lnTo>
                        <a:lnTo>
                          <a:pt x="601" y="385"/>
                        </a:lnTo>
                        <a:lnTo>
                          <a:pt x="599" y="386"/>
                        </a:lnTo>
                        <a:lnTo>
                          <a:pt x="598" y="388"/>
                        </a:lnTo>
                        <a:lnTo>
                          <a:pt x="595" y="388"/>
                        </a:lnTo>
                        <a:lnTo>
                          <a:pt x="594" y="388"/>
                        </a:lnTo>
                        <a:lnTo>
                          <a:pt x="593" y="386"/>
                        </a:lnTo>
                        <a:lnTo>
                          <a:pt x="589" y="386"/>
                        </a:lnTo>
                        <a:lnTo>
                          <a:pt x="585" y="386"/>
                        </a:lnTo>
                        <a:lnTo>
                          <a:pt x="582" y="386"/>
                        </a:lnTo>
                        <a:lnTo>
                          <a:pt x="578" y="385"/>
                        </a:lnTo>
                        <a:lnTo>
                          <a:pt x="575" y="385"/>
                        </a:lnTo>
                        <a:lnTo>
                          <a:pt x="573" y="384"/>
                        </a:lnTo>
                        <a:lnTo>
                          <a:pt x="571" y="382"/>
                        </a:lnTo>
                        <a:lnTo>
                          <a:pt x="571" y="380"/>
                        </a:lnTo>
                        <a:lnTo>
                          <a:pt x="571" y="377"/>
                        </a:lnTo>
                        <a:lnTo>
                          <a:pt x="573" y="376"/>
                        </a:lnTo>
                        <a:lnTo>
                          <a:pt x="574" y="373"/>
                        </a:lnTo>
                        <a:lnTo>
                          <a:pt x="575" y="372"/>
                        </a:lnTo>
                        <a:lnTo>
                          <a:pt x="578" y="368"/>
                        </a:lnTo>
                        <a:lnTo>
                          <a:pt x="581" y="365"/>
                        </a:lnTo>
                        <a:lnTo>
                          <a:pt x="585" y="361"/>
                        </a:lnTo>
                        <a:lnTo>
                          <a:pt x="589" y="357"/>
                        </a:lnTo>
                        <a:lnTo>
                          <a:pt x="591" y="356"/>
                        </a:lnTo>
                        <a:lnTo>
                          <a:pt x="591" y="353"/>
                        </a:lnTo>
                        <a:lnTo>
                          <a:pt x="591" y="349"/>
                        </a:lnTo>
                        <a:lnTo>
                          <a:pt x="590" y="346"/>
                        </a:lnTo>
                        <a:lnTo>
                          <a:pt x="590" y="344"/>
                        </a:lnTo>
                        <a:lnTo>
                          <a:pt x="590" y="341"/>
                        </a:lnTo>
                        <a:lnTo>
                          <a:pt x="590" y="340"/>
                        </a:lnTo>
                        <a:lnTo>
                          <a:pt x="587" y="341"/>
                        </a:lnTo>
                        <a:lnTo>
                          <a:pt x="585" y="341"/>
                        </a:lnTo>
                        <a:lnTo>
                          <a:pt x="582" y="341"/>
                        </a:lnTo>
                        <a:lnTo>
                          <a:pt x="579" y="340"/>
                        </a:lnTo>
                        <a:lnTo>
                          <a:pt x="577" y="338"/>
                        </a:lnTo>
                        <a:lnTo>
                          <a:pt x="575" y="338"/>
                        </a:lnTo>
                        <a:lnTo>
                          <a:pt x="575" y="338"/>
                        </a:lnTo>
                        <a:lnTo>
                          <a:pt x="574" y="338"/>
                        </a:lnTo>
                        <a:lnTo>
                          <a:pt x="574" y="340"/>
                        </a:lnTo>
                        <a:lnTo>
                          <a:pt x="573" y="340"/>
                        </a:lnTo>
                        <a:lnTo>
                          <a:pt x="570" y="342"/>
                        </a:lnTo>
                        <a:lnTo>
                          <a:pt x="569" y="344"/>
                        </a:lnTo>
                        <a:lnTo>
                          <a:pt x="567" y="344"/>
                        </a:lnTo>
                        <a:lnTo>
                          <a:pt x="565" y="345"/>
                        </a:lnTo>
                        <a:lnTo>
                          <a:pt x="562" y="345"/>
                        </a:lnTo>
                        <a:lnTo>
                          <a:pt x="559" y="345"/>
                        </a:lnTo>
                        <a:lnTo>
                          <a:pt x="558" y="344"/>
                        </a:lnTo>
                        <a:lnTo>
                          <a:pt x="557" y="342"/>
                        </a:lnTo>
                        <a:lnTo>
                          <a:pt x="555" y="340"/>
                        </a:lnTo>
                        <a:lnTo>
                          <a:pt x="554" y="340"/>
                        </a:lnTo>
                        <a:lnTo>
                          <a:pt x="554" y="341"/>
                        </a:lnTo>
                        <a:lnTo>
                          <a:pt x="553" y="341"/>
                        </a:lnTo>
                        <a:lnTo>
                          <a:pt x="549" y="344"/>
                        </a:lnTo>
                        <a:lnTo>
                          <a:pt x="545" y="345"/>
                        </a:lnTo>
                        <a:lnTo>
                          <a:pt x="542" y="344"/>
                        </a:lnTo>
                        <a:lnTo>
                          <a:pt x="540" y="342"/>
                        </a:lnTo>
                        <a:lnTo>
                          <a:pt x="538" y="341"/>
                        </a:lnTo>
                        <a:lnTo>
                          <a:pt x="537" y="340"/>
                        </a:lnTo>
                        <a:lnTo>
                          <a:pt x="536" y="336"/>
                        </a:lnTo>
                        <a:lnTo>
                          <a:pt x="534" y="332"/>
                        </a:lnTo>
                        <a:lnTo>
                          <a:pt x="533" y="329"/>
                        </a:lnTo>
                        <a:lnTo>
                          <a:pt x="532" y="326"/>
                        </a:lnTo>
                        <a:lnTo>
                          <a:pt x="530" y="325"/>
                        </a:lnTo>
                        <a:lnTo>
                          <a:pt x="530" y="322"/>
                        </a:lnTo>
                        <a:lnTo>
                          <a:pt x="530" y="322"/>
                        </a:lnTo>
                        <a:lnTo>
                          <a:pt x="529" y="322"/>
                        </a:lnTo>
                        <a:lnTo>
                          <a:pt x="525" y="321"/>
                        </a:lnTo>
                        <a:lnTo>
                          <a:pt x="524" y="320"/>
                        </a:lnTo>
                        <a:lnTo>
                          <a:pt x="521" y="317"/>
                        </a:lnTo>
                        <a:lnTo>
                          <a:pt x="520" y="314"/>
                        </a:lnTo>
                        <a:lnTo>
                          <a:pt x="520" y="314"/>
                        </a:lnTo>
                        <a:lnTo>
                          <a:pt x="518" y="313"/>
                        </a:lnTo>
                        <a:lnTo>
                          <a:pt x="517" y="312"/>
                        </a:lnTo>
                        <a:lnTo>
                          <a:pt x="517" y="310"/>
                        </a:lnTo>
                        <a:lnTo>
                          <a:pt x="516" y="312"/>
                        </a:lnTo>
                        <a:lnTo>
                          <a:pt x="516" y="314"/>
                        </a:lnTo>
                        <a:lnTo>
                          <a:pt x="516" y="316"/>
                        </a:lnTo>
                        <a:lnTo>
                          <a:pt x="516" y="317"/>
                        </a:lnTo>
                        <a:lnTo>
                          <a:pt x="517" y="318"/>
                        </a:lnTo>
                        <a:lnTo>
                          <a:pt x="520" y="321"/>
                        </a:lnTo>
                        <a:lnTo>
                          <a:pt x="521" y="322"/>
                        </a:lnTo>
                        <a:lnTo>
                          <a:pt x="522" y="324"/>
                        </a:lnTo>
                        <a:lnTo>
                          <a:pt x="522" y="325"/>
                        </a:lnTo>
                        <a:lnTo>
                          <a:pt x="522" y="326"/>
                        </a:lnTo>
                        <a:lnTo>
                          <a:pt x="521" y="328"/>
                        </a:lnTo>
                        <a:lnTo>
                          <a:pt x="521" y="329"/>
                        </a:lnTo>
                        <a:lnTo>
                          <a:pt x="517" y="332"/>
                        </a:lnTo>
                        <a:lnTo>
                          <a:pt x="514" y="332"/>
                        </a:lnTo>
                        <a:lnTo>
                          <a:pt x="510" y="333"/>
                        </a:lnTo>
                        <a:lnTo>
                          <a:pt x="508" y="333"/>
                        </a:lnTo>
                        <a:lnTo>
                          <a:pt x="506" y="333"/>
                        </a:lnTo>
                        <a:lnTo>
                          <a:pt x="505" y="333"/>
                        </a:lnTo>
                        <a:lnTo>
                          <a:pt x="504" y="334"/>
                        </a:lnTo>
                        <a:lnTo>
                          <a:pt x="502" y="334"/>
                        </a:lnTo>
                        <a:lnTo>
                          <a:pt x="501" y="337"/>
                        </a:lnTo>
                        <a:lnTo>
                          <a:pt x="498" y="340"/>
                        </a:lnTo>
                        <a:lnTo>
                          <a:pt x="497" y="342"/>
                        </a:lnTo>
                        <a:lnTo>
                          <a:pt x="494" y="345"/>
                        </a:lnTo>
                        <a:lnTo>
                          <a:pt x="493" y="346"/>
                        </a:lnTo>
                        <a:lnTo>
                          <a:pt x="492" y="349"/>
                        </a:lnTo>
                        <a:lnTo>
                          <a:pt x="489" y="350"/>
                        </a:lnTo>
                        <a:lnTo>
                          <a:pt x="488" y="350"/>
                        </a:lnTo>
                        <a:lnTo>
                          <a:pt x="485" y="353"/>
                        </a:lnTo>
                        <a:lnTo>
                          <a:pt x="482" y="354"/>
                        </a:lnTo>
                        <a:lnTo>
                          <a:pt x="481" y="357"/>
                        </a:lnTo>
                        <a:lnTo>
                          <a:pt x="481" y="360"/>
                        </a:lnTo>
                        <a:lnTo>
                          <a:pt x="481" y="362"/>
                        </a:lnTo>
                        <a:lnTo>
                          <a:pt x="481" y="365"/>
                        </a:lnTo>
                        <a:lnTo>
                          <a:pt x="481" y="369"/>
                        </a:lnTo>
                        <a:lnTo>
                          <a:pt x="480" y="373"/>
                        </a:lnTo>
                        <a:lnTo>
                          <a:pt x="478" y="377"/>
                        </a:lnTo>
                        <a:lnTo>
                          <a:pt x="476" y="381"/>
                        </a:lnTo>
                        <a:lnTo>
                          <a:pt x="476" y="382"/>
                        </a:lnTo>
                        <a:lnTo>
                          <a:pt x="474" y="384"/>
                        </a:lnTo>
                        <a:lnTo>
                          <a:pt x="473" y="385"/>
                        </a:lnTo>
                        <a:lnTo>
                          <a:pt x="472" y="385"/>
                        </a:lnTo>
                        <a:lnTo>
                          <a:pt x="469" y="385"/>
                        </a:lnTo>
                        <a:lnTo>
                          <a:pt x="466" y="384"/>
                        </a:lnTo>
                        <a:lnTo>
                          <a:pt x="466" y="384"/>
                        </a:lnTo>
                        <a:lnTo>
                          <a:pt x="466" y="385"/>
                        </a:lnTo>
                        <a:lnTo>
                          <a:pt x="465" y="388"/>
                        </a:lnTo>
                        <a:lnTo>
                          <a:pt x="464" y="392"/>
                        </a:lnTo>
                        <a:lnTo>
                          <a:pt x="464" y="393"/>
                        </a:lnTo>
                        <a:lnTo>
                          <a:pt x="462" y="394"/>
                        </a:lnTo>
                        <a:lnTo>
                          <a:pt x="461" y="397"/>
                        </a:lnTo>
                        <a:lnTo>
                          <a:pt x="460" y="398"/>
                        </a:lnTo>
                        <a:lnTo>
                          <a:pt x="457" y="398"/>
                        </a:lnTo>
                        <a:lnTo>
                          <a:pt x="457" y="400"/>
                        </a:lnTo>
                        <a:lnTo>
                          <a:pt x="454" y="398"/>
                        </a:lnTo>
                        <a:lnTo>
                          <a:pt x="453" y="397"/>
                        </a:lnTo>
                        <a:lnTo>
                          <a:pt x="452" y="396"/>
                        </a:lnTo>
                        <a:lnTo>
                          <a:pt x="450" y="393"/>
                        </a:lnTo>
                        <a:lnTo>
                          <a:pt x="449" y="392"/>
                        </a:lnTo>
                        <a:lnTo>
                          <a:pt x="448" y="389"/>
                        </a:lnTo>
                        <a:lnTo>
                          <a:pt x="448" y="389"/>
                        </a:lnTo>
                        <a:lnTo>
                          <a:pt x="446" y="389"/>
                        </a:lnTo>
                        <a:lnTo>
                          <a:pt x="444" y="390"/>
                        </a:lnTo>
                        <a:lnTo>
                          <a:pt x="441" y="393"/>
                        </a:lnTo>
                        <a:lnTo>
                          <a:pt x="438" y="393"/>
                        </a:lnTo>
                        <a:lnTo>
                          <a:pt x="437" y="394"/>
                        </a:lnTo>
                        <a:lnTo>
                          <a:pt x="436" y="397"/>
                        </a:lnTo>
                        <a:lnTo>
                          <a:pt x="436" y="400"/>
                        </a:lnTo>
                        <a:lnTo>
                          <a:pt x="436" y="402"/>
                        </a:lnTo>
                        <a:lnTo>
                          <a:pt x="434" y="405"/>
                        </a:lnTo>
                        <a:lnTo>
                          <a:pt x="432" y="406"/>
                        </a:lnTo>
                        <a:lnTo>
                          <a:pt x="429" y="406"/>
                        </a:lnTo>
                        <a:lnTo>
                          <a:pt x="429" y="406"/>
                        </a:lnTo>
                        <a:lnTo>
                          <a:pt x="428" y="406"/>
                        </a:lnTo>
                        <a:lnTo>
                          <a:pt x="425" y="406"/>
                        </a:lnTo>
                        <a:lnTo>
                          <a:pt x="424" y="405"/>
                        </a:lnTo>
                        <a:lnTo>
                          <a:pt x="422" y="404"/>
                        </a:lnTo>
                        <a:lnTo>
                          <a:pt x="421" y="401"/>
                        </a:lnTo>
                        <a:lnTo>
                          <a:pt x="421" y="400"/>
                        </a:lnTo>
                        <a:lnTo>
                          <a:pt x="420" y="398"/>
                        </a:lnTo>
                        <a:lnTo>
                          <a:pt x="418" y="400"/>
                        </a:lnTo>
                        <a:lnTo>
                          <a:pt x="417" y="401"/>
                        </a:lnTo>
                        <a:lnTo>
                          <a:pt x="415" y="404"/>
                        </a:lnTo>
                        <a:lnTo>
                          <a:pt x="413" y="406"/>
                        </a:lnTo>
                        <a:lnTo>
                          <a:pt x="412" y="409"/>
                        </a:lnTo>
                        <a:lnTo>
                          <a:pt x="411" y="412"/>
                        </a:lnTo>
                        <a:lnTo>
                          <a:pt x="408" y="413"/>
                        </a:lnTo>
                        <a:lnTo>
                          <a:pt x="407" y="414"/>
                        </a:lnTo>
                        <a:lnTo>
                          <a:pt x="404" y="416"/>
                        </a:lnTo>
                        <a:lnTo>
                          <a:pt x="403" y="416"/>
                        </a:lnTo>
                        <a:lnTo>
                          <a:pt x="401" y="417"/>
                        </a:lnTo>
                        <a:lnTo>
                          <a:pt x="400" y="418"/>
                        </a:lnTo>
                        <a:lnTo>
                          <a:pt x="399" y="421"/>
                        </a:lnTo>
                        <a:lnTo>
                          <a:pt x="397" y="422"/>
                        </a:lnTo>
                        <a:lnTo>
                          <a:pt x="396" y="424"/>
                        </a:lnTo>
                        <a:lnTo>
                          <a:pt x="393" y="425"/>
                        </a:lnTo>
                        <a:lnTo>
                          <a:pt x="391" y="425"/>
                        </a:lnTo>
                        <a:lnTo>
                          <a:pt x="389" y="425"/>
                        </a:lnTo>
                        <a:lnTo>
                          <a:pt x="388" y="424"/>
                        </a:lnTo>
                        <a:lnTo>
                          <a:pt x="387" y="424"/>
                        </a:lnTo>
                        <a:lnTo>
                          <a:pt x="385" y="421"/>
                        </a:lnTo>
                        <a:lnTo>
                          <a:pt x="385" y="420"/>
                        </a:lnTo>
                        <a:lnTo>
                          <a:pt x="387" y="417"/>
                        </a:lnTo>
                        <a:lnTo>
                          <a:pt x="384" y="418"/>
                        </a:lnTo>
                        <a:lnTo>
                          <a:pt x="381" y="420"/>
                        </a:lnTo>
                        <a:lnTo>
                          <a:pt x="377" y="421"/>
                        </a:lnTo>
                        <a:lnTo>
                          <a:pt x="375" y="420"/>
                        </a:lnTo>
                        <a:lnTo>
                          <a:pt x="372" y="418"/>
                        </a:lnTo>
                        <a:lnTo>
                          <a:pt x="368" y="420"/>
                        </a:lnTo>
                        <a:lnTo>
                          <a:pt x="365" y="420"/>
                        </a:lnTo>
                        <a:lnTo>
                          <a:pt x="363" y="421"/>
                        </a:lnTo>
                        <a:lnTo>
                          <a:pt x="360" y="421"/>
                        </a:lnTo>
                        <a:lnTo>
                          <a:pt x="357" y="421"/>
                        </a:lnTo>
                        <a:lnTo>
                          <a:pt x="355" y="420"/>
                        </a:lnTo>
                        <a:lnTo>
                          <a:pt x="353" y="418"/>
                        </a:lnTo>
                        <a:lnTo>
                          <a:pt x="351" y="416"/>
                        </a:lnTo>
                        <a:lnTo>
                          <a:pt x="349" y="414"/>
                        </a:lnTo>
                        <a:lnTo>
                          <a:pt x="348" y="412"/>
                        </a:lnTo>
                        <a:lnTo>
                          <a:pt x="347" y="412"/>
                        </a:lnTo>
                        <a:lnTo>
                          <a:pt x="347" y="412"/>
                        </a:lnTo>
                        <a:lnTo>
                          <a:pt x="343" y="412"/>
                        </a:lnTo>
                        <a:lnTo>
                          <a:pt x="340" y="412"/>
                        </a:lnTo>
                        <a:lnTo>
                          <a:pt x="337" y="410"/>
                        </a:lnTo>
                        <a:lnTo>
                          <a:pt x="336" y="408"/>
                        </a:lnTo>
                        <a:lnTo>
                          <a:pt x="336" y="405"/>
                        </a:lnTo>
                        <a:lnTo>
                          <a:pt x="336" y="404"/>
                        </a:lnTo>
                        <a:lnTo>
                          <a:pt x="335" y="402"/>
                        </a:lnTo>
                        <a:lnTo>
                          <a:pt x="335" y="402"/>
                        </a:lnTo>
                        <a:lnTo>
                          <a:pt x="332" y="404"/>
                        </a:lnTo>
                        <a:lnTo>
                          <a:pt x="329" y="404"/>
                        </a:lnTo>
                        <a:lnTo>
                          <a:pt x="327" y="404"/>
                        </a:lnTo>
                        <a:lnTo>
                          <a:pt x="324" y="404"/>
                        </a:lnTo>
                        <a:lnTo>
                          <a:pt x="321" y="404"/>
                        </a:lnTo>
                        <a:lnTo>
                          <a:pt x="319" y="402"/>
                        </a:lnTo>
                        <a:lnTo>
                          <a:pt x="317" y="402"/>
                        </a:lnTo>
                        <a:lnTo>
                          <a:pt x="315" y="402"/>
                        </a:lnTo>
                        <a:lnTo>
                          <a:pt x="312" y="404"/>
                        </a:lnTo>
                        <a:lnTo>
                          <a:pt x="309" y="404"/>
                        </a:lnTo>
                        <a:lnTo>
                          <a:pt x="307" y="405"/>
                        </a:lnTo>
                        <a:lnTo>
                          <a:pt x="304" y="405"/>
                        </a:lnTo>
                        <a:lnTo>
                          <a:pt x="300" y="405"/>
                        </a:lnTo>
                        <a:lnTo>
                          <a:pt x="297" y="404"/>
                        </a:lnTo>
                        <a:lnTo>
                          <a:pt x="296" y="401"/>
                        </a:lnTo>
                        <a:lnTo>
                          <a:pt x="295" y="398"/>
                        </a:lnTo>
                        <a:lnTo>
                          <a:pt x="295" y="397"/>
                        </a:lnTo>
                        <a:lnTo>
                          <a:pt x="294" y="396"/>
                        </a:lnTo>
                        <a:lnTo>
                          <a:pt x="291" y="393"/>
                        </a:lnTo>
                        <a:lnTo>
                          <a:pt x="287" y="390"/>
                        </a:lnTo>
                        <a:lnTo>
                          <a:pt x="284" y="388"/>
                        </a:lnTo>
                        <a:lnTo>
                          <a:pt x="282" y="386"/>
                        </a:lnTo>
                        <a:lnTo>
                          <a:pt x="279" y="385"/>
                        </a:lnTo>
                        <a:lnTo>
                          <a:pt x="276" y="385"/>
                        </a:lnTo>
                        <a:lnTo>
                          <a:pt x="275" y="385"/>
                        </a:lnTo>
                        <a:lnTo>
                          <a:pt x="271" y="385"/>
                        </a:lnTo>
                        <a:lnTo>
                          <a:pt x="268" y="384"/>
                        </a:lnTo>
                        <a:lnTo>
                          <a:pt x="266" y="382"/>
                        </a:lnTo>
                        <a:lnTo>
                          <a:pt x="264" y="381"/>
                        </a:lnTo>
                        <a:lnTo>
                          <a:pt x="263" y="380"/>
                        </a:lnTo>
                        <a:lnTo>
                          <a:pt x="262" y="378"/>
                        </a:lnTo>
                        <a:lnTo>
                          <a:pt x="262" y="378"/>
                        </a:lnTo>
                        <a:lnTo>
                          <a:pt x="259" y="378"/>
                        </a:lnTo>
                        <a:lnTo>
                          <a:pt x="256" y="380"/>
                        </a:lnTo>
                        <a:lnTo>
                          <a:pt x="254" y="381"/>
                        </a:lnTo>
                        <a:lnTo>
                          <a:pt x="251" y="384"/>
                        </a:lnTo>
                        <a:lnTo>
                          <a:pt x="247" y="384"/>
                        </a:lnTo>
                        <a:lnTo>
                          <a:pt x="244" y="384"/>
                        </a:lnTo>
                        <a:lnTo>
                          <a:pt x="242" y="381"/>
                        </a:lnTo>
                        <a:lnTo>
                          <a:pt x="240" y="380"/>
                        </a:lnTo>
                        <a:lnTo>
                          <a:pt x="239" y="382"/>
                        </a:lnTo>
                        <a:lnTo>
                          <a:pt x="236" y="384"/>
                        </a:lnTo>
                        <a:lnTo>
                          <a:pt x="235" y="385"/>
                        </a:lnTo>
                        <a:lnTo>
                          <a:pt x="235" y="388"/>
                        </a:lnTo>
                        <a:lnTo>
                          <a:pt x="234" y="390"/>
                        </a:lnTo>
                        <a:lnTo>
                          <a:pt x="234" y="393"/>
                        </a:lnTo>
                        <a:lnTo>
                          <a:pt x="231" y="396"/>
                        </a:lnTo>
                        <a:lnTo>
                          <a:pt x="228" y="396"/>
                        </a:lnTo>
                        <a:lnTo>
                          <a:pt x="227" y="397"/>
                        </a:lnTo>
                        <a:lnTo>
                          <a:pt x="226" y="398"/>
                        </a:lnTo>
                        <a:lnTo>
                          <a:pt x="224" y="401"/>
                        </a:lnTo>
                        <a:lnTo>
                          <a:pt x="223" y="402"/>
                        </a:lnTo>
                        <a:lnTo>
                          <a:pt x="220" y="402"/>
                        </a:lnTo>
                        <a:lnTo>
                          <a:pt x="219" y="402"/>
                        </a:lnTo>
                        <a:lnTo>
                          <a:pt x="216" y="401"/>
                        </a:lnTo>
                        <a:lnTo>
                          <a:pt x="216" y="401"/>
                        </a:lnTo>
                        <a:lnTo>
                          <a:pt x="215" y="401"/>
                        </a:lnTo>
                        <a:lnTo>
                          <a:pt x="214" y="402"/>
                        </a:lnTo>
                        <a:lnTo>
                          <a:pt x="212" y="404"/>
                        </a:lnTo>
                        <a:lnTo>
                          <a:pt x="211" y="405"/>
                        </a:lnTo>
                        <a:lnTo>
                          <a:pt x="208" y="406"/>
                        </a:lnTo>
                        <a:lnTo>
                          <a:pt x="207" y="408"/>
                        </a:lnTo>
                        <a:lnTo>
                          <a:pt x="206" y="409"/>
                        </a:lnTo>
                        <a:lnTo>
                          <a:pt x="204" y="410"/>
                        </a:lnTo>
                        <a:lnTo>
                          <a:pt x="204" y="412"/>
                        </a:lnTo>
                        <a:lnTo>
                          <a:pt x="202" y="414"/>
                        </a:lnTo>
                        <a:lnTo>
                          <a:pt x="200" y="416"/>
                        </a:lnTo>
                        <a:lnTo>
                          <a:pt x="198" y="416"/>
                        </a:lnTo>
                        <a:lnTo>
                          <a:pt x="194" y="417"/>
                        </a:lnTo>
                        <a:lnTo>
                          <a:pt x="191" y="418"/>
                        </a:lnTo>
                        <a:lnTo>
                          <a:pt x="187" y="418"/>
                        </a:lnTo>
                        <a:lnTo>
                          <a:pt x="184" y="417"/>
                        </a:lnTo>
                        <a:lnTo>
                          <a:pt x="180" y="414"/>
                        </a:lnTo>
                        <a:lnTo>
                          <a:pt x="176" y="413"/>
                        </a:lnTo>
                        <a:lnTo>
                          <a:pt x="175" y="413"/>
                        </a:lnTo>
                        <a:lnTo>
                          <a:pt x="174" y="413"/>
                        </a:lnTo>
                        <a:lnTo>
                          <a:pt x="171" y="416"/>
                        </a:lnTo>
                        <a:lnTo>
                          <a:pt x="169" y="417"/>
                        </a:lnTo>
                        <a:lnTo>
                          <a:pt x="165" y="420"/>
                        </a:lnTo>
                        <a:lnTo>
                          <a:pt x="162" y="422"/>
                        </a:lnTo>
                        <a:lnTo>
                          <a:pt x="159" y="426"/>
                        </a:lnTo>
                        <a:lnTo>
                          <a:pt x="158" y="428"/>
                        </a:lnTo>
                        <a:lnTo>
                          <a:pt x="158" y="429"/>
                        </a:lnTo>
                        <a:lnTo>
                          <a:pt x="159" y="430"/>
                        </a:lnTo>
                        <a:lnTo>
                          <a:pt x="159" y="431"/>
                        </a:lnTo>
                        <a:lnTo>
                          <a:pt x="161" y="434"/>
                        </a:lnTo>
                        <a:lnTo>
                          <a:pt x="161" y="437"/>
                        </a:lnTo>
                        <a:lnTo>
                          <a:pt x="159" y="438"/>
                        </a:lnTo>
                        <a:lnTo>
                          <a:pt x="159" y="441"/>
                        </a:lnTo>
                        <a:lnTo>
                          <a:pt x="159" y="443"/>
                        </a:lnTo>
                        <a:lnTo>
                          <a:pt x="158" y="446"/>
                        </a:lnTo>
                        <a:lnTo>
                          <a:pt x="157" y="447"/>
                        </a:lnTo>
                        <a:lnTo>
                          <a:pt x="154" y="447"/>
                        </a:lnTo>
                        <a:lnTo>
                          <a:pt x="151" y="447"/>
                        </a:lnTo>
                        <a:lnTo>
                          <a:pt x="149" y="446"/>
                        </a:lnTo>
                        <a:lnTo>
                          <a:pt x="146" y="443"/>
                        </a:lnTo>
                        <a:lnTo>
                          <a:pt x="142" y="443"/>
                        </a:lnTo>
                        <a:lnTo>
                          <a:pt x="139" y="443"/>
                        </a:lnTo>
                        <a:lnTo>
                          <a:pt x="137" y="443"/>
                        </a:lnTo>
                        <a:lnTo>
                          <a:pt x="135" y="443"/>
                        </a:lnTo>
                        <a:lnTo>
                          <a:pt x="135" y="443"/>
                        </a:lnTo>
                        <a:lnTo>
                          <a:pt x="135" y="445"/>
                        </a:lnTo>
                        <a:lnTo>
                          <a:pt x="134" y="447"/>
                        </a:lnTo>
                        <a:lnTo>
                          <a:pt x="131" y="449"/>
                        </a:lnTo>
                        <a:lnTo>
                          <a:pt x="130" y="450"/>
                        </a:lnTo>
                        <a:lnTo>
                          <a:pt x="127" y="450"/>
                        </a:lnTo>
                        <a:lnTo>
                          <a:pt x="114" y="450"/>
                        </a:lnTo>
                        <a:lnTo>
                          <a:pt x="113" y="450"/>
                        </a:lnTo>
                        <a:lnTo>
                          <a:pt x="111" y="449"/>
                        </a:lnTo>
                        <a:lnTo>
                          <a:pt x="109" y="447"/>
                        </a:lnTo>
                        <a:lnTo>
                          <a:pt x="105" y="446"/>
                        </a:lnTo>
                        <a:lnTo>
                          <a:pt x="101" y="446"/>
                        </a:lnTo>
                        <a:lnTo>
                          <a:pt x="98" y="446"/>
                        </a:lnTo>
                        <a:lnTo>
                          <a:pt x="97" y="446"/>
                        </a:lnTo>
                        <a:lnTo>
                          <a:pt x="94" y="446"/>
                        </a:lnTo>
                        <a:lnTo>
                          <a:pt x="91" y="445"/>
                        </a:lnTo>
                        <a:lnTo>
                          <a:pt x="91" y="442"/>
                        </a:lnTo>
                        <a:lnTo>
                          <a:pt x="90" y="439"/>
                        </a:lnTo>
                        <a:lnTo>
                          <a:pt x="91" y="437"/>
                        </a:lnTo>
                        <a:lnTo>
                          <a:pt x="94" y="434"/>
                        </a:lnTo>
                        <a:lnTo>
                          <a:pt x="93" y="433"/>
                        </a:lnTo>
                        <a:lnTo>
                          <a:pt x="90" y="431"/>
                        </a:lnTo>
                        <a:lnTo>
                          <a:pt x="86" y="430"/>
                        </a:lnTo>
                        <a:lnTo>
                          <a:pt x="83" y="428"/>
                        </a:lnTo>
                        <a:lnTo>
                          <a:pt x="81" y="425"/>
                        </a:lnTo>
                        <a:lnTo>
                          <a:pt x="77" y="422"/>
                        </a:lnTo>
                        <a:lnTo>
                          <a:pt x="74" y="418"/>
                        </a:lnTo>
                        <a:lnTo>
                          <a:pt x="73" y="416"/>
                        </a:lnTo>
                        <a:lnTo>
                          <a:pt x="71" y="413"/>
                        </a:lnTo>
                        <a:lnTo>
                          <a:pt x="70" y="412"/>
                        </a:lnTo>
                        <a:lnTo>
                          <a:pt x="69" y="409"/>
                        </a:lnTo>
                        <a:lnTo>
                          <a:pt x="67" y="406"/>
                        </a:lnTo>
                        <a:lnTo>
                          <a:pt x="65" y="402"/>
                        </a:lnTo>
                        <a:lnTo>
                          <a:pt x="62" y="398"/>
                        </a:lnTo>
                        <a:lnTo>
                          <a:pt x="59" y="394"/>
                        </a:lnTo>
                        <a:lnTo>
                          <a:pt x="57" y="392"/>
                        </a:lnTo>
                        <a:lnTo>
                          <a:pt x="55" y="392"/>
                        </a:lnTo>
                        <a:lnTo>
                          <a:pt x="53" y="390"/>
                        </a:lnTo>
                        <a:lnTo>
                          <a:pt x="52" y="390"/>
                        </a:lnTo>
                        <a:lnTo>
                          <a:pt x="50" y="390"/>
                        </a:lnTo>
                        <a:lnTo>
                          <a:pt x="49" y="392"/>
                        </a:lnTo>
                        <a:lnTo>
                          <a:pt x="46" y="394"/>
                        </a:lnTo>
                        <a:lnTo>
                          <a:pt x="45" y="397"/>
                        </a:lnTo>
                        <a:lnTo>
                          <a:pt x="42" y="400"/>
                        </a:lnTo>
                        <a:lnTo>
                          <a:pt x="40" y="401"/>
                        </a:lnTo>
                        <a:lnTo>
                          <a:pt x="36" y="401"/>
                        </a:lnTo>
                        <a:lnTo>
                          <a:pt x="30" y="400"/>
                        </a:lnTo>
                        <a:lnTo>
                          <a:pt x="28" y="398"/>
                        </a:lnTo>
                        <a:lnTo>
                          <a:pt x="25" y="396"/>
                        </a:lnTo>
                        <a:lnTo>
                          <a:pt x="22" y="393"/>
                        </a:lnTo>
                        <a:lnTo>
                          <a:pt x="20" y="389"/>
                        </a:lnTo>
                        <a:lnTo>
                          <a:pt x="18" y="388"/>
                        </a:lnTo>
                        <a:lnTo>
                          <a:pt x="17" y="385"/>
                        </a:lnTo>
                        <a:lnTo>
                          <a:pt x="16" y="385"/>
                        </a:lnTo>
                        <a:lnTo>
                          <a:pt x="16" y="385"/>
                        </a:lnTo>
                        <a:lnTo>
                          <a:pt x="13" y="385"/>
                        </a:lnTo>
                        <a:lnTo>
                          <a:pt x="12" y="386"/>
                        </a:lnTo>
                        <a:lnTo>
                          <a:pt x="8" y="385"/>
                        </a:lnTo>
                        <a:lnTo>
                          <a:pt x="5" y="384"/>
                        </a:lnTo>
                        <a:lnTo>
                          <a:pt x="2" y="382"/>
                        </a:lnTo>
                        <a:lnTo>
                          <a:pt x="1" y="382"/>
                        </a:lnTo>
                        <a:lnTo>
                          <a:pt x="1" y="382"/>
                        </a:lnTo>
                        <a:lnTo>
                          <a:pt x="0" y="381"/>
                        </a:lnTo>
                        <a:lnTo>
                          <a:pt x="0" y="380"/>
                        </a:lnTo>
                        <a:lnTo>
                          <a:pt x="0" y="378"/>
                        </a:lnTo>
                        <a:lnTo>
                          <a:pt x="0" y="376"/>
                        </a:lnTo>
                        <a:lnTo>
                          <a:pt x="0" y="373"/>
                        </a:lnTo>
                        <a:lnTo>
                          <a:pt x="0" y="369"/>
                        </a:lnTo>
                        <a:lnTo>
                          <a:pt x="0" y="365"/>
                        </a:lnTo>
                        <a:lnTo>
                          <a:pt x="0" y="361"/>
                        </a:lnTo>
                        <a:lnTo>
                          <a:pt x="1" y="358"/>
                        </a:lnTo>
                        <a:lnTo>
                          <a:pt x="2" y="357"/>
                        </a:lnTo>
                        <a:lnTo>
                          <a:pt x="5" y="356"/>
                        </a:lnTo>
                        <a:lnTo>
                          <a:pt x="8" y="354"/>
                        </a:lnTo>
                        <a:lnTo>
                          <a:pt x="12" y="352"/>
                        </a:lnTo>
                        <a:lnTo>
                          <a:pt x="14" y="350"/>
                        </a:lnTo>
                        <a:lnTo>
                          <a:pt x="17" y="349"/>
                        </a:lnTo>
                        <a:lnTo>
                          <a:pt x="21" y="349"/>
                        </a:lnTo>
                        <a:lnTo>
                          <a:pt x="24" y="348"/>
                        </a:lnTo>
                        <a:lnTo>
                          <a:pt x="26" y="346"/>
                        </a:lnTo>
                        <a:lnTo>
                          <a:pt x="28" y="344"/>
                        </a:lnTo>
                        <a:lnTo>
                          <a:pt x="32" y="340"/>
                        </a:lnTo>
                        <a:lnTo>
                          <a:pt x="33" y="337"/>
                        </a:lnTo>
                        <a:lnTo>
                          <a:pt x="33" y="336"/>
                        </a:lnTo>
                        <a:lnTo>
                          <a:pt x="32" y="333"/>
                        </a:lnTo>
                        <a:lnTo>
                          <a:pt x="32" y="330"/>
                        </a:lnTo>
                        <a:lnTo>
                          <a:pt x="32" y="328"/>
                        </a:lnTo>
                        <a:lnTo>
                          <a:pt x="32" y="325"/>
                        </a:lnTo>
                        <a:lnTo>
                          <a:pt x="32" y="324"/>
                        </a:lnTo>
                        <a:lnTo>
                          <a:pt x="33" y="322"/>
                        </a:lnTo>
                        <a:lnTo>
                          <a:pt x="36" y="321"/>
                        </a:lnTo>
                        <a:lnTo>
                          <a:pt x="37" y="321"/>
                        </a:lnTo>
                        <a:lnTo>
                          <a:pt x="38" y="322"/>
                        </a:lnTo>
                        <a:lnTo>
                          <a:pt x="41" y="324"/>
                        </a:lnTo>
                        <a:lnTo>
                          <a:pt x="42" y="324"/>
                        </a:lnTo>
                        <a:lnTo>
                          <a:pt x="44" y="324"/>
                        </a:lnTo>
                        <a:lnTo>
                          <a:pt x="46" y="324"/>
                        </a:lnTo>
                        <a:lnTo>
                          <a:pt x="48" y="321"/>
                        </a:lnTo>
                        <a:lnTo>
                          <a:pt x="49" y="316"/>
                        </a:lnTo>
                        <a:lnTo>
                          <a:pt x="49" y="313"/>
                        </a:lnTo>
                        <a:lnTo>
                          <a:pt x="49" y="310"/>
                        </a:lnTo>
                        <a:lnTo>
                          <a:pt x="50" y="308"/>
                        </a:lnTo>
                        <a:lnTo>
                          <a:pt x="50" y="304"/>
                        </a:lnTo>
                        <a:lnTo>
                          <a:pt x="53" y="298"/>
                        </a:lnTo>
                        <a:lnTo>
                          <a:pt x="53" y="297"/>
                        </a:lnTo>
                        <a:lnTo>
                          <a:pt x="53" y="296"/>
                        </a:lnTo>
                        <a:lnTo>
                          <a:pt x="53" y="296"/>
                        </a:lnTo>
                        <a:lnTo>
                          <a:pt x="52" y="296"/>
                        </a:lnTo>
                        <a:lnTo>
                          <a:pt x="50" y="296"/>
                        </a:lnTo>
                        <a:lnTo>
                          <a:pt x="48" y="296"/>
                        </a:lnTo>
                        <a:lnTo>
                          <a:pt x="40" y="293"/>
                        </a:lnTo>
                        <a:lnTo>
                          <a:pt x="32" y="290"/>
                        </a:lnTo>
                        <a:lnTo>
                          <a:pt x="29" y="289"/>
                        </a:lnTo>
                        <a:lnTo>
                          <a:pt x="28" y="288"/>
                        </a:lnTo>
                        <a:lnTo>
                          <a:pt x="26" y="285"/>
                        </a:lnTo>
                        <a:lnTo>
                          <a:pt x="26" y="282"/>
                        </a:lnTo>
                        <a:lnTo>
                          <a:pt x="25" y="281"/>
                        </a:lnTo>
                        <a:lnTo>
                          <a:pt x="24" y="280"/>
                        </a:lnTo>
                        <a:lnTo>
                          <a:pt x="22" y="277"/>
                        </a:lnTo>
                        <a:lnTo>
                          <a:pt x="21" y="275"/>
                        </a:lnTo>
                        <a:lnTo>
                          <a:pt x="21" y="272"/>
                        </a:lnTo>
                        <a:lnTo>
                          <a:pt x="21" y="269"/>
                        </a:lnTo>
                        <a:lnTo>
                          <a:pt x="21" y="267"/>
                        </a:lnTo>
                        <a:lnTo>
                          <a:pt x="22" y="265"/>
                        </a:lnTo>
                        <a:lnTo>
                          <a:pt x="22" y="264"/>
                        </a:lnTo>
                        <a:lnTo>
                          <a:pt x="22" y="261"/>
                        </a:lnTo>
                        <a:lnTo>
                          <a:pt x="21" y="259"/>
                        </a:lnTo>
                        <a:lnTo>
                          <a:pt x="20" y="256"/>
                        </a:lnTo>
                        <a:lnTo>
                          <a:pt x="18" y="252"/>
                        </a:lnTo>
                        <a:lnTo>
                          <a:pt x="18" y="248"/>
                        </a:lnTo>
                        <a:lnTo>
                          <a:pt x="20" y="245"/>
                        </a:lnTo>
                        <a:lnTo>
                          <a:pt x="21" y="243"/>
                        </a:lnTo>
                        <a:lnTo>
                          <a:pt x="24" y="240"/>
                        </a:lnTo>
                        <a:lnTo>
                          <a:pt x="28" y="237"/>
                        </a:lnTo>
                        <a:lnTo>
                          <a:pt x="30" y="235"/>
                        </a:lnTo>
                        <a:lnTo>
                          <a:pt x="33" y="233"/>
                        </a:lnTo>
                        <a:lnTo>
                          <a:pt x="34" y="232"/>
                        </a:lnTo>
                        <a:lnTo>
                          <a:pt x="36" y="229"/>
                        </a:lnTo>
                        <a:lnTo>
                          <a:pt x="38" y="228"/>
                        </a:lnTo>
                        <a:lnTo>
                          <a:pt x="40" y="227"/>
                        </a:lnTo>
                        <a:lnTo>
                          <a:pt x="40" y="224"/>
                        </a:lnTo>
                        <a:lnTo>
                          <a:pt x="41" y="221"/>
                        </a:lnTo>
                        <a:lnTo>
                          <a:pt x="41" y="219"/>
                        </a:lnTo>
                        <a:lnTo>
                          <a:pt x="42" y="213"/>
                        </a:lnTo>
                        <a:lnTo>
                          <a:pt x="45" y="217"/>
                        </a:lnTo>
                        <a:lnTo>
                          <a:pt x="46" y="216"/>
                        </a:lnTo>
                        <a:lnTo>
                          <a:pt x="48" y="216"/>
                        </a:lnTo>
                        <a:lnTo>
                          <a:pt x="50" y="215"/>
                        </a:lnTo>
                        <a:lnTo>
                          <a:pt x="54" y="212"/>
                        </a:lnTo>
                        <a:lnTo>
                          <a:pt x="58" y="209"/>
                        </a:lnTo>
                        <a:lnTo>
                          <a:pt x="62" y="207"/>
                        </a:lnTo>
                        <a:lnTo>
                          <a:pt x="66" y="204"/>
                        </a:lnTo>
                        <a:lnTo>
                          <a:pt x="69" y="201"/>
                        </a:lnTo>
                        <a:lnTo>
                          <a:pt x="71" y="200"/>
                        </a:lnTo>
                        <a:lnTo>
                          <a:pt x="74" y="199"/>
                        </a:lnTo>
                        <a:lnTo>
                          <a:pt x="78" y="199"/>
                        </a:lnTo>
                        <a:lnTo>
                          <a:pt x="81" y="199"/>
                        </a:lnTo>
                        <a:lnTo>
                          <a:pt x="83" y="200"/>
                        </a:lnTo>
                        <a:lnTo>
                          <a:pt x="87" y="200"/>
                        </a:lnTo>
                        <a:lnTo>
                          <a:pt x="90" y="203"/>
                        </a:lnTo>
                        <a:lnTo>
                          <a:pt x="91" y="204"/>
                        </a:lnTo>
                        <a:lnTo>
                          <a:pt x="93" y="205"/>
                        </a:lnTo>
                        <a:lnTo>
                          <a:pt x="94" y="207"/>
                        </a:lnTo>
                        <a:lnTo>
                          <a:pt x="98" y="208"/>
                        </a:lnTo>
                        <a:lnTo>
                          <a:pt x="101" y="208"/>
                        </a:lnTo>
                        <a:lnTo>
                          <a:pt x="105" y="209"/>
                        </a:lnTo>
                        <a:lnTo>
                          <a:pt x="102" y="212"/>
                        </a:lnTo>
                        <a:lnTo>
                          <a:pt x="102" y="213"/>
                        </a:lnTo>
                        <a:lnTo>
                          <a:pt x="101" y="215"/>
                        </a:lnTo>
                        <a:lnTo>
                          <a:pt x="101" y="216"/>
                        </a:lnTo>
                        <a:lnTo>
                          <a:pt x="101" y="219"/>
                        </a:lnTo>
                        <a:lnTo>
                          <a:pt x="102" y="221"/>
                        </a:lnTo>
                        <a:lnTo>
                          <a:pt x="102" y="223"/>
                        </a:lnTo>
                        <a:lnTo>
                          <a:pt x="103" y="223"/>
                        </a:lnTo>
                        <a:lnTo>
                          <a:pt x="105" y="223"/>
                        </a:lnTo>
                        <a:lnTo>
                          <a:pt x="106" y="221"/>
                        </a:lnTo>
                        <a:lnTo>
                          <a:pt x="109" y="219"/>
                        </a:lnTo>
                        <a:lnTo>
                          <a:pt x="110" y="217"/>
                        </a:lnTo>
                        <a:lnTo>
                          <a:pt x="111" y="217"/>
                        </a:lnTo>
                        <a:lnTo>
                          <a:pt x="115" y="220"/>
                        </a:lnTo>
                        <a:lnTo>
                          <a:pt x="119" y="221"/>
                        </a:lnTo>
                        <a:lnTo>
                          <a:pt x="123" y="224"/>
                        </a:lnTo>
                        <a:lnTo>
                          <a:pt x="126" y="225"/>
                        </a:lnTo>
                        <a:lnTo>
                          <a:pt x="131" y="228"/>
                        </a:lnTo>
                        <a:lnTo>
                          <a:pt x="133" y="229"/>
                        </a:lnTo>
                        <a:lnTo>
                          <a:pt x="134" y="229"/>
                        </a:lnTo>
                        <a:lnTo>
                          <a:pt x="134" y="228"/>
                        </a:lnTo>
                        <a:lnTo>
                          <a:pt x="134" y="225"/>
                        </a:lnTo>
                        <a:lnTo>
                          <a:pt x="134" y="224"/>
                        </a:lnTo>
                        <a:lnTo>
                          <a:pt x="134" y="221"/>
                        </a:lnTo>
                        <a:lnTo>
                          <a:pt x="134" y="219"/>
                        </a:lnTo>
                        <a:lnTo>
                          <a:pt x="134" y="216"/>
                        </a:lnTo>
                        <a:lnTo>
                          <a:pt x="134" y="213"/>
                        </a:lnTo>
                        <a:lnTo>
                          <a:pt x="134" y="213"/>
                        </a:lnTo>
                        <a:lnTo>
                          <a:pt x="134" y="213"/>
                        </a:lnTo>
                        <a:lnTo>
                          <a:pt x="134" y="213"/>
                        </a:lnTo>
                        <a:lnTo>
                          <a:pt x="133" y="215"/>
                        </a:lnTo>
                        <a:lnTo>
                          <a:pt x="131" y="215"/>
                        </a:lnTo>
                        <a:lnTo>
                          <a:pt x="129" y="216"/>
                        </a:lnTo>
                        <a:lnTo>
                          <a:pt x="126" y="216"/>
                        </a:lnTo>
                        <a:lnTo>
                          <a:pt x="125" y="217"/>
                        </a:lnTo>
                        <a:lnTo>
                          <a:pt x="122" y="216"/>
                        </a:lnTo>
                        <a:lnTo>
                          <a:pt x="119" y="215"/>
                        </a:lnTo>
                        <a:lnTo>
                          <a:pt x="119" y="212"/>
                        </a:lnTo>
                        <a:lnTo>
                          <a:pt x="119" y="208"/>
                        </a:lnTo>
                        <a:lnTo>
                          <a:pt x="122" y="205"/>
                        </a:lnTo>
                        <a:lnTo>
                          <a:pt x="123" y="203"/>
                        </a:lnTo>
                        <a:lnTo>
                          <a:pt x="127" y="199"/>
                        </a:lnTo>
                        <a:lnTo>
                          <a:pt x="131" y="197"/>
                        </a:lnTo>
                        <a:lnTo>
                          <a:pt x="137" y="196"/>
                        </a:lnTo>
                        <a:lnTo>
                          <a:pt x="141" y="196"/>
                        </a:lnTo>
                        <a:lnTo>
                          <a:pt x="145" y="196"/>
                        </a:lnTo>
                        <a:lnTo>
                          <a:pt x="145" y="196"/>
                        </a:lnTo>
                        <a:lnTo>
                          <a:pt x="146" y="196"/>
                        </a:lnTo>
                        <a:lnTo>
                          <a:pt x="146" y="196"/>
                        </a:lnTo>
                        <a:lnTo>
                          <a:pt x="146" y="196"/>
                        </a:lnTo>
                        <a:lnTo>
                          <a:pt x="147" y="195"/>
                        </a:lnTo>
                        <a:lnTo>
                          <a:pt x="147" y="193"/>
                        </a:lnTo>
                        <a:lnTo>
                          <a:pt x="149" y="191"/>
                        </a:lnTo>
                        <a:lnTo>
                          <a:pt x="147" y="192"/>
                        </a:lnTo>
                        <a:lnTo>
                          <a:pt x="147" y="193"/>
                        </a:lnTo>
                        <a:lnTo>
                          <a:pt x="145" y="193"/>
                        </a:lnTo>
                        <a:lnTo>
                          <a:pt x="143" y="192"/>
                        </a:lnTo>
                        <a:lnTo>
                          <a:pt x="142" y="191"/>
                        </a:lnTo>
                        <a:lnTo>
                          <a:pt x="142" y="191"/>
                        </a:lnTo>
                        <a:lnTo>
                          <a:pt x="142" y="189"/>
                        </a:lnTo>
                        <a:lnTo>
                          <a:pt x="142" y="188"/>
                        </a:lnTo>
                        <a:lnTo>
                          <a:pt x="142" y="185"/>
                        </a:lnTo>
                        <a:lnTo>
                          <a:pt x="142" y="183"/>
                        </a:lnTo>
                        <a:lnTo>
                          <a:pt x="145" y="180"/>
                        </a:lnTo>
                        <a:lnTo>
                          <a:pt x="146" y="179"/>
                        </a:lnTo>
                        <a:lnTo>
                          <a:pt x="147" y="177"/>
                        </a:lnTo>
                        <a:lnTo>
                          <a:pt x="149" y="176"/>
                        </a:lnTo>
                        <a:lnTo>
                          <a:pt x="150" y="176"/>
                        </a:lnTo>
                        <a:lnTo>
                          <a:pt x="151" y="176"/>
                        </a:lnTo>
                        <a:lnTo>
                          <a:pt x="153" y="177"/>
                        </a:lnTo>
                        <a:lnTo>
                          <a:pt x="154" y="177"/>
                        </a:lnTo>
                        <a:lnTo>
                          <a:pt x="155" y="179"/>
                        </a:lnTo>
                        <a:lnTo>
                          <a:pt x="157" y="181"/>
                        </a:lnTo>
                        <a:lnTo>
                          <a:pt x="157" y="177"/>
                        </a:lnTo>
                        <a:lnTo>
                          <a:pt x="155" y="173"/>
                        </a:lnTo>
                        <a:lnTo>
                          <a:pt x="155" y="173"/>
                        </a:lnTo>
                        <a:lnTo>
                          <a:pt x="155" y="172"/>
                        </a:lnTo>
                        <a:lnTo>
                          <a:pt x="158" y="169"/>
                        </a:lnTo>
                        <a:lnTo>
                          <a:pt x="159" y="167"/>
                        </a:lnTo>
                        <a:lnTo>
                          <a:pt x="162" y="165"/>
                        </a:lnTo>
                        <a:lnTo>
                          <a:pt x="163" y="163"/>
                        </a:lnTo>
                        <a:lnTo>
                          <a:pt x="166" y="160"/>
                        </a:lnTo>
                        <a:lnTo>
                          <a:pt x="169" y="159"/>
                        </a:lnTo>
                        <a:lnTo>
                          <a:pt x="171" y="159"/>
                        </a:lnTo>
                        <a:lnTo>
                          <a:pt x="174" y="159"/>
                        </a:lnTo>
                        <a:lnTo>
                          <a:pt x="176" y="157"/>
                        </a:lnTo>
                        <a:lnTo>
                          <a:pt x="180" y="157"/>
                        </a:lnTo>
                        <a:lnTo>
                          <a:pt x="184" y="159"/>
                        </a:lnTo>
                        <a:lnTo>
                          <a:pt x="187" y="160"/>
                        </a:lnTo>
                        <a:lnTo>
                          <a:pt x="190" y="161"/>
                        </a:lnTo>
                        <a:lnTo>
                          <a:pt x="191" y="163"/>
                        </a:lnTo>
                        <a:lnTo>
                          <a:pt x="194" y="164"/>
                        </a:lnTo>
                        <a:lnTo>
                          <a:pt x="195" y="164"/>
                        </a:lnTo>
                        <a:lnTo>
                          <a:pt x="196" y="163"/>
                        </a:lnTo>
                        <a:lnTo>
                          <a:pt x="199" y="161"/>
                        </a:lnTo>
                        <a:lnTo>
                          <a:pt x="202" y="159"/>
                        </a:lnTo>
                        <a:lnTo>
                          <a:pt x="206" y="156"/>
                        </a:lnTo>
                        <a:lnTo>
                          <a:pt x="210" y="153"/>
                        </a:lnTo>
                        <a:lnTo>
                          <a:pt x="215" y="152"/>
                        </a:lnTo>
                        <a:lnTo>
                          <a:pt x="219" y="151"/>
                        </a:lnTo>
                        <a:lnTo>
                          <a:pt x="224" y="151"/>
                        </a:lnTo>
                        <a:lnTo>
                          <a:pt x="231" y="151"/>
                        </a:lnTo>
                        <a:lnTo>
                          <a:pt x="234" y="149"/>
                        </a:lnTo>
                        <a:lnTo>
                          <a:pt x="235" y="149"/>
                        </a:lnTo>
                        <a:lnTo>
                          <a:pt x="236" y="149"/>
                        </a:lnTo>
                        <a:lnTo>
                          <a:pt x="236" y="148"/>
                        </a:lnTo>
                        <a:lnTo>
                          <a:pt x="236" y="148"/>
                        </a:lnTo>
                        <a:lnTo>
                          <a:pt x="238" y="145"/>
                        </a:lnTo>
                        <a:lnTo>
                          <a:pt x="239" y="141"/>
                        </a:lnTo>
                        <a:lnTo>
                          <a:pt x="242" y="139"/>
                        </a:lnTo>
                        <a:lnTo>
                          <a:pt x="244" y="135"/>
                        </a:lnTo>
                        <a:lnTo>
                          <a:pt x="247" y="132"/>
                        </a:lnTo>
                        <a:lnTo>
                          <a:pt x="252" y="128"/>
                        </a:lnTo>
                        <a:lnTo>
                          <a:pt x="256" y="125"/>
                        </a:lnTo>
                        <a:lnTo>
                          <a:pt x="259" y="122"/>
                        </a:lnTo>
                        <a:lnTo>
                          <a:pt x="263" y="119"/>
                        </a:lnTo>
                        <a:lnTo>
                          <a:pt x="266" y="118"/>
                        </a:lnTo>
                        <a:lnTo>
                          <a:pt x="267" y="116"/>
                        </a:lnTo>
                        <a:lnTo>
                          <a:pt x="270" y="114"/>
                        </a:lnTo>
                        <a:lnTo>
                          <a:pt x="272" y="112"/>
                        </a:lnTo>
                        <a:lnTo>
                          <a:pt x="272" y="110"/>
                        </a:lnTo>
                        <a:lnTo>
                          <a:pt x="272" y="106"/>
                        </a:lnTo>
                        <a:lnTo>
                          <a:pt x="275" y="102"/>
                        </a:lnTo>
                        <a:lnTo>
                          <a:pt x="278" y="98"/>
                        </a:lnTo>
                        <a:lnTo>
                          <a:pt x="280" y="92"/>
                        </a:lnTo>
                        <a:lnTo>
                          <a:pt x="282" y="90"/>
                        </a:lnTo>
                        <a:lnTo>
                          <a:pt x="284" y="87"/>
                        </a:lnTo>
                        <a:lnTo>
                          <a:pt x="286" y="84"/>
                        </a:lnTo>
                        <a:lnTo>
                          <a:pt x="287" y="79"/>
                        </a:lnTo>
                        <a:lnTo>
                          <a:pt x="290" y="72"/>
                        </a:lnTo>
                        <a:lnTo>
                          <a:pt x="294" y="68"/>
                        </a:lnTo>
                        <a:lnTo>
                          <a:pt x="296" y="64"/>
                        </a:lnTo>
                        <a:lnTo>
                          <a:pt x="299" y="64"/>
                        </a:lnTo>
                        <a:lnTo>
                          <a:pt x="301" y="64"/>
                        </a:lnTo>
                        <a:lnTo>
                          <a:pt x="303" y="66"/>
                        </a:lnTo>
                        <a:lnTo>
                          <a:pt x="304" y="68"/>
                        </a:lnTo>
                        <a:lnTo>
                          <a:pt x="305" y="70"/>
                        </a:lnTo>
                        <a:lnTo>
                          <a:pt x="307" y="72"/>
                        </a:lnTo>
                        <a:lnTo>
                          <a:pt x="308" y="74"/>
                        </a:lnTo>
                        <a:lnTo>
                          <a:pt x="309" y="74"/>
                        </a:lnTo>
                        <a:lnTo>
                          <a:pt x="311" y="74"/>
                        </a:lnTo>
                        <a:lnTo>
                          <a:pt x="315" y="74"/>
                        </a:lnTo>
                        <a:lnTo>
                          <a:pt x="320" y="74"/>
                        </a:lnTo>
                        <a:lnTo>
                          <a:pt x="325" y="74"/>
                        </a:lnTo>
                        <a:lnTo>
                          <a:pt x="329" y="74"/>
                        </a:lnTo>
                        <a:lnTo>
                          <a:pt x="332" y="74"/>
                        </a:lnTo>
                        <a:lnTo>
                          <a:pt x="340" y="72"/>
                        </a:lnTo>
                        <a:lnTo>
                          <a:pt x="349" y="72"/>
                        </a:lnTo>
                        <a:lnTo>
                          <a:pt x="359" y="71"/>
                        </a:lnTo>
                        <a:lnTo>
                          <a:pt x="361" y="71"/>
                        </a:lnTo>
                        <a:lnTo>
                          <a:pt x="365" y="71"/>
                        </a:lnTo>
                        <a:lnTo>
                          <a:pt x="368" y="72"/>
                        </a:lnTo>
                        <a:lnTo>
                          <a:pt x="371" y="74"/>
                        </a:lnTo>
                        <a:lnTo>
                          <a:pt x="371" y="72"/>
                        </a:lnTo>
                        <a:lnTo>
                          <a:pt x="372" y="72"/>
                        </a:lnTo>
                        <a:lnTo>
                          <a:pt x="375" y="74"/>
                        </a:lnTo>
                        <a:lnTo>
                          <a:pt x="377" y="74"/>
                        </a:lnTo>
                        <a:lnTo>
                          <a:pt x="379" y="75"/>
                        </a:lnTo>
                        <a:lnTo>
                          <a:pt x="380" y="76"/>
                        </a:lnTo>
                        <a:lnTo>
                          <a:pt x="380" y="79"/>
                        </a:lnTo>
                        <a:lnTo>
                          <a:pt x="380" y="80"/>
                        </a:lnTo>
                        <a:lnTo>
                          <a:pt x="380" y="82"/>
                        </a:lnTo>
                        <a:lnTo>
                          <a:pt x="380" y="83"/>
                        </a:lnTo>
                        <a:lnTo>
                          <a:pt x="383" y="83"/>
                        </a:lnTo>
                        <a:lnTo>
                          <a:pt x="385" y="84"/>
                        </a:lnTo>
                        <a:lnTo>
                          <a:pt x="388" y="86"/>
                        </a:lnTo>
                        <a:lnTo>
                          <a:pt x="391" y="87"/>
                        </a:lnTo>
                        <a:lnTo>
                          <a:pt x="392" y="88"/>
                        </a:lnTo>
                        <a:lnTo>
                          <a:pt x="393" y="90"/>
                        </a:lnTo>
                        <a:lnTo>
                          <a:pt x="392" y="91"/>
                        </a:lnTo>
                        <a:lnTo>
                          <a:pt x="391" y="95"/>
                        </a:lnTo>
                        <a:lnTo>
                          <a:pt x="391" y="99"/>
                        </a:lnTo>
                        <a:lnTo>
                          <a:pt x="391" y="100"/>
                        </a:lnTo>
                        <a:lnTo>
                          <a:pt x="391" y="102"/>
                        </a:lnTo>
                        <a:lnTo>
                          <a:pt x="393" y="104"/>
                        </a:lnTo>
                        <a:lnTo>
                          <a:pt x="395" y="108"/>
                        </a:lnTo>
                        <a:lnTo>
                          <a:pt x="396" y="112"/>
                        </a:lnTo>
                        <a:lnTo>
                          <a:pt x="397" y="115"/>
                        </a:lnTo>
                        <a:lnTo>
                          <a:pt x="400" y="118"/>
                        </a:lnTo>
                        <a:lnTo>
                          <a:pt x="404" y="119"/>
                        </a:lnTo>
                        <a:lnTo>
                          <a:pt x="409" y="122"/>
                        </a:lnTo>
                        <a:lnTo>
                          <a:pt x="412" y="123"/>
                        </a:lnTo>
                        <a:lnTo>
                          <a:pt x="417" y="123"/>
                        </a:lnTo>
                        <a:lnTo>
                          <a:pt x="417" y="123"/>
                        </a:lnTo>
                        <a:lnTo>
                          <a:pt x="420" y="124"/>
                        </a:lnTo>
                        <a:lnTo>
                          <a:pt x="424" y="124"/>
                        </a:lnTo>
                        <a:lnTo>
                          <a:pt x="428" y="123"/>
                        </a:lnTo>
                        <a:lnTo>
                          <a:pt x="430" y="123"/>
                        </a:lnTo>
                        <a:lnTo>
                          <a:pt x="433" y="122"/>
                        </a:lnTo>
                        <a:lnTo>
                          <a:pt x="437" y="119"/>
                        </a:lnTo>
                        <a:lnTo>
                          <a:pt x="441" y="115"/>
                        </a:lnTo>
                        <a:lnTo>
                          <a:pt x="441" y="115"/>
                        </a:lnTo>
                        <a:lnTo>
                          <a:pt x="441" y="115"/>
                        </a:lnTo>
                        <a:lnTo>
                          <a:pt x="442" y="112"/>
                        </a:lnTo>
                        <a:lnTo>
                          <a:pt x="438" y="114"/>
                        </a:lnTo>
                        <a:lnTo>
                          <a:pt x="436" y="115"/>
                        </a:lnTo>
                        <a:lnTo>
                          <a:pt x="434" y="115"/>
                        </a:lnTo>
                        <a:lnTo>
                          <a:pt x="433" y="115"/>
                        </a:lnTo>
                        <a:lnTo>
                          <a:pt x="432" y="115"/>
                        </a:lnTo>
                        <a:lnTo>
                          <a:pt x="430" y="115"/>
                        </a:lnTo>
                        <a:lnTo>
                          <a:pt x="429" y="118"/>
                        </a:lnTo>
                        <a:lnTo>
                          <a:pt x="428" y="119"/>
                        </a:lnTo>
                        <a:lnTo>
                          <a:pt x="426" y="122"/>
                        </a:lnTo>
                        <a:lnTo>
                          <a:pt x="425" y="123"/>
                        </a:lnTo>
                        <a:lnTo>
                          <a:pt x="422" y="123"/>
                        </a:lnTo>
                        <a:lnTo>
                          <a:pt x="420" y="123"/>
                        </a:lnTo>
                        <a:lnTo>
                          <a:pt x="418" y="122"/>
                        </a:lnTo>
                        <a:lnTo>
                          <a:pt x="415" y="119"/>
                        </a:lnTo>
                        <a:lnTo>
                          <a:pt x="412" y="116"/>
                        </a:lnTo>
                        <a:lnTo>
                          <a:pt x="409" y="114"/>
                        </a:lnTo>
                        <a:lnTo>
                          <a:pt x="407" y="111"/>
                        </a:lnTo>
                        <a:lnTo>
                          <a:pt x="403" y="108"/>
                        </a:lnTo>
                        <a:lnTo>
                          <a:pt x="401" y="107"/>
                        </a:lnTo>
                        <a:lnTo>
                          <a:pt x="400" y="107"/>
                        </a:lnTo>
                        <a:lnTo>
                          <a:pt x="399" y="106"/>
                        </a:lnTo>
                        <a:lnTo>
                          <a:pt x="396" y="104"/>
                        </a:lnTo>
                        <a:lnTo>
                          <a:pt x="395" y="103"/>
                        </a:lnTo>
                        <a:lnTo>
                          <a:pt x="393" y="100"/>
                        </a:lnTo>
                        <a:lnTo>
                          <a:pt x="393" y="98"/>
                        </a:lnTo>
                        <a:lnTo>
                          <a:pt x="393" y="92"/>
                        </a:lnTo>
                        <a:lnTo>
                          <a:pt x="393" y="90"/>
                        </a:lnTo>
                        <a:lnTo>
                          <a:pt x="396" y="90"/>
                        </a:lnTo>
                        <a:lnTo>
                          <a:pt x="397" y="90"/>
                        </a:lnTo>
                        <a:lnTo>
                          <a:pt x="400" y="90"/>
                        </a:lnTo>
                        <a:lnTo>
                          <a:pt x="405" y="90"/>
                        </a:lnTo>
                        <a:lnTo>
                          <a:pt x="411" y="88"/>
                        </a:lnTo>
                        <a:lnTo>
                          <a:pt x="412" y="88"/>
                        </a:lnTo>
                        <a:lnTo>
                          <a:pt x="413" y="88"/>
                        </a:lnTo>
                        <a:lnTo>
                          <a:pt x="413" y="87"/>
                        </a:lnTo>
                        <a:lnTo>
                          <a:pt x="413" y="87"/>
                        </a:lnTo>
                        <a:lnTo>
                          <a:pt x="413" y="84"/>
                        </a:lnTo>
                        <a:lnTo>
                          <a:pt x="412" y="82"/>
                        </a:lnTo>
                        <a:lnTo>
                          <a:pt x="411" y="80"/>
                        </a:lnTo>
                        <a:lnTo>
                          <a:pt x="408" y="80"/>
                        </a:lnTo>
                        <a:lnTo>
                          <a:pt x="405" y="79"/>
                        </a:lnTo>
                        <a:lnTo>
                          <a:pt x="403" y="79"/>
                        </a:lnTo>
                        <a:lnTo>
                          <a:pt x="401" y="78"/>
                        </a:lnTo>
                        <a:lnTo>
                          <a:pt x="400" y="76"/>
                        </a:lnTo>
                        <a:lnTo>
                          <a:pt x="399" y="76"/>
                        </a:lnTo>
                        <a:lnTo>
                          <a:pt x="399" y="76"/>
                        </a:lnTo>
                        <a:lnTo>
                          <a:pt x="399" y="76"/>
                        </a:lnTo>
                        <a:lnTo>
                          <a:pt x="396" y="76"/>
                        </a:lnTo>
                        <a:lnTo>
                          <a:pt x="393" y="75"/>
                        </a:lnTo>
                        <a:lnTo>
                          <a:pt x="392" y="72"/>
                        </a:lnTo>
                        <a:lnTo>
                          <a:pt x="391" y="68"/>
                        </a:lnTo>
                        <a:lnTo>
                          <a:pt x="391" y="66"/>
                        </a:lnTo>
                        <a:lnTo>
                          <a:pt x="392" y="63"/>
                        </a:lnTo>
                        <a:lnTo>
                          <a:pt x="395" y="60"/>
                        </a:lnTo>
                        <a:lnTo>
                          <a:pt x="396" y="58"/>
                        </a:lnTo>
                        <a:lnTo>
                          <a:pt x="397" y="56"/>
                        </a:lnTo>
                        <a:lnTo>
                          <a:pt x="397" y="55"/>
                        </a:lnTo>
                        <a:lnTo>
                          <a:pt x="397" y="54"/>
                        </a:lnTo>
                        <a:lnTo>
                          <a:pt x="397" y="52"/>
                        </a:lnTo>
                        <a:lnTo>
                          <a:pt x="397" y="51"/>
                        </a:lnTo>
                        <a:lnTo>
                          <a:pt x="397" y="47"/>
                        </a:lnTo>
                        <a:lnTo>
                          <a:pt x="399" y="42"/>
                        </a:lnTo>
                        <a:lnTo>
                          <a:pt x="399" y="40"/>
                        </a:lnTo>
                        <a:lnTo>
                          <a:pt x="400" y="39"/>
                        </a:lnTo>
                        <a:lnTo>
                          <a:pt x="401" y="38"/>
                        </a:lnTo>
                        <a:lnTo>
                          <a:pt x="403" y="36"/>
                        </a:lnTo>
                        <a:lnTo>
                          <a:pt x="405" y="38"/>
                        </a:lnTo>
                        <a:lnTo>
                          <a:pt x="407" y="38"/>
                        </a:lnTo>
                        <a:lnTo>
                          <a:pt x="408" y="39"/>
                        </a:lnTo>
                        <a:lnTo>
                          <a:pt x="409" y="38"/>
                        </a:lnTo>
                        <a:lnTo>
                          <a:pt x="409" y="38"/>
                        </a:lnTo>
                        <a:lnTo>
                          <a:pt x="411" y="35"/>
                        </a:lnTo>
                        <a:lnTo>
                          <a:pt x="412" y="31"/>
                        </a:lnTo>
                        <a:lnTo>
                          <a:pt x="413" y="27"/>
                        </a:lnTo>
                        <a:lnTo>
                          <a:pt x="415" y="24"/>
                        </a:lnTo>
                        <a:lnTo>
                          <a:pt x="415" y="22"/>
                        </a:lnTo>
                        <a:lnTo>
                          <a:pt x="415" y="20"/>
                        </a:lnTo>
                        <a:lnTo>
                          <a:pt x="407" y="23"/>
                        </a:lnTo>
                        <a:lnTo>
                          <a:pt x="403" y="24"/>
                        </a:lnTo>
                        <a:lnTo>
                          <a:pt x="404" y="19"/>
                        </a:lnTo>
                        <a:lnTo>
                          <a:pt x="404" y="19"/>
                        </a:lnTo>
                        <a:lnTo>
                          <a:pt x="405" y="16"/>
                        </a:lnTo>
                        <a:lnTo>
                          <a:pt x="407" y="14"/>
                        </a:lnTo>
                        <a:lnTo>
                          <a:pt x="408" y="11"/>
                        </a:lnTo>
                        <a:lnTo>
                          <a:pt x="411" y="8"/>
                        </a:lnTo>
                        <a:lnTo>
                          <a:pt x="415" y="7"/>
                        </a:lnTo>
                        <a:lnTo>
                          <a:pt x="418" y="4"/>
                        </a:lnTo>
                        <a:lnTo>
                          <a:pt x="425" y="2"/>
                        </a:lnTo>
                        <a:lnTo>
                          <a:pt x="429" y="0"/>
                        </a:lnTo>
                        <a:lnTo>
                          <a:pt x="433" y="0"/>
                        </a:lnTo>
                        <a:lnTo>
                          <a:pt x="437"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96" name="Freeform 657">
                    <a:extLst>
                      <a:ext uri="{FF2B5EF4-FFF2-40B4-BE49-F238E27FC236}">
                        <a16:creationId xmlns:a16="http://schemas.microsoft.com/office/drawing/2014/main" id="{F5658297-6517-9266-548B-B12BCE299350}"/>
                      </a:ext>
                    </a:extLst>
                  </p:cNvPr>
                  <p:cNvSpPr>
                    <a:spLocks/>
                  </p:cNvSpPr>
                  <p:nvPr/>
                </p:nvSpPr>
                <p:spPr bwMode="auto">
                  <a:xfrm>
                    <a:off x="10214237" y="-369406"/>
                    <a:ext cx="1237693" cy="970084"/>
                  </a:xfrm>
                  <a:custGeom>
                    <a:avLst/>
                    <a:gdLst>
                      <a:gd name="T0" fmla="*/ 65 w 111"/>
                      <a:gd name="T1" fmla="*/ 4 h 87"/>
                      <a:gd name="T2" fmla="*/ 68 w 111"/>
                      <a:gd name="T3" fmla="*/ 9 h 87"/>
                      <a:gd name="T4" fmla="*/ 65 w 111"/>
                      <a:gd name="T5" fmla="*/ 16 h 87"/>
                      <a:gd name="T6" fmla="*/ 77 w 111"/>
                      <a:gd name="T7" fmla="*/ 22 h 87"/>
                      <a:gd name="T8" fmla="*/ 81 w 111"/>
                      <a:gd name="T9" fmla="*/ 29 h 87"/>
                      <a:gd name="T10" fmla="*/ 89 w 111"/>
                      <a:gd name="T11" fmla="*/ 34 h 87"/>
                      <a:gd name="T12" fmla="*/ 93 w 111"/>
                      <a:gd name="T13" fmla="*/ 38 h 87"/>
                      <a:gd name="T14" fmla="*/ 89 w 111"/>
                      <a:gd name="T15" fmla="*/ 43 h 87"/>
                      <a:gd name="T16" fmla="*/ 93 w 111"/>
                      <a:gd name="T17" fmla="*/ 50 h 87"/>
                      <a:gd name="T18" fmla="*/ 100 w 111"/>
                      <a:gd name="T19" fmla="*/ 54 h 87"/>
                      <a:gd name="T20" fmla="*/ 105 w 111"/>
                      <a:gd name="T21" fmla="*/ 57 h 87"/>
                      <a:gd name="T22" fmla="*/ 111 w 111"/>
                      <a:gd name="T23" fmla="*/ 58 h 87"/>
                      <a:gd name="T24" fmla="*/ 109 w 111"/>
                      <a:gd name="T25" fmla="*/ 67 h 87"/>
                      <a:gd name="T26" fmla="*/ 103 w 111"/>
                      <a:gd name="T27" fmla="*/ 71 h 87"/>
                      <a:gd name="T28" fmla="*/ 104 w 111"/>
                      <a:gd name="T29" fmla="*/ 78 h 87"/>
                      <a:gd name="T30" fmla="*/ 99 w 111"/>
                      <a:gd name="T31" fmla="*/ 79 h 87"/>
                      <a:gd name="T32" fmla="*/ 97 w 111"/>
                      <a:gd name="T33" fmla="*/ 85 h 87"/>
                      <a:gd name="T34" fmla="*/ 92 w 111"/>
                      <a:gd name="T35" fmla="*/ 85 h 87"/>
                      <a:gd name="T36" fmla="*/ 92 w 111"/>
                      <a:gd name="T37" fmla="*/ 79 h 87"/>
                      <a:gd name="T38" fmla="*/ 88 w 111"/>
                      <a:gd name="T39" fmla="*/ 78 h 87"/>
                      <a:gd name="T40" fmla="*/ 72 w 111"/>
                      <a:gd name="T41" fmla="*/ 74 h 87"/>
                      <a:gd name="T42" fmla="*/ 64 w 111"/>
                      <a:gd name="T43" fmla="*/ 69 h 87"/>
                      <a:gd name="T44" fmla="*/ 59 w 111"/>
                      <a:gd name="T45" fmla="*/ 69 h 87"/>
                      <a:gd name="T46" fmla="*/ 55 w 111"/>
                      <a:gd name="T47" fmla="*/ 73 h 87"/>
                      <a:gd name="T48" fmla="*/ 59 w 111"/>
                      <a:gd name="T49" fmla="*/ 78 h 87"/>
                      <a:gd name="T50" fmla="*/ 51 w 111"/>
                      <a:gd name="T51" fmla="*/ 81 h 87"/>
                      <a:gd name="T52" fmla="*/ 44 w 111"/>
                      <a:gd name="T53" fmla="*/ 74 h 87"/>
                      <a:gd name="T54" fmla="*/ 39 w 111"/>
                      <a:gd name="T55" fmla="*/ 75 h 87"/>
                      <a:gd name="T56" fmla="*/ 35 w 111"/>
                      <a:gd name="T57" fmla="*/ 73 h 87"/>
                      <a:gd name="T58" fmla="*/ 28 w 111"/>
                      <a:gd name="T59" fmla="*/ 73 h 87"/>
                      <a:gd name="T60" fmla="*/ 21 w 111"/>
                      <a:gd name="T61" fmla="*/ 71 h 87"/>
                      <a:gd name="T62" fmla="*/ 15 w 111"/>
                      <a:gd name="T63" fmla="*/ 77 h 87"/>
                      <a:gd name="T64" fmla="*/ 7 w 111"/>
                      <a:gd name="T65" fmla="*/ 79 h 87"/>
                      <a:gd name="T66" fmla="*/ 1 w 111"/>
                      <a:gd name="T67" fmla="*/ 74 h 87"/>
                      <a:gd name="T68" fmla="*/ 1 w 111"/>
                      <a:gd name="T69" fmla="*/ 69 h 87"/>
                      <a:gd name="T70" fmla="*/ 3 w 111"/>
                      <a:gd name="T71" fmla="*/ 61 h 87"/>
                      <a:gd name="T72" fmla="*/ 5 w 111"/>
                      <a:gd name="T73" fmla="*/ 57 h 87"/>
                      <a:gd name="T74" fmla="*/ 9 w 111"/>
                      <a:gd name="T75" fmla="*/ 47 h 87"/>
                      <a:gd name="T76" fmla="*/ 4 w 111"/>
                      <a:gd name="T77" fmla="*/ 43 h 87"/>
                      <a:gd name="T78" fmla="*/ 8 w 111"/>
                      <a:gd name="T79" fmla="*/ 32 h 87"/>
                      <a:gd name="T80" fmla="*/ 5 w 111"/>
                      <a:gd name="T81" fmla="*/ 25 h 87"/>
                      <a:gd name="T82" fmla="*/ 11 w 111"/>
                      <a:gd name="T83" fmla="*/ 24 h 87"/>
                      <a:gd name="T84" fmla="*/ 16 w 111"/>
                      <a:gd name="T85" fmla="*/ 25 h 87"/>
                      <a:gd name="T86" fmla="*/ 20 w 111"/>
                      <a:gd name="T87" fmla="*/ 24 h 87"/>
                      <a:gd name="T88" fmla="*/ 21 w 111"/>
                      <a:gd name="T89" fmla="*/ 14 h 87"/>
                      <a:gd name="T90" fmla="*/ 28 w 111"/>
                      <a:gd name="T91" fmla="*/ 10 h 87"/>
                      <a:gd name="T92" fmla="*/ 31 w 111"/>
                      <a:gd name="T93" fmla="*/ 2 h 87"/>
                      <a:gd name="T94" fmla="*/ 35 w 111"/>
                      <a:gd name="T95" fmla="*/ 9 h 87"/>
                      <a:gd name="T96" fmla="*/ 40 w 111"/>
                      <a:gd name="T97" fmla="*/ 14 h 87"/>
                      <a:gd name="T98" fmla="*/ 52 w 111"/>
                      <a:gd name="T99" fmla="*/ 6 h 87"/>
                      <a:gd name="T100" fmla="*/ 57 w 111"/>
                      <a:gd name="T101" fmla="*/ 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1" h="87">
                        <a:moveTo>
                          <a:pt x="63" y="0"/>
                        </a:moveTo>
                        <a:lnTo>
                          <a:pt x="63" y="1"/>
                        </a:lnTo>
                        <a:lnTo>
                          <a:pt x="64" y="2"/>
                        </a:lnTo>
                        <a:lnTo>
                          <a:pt x="65" y="4"/>
                        </a:lnTo>
                        <a:lnTo>
                          <a:pt x="67" y="5"/>
                        </a:lnTo>
                        <a:lnTo>
                          <a:pt x="68" y="6"/>
                        </a:lnTo>
                        <a:lnTo>
                          <a:pt x="69" y="8"/>
                        </a:lnTo>
                        <a:lnTo>
                          <a:pt x="68" y="9"/>
                        </a:lnTo>
                        <a:lnTo>
                          <a:pt x="67" y="10"/>
                        </a:lnTo>
                        <a:lnTo>
                          <a:pt x="65" y="12"/>
                        </a:lnTo>
                        <a:lnTo>
                          <a:pt x="65" y="14"/>
                        </a:lnTo>
                        <a:lnTo>
                          <a:pt x="65" y="16"/>
                        </a:lnTo>
                        <a:lnTo>
                          <a:pt x="68" y="18"/>
                        </a:lnTo>
                        <a:lnTo>
                          <a:pt x="72" y="21"/>
                        </a:lnTo>
                        <a:lnTo>
                          <a:pt x="75" y="22"/>
                        </a:lnTo>
                        <a:lnTo>
                          <a:pt x="77" y="22"/>
                        </a:lnTo>
                        <a:lnTo>
                          <a:pt x="79" y="24"/>
                        </a:lnTo>
                        <a:lnTo>
                          <a:pt x="80" y="26"/>
                        </a:lnTo>
                        <a:lnTo>
                          <a:pt x="80" y="28"/>
                        </a:lnTo>
                        <a:lnTo>
                          <a:pt x="81" y="29"/>
                        </a:lnTo>
                        <a:lnTo>
                          <a:pt x="84" y="30"/>
                        </a:lnTo>
                        <a:lnTo>
                          <a:pt x="85" y="32"/>
                        </a:lnTo>
                        <a:lnTo>
                          <a:pt x="87" y="33"/>
                        </a:lnTo>
                        <a:lnTo>
                          <a:pt x="89" y="34"/>
                        </a:lnTo>
                        <a:lnTo>
                          <a:pt x="91" y="35"/>
                        </a:lnTo>
                        <a:lnTo>
                          <a:pt x="92" y="37"/>
                        </a:lnTo>
                        <a:lnTo>
                          <a:pt x="92" y="37"/>
                        </a:lnTo>
                        <a:lnTo>
                          <a:pt x="93" y="38"/>
                        </a:lnTo>
                        <a:lnTo>
                          <a:pt x="92" y="38"/>
                        </a:lnTo>
                        <a:lnTo>
                          <a:pt x="91" y="39"/>
                        </a:lnTo>
                        <a:lnTo>
                          <a:pt x="89" y="42"/>
                        </a:lnTo>
                        <a:lnTo>
                          <a:pt x="89" y="43"/>
                        </a:lnTo>
                        <a:lnTo>
                          <a:pt x="89" y="45"/>
                        </a:lnTo>
                        <a:lnTo>
                          <a:pt x="89" y="47"/>
                        </a:lnTo>
                        <a:lnTo>
                          <a:pt x="91" y="49"/>
                        </a:lnTo>
                        <a:lnTo>
                          <a:pt x="93" y="50"/>
                        </a:lnTo>
                        <a:lnTo>
                          <a:pt x="96" y="51"/>
                        </a:lnTo>
                        <a:lnTo>
                          <a:pt x="99" y="53"/>
                        </a:lnTo>
                        <a:lnTo>
                          <a:pt x="100" y="53"/>
                        </a:lnTo>
                        <a:lnTo>
                          <a:pt x="100" y="54"/>
                        </a:lnTo>
                        <a:lnTo>
                          <a:pt x="101" y="54"/>
                        </a:lnTo>
                        <a:lnTo>
                          <a:pt x="103" y="55"/>
                        </a:lnTo>
                        <a:lnTo>
                          <a:pt x="104" y="57"/>
                        </a:lnTo>
                        <a:lnTo>
                          <a:pt x="105" y="57"/>
                        </a:lnTo>
                        <a:lnTo>
                          <a:pt x="108" y="57"/>
                        </a:lnTo>
                        <a:lnTo>
                          <a:pt x="111" y="57"/>
                        </a:lnTo>
                        <a:lnTo>
                          <a:pt x="111" y="57"/>
                        </a:lnTo>
                        <a:lnTo>
                          <a:pt x="111" y="58"/>
                        </a:lnTo>
                        <a:lnTo>
                          <a:pt x="111" y="61"/>
                        </a:lnTo>
                        <a:lnTo>
                          <a:pt x="109" y="63"/>
                        </a:lnTo>
                        <a:lnTo>
                          <a:pt x="109" y="66"/>
                        </a:lnTo>
                        <a:lnTo>
                          <a:pt x="109" y="67"/>
                        </a:lnTo>
                        <a:lnTo>
                          <a:pt x="108" y="69"/>
                        </a:lnTo>
                        <a:lnTo>
                          <a:pt x="107" y="70"/>
                        </a:lnTo>
                        <a:lnTo>
                          <a:pt x="104" y="70"/>
                        </a:lnTo>
                        <a:lnTo>
                          <a:pt x="103" y="71"/>
                        </a:lnTo>
                        <a:lnTo>
                          <a:pt x="103" y="73"/>
                        </a:lnTo>
                        <a:lnTo>
                          <a:pt x="103" y="75"/>
                        </a:lnTo>
                        <a:lnTo>
                          <a:pt x="103" y="77"/>
                        </a:lnTo>
                        <a:lnTo>
                          <a:pt x="104" y="78"/>
                        </a:lnTo>
                        <a:lnTo>
                          <a:pt x="104" y="79"/>
                        </a:lnTo>
                        <a:lnTo>
                          <a:pt x="103" y="79"/>
                        </a:lnTo>
                        <a:lnTo>
                          <a:pt x="101" y="79"/>
                        </a:lnTo>
                        <a:lnTo>
                          <a:pt x="99" y="79"/>
                        </a:lnTo>
                        <a:lnTo>
                          <a:pt x="97" y="79"/>
                        </a:lnTo>
                        <a:lnTo>
                          <a:pt x="97" y="81"/>
                        </a:lnTo>
                        <a:lnTo>
                          <a:pt x="97" y="82"/>
                        </a:lnTo>
                        <a:lnTo>
                          <a:pt x="97" y="85"/>
                        </a:lnTo>
                        <a:lnTo>
                          <a:pt x="96" y="87"/>
                        </a:lnTo>
                        <a:lnTo>
                          <a:pt x="95" y="87"/>
                        </a:lnTo>
                        <a:lnTo>
                          <a:pt x="93" y="87"/>
                        </a:lnTo>
                        <a:lnTo>
                          <a:pt x="92" y="85"/>
                        </a:lnTo>
                        <a:lnTo>
                          <a:pt x="92" y="83"/>
                        </a:lnTo>
                        <a:lnTo>
                          <a:pt x="92" y="82"/>
                        </a:lnTo>
                        <a:lnTo>
                          <a:pt x="92" y="81"/>
                        </a:lnTo>
                        <a:lnTo>
                          <a:pt x="92" y="79"/>
                        </a:lnTo>
                        <a:lnTo>
                          <a:pt x="92" y="79"/>
                        </a:lnTo>
                        <a:lnTo>
                          <a:pt x="92" y="79"/>
                        </a:lnTo>
                        <a:lnTo>
                          <a:pt x="91" y="79"/>
                        </a:lnTo>
                        <a:lnTo>
                          <a:pt x="88" y="78"/>
                        </a:lnTo>
                        <a:lnTo>
                          <a:pt x="83" y="77"/>
                        </a:lnTo>
                        <a:lnTo>
                          <a:pt x="79" y="75"/>
                        </a:lnTo>
                        <a:lnTo>
                          <a:pt x="75" y="75"/>
                        </a:lnTo>
                        <a:lnTo>
                          <a:pt x="72" y="74"/>
                        </a:lnTo>
                        <a:lnTo>
                          <a:pt x="69" y="73"/>
                        </a:lnTo>
                        <a:lnTo>
                          <a:pt x="67" y="71"/>
                        </a:lnTo>
                        <a:lnTo>
                          <a:pt x="65" y="70"/>
                        </a:lnTo>
                        <a:lnTo>
                          <a:pt x="64" y="69"/>
                        </a:lnTo>
                        <a:lnTo>
                          <a:pt x="63" y="69"/>
                        </a:lnTo>
                        <a:lnTo>
                          <a:pt x="60" y="67"/>
                        </a:lnTo>
                        <a:lnTo>
                          <a:pt x="60" y="67"/>
                        </a:lnTo>
                        <a:lnTo>
                          <a:pt x="59" y="69"/>
                        </a:lnTo>
                        <a:lnTo>
                          <a:pt x="57" y="69"/>
                        </a:lnTo>
                        <a:lnTo>
                          <a:pt x="56" y="70"/>
                        </a:lnTo>
                        <a:lnTo>
                          <a:pt x="55" y="71"/>
                        </a:lnTo>
                        <a:lnTo>
                          <a:pt x="55" y="73"/>
                        </a:lnTo>
                        <a:lnTo>
                          <a:pt x="55" y="73"/>
                        </a:lnTo>
                        <a:lnTo>
                          <a:pt x="57" y="75"/>
                        </a:lnTo>
                        <a:lnTo>
                          <a:pt x="57" y="77"/>
                        </a:lnTo>
                        <a:lnTo>
                          <a:pt x="59" y="78"/>
                        </a:lnTo>
                        <a:lnTo>
                          <a:pt x="57" y="79"/>
                        </a:lnTo>
                        <a:lnTo>
                          <a:pt x="55" y="81"/>
                        </a:lnTo>
                        <a:lnTo>
                          <a:pt x="53" y="82"/>
                        </a:lnTo>
                        <a:lnTo>
                          <a:pt x="51" y="81"/>
                        </a:lnTo>
                        <a:lnTo>
                          <a:pt x="48" y="79"/>
                        </a:lnTo>
                        <a:lnTo>
                          <a:pt x="47" y="77"/>
                        </a:lnTo>
                        <a:lnTo>
                          <a:pt x="45" y="75"/>
                        </a:lnTo>
                        <a:lnTo>
                          <a:pt x="44" y="74"/>
                        </a:lnTo>
                        <a:lnTo>
                          <a:pt x="43" y="73"/>
                        </a:lnTo>
                        <a:lnTo>
                          <a:pt x="41" y="73"/>
                        </a:lnTo>
                        <a:lnTo>
                          <a:pt x="40" y="75"/>
                        </a:lnTo>
                        <a:lnTo>
                          <a:pt x="39" y="75"/>
                        </a:lnTo>
                        <a:lnTo>
                          <a:pt x="37" y="75"/>
                        </a:lnTo>
                        <a:lnTo>
                          <a:pt x="36" y="74"/>
                        </a:lnTo>
                        <a:lnTo>
                          <a:pt x="36" y="74"/>
                        </a:lnTo>
                        <a:lnTo>
                          <a:pt x="35" y="73"/>
                        </a:lnTo>
                        <a:lnTo>
                          <a:pt x="33" y="73"/>
                        </a:lnTo>
                        <a:lnTo>
                          <a:pt x="32" y="73"/>
                        </a:lnTo>
                        <a:lnTo>
                          <a:pt x="29" y="73"/>
                        </a:lnTo>
                        <a:lnTo>
                          <a:pt x="28" y="73"/>
                        </a:lnTo>
                        <a:lnTo>
                          <a:pt x="27" y="71"/>
                        </a:lnTo>
                        <a:lnTo>
                          <a:pt x="25" y="71"/>
                        </a:lnTo>
                        <a:lnTo>
                          <a:pt x="24" y="71"/>
                        </a:lnTo>
                        <a:lnTo>
                          <a:pt x="21" y="71"/>
                        </a:lnTo>
                        <a:lnTo>
                          <a:pt x="20" y="71"/>
                        </a:lnTo>
                        <a:lnTo>
                          <a:pt x="17" y="73"/>
                        </a:lnTo>
                        <a:lnTo>
                          <a:pt x="16" y="75"/>
                        </a:lnTo>
                        <a:lnTo>
                          <a:pt x="15" y="77"/>
                        </a:lnTo>
                        <a:lnTo>
                          <a:pt x="13" y="78"/>
                        </a:lnTo>
                        <a:lnTo>
                          <a:pt x="12" y="79"/>
                        </a:lnTo>
                        <a:lnTo>
                          <a:pt x="9" y="79"/>
                        </a:lnTo>
                        <a:lnTo>
                          <a:pt x="7" y="79"/>
                        </a:lnTo>
                        <a:lnTo>
                          <a:pt x="5" y="79"/>
                        </a:lnTo>
                        <a:lnTo>
                          <a:pt x="4" y="78"/>
                        </a:lnTo>
                        <a:lnTo>
                          <a:pt x="3" y="77"/>
                        </a:lnTo>
                        <a:lnTo>
                          <a:pt x="1" y="74"/>
                        </a:lnTo>
                        <a:lnTo>
                          <a:pt x="1" y="73"/>
                        </a:lnTo>
                        <a:lnTo>
                          <a:pt x="0" y="73"/>
                        </a:lnTo>
                        <a:lnTo>
                          <a:pt x="1" y="71"/>
                        </a:lnTo>
                        <a:lnTo>
                          <a:pt x="1" y="69"/>
                        </a:lnTo>
                        <a:lnTo>
                          <a:pt x="3" y="66"/>
                        </a:lnTo>
                        <a:lnTo>
                          <a:pt x="4" y="65"/>
                        </a:lnTo>
                        <a:lnTo>
                          <a:pt x="4" y="62"/>
                        </a:lnTo>
                        <a:lnTo>
                          <a:pt x="3" y="61"/>
                        </a:lnTo>
                        <a:lnTo>
                          <a:pt x="3" y="58"/>
                        </a:lnTo>
                        <a:lnTo>
                          <a:pt x="3" y="58"/>
                        </a:lnTo>
                        <a:lnTo>
                          <a:pt x="4" y="57"/>
                        </a:lnTo>
                        <a:lnTo>
                          <a:pt x="5" y="57"/>
                        </a:lnTo>
                        <a:lnTo>
                          <a:pt x="7" y="54"/>
                        </a:lnTo>
                        <a:lnTo>
                          <a:pt x="8" y="53"/>
                        </a:lnTo>
                        <a:lnTo>
                          <a:pt x="9" y="50"/>
                        </a:lnTo>
                        <a:lnTo>
                          <a:pt x="9" y="47"/>
                        </a:lnTo>
                        <a:lnTo>
                          <a:pt x="9" y="46"/>
                        </a:lnTo>
                        <a:lnTo>
                          <a:pt x="8" y="46"/>
                        </a:lnTo>
                        <a:lnTo>
                          <a:pt x="5" y="45"/>
                        </a:lnTo>
                        <a:lnTo>
                          <a:pt x="4" y="43"/>
                        </a:lnTo>
                        <a:lnTo>
                          <a:pt x="4" y="41"/>
                        </a:lnTo>
                        <a:lnTo>
                          <a:pt x="4" y="38"/>
                        </a:lnTo>
                        <a:lnTo>
                          <a:pt x="7" y="34"/>
                        </a:lnTo>
                        <a:lnTo>
                          <a:pt x="8" y="32"/>
                        </a:lnTo>
                        <a:lnTo>
                          <a:pt x="8" y="29"/>
                        </a:lnTo>
                        <a:lnTo>
                          <a:pt x="7" y="26"/>
                        </a:lnTo>
                        <a:lnTo>
                          <a:pt x="5" y="25"/>
                        </a:lnTo>
                        <a:lnTo>
                          <a:pt x="5" y="25"/>
                        </a:lnTo>
                        <a:lnTo>
                          <a:pt x="7" y="24"/>
                        </a:lnTo>
                        <a:lnTo>
                          <a:pt x="7" y="24"/>
                        </a:lnTo>
                        <a:lnTo>
                          <a:pt x="9" y="24"/>
                        </a:lnTo>
                        <a:lnTo>
                          <a:pt x="11" y="24"/>
                        </a:lnTo>
                        <a:lnTo>
                          <a:pt x="12" y="24"/>
                        </a:lnTo>
                        <a:lnTo>
                          <a:pt x="13" y="24"/>
                        </a:lnTo>
                        <a:lnTo>
                          <a:pt x="15" y="25"/>
                        </a:lnTo>
                        <a:lnTo>
                          <a:pt x="16" y="25"/>
                        </a:lnTo>
                        <a:lnTo>
                          <a:pt x="17" y="26"/>
                        </a:lnTo>
                        <a:lnTo>
                          <a:pt x="19" y="26"/>
                        </a:lnTo>
                        <a:lnTo>
                          <a:pt x="20" y="25"/>
                        </a:lnTo>
                        <a:lnTo>
                          <a:pt x="20" y="24"/>
                        </a:lnTo>
                        <a:lnTo>
                          <a:pt x="19" y="20"/>
                        </a:lnTo>
                        <a:lnTo>
                          <a:pt x="19" y="17"/>
                        </a:lnTo>
                        <a:lnTo>
                          <a:pt x="19" y="16"/>
                        </a:lnTo>
                        <a:lnTo>
                          <a:pt x="21" y="14"/>
                        </a:lnTo>
                        <a:lnTo>
                          <a:pt x="23" y="14"/>
                        </a:lnTo>
                        <a:lnTo>
                          <a:pt x="25" y="13"/>
                        </a:lnTo>
                        <a:lnTo>
                          <a:pt x="27" y="13"/>
                        </a:lnTo>
                        <a:lnTo>
                          <a:pt x="28" y="10"/>
                        </a:lnTo>
                        <a:lnTo>
                          <a:pt x="28" y="9"/>
                        </a:lnTo>
                        <a:lnTo>
                          <a:pt x="28" y="6"/>
                        </a:lnTo>
                        <a:lnTo>
                          <a:pt x="29" y="4"/>
                        </a:lnTo>
                        <a:lnTo>
                          <a:pt x="31" y="2"/>
                        </a:lnTo>
                        <a:lnTo>
                          <a:pt x="32" y="2"/>
                        </a:lnTo>
                        <a:lnTo>
                          <a:pt x="33" y="4"/>
                        </a:lnTo>
                        <a:lnTo>
                          <a:pt x="33" y="6"/>
                        </a:lnTo>
                        <a:lnTo>
                          <a:pt x="35" y="9"/>
                        </a:lnTo>
                        <a:lnTo>
                          <a:pt x="36" y="12"/>
                        </a:lnTo>
                        <a:lnTo>
                          <a:pt x="37" y="14"/>
                        </a:lnTo>
                        <a:lnTo>
                          <a:pt x="39" y="14"/>
                        </a:lnTo>
                        <a:lnTo>
                          <a:pt x="40" y="14"/>
                        </a:lnTo>
                        <a:lnTo>
                          <a:pt x="43" y="12"/>
                        </a:lnTo>
                        <a:lnTo>
                          <a:pt x="45" y="9"/>
                        </a:lnTo>
                        <a:lnTo>
                          <a:pt x="48" y="6"/>
                        </a:lnTo>
                        <a:lnTo>
                          <a:pt x="52" y="6"/>
                        </a:lnTo>
                        <a:lnTo>
                          <a:pt x="53" y="6"/>
                        </a:lnTo>
                        <a:lnTo>
                          <a:pt x="55" y="6"/>
                        </a:lnTo>
                        <a:lnTo>
                          <a:pt x="56" y="6"/>
                        </a:lnTo>
                        <a:lnTo>
                          <a:pt x="57" y="5"/>
                        </a:lnTo>
                        <a:lnTo>
                          <a:pt x="59" y="4"/>
                        </a:lnTo>
                        <a:lnTo>
                          <a:pt x="61" y="1"/>
                        </a:lnTo>
                        <a:lnTo>
                          <a:pt x="63" y="0"/>
                        </a:lnTo>
                        <a:close/>
                      </a:path>
                    </a:pathLst>
                  </a:custGeom>
                  <a:noFill/>
                  <a:ln w="9525">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grpSp>
            <p:sp>
              <p:nvSpPr>
                <p:cNvPr id="2283" name="Freeform 656">
                  <a:extLst>
                    <a:ext uri="{FF2B5EF4-FFF2-40B4-BE49-F238E27FC236}">
                      <a16:creationId xmlns:a16="http://schemas.microsoft.com/office/drawing/2014/main" id="{CBB34C9F-2E9B-2319-A2AE-E00CF2E16F23}"/>
                    </a:ext>
                  </a:extLst>
                </p:cNvPr>
                <p:cNvSpPr>
                  <a:spLocks noEditPoints="1"/>
                </p:cNvSpPr>
                <p:nvPr/>
              </p:nvSpPr>
              <p:spPr bwMode="auto">
                <a:xfrm>
                  <a:off x="3903137" y="-3413450"/>
                  <a:ext cx="1103889" cy="1092735"/>
                </a:xfrm>
                <a:custGeom>
                  <a:avLst/>
                  <a:gdLst>
                    <a:gd name="T0" fmla="*/ 66 w 99"/>
                    <a:gd name="T1" fmla="*/ 8 h 98"/>
                    <a:gd name="T2" fmla="*/ 57 w 99"/>
                    <a:gd name="T3" fmla="*/ 13 h 98"/>
                    <a:gd name="T4" fmla="*/ 48 w 99"/>
                    <a:gd name="T5" fmla="*/ 20 h 98"/>
                    <a:gd name="T6" fmla="*/ 38 w 99"/>
                    <a:gd name="T7" fmla="*/ 28 h 98"/>
                    <a:gd name="T8" fmla="*/ 25 w 99"/>
                    <a:gd name="T9" fmla="*/ 37 h 98"/>
                    <a:gd name="T10" fmla="*/ 14 w 99"/>
                    <a:gd name="T11" fmla="*/ 45 h 98"/>
                    <a:gd name="T12" fmla="*/ 9 w 99"/>
                    <a:gd name="T13" fmla="*/ 34 h 98"/>
                    <a:gd name="T14" fmla="*/ 2 w 99"/>
                    <a:gd name="T15" fmla="*/ 46 h 98"/>
                    <a:gd name="T16" fmla="*/ 5 w 99"/>
                    <a:gd name="T17" fmla="*/ 53 h 98"/>
                    <a:gd name="T18" fmla="*/ 12 w 99"/>
                    <a:gd name="T19" fmla="*/ 68 h 98"/>
                    <a:gd name="T20" fmla="*/ 17 w 99"/>
                    <a:gd name="T21" fmla="*/ 85 h 98"/>
                    <a:gd name="T22" fmla="*/ 29 w 99"/>
                    <a:gd name="T23" fmla="*/ 81 h 98"/>
                    <a:gd name="T24" fmla="*/ 34 w 99"/>
                    <a:gd name="T25" fmla="*/ 90 h 98"/>
                    <a:gd name="T26" fmla="*/ 46 w 99"/>
                    <a:gd name="T27" fmla="*/ 88 h 98"/>
                    <a:gd name="T28" fmla="*/ 61 w 99"/>
                    <a:gd name="T29" fmla="*/ 84 h 98"/>
                    <a:gd name="T30" fmla="*/ 76 w 99"/>
                    <a:gd name="T31" fmla="*/ 96 h 98"/>
                    <a:gd name="T32" fmla="*/ 90 w 99"/>
                    <a:gd name="T33" fmla="*/ 89 h 98"/>
                    <a:gd name="T34" fmla="*/ 94 w 99"/>
                    <a:gd name="T35" fmla="*/ 81 h 98"/>
                    <a:gd name="T36" fmla="*/ 83 w 99"/>
                    <a:gd name="T37" fmla="*/ 69 h 98"/>
                    <a:gd name="T38" fmla="*/ 72 w 99"/>
                    <a:gd name="T39" fmla="*/ 58 h 98"/>
                    <a:gd name="T40" fmla="*/ 69 w 99"/>
                    <a:gd name="T41" fmla="*/ 50 h 98"/>
                    <a:gd name="T42" fmla="*/ 76 w 99"/>
                    <a:gd name="T43" fmla="*/ 46 h 98"/>
                    <a:gd name="T44" fmla="*/ 77 w 99"/>
                    <a:gd name="T45" fmla="*/ 41 h 98"/>
                    <a:gd name="T46" fmla="*/ 82 w 99"/>
                    <a:gd name="T47" fmla="*/ 30 h 98"/>
                    <a:gd name="T48" fmla="*/ 70 w 99"/>
                    <a:gd name="T49" fmla="*/ 22 h 98"/>
                    <a:gd name="T50" fmla="*/ 76 w 99"/>
                    <a:gd name="T51" fmla="*/ 10 h 98"/>
                    <a:gd name="T52" fmla="*/ 76 w 99"/>
                    <a:gd name="T53" fmla="*/ 0 h 98"/>
                    <a:gd name="T54" fmla="*/ 77 w 99"/>
                    <a:gd name="T55" fmla="*/ 12 h 98"/>
                    <a:gd name="T56" fmla="*/ 73 w 99"/>
                    <a:gd name="T57" fmla="*/ 21 h 98"/>
                    <a:gd name="T58" fmla="*/ 83 w 99"/>
                    <a:gd name="T59" fmla="*/ 29 h 98"/>
                    <a:gd name="T60" fmla="*/ 78 w 99"/>
                    <a:gd name="T61" fmla="*/ 42 h 98"/>
                    <a:gd name="T62" fmla="*/ 72 w 99"/>
                    <a:gd name="T63" fmla="*/ 50 h 98"/>
                    <a:gd name="T64" fmla="*/ 74 w 99"/>
                    <a:gd name="T65" fmla="*/ 61 h 98"/>
                    <a:gd name="T66" fmla="*/ 87 w 99"/>
                    <a:gd name="T67" fmla="*/ 72 h 98"/>
                    <a:gd name="T68" fmla="*/ 98 w 99"/>
                    <a:gd name="T69" fmla="*/ 82 h 98"/>
                    <a:gd name="T70" fmla="*/ 94 w 99"/>
                    <a:gd name="T71" fmla="*/ 90 h 98"/>
                    <a:gd name="T72" fmla="*/ 82 w 99"/>
                    <a:gd name="T73" fmla="*/ 97 h 98"/>
                    <a:gd name="T74" fmla="*/ 65 w 99"/>
                    <a:gd name="T75" fmla="*/ 93 h 98"/>
                    <a:gd name="T76" fmla="*/ 57 w 99"/>
                    <a:gd name="T77" fmla="*/ 84 h 98"/>
                    <a:gd name="T78" fmla="*/ 46 w 99"/>
                    <a:gd name="T79" fmla="*/ 92 h 98"/>
                    <a:gd name="T80" fmla="*/ 30 w 99"/>
                    <a:gd name="T81" fmla="*/ 89 h 98"/>
                    <a:gd name="T82" fmla="*/ 28 w 99"/>
                    <a:gd name="T83" fmla="*/ 85 h 98"/>
                    <a:gd name="T84" fmla="*/ 16 w 99"/>
                    <a:gd name="T85" fmla="*/ 85 h 98"/>
                    <a:gd name="T86" fmla="*/ 9 w 99"/>
                    <a:gd name="T87" fmla="*/ 70 h 98"/>
                    <a:gd name="T88" fmla="*/ 4 w 99"/>
                    <a:gd name="T89" fmla="*/ 56 h 98"/>
                    <a:gd name="T90" fmla="*/ 0 w 99"/>
                    <a:gd name="T91" fmla="*/ 52 h 98"/>
                    <a:gd name="T92" fmla="*/ 5 w 99"/>
                    <a:gd name="T93" fmla="*/ 32 h 98"/>
                    <a:gd name="T94" fmla="*/ 13 w 99"/>
                    <a:gd name="T95" fmla="*/ 37 h 98"/>
                    <a:gd name="T96" fmla="*/ 18 w 99"/>
                    <a:gd name="T97" fmla="*/ 41 h 98"/>
                    <a:gd name="T98" fmla="*/ 25 w 99"/>
                    <a:gd name="T99" fmla="*/ 32 h 98"/>
                    <a:gd name="T100" fmla="*/ 38 w 99"/>
                    <a:gd name="T101" fmla="*/ 25 h 98"/>
                    <a:gd name="T102" fmla="*/ 46 w 99"/>
                    <a:gd name="T103" fmla="*/ 17 h 98"/>
                    <a:gd name="T104" fmla="*/ 54 w 99"/>
                    <a:gd name="T105" fmla="*/ 14 h 98"/>
                    <a:gd name="T106" fmla="*/ 62 w 99"/>
                    <a:gd name="T107" fmla="*/ 5 h 98"/>
                    <a:gd name="T108" fmla="*/ 73 w 99"/>
                    <a:gd name="T10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 h="98">
                      <a:moveTo>
                        <a:pt x="74" y="2"/>
                      </a:moveTo>
                      <a:lnTo>
                        <a:pt x="74" y="2"/>
                      </a:lnTo>
                      <a:lnTo>
                        <a:pt x="73" y="2"/>
                      </a:lnTo>
                      <a:lnTo>
                        <a:pt x="70" y="4"/>
                      </a:lnTo>
                      <a:lnTo>
                        <a:pt x="68" y="5"/>
                      </a:lnTo>
                      <a:lnTo>
                        <a:pt x="66" y="8"/>
                      </a:lnTo>
                      <a:lnTo>
                        <a:pt x="65" y="8"/>
                      </a:lnTo>
                      <a:lnTo>
                        <a:pt x="64" y="8"/>
                      </a:lnTo>
                      <a:lnTo>
                        <a:pt x="61" y="9"/>
                      </a:lnTo>
                      <a:lnTo>
                        <a:pt x="60" y="9"/>
                      </a:lnTo>
                      <a:lnTo>
                        <a:pt x="58" y="10"/>
                      </a:lnTo>
                      <a:lnTo>
                        <a:pt x="57" y="13"/>
                      </a:lnTo>
                      <a:lnTo>
                        <a:pt x="56" y="16"/>
                      </a:lnTo>
                      <a:lnTo>
                        <a:pt x="54" y="18"/>
                      </a:lnTo>
                      <a:lnTo>
                        <a:pt x="53" y="18"/>
                      </a:lnTo>
                      <a:lnTo>
                        <a:pt x="50" y="20"/>
                      </a:lnTo>
                      <a:lnTo>
                        <a:pt x="49" y="20"/>
                      </a:lnTo>
                      <a:lnTo>
                        <a:pt x="48" y="20"/>
                      </a:lnTo>
                      <a:lnTo>
                        <a:pt x="46" y="21"/>
                      </a:lnTo>
                      <a:lnTo>
                        <a:pt x="45" y="22"/>
                      </a:lnTo>
                      <a:lnTo>
                        <a:pt x="44" y="24"/>
                      </a:lnTo>
                      <a:lnTo>
                        <a:pt x="44" y="25"/>
                      </a:lnTo>
                      <a:lnTo>
                        <a:pt x="41" y="26"/>
                      </a:lnTo>
                      <a:lnTo>
                        <a:pt x="38" y="28"/>
                      </a:lnTo>
                      <a:lnTo>
                        <a:pt x="36" y="28"/>
                      </a:lnTo>
                      <a:lnTo>
                        <a:pt x="32" y="28"/>
                      </a:lnTo>
                      <a:lnTo>
                        <a:pt x="29" y="29"/>
                      </a:lnTo>
                      <a:lnTo>
                        <a:pt x="28" y="30"/>
                      </a:lnTo>
                      <a:lnTo>
                        <a:pt x="26" y="33"/>
                      </a:lnTo>
                      <a:lnTo>
                        <a:pt x="25" y="37"/>
                      </a:lnTo>
                      <a:lnTo>
                        <a:pt x="24" y="40"/>
                      </a:lnTo>
                      <a:lnTo>
                        <a:pt x="22" y="41"/>
                      </a:lnTo>
                      <a:lnTo>
                        <a:pt x="20" y="42"/>
                      </a:lnTo>
                      <a:lnTo>
                        <a:pt x="17" y="44"/>
                      </a:lnTo>
                      <a:lnTo>
                        <a:pt x="16" y="45"/>
                      </a:lnTo>
                      <a:lnTo>
                        <a:pt x="14" y="45"/>
                      </a:lnTo>
                      <a:lnTo>
                        <a:pt x="13" y="45"/>
                      </a:lnTo>
                      <a:lnTo>
                        <a:pt x="13" y="44"/>
                      </a:lnTo>
                      <a:lnTo>
                        <a:pt x="12" y="41"/>
                      </a:lnTo>
                      <a:lnTo>
                        <a:pt x="12" y="40"/>
                      </a:lnTo>
                      <a:lnTo>
                        <a:pt x="10" y="37"/>
                      </a:lnTo>
                      <a:lnTo>
                        <a:pt x="9" y="34"/>
                      </a:lnTo>
                      <a:lnTo>
                        <a:pt x="8" y="33"/>
                      </a:lnTo>
                      <a:lnTo>
                        <a:pt x="8" y="34"/>
                      </a:lnTo>
                      <a:lnTo>
                        <a:pt x="6" y="36"/>
                      </a:lnTo>
                      <a:lnTo>
                        <a:pt x="5" y="40"/>
                      </a:lnTo>
                      <a:lnTo>
                        <a:pt x="2" y="42"/>
                      </a:lnTo>
                      <a:lnTo>
                        <a:pt x="2" y="46"/>
                      </a:lnTo>
                      <a:lnTo>
                        <a:pt x="2" y="49"/>
                      </a:lnTo>
                      <a:lnTo>
                        <a:pt x="2" y="50"/>
                      </a:lnTo>
                      <a:lnTo>
                        <a:pt x="2" y="52"/>
                      </a:lnTo>
                      <a:lnTo>
                        <a:pt x="2" y="53"/>
                      </a:lnTo>
                      <a:lnTo>
                        <a:pt x="4" y="53"/>
                      </a:lnTo>
                      <a:lnTo>
                        <a:pt x="5" y="53"/>
                      </a:lnTo>
                      <a:lnTo>
                        <a:pt x="6" y="54"/>
                      </a:lnTo>
                      <a:lnTo>
                        <a:pt x="8" y="56"/>
                      </a:lnTo>
                      <a:lnTo>
                        <a:pt x="10" y="58"/>
                      </a:lnTo>
                      <a:lnTo>
                        <a:pt x="12" y="61"/>
                      </a:lnTo>
                      <a:lnTo>
                        <a:pt x="12" y="65"/>
                      </a:lnTo>
                      <a:lnTo>
                        <a:pt x="12" y="68"/>
                      </a:lnTo>
                      <a:lnTo>
                        <a:pt x="12" y="72"/>
                      </a:lnTo>
                      <a:lnTo>
                        <a:pt x="12" y="76"/>
                      </a:lnTo>
                      <a:lnTo>
                        <a:pt x="13" y="78"/>
                      </a:lnTo>
                      <a:lnTo>
                        <a:pt x="14" y="80"/>
                      </a:lnTo>
                      <a:lnTo>
                        <a:pt x="16" y="82"/>
                      </a:lnTo>
                      <a:lnTo>
                        <a:pt x="17" y="85"/>
                      </a:lnTo>
                      <a:lnTo>
                        <a:pt x="18" y="86"/>
                      </a:lnTo>
                      <a:lnTo>
                        <a:pt x="21" y="86"/>
                      </a:lnTo>
                      <a:lnTo>
                        <a:pt x="22" y="86"/>
                      </a:lnTo>
                      <a:lnTo>
                        <a:pt x="25" y="84"/>
                      </a:lnTo>
                      <a:lnTo>
                        <a:pt x="28" y="82"/>
                      </a:lnTo>
                      <a:lnTo>
                        <a:pt x="29" y="81"/>
                      </a:lnTo>
                      <a:lnTo>
                        <a:pt x="30" y="81"/>
                      </a:lnTo>
                      <a:lnTo>
                        <a:pt x="32" y="82"/>
                      </a:lnTo>
                      <a:lnTo>
                        <a:pt x="32" y="84"/>
                      </a:lnTo>
                      <a:lnTo>
                        <a:pt x="33" y="86"/>
                      </a:lnTo>
                      <a:lnTo>
                        <a:pt x="33" y="89"/>
                      </a:lnTo>
                      <a:lnTo>
                        <a:pt x="34" y="90"/>
                      </a:lnTo>
                      <a:lnTo>
                        <a:pt x="37" y="92"/>
                      </a:lnTo>
                      <a:lnTo>
                        <a:pt x="40" y="93"/>
                      </a:lnTo>
                      <a:lnTo>
                        <a:pt x="41" y="92"/>
                      </a:lnTo>
                      <a:lnTo>
                        <a:pt x="42" y="92"/>
                      </a:lnTo>
                      <a:lnTo>
                        <a:pt x="45" y="89"/>
                      </a:lnTo>
                      <a:lnTo>
                        <a:pt x="46" y="88"/>
                      </a:lnTo>
                      <a:lnTo>
                        <a:pt x="49" y="85"/>
                      </a:lnTo>
                      <a:lnTo>
                        <a:pt x="52" y="84"/>
                      </a:lnTo>
                      <a:lnTo>
                        <a:pt x="54" y="82"/>
                      </a:lnTo>
                      <a:lnTo>
                        <a:pt x="57" y="81"/>
                      </a:lnTo>
                      <a:lnTo>
                        <a:pt x="58" y="82"/>
                      </a:lnTo>
                      <a:lnTo>
                        <a:pt x="61" y="84"/>
                      </a:lnTo>
                      <a:lnTo>
                        <a:pt x="62" y="86"/>
                      </a:lnTo>
                      <a:lnTo>
                        <a:pt x="65" y="90"/>
                      </a:lnTo>
                      <a:lnTo>
                        <a:pt x="69" y="93"/>
                      </a:lnTo>
                      <a:lnTo>
                        <a:pt x="72" y="94"/>
                      </a:lnTo>
                      <a:lnTo>
                        <a:pt x="74" y="96"/>
                      </a:lnTo>
                      <a:lnTo>
                        <a:pt x="76" y="96"/>
                      </a:lnTo>
                      <a:lnTo>
                        <a:pt x="79" y="94"/>
                      </a:lnTo>
                      <a:lnTo>
                        <a:pt x="82" y="94"/>
                      </a:lnTo>
                      <a:lnTo>
                        <a:pt x="86" y="93"/>
                      </a:lnTo>
                      <a:lnTo>
                        <a:pt x="87" y="90"/>
                      </a:lnTo>
                      <a:lnTo>
                        <a:pt x="89" y="89"/>
                      </a:lnTo>
                      <a:lnTo>
                        <a:pt x="90" y="89"/>
                      </a:lnTo>
                      <a:lnTo>
                        <a:pt x="93" y="88"/>
                      </a:lnTo>
                      <a:lnTo>
                        <a:pt x="95" y="88"/>
                      </a:lnTo>
                      <a:lnTo>
                        <a:pt x="97" y="88"/>
                      </a:lnTo>
                      <a:lnTo>
                        <a:pt x="95" y="82"/>
                      </a:lnTo>
                      <a:lnTo>
                        <a:pt x="95" y="82"/>
                      </a:lnTo>
                      <a:lnTo>
                        <a:pt x="94" y="81"/>
                      </a:lnTo>
                      <a:lnTo>
                        <a:pt x="93" y="78"/>
                      </a:lnTo>
                      <a:lnTo>
                        <a:pt x="91" y="77"/>
                      </a:lnTo>
                      <a:lnTo>
                        <a:pt x="89" y="76"/>
                      </a:lnTo>
                      <a:lnTo>
                        <a:pt x="86" y="74"/>
                      </a:lnTo>
                      <a:lnTo>
                        <a:pt x="85" y="72"/>
                      </a:lnTo>
                      <a:lnTo>
                        <a:pt x="83" y="69"/>
                      </a:lnTo>
                      <a:lnTo>
                        <a:pt x="82" y="66"/>
                      </a:lnTo>
                      <a:lnTo>
                        <a:pt x="79" y="65"/>
                      </a:lnTo>
                      <a:lnTo>
                        <a:pt x="76" y="64"/>
                      </a:lnTo>
                      <a:lnTo>
                        <a:pt x="73" y="64"/>
                      </a:lnTo>
                      <a:lnTo>
                        <a:pt x="72" y="61"/>
                      </a:lnTo>
                      <a:lnTo>
                        <a:pt x="72" y="58"/>
                      </a:lnTo>
                      <a:lnTo>
                        <a:pt x="70" y="57"/>
                      </a:lnTo>
                      <a:lnTo>
                        <a:pt x="70" y="54"/>
                      </a:lnTo>
                      <a:lnTo>
                        <a:pt x="70" y="54"/>
                      </a:lnTo>
                      <a:lnTo>
                        <a:pt x="70" y="53"/>
                      </a:lnTo>
                      <a:lnTo>
                        <a:pt x="70" y="52"/>
                      </a:lnTo>
                      <a:lnTo>
                        <a:pt x="69" y="50"/>
                      </a:lnTo>
                      <a:lnTo>
                        <a:pt x="69" y="48"/>
                      </a:lnTo>
                      <a:lnTo>
                        <a:pt x="70" y="48"/>
                      </a:lnTo>
                      <a:lnTo>
                        <a:pt x="70" y="48"/>
                      </a:lnTo>
                      <a:lnTo>
                        <a:pt x="72" y="48"/>
                      </a:lnTo>
                      <a:lnTo>
                        <a:pt x="73" y="48"/>
                      </a:lnTo>
                      <a:lnTo>
                        <a:pt x="76" y="46"/>
                      </a:lnTo>
                      <a:lnTo>
                        <a:pt x="77" y="46"/>
                      </a:lnTo>
                      <a:lnTo>
                        <a:pt x="77" y="45"/>
                      </a:lnTo>
                      <a:lnTo>
                        <a:pt x="77" y="45"/>
                      </a:lnTo>
                      <a:lnTo>
                        <a:pt x="77" y="44"/>
                      </a:lnTo>
                      <a:lnTo>
                        <a:pt x="76" y="42"/>
                      </a:lnTo>
                      <a:lnTo>
                        <a:pt x="77" y="41"/>
                      </a:lnTo>
                      <a:lnTo>
                        <a:pt x="77" y="40"/>
                      </a:lnTo>
                      <a:lnTo>
                        <a:pt x="78" y="38"/>
                      </a:lnTo>
                      <a:lnTo>
                        <a:pt x="79" y="36"/>
                      </a:lnTo>
                      <a:lnTo>
                        <a:pt x="81" y="33"/>
                      </a:lnTo>
                      <a:lnTo>
                        <a:pt x="82" y="32"/>
                      </a:lnTo>
                      <a:lnTo>
                        <a:pt x="82" y="30"/>
                      </a:lnTo>
                      <a:lnTo>
                        <a:pt x="81" y="29"/>
                      </a:lnTo>
                      <a:lnTo>
                        <a:pt x="78" y="28"/>
                      </a:lnTo>
                      <a:lnTo>
                        <a:pt x="76" y="26"/>
                      </a:lnTo>
                      <a:lnTo>
                        <a:pt x="74" y="26"/>
                      </a:lnTo>
                      <a:lnTo>
                        <a:pt x="73" y="25"/>
                      </a:lnTo>
                      <a:lnTo>
                        <a:pt x="70" y="22"/>
                      </a:lnTo>
                      <a:lnTo>
                        <a:pt x="69" y="20"/>
                      </a:lnTo>
                      <a:lnTo>
                        <a:pt x="68" y="18"/>
                      </a:lnTo>
                      <a:lnTo>
                        <a:pt x="69" y="16"/>
                      </a:lnTo>
                      <a:lnTo>
                        <a:pt x="70" y="14"/>
                      </a:lnTo>
                      <a:lnTo>
                        <a:pt x="73" y="12"/>
                      </a:lnTo>
                      <a:lnTo>
                        <a:pt x="76" y="10"/>
                      </a:lnTo>
                      <a:lnTo>
                        <a:pt x="76" y="8"/>
                      </a:lnTo>
                      <a:lnTo>
                        <a:pt x="76" y="6"/>
                      </a:lnTo>
                      <a:lnTo>
                        <a:pt x="76" y="4"/>
                      </a:lnTo>
                      <a:lnTo>
                        <a:pt x="74" y="2"/>
                      </a:lnTo>
                      <a:lnTo>
                        <a:pt x="74" y="2"/>
                      </a:lnTo>
                      <a:close/>
                      <a:moveTo>
                        <a:pt x="76" y="0"/>
                      </a:moveTo>
                      <a:lnTo>
                        <a:pt x="77" y="1"/>
                      </a:lnTo>
                      <a:lnTo>
                        <a:pt x="78" y="4"/>
                      </a:lnTo>
                      <a:lnTo>
                        <a:pt x="78" y="5"/>
                      </a:lnTo>
                      <a:lnTo>
                        <a:pt x="78" y="8"/>
                      </a:lnTo>
                      <a:lnTo>
                        <a:pt x="78" y="10"/>
                      </a:lnTo>
                      <a:lnTo>
                        <a:pt x="77" y="12"/>
                      </a:lnTo>
                      <a:lnTo>
                        <a:pt x="74" y="13"/>
                      </a:lnTo>
                      <a:lnTo>
                        <a:pt x="73" y="16"/>
                      </a:lnTo>
                      <a:lnTo>
                        <a:pt x="72" y="17"/>
                      </a:lnTo>
                      <a:lnTo>
                        <a:pt x="70" y="18"/>
                      </a:lnTo>
                      <a:lnTo>
                        <a:pt x="72" y="20"/>
                      </a:lnTo>
                      <a:lnTo>
                        <a:pt x="73" y="21"/>
                      </a:lnTo>
                      <a:lnTo>
                        <a:pt x="74" y="22"/>
                      </a:lnTo>
                      <a:lnTo>
                        <a:pt x="76" y="24"/>
                      </a:lnTo>
                      <a:lnTo>
                        <a:pt x="77" y="25"/>
                      </a:lnTo>
                      <a:lnTo>
                        <a:pt x="79" y="25"/>
                      </a:lnTo>
                      <a:lnTo>
                        <a:pt x="82" y="26"/>
                      </a:lnTo>
                      <a:lnTo>
                        <a:pt x="83" y="29"/>
                      </a:lnTo>
                      <a:lnTo>
                        <a:pt x="85" y="30"/>
                      </a:lnTo>
                      <a:lnTo>
                        <a:pt x="85" y="33"/>
                      </a:lnTo>
                      <a:lnTo>
                        <a:pt x="83" y="34"/>
                      </a:lnTo>
                      <a:lnTo>
                        <a:pt x="81" y="37"/>
                      </a:lnTo>
                      <a:lnTo>
                        <a:pt x="79" y="40"/>
                      </a:lnTo>
                      <a:lnTo>
                        <a:pt x="78" y="42"/>
                      </a:lnTo>
                      <a:lnTo>
                        <a:pt x="79" y="44"/>
                      </a:lnTo>
                      <a:lnTo>
                        <a:pt x="81" y="46"/>
                      </a:lnTo>
                      <a:lnTo>
                        <a:pt x="78" y="48"/>
                      </a:lnTo>
                      <a:lnTo>
                        <a:pt x="77" y="49"/>
                      </a:lnTo>
                      <a:lnTo>
                        <a:pt x="74" y="49"/>
                      </a:lnTo>
                      <a:lnTo>
                        <a:pt x="72" y="50"/>
                      </a:lnTo>
                      <a:lnTo>
                        <a:pt x="73" y="53"/>
                      </a:lnTo>
                      <a:lnTo>
                        <a:pt x="73" y="53"/>
                      </a:lnTo>
                      <a:lnTo>
                        <a:pt x="73" y="54"/>
                      </a:lnTo>
                      <a:lnTo>
                        <a:pt x="73" y="57"/>
                      </a:lnTo>
                      <a:lnTo>
                        <a:pt x="74" y="60"/>
                      </a:lnTo>
                      <a:lnTo>
                        <a:pt x="74" y="61"/>
                      </a:lnTo>
                      <a:lnTo>
                        <a:pt x="76" y="61"/>
                      </a:lnTo>
                      <a:lnTo>
                        <a:pt x="78" y="62"/>
                      </a:lnTo>
                      <a:lnTo>
                        <a:pt x="82" y="64"/>
                      </a:lnTo>
                      <a:lnTo>
                        <a:pt x="85" y="66"/>
                      </a:lnTo>
                      <a:lnTo>
                        <a:pt x="86" y="69"/>
                      </a:lnTo>
                      <a:lnTo>
                        <a:pt x="87" y="72"/>
                      </a:lnTo>
                      <a:lnTo>
                        <a:pt x="90" y="73"/>
                      </a:lnTo>
                      <a:lnTo>
                        <a:pt x="93" y="74"/>
                      </a:lnTo>
                      <a:lnTo>
                        <a:pt x="95" y="77"/>
                      </a:lnTo>
                      <a:lnTo>
                        <a:pt x="97" y="80"/>
                      </a:lnTo>
                      <a:lnTo>
                        <a:pt x="98" y="81"/>
                      </a:lnTo>
                      <a:lnTo>
                        <a:pt x="98" y="82"/>
                      </a:lnTo>
                      <a:lnTo>
                        <a:pt x="98" y="82"/>
                      </a:lnTo>
                      <a:lnTo>
                        <a:pt x="99" y="86"/>
                      </a:lnTo>
                      <a:lnTo>
                        <a:pt x="99" y="89"/>
                      </a:lnTo>
                      <a:lnTo>
                        <a:pt x="97" y="89"/>
                      </a:lnTo>
                      <a:lnTo>
                        <a:pt x="95" y="89"/>
                      </a:lnTo>
                      <a:lnTo>
                        <a:pt x="94" y="90"/>
                      </a:lnTo>
                      <a:lnTo>
                        <a:pt x="91" y="90"/>
                      </a:lnTo>
                      <a:lnTo>
                        <a:pt x="90" y="92"/>
                      </a:lnTo>
                      <a:lnTo>
                        <a:pt x="89" y="93"/>
                      </a:lnTo>
                      <a:lnTo>
                        <a:pt x="87" y="94"/>
                      </a:lnTo>
                      <a:lnTo>
                        <a:pt x="85" y="97"/>
                      </a:lnTo>
                      <a:lnTo>
                        <a:pt x="82" y="97"/>
                      </a:lnTo>
                      <a:lnTo>
                        <a:pt x="78" y="97"/>
                      </a:lnTo>
                      <a:lnTo>
                        <a:pt x="76" y="98"/>
                      </a:lnTo>
                      <a:lnTo>
                        <a:pt x="74" y="98"/>
                      </a:lnTo>
                      <a:lnTo>
                        <a:pt x="72" y="97"/>
                      </a:lnTo>
                      <a:lnTo>
                        <a:pt x="68" y="96"/>
                      </a:lnTo>
                      <a:lnTo>
                        <a:pt x="65" y="93"/>
                      </a:lnTo>
                      <a:lnTo>
                        <a:pt x="61" y="89"/>
                      </a:lnTo>
                      <a:lnTo>
                        <a:pt x="58" y="86"/>
                      </a:lnTo>
                      <a:lnTo>
                        <a:pt x="58" y="86"/>
                      </a:lnTo>
                      <a:lnTo>
                        <a:pt x="57" y="85"/>
                      </a:lnTo>
                      <a:lnTo>
                        <a:pt x="57" y="84"/>
                      </a:lnTo>
                      <a:lnTo>
                        <a:pt x="57" y="84"/>
                      </a:lnTo>
                      <a:lnTo>
                        <a:pt x="56" y="84"/>
                      </a:lnTo>
                      <a:lnTo>
                        <a:pt x="54" y="85"/>
                      </a:lnTo>
                      <a:lnTo>
                        <a:pt x="53" y="86"/>
                      </a:lnTo>
                      <a:lnTo>
                        <a:pt x="50" y="88"/>
                      </a:lnTo>
                      <a:lnTo>
                        <a:pt x="48" y="89"/>
                      </a:lnTo>
                      <a:lnTo>
                        <a:pt x="46" y="92"/>
                      </a:lnTo>
                      <a:lnTo>
                        <a:pt x="45" y="93"/>
                      </a:lnTo>
                      <a:lnTo>
                        <a:pt x="42" y="94"/>
                      </a:lnTo>
                      <a:lnTo>
                        <a:pt x="40" y="94"/>
                      </a:lnTo>
                      <a:lnTo>
                        <a:pt x="36" y="94"/>
                      </a:lnTo>
                      <a:lnTo>
                        <a:pt x="33" y="92"/>
                      </a:lnTo>
                      <a:lnTo>
                        <a:pt x="30" y="89"/>
                      </a:lnTo>
                      <a:lnTo>
                        <a:pt x="30" y="88"/>
                      </a:lnTo>
                      <a:lnTo>
                        <a:pt x="30" y="85"/>
                      </a:lnTo>
                      <a:lnTo>
                        <a:pt x="30" y="85"/>
                      </a:lnTo>
                      <a:lnTo>
                        <a:pt x="30" y="84"/>
                      </a:lnTo>
                      <a:lnTo>
                        <a:pt x="29" y="84"/>
                      </a:lnTo>
                      <a:lnTo>
                        <a:pt x="28" y="85"/>
                      </a:lnTo>
                      <a:lnTo>
                        <a:pt x="26" y="86"/>
                      </a:lnTo>
                      <a:lnTo>
                        <a:pt x="24" y="88"/>
                      </a:lnTo>
                      <a:lnTo>
                        <a:pt x="21" y="89"/>
                      </a:lnTo>
                      <a:lnTo>
                        <a:pt x="18" y="89"/>
                      </a:lnTo>
                      <a:lnTo>
                        <a:pt x="17" y="88"/>
                      </a:lnTo>
                      <a:lnTo>
                        <a:pt x="16" y="85"/>
                      </a:lnTo>
                      <a:lnTo>
                        <a:pt x="14" y="84"/>
                      </a:lnTo>
                      <a:lnTo>
                        <a:pt x="13" y="81"/>
                      </a:lnTo>
                      <a:lnTo>
                        <a:pt x="12" y="80"/>
                      </a:lnTo>
                      <a:lnTo>
                        <a:pt x="10" y="77"/>
                      </a:lnTo>
                      <a:lnTo>
                        <a:pt x="9" y="74"/>
                      </a:lnTo>
                      <a:lnTo>
                        <a:pt x="9" y="70"/>
                      </a:lnTo>
                      <a:lnTo>
                        <a:pt x="9" y="68"/>
                      </a:lnTo>
                      <a:lnTo>
                        <a:pt x="9" y="64"/>
                      </a:lnTo>
                      <a:lnTo>
                        <a:pt x="9" y="62"/>
                      </a:lnTo>
                      <a:lnTo>
                        <a:pt x="8" y="60"/>
                      </a:lnTo>
                      <a:lnTo>
                        <a:pt x="4" y="56"/>
                      </a:lnTo>
                      <a:lnTo>
                        <a:pt x="4" y="56"/>
                      </a:lnTo>
                      <a:lnTo>
                        <a:pt x="4" y="56"/>
                      </a:lnTo>
                      <a:lnTo>
                        <a:pt x="1" y="54"/>
                      </a:lnTo>
                      <a:lnTo>
                        <a:pt x="1" y="54"/>
                      </a:lnTo>
                      <a:lnTo>
                        <a:pt x="0" y="53"/>
                      </a:lnTo>
                      <a:lnTo>
                        <a:pt x="0" y="53"/>
                      </a:lnTo>
                      <a:lnTo>
                        <a:pt x="0" y="52"/>
                      </a:lnTo>
                      <a:lnTo>
                        <a:pt x="0" y="49"/>
                      </a:lnTo>
                      <a:lnTo>
                        <a:pt x="0" y="45"/>
                      </a:lnTo>
                      <a:lnTo>
                        <a:pt x="1" y="41"/>
                      </a:lnTo>
                      <a:lnTo>
                        <a:pt x="4" y="37"/>
                      </a:lnTo>
                      <a:lnTo>
                        <a:pt x="4" y="34"/>
                      </a:lnTo>
                      <a:lnTo>
                        <a:pt x="5" y="32"/>
                      </a:lnTo>
                      <a:lnTo>
                        <a:pt x="6" y="30"/>
                      </a:lnTo>
                      <a:lnTo>
                        <a:pt x="8" y="30"/>
                      </a:lnTo>
                      <a:lnTo>
                        <a:pt x="10" y="32"/>
                      </a:lnTo>
                      <a:lnTo>
                        <a:pt x="12" y="33"/>
                      </a:lnTo>
                      <a:lnTo>
                        <a:pt x="13" y="36"/>
                      </a:lnTo>
                      <a:lnTo>
                        <a:pt x="13" y="37"/>
                      </a:lnTo>
                      <a:lnTo>
                        <a:pt x="14" y="38"/>
                      </a:lnTo>
                      <a:lnTo>
                        <a:pt x="14" y="40"/>
                      </a:lnTo>
                      <a:lnTo>
                        <a:pt x="14" y="41"/>
                      </a:lnTo>
                      <a:lnTo>
                        <a:pt x="14" y="42"/>
                      </a:lnTo>
                      <a:lnTo>
                        <a:pt x="16" y="42"/>
                      </a:lnTo>
                      <a:lnTo>
                        <a:pt x="18" y="41"/>
                      </a:lnTo>
                      <a:lnTo>
                        <a:pt x="20" y="40"/>
                      </a:lnTo>
                      <a:lnTo>
                        <a:pt x="21" y="38"/>
                      </a:lnTo>
                      <a:lnTo>
                        <a:pt x="22" y="37"/>
                      </a:lnTo>
                      <a:lnTo>
                        <a:pt x="24" y="36"/>
                      </a:lnTo>
                      <a:lnTo>
                        <a:pt x="24" y="34"/>
                      </a:lnTo>
                      <a:lnTo>
                        <a:pt x="25" y="32"/>
                      </a:lnTo>
                      <a:lnTo>
                        <a:pt x="26" y="29"/>
                      </a:lnTo>
                      <a:lnTo>
                        <a:pt x="28" y="28"/>
                      </a:lnTo>
                      <a:lnTo>
                        <a:pt x="29" y="26"/>
                      </a:lnTo>
                      <a:lnTo>
                        <a:pt x="32" y="25"/>
                      </a:lnTo>
                      <a:lnTo>
                        <a:pt x="34" y="25"/>
                      </a:lnTo>
                      <a:lnTo>
                        <a:pt x="38" y="25"/>
                      </a:lnTo>
                      <a:lnTo>
                        <a:pt x="40" y="24"/>
                      </a:lnTo>
                      <a:lnTo>
                        <a:pt x="41" y="22"/>
                      </a:lnTo>
                      <a:lnTo>
                        <a:pt x="42" y="22"/>
                      </a:lnTo>
                      <a:lnTo>
                        <a:pt x="42" y="20"/>
                      </a:lnTo>
                      <a:lnTo>
                        <a:pt x="44" y="18"/>
                      </a:lnTo>
                      <a:lnTo>
                        <a:pt x="46" y="17"/>
                      </a:lnTo>
                      <a:lnTo>
                        <a:pt x="49" y="17"/>
                      </a:lnTo>
                      <a:lnTo>
                        <a:pt x="50" y="17"/>
                      </a:lnTo>
                      <a:lnTo>
                        <a:pt x="50" y="17"/>
                      </a:lnTo>
                      <a:lnTo>
                        <a:pt x="52" y="17"/>
                      </a:lnTo>
                      <a:lnTo>
                        <a:pt x="53" y="16"/>
                      </a:lnTo>
                      <a:lnTo>
                        <a:pt x="54" y="14"/>
                      </a:lnTo>
                      <a:lnTo>
                        <a:pt x="54" y="13"/>
                      </a:lnTo>
                      <a:lnTo>
                        <a:pt x="56" y="10"/>
                      </a:lnTo>
                      <a:lnTo>
                        <a:pt x="56" y="9"/>
                      </a:lnTo>
                      <a:lnTo>
                        <a:pt x="58" y="8"/>
                      </a:lnTo>
                      <a:lnTo>
                        <a:pt x="61" y="6"/>
                      </a:lnTo>
                      <a:lnTo>
                        <a:pt x="62" y="5"/>
                      </a:lnTo>
                      <a:lnTo>
                        <a:pt x="64" y="5"/>
                      </a:lnTo>
                      <a:lnTo>
                        <a:pt x="65" y="5"/>
                      </a:lnTo>
                      <a:lnTo>
                        <a:pt x="66" y="4"/>
                      </a:lnTo>
                      <a:lnTo>
                        <a:pt x="69" y="2"/>
                      </a:lnTo>
                      <a:lnTo>
                        <a:pt x="72" y="1"/>
                      </a:lnTo>
                      <a:lnTo>
                        <a:pt x="73" y="0"/>
                      </a:lnTo>
                      <a:lnTo>
                        <a:pt x="74" y="0"/>
                      </a:lnTo>
                      <a:lnTo>
                        <a:pt x="76"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grpSp>
          <p:sp>
            <p:nvSpPr>
              <p:cNvPr id="2278" name="Oval 2277">
                <a:extLst>
                  <a:ext uri="{FF2B5EF4-FFF2-40B4-BE49-F238E27FC236}">
                    <a16:creationId xmlns:a16="http://schemas.microsoft.com/office/drawing/2014/main" id="{4AC9710C-CDD5-D554-824F-CF14B93BFC3E}"/>
                  </a:ext>
                </a:extLst>
              </p:cNvPr>
              <p:cNvSpPr/>
              <p:nvPr/>
            </p:nvSpPr>
            <p:spPr>
              <a:xfrm>
                <a:off x="7210198" y="127424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9" name="Oval 2278">
                <a:extLst>
                  <a:ext uri="{FF2B5EF4-FFF2-40B4-BE49-F238E27FC236}">
                    <a16:creationId xmlns:a16="http://schemas.microsoft.com/office/drawing/2014/main" id="{1F679F6C-15DB-B97C-CC45-A46BB3ED6B4B}"/>
                  </a:ext>
                </a:extLst>
              </p:cNvPr>
              <p:cNvSpPr/>
              <p:nvPr/>
            </p:nvSpPr>
            <p:spPr>
              <a:xfrm>
                <a:off x="7489598" y="131996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0" name="Textfeld 10">
                <a:extLst>
                  <a:ext uri="{FF2B5EF4-FFF2-40B4-BE49-F238E27FC236}">
                    <a16:creationId xmlns:a16="http://schemas.microsoft.com/office/drawing/2014/main" id="{97C36D9B-3A5D-FC88-3E62-81091520FE05}"/>
                  </a:ext>
                </a:extLst>
              </p:cNvPr>
              <p:cNvSpPr txBox="1"/>
              <p:nvPr/>
            </p:nvSpPr>
            <p:spPr>
              <a:xfrm>
                <a:off x="6855626" y="13567013"/>
                <a:ext cx="4382602" cy="1863690"/>
              </a:xfrm>
              <a:prstGeom prst="rect">
                <a:avLst/>
              </a:prstGeom>
              <a:noFill/>
              <a:ln>
                <a:noFill/>
              </a:ln>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Munich</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81" name="Textfeld 19">
                <a:extLst>
                  <a:ext uri="{FF2B5EF4-FFF2-40B4-BE49-F238E27FC236}">
                    <a16:creationId xmlns:a16="http://schemas.microsoft.com/office/drawing/2014/main" id="{E93B1FAA-6C1A-5FA6-4F42-401D217D3932}"/>
                  </a:ext>
                </a:extLst>
              </p:cNvPr>
              <p:cNvSpPr txBox="1"/>
              <p:nvPr/>
            </p:nvSpPr>
            <p:spPr>
              <a:xfrm>
                <a:off x="1950243" y="9980290"/>
                <a:ext cx="5717278"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Heidelberg</a:t>
                </a:r>
                <a:endParaRPr lang="de-DE" sz="1200" dirty="0">
                  <a:latin typeface="Calibri Light" panose="020F0302020204030204" pitchFamily="34" charset="0"/>
                  <a:ea typeface="Apple SD Gothic Neo Light" charset="-127"/>
                  <a:cs typeface="Calibri Light" panose="020F0302020204030204" pitchFamily="34" charset="0"/>
                </a:endParaRPr>
              </a:p>
            </p:txBody>
          </p:sp>
        </p:grpSp>
        <p:grpSp>
          <p:nvGrpSpPr>
            <p:cNvPr id="1158" name="Gruppieren 2">
              <a:extLst>
                <a:ext uri="{FF2B5EF4-FFF2-40B4-BE49-F238E27FC236}">
                  <a16:creationId xmlns:a16="http://schemas.microsoft.com/office/drawing/2014/main" id="{78C061BD-F80C-A99D-D8AC-FCF249DBF7E7}"/>
                </a:ext>
              </a:extLst>
            </p:cNvPr>
            <p:cNvGrpSpPr/>
            <p:nvPr/>
          </p:nvGrpSpPr>
          <p:grpSpPr>
            <a:xfrm>
              <a:off x="6836122" y="3306400"/>
              <a:ext cx="2063858" cy="1065166"/>
              <a:chOff x="2883683" y="3424075"/>
              <a:chExt cx="2628660" cy="1356659"/>
            </a:xfrm>
          </p:grpSpPr>
          <p:sp>
            <p:nvSpPr>
              <p:cNvPr id="1201" name="Line 9">
                <a:extLst>
                  <a:ext uri="{FF2B5EF4-FFF2-40B4-BE49-F238E27FC236}">
                    <a16:creationId xmlns:a16="http://schemas.microsoft.com/office/drawing/2014/main" id="{B1459524-1E78-AC12-03D9-FD04FD764F78}"/>
                  </a:ext>
                </a:extLst>
              </p:cNvPr>
              <p:cNvSpPr>
                <a:spLocks noChangeShapeType="1"/>
              </p:cNvSpPr>
              <p:nvPr/>
            </p:nvSpPr>
            <p:spPr bwMode="auto">
              <a:xfrm rot="21480000" flipH="1" flipV="1">
                <a:off x="5504408" y="3915518"/>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2" name="Line 10">
                <a:extLst>
                  <a:ext uri="{FF2B5EF4-FFF2-40B4-BE49-F238E27FC236}">
                    <a16:creationId xmlns:a16="http://schemas.microsoft.com/office/drawing/2014/main" id="{9F5C201B-6C9F-4897-1225-8EB70EFBC991}"/>
                  </a:ext>
                </a:extLst>
              </p:cNvPr>
              <p:cNvSpPr>
                <a:spLocks noChangeShapeType="1"/>
              </p:cNvSpPr>
              <p:nvPr/>
            </p:nvSpPr>
            <p:spPr bwMode="auto">
              <a:xfrm rot="21480000" flipH="1" flipV="1">
                <a:off x="5492531" y="3910851"/>
                <a:ext cx="11679"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3" name="Line 11">
                <a:extLst>
                  <a:ext uri="{FF2B5EF4-FFF2-40B4-BE49-F238E27FC236}">
                    <a16:creationId xmlns:a16="http://schemas.microsoft.com/office/drawing/2014/main" id="{AD7069EB-CB91-EE27-CE31-E6C118F7A54B}"/>
                  </a:ext>
                </a:extLst>
              </p:cNvPr>
              <p:cNvSpPr>
                <a:spLocks noChangeShapeType="1"/>
              </p:cNvSpPr>
              <p:nvPr/>
            </p:nvSpPr>
            <p:spPr bwMode="auto">
              <a:xfrm rot="21480000" flipH="1" flipV="1">
                <a:off x="5484869" y="3907017"/>
                <a:ext cx="750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4" name="Line 12">
                <a:extLst>
                  <a:ext uri="{FF2B5EF4-FFF2-40B4-BE49-F238E27FC236}">
                    <a16:creationId xmlns:a16="http://schemas.microsoft.com/office/drawing/2014/main" id="{4F0F2DB8-B3F8-52B3-F1E9-D20625FFE4A2}"/>
                  </a:ext>
                </a:extLst>
              </p:cNvPr>
              <p:cNvSpPr>
                <a:spLocks noChangeShapeType="1"/>
              </p:cNvSpPr>
              <p:nvPr/>
            </p:nvSpPr>
            <p:spPr bwMode="auto">
              <a:xfrm rot="21480000" flipV="1">
                <a:off x="5484652" y="3898780"/>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5" name="Line 13">
                <a:extLst>
                  <a:ext uri="{FF2B5EF4-FFF2-40B4-BE49-F238E27FC236}">
                    <a16:creationId xmlns:a16="http://schemas.microsoft.com/office/drawing/2014/main" id="{C8BE23FF-06F2-DE6F-1EEB-EA3CE990498A}"/>
                  </a:ext>
                </a:extLst>
              </p:cNvPr>
              <p:cNvSpPr>
                <a:spLocks noChangeShapeType="1"/>
              </p:cNvSpPr>
              <p:nvPr/>
            </p:nvSpPr>
            <p:spPr bwMode="auto">
              <a:xfrm rot="21480000" flipH="1" flipV="1">
                <a:off x="5481946" y="3895491"/>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6" name="Line 14">
                <a:extLst>
                  <a:ext uri="{FF2B5EF4-FFF2-40B4-BE49-F238E27FC236}">
                    <a16:creationId xmlns:a16="http://schemas.microsoft.com/office/drawing/2014/main" id="{442E730D-FB91-DB21-CF0D-E9DAAC8CD593}"/>
                  </a:ext>
                </a:extLst>
              </p:cNvPr>
              <p:cNvSpPr>
                <a:spLocks noChangeShapeType="1"/>
              </p:cNvSpPr>
              <p:nvPr/>
            </p:nvSpPr>
            <p:spPr bwMode="auto">
              <a:xfrm rot="21480000" flipH="1" flipV="1">
                <a:off x="5480192" y="3893926"/>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7" name="Line 15">
                <a:extLst>
                  <a:ext uri="{FF2B5EF4-FFF2-40B4-BE49-F238E27FC236}">
                    <a16:creationId xmlns:a16="http://schemas.microsoft.com/office/drawing/2014/main" id="{3A17AE2E-4921-5FBC-B7E5-1B7B3CDE9E02}"/>
                  </a:ext>
                </a:extLst>
              </p:cNvPr>
              <p:cNvSpPr>
                <a:spLocks noChangeShapeType="1"/>
              </p:cNvSpPr>
              <p:nvPr/>
            </p:nvSpPr>
            <p:spPr bwMode="auto">
              <a:xfrm rot="21480000" flipV="1">
                <a:off x="5480017" y="3885572"/>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8" name="Line 16">
                <a:extLst>
                  <a:ext uri="{FF2B5EF4-FFF2-40B4-BE49-F238E27FC236}">
                    <a16:creationId xmlns:a16="http://schemas.microsoft.com/office/drawing/2014/main" id="{A1E46337-CB0E-CC5F-3A41-3CD809D9A188}"/>
                  </a:ext>
                </a:extLst>
              </p:cNvPr>
              <p:cNvSpPr>
                <a:spLocks noChangeShapeType="1"/>
              </p:cNvSpPr>
              <p:nvPr/>
            </p:nvSpPr>
            <p:spPr bwMode="auto">
              <a:xfrm rot="21480000" flipV="1">
                <a:off x="5482271" y="3879664"/>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9" name="Line 17">
                <a:extLst>
                  <a:ext uri="{FF2B5EF4-FFF2-40B4-BE49-F238E27FC236}">
                    <a16:creationId xmlns:a16="http://schemas.microsoft.com/office/drawing/2014/main" id="{D16C079A-C777-590D-5306-1C39BB24CDBD}"/>
                  </a:ext>
                </a:extLst>
              </p:cNvPr>
              <p:cNvSpPr>
                <a:spLocks noChangeShapeType="1"/>
              </p:cNvSpPr>
              <p:nvPr/>
            </p:nvSpPr>
            <p:spPr bwMode="auto">
              <a:xfrm rot="21480000" flipV="1">
                <a:off x="5483764" y="3875408"/>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0" name="Line 18">
                <a:extLst>
                  <a:ext uri="{FF2B5EF4-FFF2-40B4-BE49-F238E27FC236}">
                    <a16:creationId xmlns:a16="http://schemas.microsoft.com/office/drawing/2014/main" id="{347C37D2-F60C-1209-46B2-C9508DD427C6}"/>
                  </a:ext>
                </a:extLst>
              </p:cNvPr>
              <p:cNvSpPr>
                <a:spLocks noChangeShapeType="1"/>
              </p:cNvSpPr>
              <p:nvPr/>
            </p:nvSpPr>
            <p:spPr bwMode="auto">
              <a:xfrm rot="21480000" flipH="1" flipV="1">
                <a:off x="5481950" y="3871269"/>
                <a:ext cx="500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1" name="Line 19">
                <a:extLst>
                  <a:ext uri="{FF2B5EF4-FFF2-40B4-BE49-F238E27FC236}">
                    <a16:creationId xmlns:a16="http://schemas.microsoft.com/office/drawing/2014/main" id="{B1BBC9A3-02A6-5B59-68CD-25DF5E71CF0A}"/>
                  </a:ext>
                </a:extLst>
              </p:cNvPr>
              <p:cNvSpPr>
                <a:spLocks noChangeShapeType="1"/>
              </p:cNvSpPr>
              <p:nvPr/>
            </p:nvSpPr>
            <p:spPr bwMode="auto">
              <a:xfrm rot="21480000" flipH="1" flipV="1">
                <a:off x="5475808" y="3858115"/>
                <a:ext cx="5840"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2" name="Line 20">
                <a:extLst>
                  <a:ext uri="{FF2B5EF4-FFF2-40B4-BE49-F238E27FC236}">
                    <a16:creationId xmlns:a16="http://schemas.microsoft.com/office/drawing/2014/main" id="{4F88F7A3-9DF9-12D3-D6B8-5116C9AEA114}"/>
                  </a:ext>
                </a:extLst>
              </p:cNvPr>
              <p:cNvSpPr>
                <a:spLocks noChangeShapeType="1"/>
              </p:cNvSpPr>
              <p:nvPr/>
            </p:nvSpPr>
            <p:spPr bwMode="auto">
              <a:xfrm rot="21480000" flipH="1" flipV="1">
                <a:off x="5471378" y="3856626"/>
                <a:ext cx="417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3" name="Line 21">
                <a:extLst>
                  <a:ext uri="{FF2B5EF4-FFF2-40B4-BE49-F238E27FC236}">
                    <a16:creationId xmlns:a16="http://schemas.microsoft.com/office/drawing/2014/main" id="{321A86BD-7DC3-3DE6-2CF4-50F97640AF32}"/>
                  </a:ext>
                </a:extLst>
              </p:cNvPr>
              <p:cNvSpPr>
                <a:spLocks noChangeShapeType="1"/>
              </p:cNvSpPr>
              <p:nvPr/>
            </p:nvSpPr>
            <p:spPr bwMode="auto">
              <a:xfrm rot="21480000" flipH="1" flipV="1">
                <a:off x="5465483" y="3855133"/>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4" name="Line 22">
                <a:extLst>
                  <a:ext uri="{FF2B5EF4-FFF2-40B4-BE49-F238E27FC236}">
                    <a16:creationId xmlns:a16="http://schemas.microsoft.com/office/drawing/2014/main" id="{23E0C8E0-011F-51E1-C21A-8057C928B7B4}"/>
                  </a:ext>
                </a:extLst>
              </p:cNvPr>
              <p:cNvSpPr>
                <a:spLocks noChangeShapeType="1"/>
              </p:cNvSpPr>
              <p:nvPr/>
            </p:nvSpPr>
            <p:spPr bwMode="auto">
              <a:xfrm rot="21480000" flipH="1" flipV="1">
                <a:off x="5461242" y="3852806"/>
                <a:ext cx="4172"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5" name="Line 23">
                <a:extLst>
                  <a:ext uri="{FF2B5EF4-FFF2-40B4-BE49-F238E27FC236}">
                    <a16:creationId xmlns:a16="http://schemas.microsoft.com/office/drawing/2014/main" id="{4BE96D15-AA81-51F5-CCDC-13CB77DBB847}"/>
                  </a:ext>
                </a:extLst>
              </p:cNvPr>
              <p:cNvSpPr>
                <a:spLocks noChangeShapeType="1"/>
              </p:cNvSpPr>
              <p:nvPr/>
            </p:nvSpPr>
            <p:spPr bwMode="auto">
              <a:xfrm rot="21480000" flipH="1" flipV="1">
                <a:off x="5452685" y="3843017"/>
                <a:ext cx="8342"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6" name="Line 24">
                <a:extLst>
                  <a:ext uri="{FF2B5EF4-FFF2-40B4-BE49-F238E27FC236}">
                    <a16:creationId xmlns:a16="http://schemas.microsoft.com/office/drawing/2014/main" id="{C770B3B7-A794-6535-A3E1-F33412569D76}"/>
                  </a:ext>
                </a:extLst>
              </p:cNvPr>
              <p:cNvSpPr>
                <a:spLocks noChangeShapeType="1"/>
              </p:cNvSpPr>
              <p:nvPr/>
            </p:nvSpPr>
            <p:spPr bwMode="auto">
              <a:xfrm rot="21480000" flipH="1" flipV="1">
                <a:off x="5449046" y="3835718"/>
                <a:ext cx="333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7" name="Line 25">
                <a:extLst>
                  <a:ext uri="{FF2B5EF4-FFF2-40B4-BE49-F238E27FC236}">
                    <a16:creationId xmlns:a16="http://schemas.microsoft.com/office/drawing/2014/main" id="{1CDC5C21-D403-DE6B-194F-B7A0043D5138}"/>
                  </a:ext>
                </a:extLst>
              </p:cNvPr>
              <p:cNvSpPr>
                <a:spLocks noChangeShapeType="1"/>
              </p:cNvSpPr>
              <p:nvPr/>
            </p:nvSpPr>
            <p:spPr bwMode="auto">
              <a:xfrm rot="21480000" flipV="1">
                <a:off x="5448712" y="3824103"/>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8" name="Line 26">
                <a:extLst>
                  <a:ext uri="{FF2B5EF4-FFF2-40B4-BE49-F238E27FC236}">
                    <a16:creationId xmlns:a16="http://schemas.microsoft.com/office/drawing/2014/main" id="{450C2E1A-5BA5-778B-3C48-48A0443F844D}"/>
                  </a:ext>
                </a:extLst>
              </p:cNvPr>
              <p:cNvSpPr>
                <a:spLocks noChangeShapeType="1"/>
              </p:cNvSpPr>
              <p:nvPr/>
            </p:nvSpPr>
            <p:spPr bwMode="auto">
              <a:xfrm rot="21480000" flipH="1" flipV="1">
                <a:off x="5446680" y="3814962"/>
                <a:ext cx="166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9" name="Line 27">
                <a:extLst>
                  <a:ext uri="{FF2B5EF4-FFF2-40B4-BE49-F238E27FC236}">
                    <a16:creationId xmlns:a16="http://schemas.microsoft.com/office/drawing/2014/main" id="{9740E303-0690-0AAA-0350-0E2017802587}"/>
                  </a:ext>
                </a:extLst>
              </p:cNvPr>
              <p:cNvSpPr>
                <a:spLocks noChangeShapeType="1"/>
              </p:cNvSpPr>
              <p:nvPr/>
            </p:nvSpPr>
            <p:spPr bwMode="auto">
              <a:xfrm rot="21480000" flipH="1" flipV="1">
                <a:off x="5440362" y="3796747"/>
                <a:ext cx="5840" cy="1835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0" name="Line 28">
                <a:extLst>
                  <a:ext uri="{FF2B5EF4-FFF2-40B4-BE49-F238E27FC236}">
                    <a16:creationId xmlns:a16="http://schemas.microsoft.com/office/drawing/2014/main" id="{36AD0DE5-936E-DAC9-30F8-8F14F1E13197}"/>
                  </a:ext>
                </a:extLst>
              </p:cNvPr>
              <p:cNvSpPr>
                <a:spLocks noChangeShapeType="1"/>
              </p:cNvSpPr>
              <p:nvPr/>
            </p:nvSpPr>
            <p:spPr bwMode="auto">
              <a:xfrm rot="21480000" flipV="1">
                <a:off x="5439985" y="3793519"/>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1" name="Line 29">
                <a:extLst>
                  <a:ext uri="{FF2B5EF4-FFF2-40B4-BE49-F238E27FC236}">
                    <a16:creationId xmlns:a16="http://schemas.microsoft.com/office/drawing/2014/main" id="{1EC46675-4A79-32D8-D589-F5F68C5C589B}"/>
                  </a:ext>
                </a:extLst>
              </p:cNvPr>
              <p:cNvSpPr>
                <a:spLocks noChangeShapeType="1"/>
              </p:cNvSpPr>
              <p:nvPr/>
            </p:nvSpPr>
            <p:spPr bwMode="auto">
              <a:xfrm rot="21480000" flipV="1">
                <a:off x="5439825" y="3787653"/>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2" name="Line 30">
                <a:extLst>
                  <a:ext uri="{FF2B5EF4-FFF2-40B4-BE49-F238E27FC236}">
                    <a16:creationId xmlns:a16="http://schemas.microsoft.com/office/drawing/2014/main" id="{4DAD6418-261C-F4CC-6DC0-E1C72E06A695}"/>
                  </a:ext>
                </a:extLst>
              </p:cNvPr>
              <p:cNvSpPr>
                <a:spLocks noChangeShapeType="1"/>
              </p:cNvSpPr>
              <p:nvPr/>
            </p:nvSpPr>
            <p:spPr bwMode="auto">
              <a:xfrm rot="21480000" flipH="1" flipV="1">
                <a:off x="5439708" y="3786821"/>
                <a:ext cx="1668"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3" name="Line 31">
                <a:extLst>
                  <a:ext uri="{FF2B5EF4-FFF2-40B4-BE49-F238E27FC236}">
                    <a16:creationId xmlns:a16="http://schemas.microsoft.com/office/drawing/2014/main" id="{113F0921-441F-1CD9-B4DA-39A8C6D1A814}"/>
                  </a:ext>
                </a:extLst>
              </p:cNvPr>
              <p:cNvSpPr>
                <a:spLocks noChangeShapeType="1"/>
              </p:cNvSpPr>
              <p:nvPr/>
            </p:nvSpPr>
            <p:spPr bwMode="auto">
              <a:xfrm rot="21480000" flipH="1" flipV="1">
                <a:off x="5438802" y="3783529"/>
                <a:ext cx="83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4" name="Line 32">
                <a:extLst>
                  <a:ext uri="{FF2B5EF4-FFF2-40B4-BE49-F238E27FC236}">
                    <a16:creationId xmlns:a16="http://schemas.microsoft.com/office/drawing/2014/main" id="{ECA74414-4549-7E82-4105-8DFDBC008EA4}"/>
                  </a:ext>
                </a:extLst>
              </p:cNvPr>
              <p:cNvSpPr>
                <a:spLocks noChangeShapeType="1"/>
              </p:cNvSpPr>
              <p:nvPr/>
            </p:nvSpPr>
            <p:spPr bwMode="auto">
              <a:xfrm rot="21480000" flipH="1">
                <a:off x="5437076" y="3783573"/>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5" name="Line 33">
                <a:extLst>
                  <a:ext uri="{FF2B5EF4-FFF2-40B4-BE49-F238E27FC236}">
                    <a16:creationId xmlns:a16="http://schemas.microsoft.com/office/drawing/2014/main" id="{1EA76547-4B4B-C62D-630A-A6DECBDFE4B5}"/>
                  </a:ext>
                </a:extLst>
              </p:cNvPr>
              <p:cNvSpPr>
                <a:spLocks noChangeShapeType="1"/>
              </p:cNvSpPr>
              <p:nvPr/>
            </p:nvSpPr>
            <p:spPr bwMode="auto">
              <a:xfrm rot="21480000" flipH="1" flipV="1">
                <a:off x="5432834" y="3779506"/>
                <a:ext cx="417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6" name="Line 34">
                <a:extLst>
                  <a:ext uri="{FF2B5EF4-FFF2-40B4-BE49-F238E27FC236}">
                    <a16:creationId xmlns:a16="http://schemas.microsoft.com/office/drawing/2014/main" id="{5BCF34DF-04A4-91EB-5024-E2246FAC3EC9}"/>
                  </a:ext>
                </a:extLst>
              </p:cNvPr>
              <p:cNvSpPr>
                <a:spLocks noChangeShapeType="1"/>
              </p:cNvSpPr>
              <p:nvPr/>
            </p:nvSpPr>
            <p:spPr bwMode="auto">
              <a:xfrm rot="21480000" flipH="1" flipV="1">
                <a:off x="5429397" y="377797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7" name="Line 35">
                <a:extLst>
                  <a:ext uri="{FF2B5EF4-FFF2-40B4-BE49-F238E27FC236}">
                    <a16:creationId xmlns:a16="http://schemas.microsoft.com/office/drawing/2014/main" id="{3712C5A1-8206-7D0E-023F-5A7C167213C3}"/>
                  </a:ext>
                </a:extLst>
              </p:cNvPr>
              <p:cNvSpPr>
                <a:spLocks noChangeShapeType="1"/>
              </p:cNvSpPr>
              <p:nvPr/>
            </p:nvSpPr>
            <p:spPr bwMode="auto">
              <a:xfrm rot="21480000" flipH="1" flipV="1">
                <a:off x="5426838" y="3776404"/>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8" name="Line 36">
                <a:extLst>
                  <a:ext uri="{FF2B5EF4-FFF2-40B4-BE49-F238E27FC236}">
                    <a16:creationId xmlns:a16="http://schemas.microsoft.com/office/drawing/2014/main" id="{4DAA63F5-D5EB-C0C3-D167-97D1E7AC4CB2}"/>
                  </a:ext>
                </a:extLst>
              </p:cNvPr>
              <p:cNvSpPr>
                <a:spLocks noChangeShapeType="1"/>
              </p:cNvSpPr>
              <p:nvPr/>
            </p:nvSpPr>
            <p:spPr bwMode="auto">
              <a:xfrm rot="21480000" flipV="1">
                <a:off x="5426766" y="3773946"/>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9" name="Line 37">
                <a:extLst>
                  <a:ext uri="{FF2B5EF4-FFF2-40B4-BE49-F238E27FC236}">
                    <a16:creationId xmlns:a16="http://schemas.microsoft.com/office/drawing/2014/main" id="{F384F674-FCD8-E39E-A4B6-555CF2E7B40D}"/>
                  </a:ext>
                </a:extLst>
              </p:cNvPr>
              <p:cNvSpPr>
                <a:spLocks noChangeShapeType="1"/>
              </p:cNvSpPr>
              <p:nvPr/>
            </p:nvSpPr>
            <p:spPr bwMode="auto">
              <a:xfrm rot="21480000" flipH="1" flipV="1">
                <a:off x="5425025" y="377230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0" name="Line 38">
                <a:extLst>
                  <a:ext uri="{FF2B5EF4-FFF2-40B4-BE49-F238E27FC236}">
                    <a16:creationId xmlns:a16="http://schemas.microsoft.com/office/drawing/2014/main" id="{BDB61B38-E0D9-2EAD-F457-8510752DA151}"/>
                  </a:ext>
                </a:extLst>
              </p:cNvPr>
              <p:cNvSpPr>
                <a:spLocks noChangeShapeType="1"/>
              </p:cNvSpPr>
              <p:nvPr/>
            </p:nvSpPr>
            <p:spPr bwMode="auto">
              <a:xfrm rot="21480000" flipV="1">
                <a:off x="5424953" y="3769836"/>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1" name="Line 39">
                <a:extLst>
                  <a:ext uri="{FF2B5EF4-FFF2-40B4-BE49-F238E27FC236}">
                    <a16:creationId xmlns:a16="http://schemas.microsoft.com/office/drawing/2014/main" id="{55BB6B97-85BE-0A6D-0C63-DE32900C8B49}"/>
                  </a:ext>
                </a:extLst>
              </p:cNvPr>
              <p:cNvSpPr>
                <a:spLocks noChangeShapeType="1"/>
              </p:cNvSpPr>
              <p:nvPr/>
            </p:nvSpPr>
            <p:spPr bwMode="auto">
              <a:xfrm rot="21480000" flipH="1" flipV="1">
                <a:off x="5423183" y="3766530"/>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2" name="Line 40">
                <a:extLst>
                  <a:ext uri="{FF2B5EF4-FFF2-40B4-BE49-F238E27FC236}">
                    <a16:creationId xmlns:a16="http://schemas.microsoft.com/office/drawing/2014/main" id="{1667FA6E-1CEC-AD25-B233-E2C60DFEEDDE}"/>
                  </a:ext>
                </a:extLst>
              </p:cNvPr>
              <p:cNvSpPr>
                <a:spLocks noChangeShapeType="1"/>
              </p:cNvSpPr>
              <p:nvPr/>
            </p:nvSpPr>
            <p:spPr bwMode="auto">
              <a:xfrm rot="21480000" flipH="1" flipV="1">
                <a:off x="5421428" y="3764921"/>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3" name="Line 41">
                <a:extLst>
                  <a:ext uri="{FF2B5EF4-FFF2-40B4-BE49-F238E27FC236}">
                    <a16:creationId xmlns:a16="http://schemas.microsoft.com/office/drawing/2014/main" id="{7F566C73-F443-4311-88CE-0A2A87EC952D}"/>
                  </a:ext>
                </a:extLst>
              </p:cNvPr>
              <p:cNvSpPr>
                <a:spLocks noChangeShapeType="1"/>
              </p:cNvSpPr>
              <p:nvPr/>
            </p:nvSpPr>
            <p:spPr bwMode="auto">
              <a:xfrm rot="21480000" flipH="1" flipV="1">
                <a:off x="5420551" y="3764131"/>
                <a:ext cx="835"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4" name="Line 42">
                <a:extLst>
                  <a:ext uri="{FF2B5EF4-FFF2-40B4-BE49-F238E27FC236}">
                    <a16:creationId xmlns:a16="http://schemas.microsoft.com/office/drawing/2014/main" id="{8FD13A74-A814-6D5A-D59D-AE3D6A862EE0}"/>
                  </a:ext>
                </a:extLst>
              </p:cNvPr>
              <p:cNvSpPr>
                <a:spLocks noChangeShapeType="1"/>
              </p:cNvSpPr>
              <p:nvPr/>
            </p:nvSpPr>
            <p:spPr bwMode="auto">
              <a:xfrm rot="21480000" flipV="1">
                <a:off x="5420478" y="3760810"/>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5" name="Line 43">
                <a:extLst>
                  <a:ext uri="{FF2B5EF4-FFF2-40B4-BE49-F238E27FC236}">
                    <a16:creationId xmlns:a16="http://schemas.microsoft.com/office/drawing/2014/main" id="{39E0EFD5-D488-F8C8-82F5-7E4287838E92}"/>
                  </a:ext>
                </a:extLst>
              </p:cNvPr>
              <p:cNvSpPr>
                <a:spLocks noChangeShapeType="1"/>
              </p:cNvSpPr>
              <p:nvPr/>
            </p:nvSpPr>
            <p:spPr bwMode="auto">
              <a:xfrm rot="21480000" flipV="1">
                <a:off x="5420376" y="3758295"/>
                <a:ext cx="83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6" name="Line 44">
                <a:extLst>
                  <a:ext uri="{FF2B5EF4-FFF2-40B4-BE49-F238E27FC236}">
                    <a16:creationId xmlns:a16="http://schemas.microsoft.com/office/drawing/2014/main" id="{1710C411-3561-A496-3D23-67699AA81B7C}"/>
                  </a:ext>
                </a:extLst>
              </p:cNvPr>
              <p:cNvSpPr>
                <a:spLocks noChangeShapeType="1"/>
              </p:cNvSpPr>
              <p:nvPr/>
            </p:nvSpPr>
            <p:spPr bwMode="auto">
              <a:xfrm rot="21480000" flipV="1">
                <a:off x="5421137" y="3756584"/>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7" name="Line 45">
                <a:extLst>
                  <a:ext uri="{FF2B5EF4-FFF2-40B4-BE49-F238E27FC236}">
                    <a16:creationId xmlns:a16="http://schemas.microsoft.com/office/drawing/2014/main" id="{B0BDD2E3-9930-5783-65D4-C9145100ADC2}"/>
                  </a:ext>
                </a:extLst>
              </p:cNvPr>
              <p:cNvSpPr>
                <a:spLocks noChangeShapeType="1"/>
              </p:cNvSpPr>
              <p:nvPr/>
            </p:nvSpPr>
            <p:spPr bwMode="auto">
              <a:xfrm rot="21480000" flipH="1" flipV="1">
                <a:off x="5421035" y="3752414"/>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8" name="Line 46">
                <a:extLst>
                  <a:ext uri="{FF2B5EF4-FFF2-40B4-BE49-F238E27FC236}">
                    <a16:creationId xmlns:a16="http://schemas.microsoft.com/office/drawing/2014/main" id="{440E7F23-DDE0-3B5A-785F-0DC117C27747}"/>
                  </a:ext>
                </a:extLst>
              </p:cNvPr>
              <p:cNvSpPr>
                <a:spLocks noChangeShapeType="1"/>
              </p:cNvSpPr>
              <p:nvPr/>
            </p:nvSpPr>
            <p:spPr bwMode="auto">
              <a:xfrm rot="21480000" flipH="1" flipV="1">
                <a:off x="5416705" y="3747513"/>
                <a:ext cx="4172"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9" name="Line 47">
                <a:extLst>
                  <a:ext uri="{FF2B5EF4-FFF2-40B4-BE49-F238E27FC236}">
                    <a16:creationId xmlns:a16="http://schemas.microsoft.com/office/drawing/2014/main" id="{876CBC02-0B3E-4713-780A-18A1AB6A71FA}"/>
                  </a:ext>
                </a:extLst>
              </p:cNvPr>
              <p:cNvSpPr>
                <a:spLocks noChangeShapeType="1"/>
              </p:cNvSpPr>
              <p:nvPr/>
            </p:nvSpPr>
            <p:spPr bwMode="auto">
              <a:xfrm rot="21480000" flipH="1" flipV="1">
                <a:off x="5414074" y="374513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0" name="Line 48">
                <a:extLst>
                  <a:ext uri="{FF2B5EF4-FFF2-40B4-BE49-F238E27FC236}">
                    <a16:creationId xmlns:a16="http://schemas.microsoft.com/office/drawing/2014/main" id="{CD16E7FE-728C-F2FB-94C3-BF2D4FA2B3E4}"/>
                  </a:ext>
                </a:extLst>
              </p:cNvPr>
              <p:cNvSpPr>
                <a:spLocks noChangeShapeType="1"/>
              </p:cNvSpPr>
              <p:nvPr/>
            </p:nvSpPr>
            <p:spPr bwMode="auto">
              <a:xfrm rot="21480000" flipH="1" flipV="1">
                <a:off x="5412334" y="374353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1" name="Line 49">
                <a:extLst>
                  <a:ext uri="{FF2B5EF4-FFF2-40B4-BE49-F238E27FC236}">
                    <a16:creationId xmlns:a16="http://schemas.microsoft.com/office/drawing/2014/main" id="{82E7D634-EFF6-9A56-D023-80315FBB1BED}"/>
                  </a:ext>
                </a:extLst>
              </p:cNvPr>
              <p:cNvSpPr>
                <a:spLocks noChangeShapeType="1"/>
              </p:cNvSpPr>
              <p:nvPr/>
            </p:nvSpPr>
            <p:spPr bwMode="auto">
              <a:xfrm rot="21480000" flipH="1">
                <a:off x="5404799" y="3743696"/>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2" name="Line 50">
                <a:extLst>
                  <a:ext uri="{FF2B5EF4-FFF2-40B4-BE49-F238E27FC236}">
                    <a16:creationId xmlns:a16="http://schemas.microsoft.com/office/drawing/2014/main" id="{44A177FE-F601-DE3C-5DBE-93D2474E5FB9}"/>
                  </a:ext>
                </a:extLst>
              </p:cNvPr>
              <p:cNvSpPr>
                <a:spLocks noChangeShapeType="1"/>
              </p:cNvSpPr>
              <p:nvPr/>
            </p:nvSpPr>
            <p:spPr bwMode="auto">
              <a:xfrm rot="21480000" flipH="1" flipV="1">
                <a:off x="5402270" y="3742202"/>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3" name="Line 51">
                <a:extLst>
                  <a:ext uri="{FF2B5EF4-FFF2-40B4-BE49-F238E27FC236}">
                    <a16:creationId xmlns:a16="http://schemas.microsoft.com/office/drawing/2014/main" id="{945D9B7B-E4D7-BD22-AF40-128CEF7CD60A}"/>
                  </a:ext>
                </a:extLst>
              </p:cNvPr>
              <p:cNvSpPr>
                <a:spLocks noChangeShapeType="1"/>
              </p:cNvSpPr>
              <p:nvPr/>
            </p:nvSpPr>
            <p:spPr bwMode="auto">
              <a:xfrm rot="21480000" flipH="1" flipV="1">
                <a:off x="5400530" y="3739774"/>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4" name="Line 52">
                <a:extLst>
                  <a:ext uri="{FF2B5EF4-FFF2-40B4-BE49-F238E27FC236}">
                    <a16:creationId xmlns:a16="http://schemas.microsoft.com/office/drawing/2014/main" id="{F794190F-C0F1-EA34-CC61-257F716E7EF5}"/>
                  </a:ext>
                </a:extLst>
              </p:cNvPr>
              <p:cNvSpPr>
                <a:spLocks noChangeShapeType="1"/>
              </p:cNvSpPr>
              <p:nvPr/>
            </p:nvSpPr>
            <p:spPr bwMode="auto">
              <a:xfrm rot="21480000" flipV="1">
                <a:off x="5400385" y="3733966"/>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5" name="Line 53">
                <a:extLst>
                  <a:ext uri="{FF2B5EF4-FFF2-40B4-BE49-F238E27FC236}">
                    <a16:creationId xmlns:a16="http://schemas.microsoft.com/office/drawing/2014/main" id="{712A1509-9997-C80A-3515-56101612AE75}"/>
                  </a:ext>
                </a:extLst>
              </p:cNvPr>
              <p:cNvSpPr>
                <a:spLocks noChangeShapeType="1"/>
              </p:cNvSpPr>
              <p:nvPr/>
            </p:nvSpPr>
            <p:spPr bwMode="auto">
              <a:xfrm rot="21480000" flipV="1">
                <a:off x="5400225" y="3730602"/>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6" name="Line 54">
                <a:extLst>
                  <a:ext uri="{FF2B5EF4-FFF2-40B4-BE49-F238E27FC236}">
                    <a16:creationId xmlns:a16="http://schemas.microsoft.com/office/drawing/2014/main" id="{8ABB7A0F-992F-08ED-BAC0-102BEB27ACD4}"/>
                  </a:ext>
                </a:extLst>
              </p:cNvPr>
              <p:cNvSpPr>
                <a:spLocks noChangeShapeType="1"/>
              </p:cNvSpPr>
              <p:nvPr/>
            </p:nvSpPr>
            <p:spPr bwMode="auto">
              <a:xfrm rot="21480000" flipV="1">
                <a:off x="5401820" y="3729740"/>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7" name="Line 55">
                <a:extLst>
                  <a:ext uri="{FF2B5EF4-FFF2-40B4-BE49-F238E27FC236}">
                    <a16:creationId xmlns:a16="http://schemas.microsoft.com/office/drawing/2014/main" id="{4E6A9CCD-FE9C-AE71-9A0A-3E77C651F22A}"/>
                  </a:ext>
                </a:extLst>
              </p:cNvPr>
              <p:cNvSpPr>
                <a:spLocks noChangeShapeType="1"/>
              </p:cNvSpPr>
              <p:nvPr/>
            </p:nvSpPr>
            <p:spPr bwMode="auto">
              <a:xfrm rot="21480000" flipV="1">
                <a:off x="5401747" y="3726390"/>
                <a:ext cx="83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8" name="Line 56">
                <a:extLst>
                  <a:ext uri="{FF2B5EF4-FFF2-40B4-BE49-F238E27FC236}">
                    <a16:creationId xmlns:a16="http://schemas.microsoft.com/office/drawing/2014/main" id="{0390A516-356E-3ED9-9510-A478B19477D2}"/>
                  </a:ext>
                </a:extLst>
              </p:cNvPr>
              <p:cNvSpPr>
                <a:spLocks noChangeShapeType="1"/>
              </p:cNvSpPr>
              <p:nvPr/>
            </p:nvSpPr>
            <p:spPr bwMode="auto">
              <a:xfrm rot="21480000" flipV="1">
                <a:off x="5402041" y="3698796"/>
                <a:ext cx="3337" cy="2753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9" name="Line 57">
                <a:extLst>
                  <a:ext uri="{FF2B5EF4-FFF2-40B4-BE49-F238E27FC236}">
                    <a16:creationId xmlns:a16="http://schemas.microsoft.com/office/drawing/2014/main" id="{0FEF0634-8DC3-0C32-2EB4-F1960BF14DDA}"/>
                  </a:ext>
                </a:extLst>
              </p:cNvPr>
              <p:cNvSpPr>
                <a:spLocks noChangeShapeType="1"/>
              </p:cNvSpPr>
              <p:nvPr/>
            </p:nvSpPr>
            <p:spPr bwMode="auto">
              <a:xfrm rot="21480000" flipV="1">
                <a:off x="5404765" y="3691211"/>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0" name="Line 58">
                <a:extLst>
                  <a:ext uri="{FF2B5EF4-FFF2-40B4-BE49-F238E27FC236}">
                    <a16:creationId xmlns:a16="http://schemas.microsoft.com/office/drawing/2014/main" id="{E28225E7-299F-398E-2966-4AD7B0ED571C}"/>
                  </a:ext>
                </a:extLst>
              </p:cNvPr>
              <p:cNvSpPr>
                <a:spLocks noChangeShapeType="1"/>
              </p:cNvSpPr>
              <p:nvPr/>
            </p:nvSpPr>
            <p:spPr bwMode="auto">
              <a:xfrm rot="21480000" flipV="1">
                <a:off x="5406185" y="3684469"/>
                <a:ext cx="2503"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1" name="Line 59">
                <a:extLst>
                  <a:ext uri="{FF2B5EF4-FFF2-40B4-BE49-F238E27FC236}">
                    <a16:creationId xmlns:a16="http://schemas.microsoft.com/office/drawing/2014/main" id="{31AB0144-2604-A64B-04AB-F3D1243FC16B}"/>
                  </a:ext>
                </a:extLst>
              </p:cNvPr>
              <p:cNvSpPr>
                <a:spLocks noChangeShapeType="1"/>
              </p:cNvSpPr>
              <p:nvPr/>
            </p:nvSpPr>
            <p:spPr bwMode="auto">
              <a:xfrm rot="21480000" flipV="1">
                <a:off x="5408335" y="3670909"/>
                <a:ext cx="10011"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2" name="Line 60">
                <a:extLst>
                  <a:ext uri="{FF2B5EF4-FFF2-40B4-BE49-F238E27FC236}">
                    <a16:creationId xmlns:a16="http://schemas.microsoft.com/office/drawing/2014/main" id="{33DB9A64-C654-D248-D5CE-65D623F17473}"/>
                  </a:ext>
                </a:extLst>
              </p:cNvPr>
              <p:cNvSpPr>
                <a:spLocks noChangeShapeType="1"/>
              </p:cNvSpPr>
              <p:nvPr/>
            </p:nvSpPr>
            <p:spPr bwMode="auto">
              <a:xfrm rot="21480000" flipV="1">
                <a:off x="5417978" y="3663203"/>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3" name="Line 61">
                <a:extLst>
                  <a:ext uri="{FF2B5EF4-FFF2-40B4-BE49-F238E27FC236}">
                    <a16:creationId xmlns:a16="http://schemas.microsoft.com/office/drawing/2014/main" id="{18F56979-E55A-26EF-8D9E-E2772EC43F6E}"/>
                  </a:ext>
                </a:extLst>
              </p:cNvPr>
              <p:cNvSpPr>
                <a:spLocks noChangeShapeType="1"/>
              </p:cNvSpPr>
              <p:nvPr/>
            </p:nvSpPr>
            <p:spPr bwMode="auto">
              <a:xfrm rot="21480000" flipV="1">
                <a:off x="5419441" y="3658948"/>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4" name="Line 62">
                <a:extLst>
                  <a:ext uri="{FF2B5EF4-FFF2-40B4-BE49-F238E27FC236}">
                    <a16:creationId xmlns:a16="http://schemas.microsoft.com/office/drawing/2014/main" id="{27852FC2-3E3A-AF10-962E-B103FF308703}"/>
                  </a:ext>
                </a:extLst>
              </p:cNvPr>
              <p:cNvSpPr>
                <a:spLocks noChangeShapeType="1"/>
              </p:cNvSpPr>
              <p:nvPr/>
            </p:nvSpPr>
            <p:spPr bwMode="auto">
              <a:xfrm rot="21480000" flipV="1">
                <a:off x="5422601" y="3652951"/>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5" name="Line 63">
                <a:extLst>
                  <a:ext uri="{FF2B5EF4-FFF2-40B4-BE49-F238E27FC236}">
                    <a16:creationId xmlns:a16="http://schemas.microsoft.com/office/drawing/2014/main" id="{4D005237-D3E0-0C61-1EAD-733BD6B55B88}"/>
                  </a:ext>
                </a:extLst>
              </p:cNvPr>
              <p:cNvSpPr>
                <a:spLocks noChangeShapeType="1"/>
              </p:cNvSpPr>
              <p:nvPr/>
            </p:nvSpPr>
            <p:spPr bwMode="auto">
              <a:xfrm rot="21480000" flipV="1">
                <a:off x="5428233" y="3646911"/>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6" name="Line 64">
                <a:extLst>
                  <a:ext uri="{FF2B5EF4-FFF2-40B4-BE49-F238E27FC236}">
                    <a16:creationId xmlns:a16="http://schemas.microsoft.com/office/drawing/2014/main" id="{59B99458-14CB-952D-7CEB-76D79E3BBA9C}"/>
                  </a:ext>
                </a:extLst>
              </p:cNvPr>
              <p:cNvSpPr>
                <a:spLocks noChangeShapeType="1"/>
              </p:cNvSpPr>
              <p:nvPr/>
            </p:nvSpPr>
            <p:spPr bwMode="auto">
              <a:xfrm rot="21480000" flipV="1">
                <a:off x="5433809" y="3637623"/>
                <a:ext cx="835"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7" name="Line 65">
                <a:extLst>
                  <a:ext uri="{FF2B5EF4-FFF2-40B4-BE49-F238E27FC236}">
                    <a16:creationId xmlns:a16="http://schemas.microsoft.com/office/drawing/2014/main" id="{0A699B55-BB5A-5E31-57FD-BAC78EECB415}"/>
                  </a:ext>
                </a:extLst>
              </p:cNvPr>
              <p:cNvSpPr>
                <a:spLocks noChangeShapeType="1"/>
              </p:cNvSpPr>
              <p:nvPr/>
            </p:nvSpPr>
            <p:spPr bwMode="auto">
              <a:xfrm rot="21480000" flipH="1" flipV="1">
                <a:off x="5431559" y="3613469"/>
                <a:ext cx="2503" cy="2419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8" name="Line 66">
                <a:extLst>
                  <a:ext uri="{FF2B5EF4-FFF2-40B4-BE49-F238E27FC236}">
                    <a16:creationId xmlns:a16="http://schemas.microsoft.com/office/drawing/2014/main" id="{2C54EF10-7CBE-F213-AE96-EA2294B0B65F}"/>
                  </a:ext>
                </a:extLst>
              </p:cNvPr>
              <p:cNvSpPr>
                <a:spLocks noChangeShapeType="1"/>
              </p:cNvSpPr>
              <p:nvPr/>
            </p:nvSpPr>
            <p:spPr bwMode="auto">
              <a:xfrm rot="21480000" flipH="1" flipV="1">
                <a:off x="5419228" y="3600380"/>
                <a:ext cx="11679"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9" name="Line 67">
                <a:extLst>
                  <a:ext uri="{FF2B5EF4-FFF2-40B4-BE49-F238E27FC236}">
                    <a16:creationId xmlns:a16="http://schemas.microsoft.com/office/drawing/2014/main" id="{24759F14-C86D-E6E4-C1FA-779C78705530}"/>
                  </a:ext>
                </a:extLst>
              </p:cNvPr>
              <p:cNvSpPr>
                <a:spLocks noChangeShapeType="1"/>
              </p:cNvSpPr>
              <p:nvPr/>
            </p:nvSpPr>
            <p:spPr bwMode="auto">
              <a:xfrm rot="21480000" flipH="1" flipV="1">
                <a:off x="5414217" y="3565633"/>
                <a:ext cx="4172" cy="3503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0" name="Line 68">
                <a:extLst>
                  <a:ext uri="{FF2B5EF4-FFF2-40B4-BE49-F238E27FC236}">
                    <a16:creationId xmlns:a16="http://schemas.microsoft.com/office/drawing/2014/main" id="{AAC58456-E371-92EA-2A07-7C020277D2EB}"/>
                  </a:ext>
                </a:extLst>
              </p:cNvPr>
              <p:cNvSpPr>
                <a:spLocks noChangeShapeType="1"/>
              </p:cNvSpPr>
              <p:nvPr/>
            </p:nvSpPr>
            <p:spPr bwMode="auto">
              <a:xfrm rot="21480000" flipH="1" flipV="1">
                <a:off x="5404230" y="3554200"/>
                <a:ext cx="917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1" name="Line 69">
                <a:extLst>
                  <a:ext uri="{FF2B5EF4-FFF2-40B4-BE49-F238E27FC236}">
                    <a16:creationId xmlns:a16="http://schemas.microsoft.com/office/drawing/2014/main" id="{D15D24B1-6591-DDDC-14BA-7F3E9732311B}"/>
                  </a:ext>
                </a:extLst>
              </p:cNvPr>
              <p:cNvSpPr>
                <a:spLocks noChangeShapeType="1"/>
              </p:cNvSpPr>
              <p:nvPr/>
            </p:nvSpPr>
            <p:spPr bwMode="auto">
              <a:xfrm rot="21480000" flipH="1">
                <a:off x="5398190" y="3554466"/>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2" name="Line 70">
                <a:extLst>
                  <a:ext uri="{FF2B5EF4-FFF2-40B4-BE49-F238E27FC236}">
                    <a16:creationId xmlns:a16="http://schemas.microsoft.com/office/drawing/2014/main" id="{5F5EE50C-9FE4-9E5B-BD2C-BFBB74D2A7F2}"/>
                  </a:ext>
                </a:extLst>
              </p:cNvPr>
              <p:cNvSpPr>
                <a:spLocks noChangeShapeType="1"/>
              </p:cNvSpPr>
              <p:nvPr/>
            </p:nvSpPr>
            <p:spPr bwMode="auto">
              <a:xfrm rot="21480000" flipH="1">
                <a:off x="5384921" y="3554799"/>
                <a:ext cx="1334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3" name="Line 71">
                <a:extLst>
                  <a:ext uri="{FF2B5EF4-FFF2-40B4-BE49-F238E27FC236}">
                    <a16:creationId xmlns:a16="http://schemas.microsoft.com/office/drawing/2014/main" id="{98E41998-8A6A-4F93-1D77-E91C2BB3521D}"/>
                  </a:ext>
                </a:extLst>
              </p:cNvPr>
              <p:cNvSpPr>
                <a:spLocks noChangeShapeType="1"/>
              </p:cNvSpPr>
              <p:nvPr/>
            </p:nvSpPr>
            <p:spPr bwMode="auto">
              <a:xfrm rot="21480000" flipH="1">
                <a:off x="5378326" y="3559319"/>
                <a:ext cx="667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4" name="Line 72">
                <a:extLst>
                  <a:ext uri="{FF2B5EF4-FFF2-40B4-BE49-F238E27FC236}">
                    <a16:creationId xmlns:a16="http://schemas.microsoft.com/office/drawing/2014/main" id="{8FB816B8-4B81-3AD8-6111-C9503871C6FA}"/>
                  </a:ext>
                </a:extLst>
              </p:cNvPr>
              <p:cNvSpPr>
                <a:spLocks noChangeShapeType="1"/>
              </p:cNvSpPr>
              <p:nvPr/>
            </p:nvSpPr>
            <p:spPr bwMode="auto">
              <a:xfrm rot="21480000" flipH="1" flipV="1">
                <a:off x="5372476" y="3558703"/>
                <a:ext cx="584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5" name="Line 73">
                <a:extLst>
                  <a:ext uri="{FF2B5EF4-FFF2-40B4-BE49-F238E27FC236}">
                    <a16:creationId xmlns:a16="http://schemas.microsoft.com/office/drawing/2014/main" id="{ABE2EFFA-3CB9-28CE-6AA6-6378270848C6}"/>
                  </a:ext>
                </a:extLst>
              </p:cNvPr>
              <p:cNvSpPr>
                <a:spLocks noChangeShapeType="1"/>
              </p:cNvSpPr>
              <p:nvPr/>
            </p:nvSpPr>
            <p:spPr bwMode="auto">
              <a:xfrm rot="21480000" flipH="1" flipV="1">
                <a:off x="5358959" y="3549864"/>
                <a:ext cx="1334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6" name="Line 74">
                <a:extLst>
                  <a:ext uri="{FF2B5EF4-FFF2-40B4-BE49-F238E27FC236}">
                    <a16:creationId xmlns:a16="http://schemas.microsoft.com/office/drawing/2014/main" id="{680C430D-744E-87A3-04C8-C7B54731F226}"/>
                  </a:ext>
                </a:extLst>
              </p:cNvPr>
              <p:cNvSpPr>
                <a:spLocks noChangeShapeType="1"/>
              </p:cNvSpPr>
              <p:nvPr/>
            </p:nvSpPr>
            <p:spPr bwMode="auto">
              <a:xfrm rot="21480000" flipH="1" flipV="1">
                <a:off x="5354618" y="3549339"/>
                <a:ext cx="4172"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7" name="Line 75">
                <a:extLst>
                  <a:ext uri="{FF2B5EF4-FFF2-40B4-BE49-F238E27FC236}">
                    <a16:creationId xmlns:a16="http://schemas.microsoft.com/office/drawing/2014/main" id="{5F11CBE6-D073-2D47-EF46-702E18CE6F53}"/>
                  </a:ext>
                </a:extLst>
              </p:cNvPr>
              <p:cNvSpPr>
                <a:spLocks noChangeShapeType="1"/>
              </p:cNvSpPr>
              <p:nvPr/>
            </p:nvSpPr>
            <p:spPr bwMode="auto">
              <a:xfrm rot="21480000" flipH="1">
                <a:off x="5341261" y="3549645"/>
                <a:ext cx="1334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8" name="Line 76">
                <a:extLst>
                  <a:ext uri="{FF2B5EF4-FFF2-40B4-BE49-F238E27FC236}">
                    <a16:creationId xmlns:a16="http://schemas.microsoft.com/office/drawing/2014/main" id="{3399192E-B60B-671C-1084-0181B436EF27}"/>
                  </a:ext>
                </a:extLst>
              </p:cNvPr>
              <p:cNvSpPr>
                <a:spLocks noChangeShapeType="1"/>
              </p:cNvSpPr>
              <p:nvPr/>
            </p:nvSpPr>
            <p:spPr bwMode="auto">
              <a:xfrm rot="21480000" flipH="1">
                <a:off x="5335427" y="3549979"/>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9" name="Line 77">
                <a:extLst>
                  <a:ext uri="{FF2B5EF4-FFF2-40B4-BE49-F238E27FC236}">
                    <a16:creationId xmlns:a16="http://schemas.microsoft.com/office/drawing/2014/main" id="{9E8BF342-AA23-71CF-0EB8-7E049D48CA94}"/>
                  </a:ext>
                </a:extLst>
              </p:cNvPr>
              <p:cNvSpPr>
                <a:spLocks noChangeShapeType="1"/>
              </p:cNvSpPr>
              <p:nvPr/>
            </p:nvSpPr>
            <p:spPr bwMode="auto">
              <a:xfrm rot="21480000" flipH="1" flipV="1">
                <a:off x="5331172" y="3545150"/>
                <a:ext cx="4172"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0" name="Line 78">
                <a:extLst>
                  <a:ext uri="{FF2B5EF4-FFF2-40B4-BE49-F238E27FC236}">
                    <a16:creationId xmlns:a16="http://schemas.microsoft.com/office/drawing/2014/main" id="{502B87CD-248B-F158-3679-31BC2473176E}"/>
                  </a:ext>
                </a:extLst>
              </p:cNvPr>
              <p:cNvSpPr>
                <a:spLocks noChangeShapeType="1"/>
              </p:cNvSpPr>
              <p:nvPr/>
            </p:nvSpPr>
            <p:spPr bwMode="auto">
              <a:xfrm rot="21480000" flipH="1" flipV="1">
                <a:off x="5327648" y="3539445"/>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1" name="Line 79">
                <a:extLst>
                  <a:ext uri="{FF2B5EF4-FFF2-40B4-BE49-F238E27FC236}">
                    <a16:creationId xmlns:a16="http://schemas.microsoft.com/office/drawing/2014/main" id="{DAE7715D-1262-A04C-CC64-1F364BF34F7F}"/>
                  </a:ext>
                </a:extLst>
              </p:cNvPr>
              <p:cNvSpPr>
                <a:spLocks noChangeShapeType="1"/>
              </p:cNvSpPr>
              <p:nvPr/>
            </p:nvSpPr>
            <p:spPr bwMode="auto">
              <a:xfrm rot="21480000" flipH="1" flipV="1">
                <a:off x="5326597" y="3532848"/>
                <a:ext cx="83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2" name="Line 80">
                <a:extLst>
                  <a:ext uri="{FF2B5EF4-FFF2-40B4-BE49-F238E27FC236}">
                    <a16:creationId xmlns:a16="http://schemas.microsoft.com/office/drawing/2014/main" id="{31199A2E-E804-5E2C-2883-EFED97F3812B}"/>
                  </a:ext>
                </a:extLst>
              </p:cNvPr>
              <p:cNvSpPr>
                <a:spLocks noChangeShapeType="1"/>
              </p:cNvSpPr>
              <p:nvPr/>
            </p:nvSpPr>
            <p:spPr bwMode="auto">
              <a:xfrm rot="21480000" flipH="1" flipV="1">
                <a:off x="5323042" y="3527084"/>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3" name="Line 81">
                <a:extLst>
                  <a:ext uri="{FF2B5EF4-FFF2-40B4-BE49-F238E27FC236}">
                    <a16:creationId xmlns:a16="http://schemas.microsoft.com/office/drawing/2014/main" id="{7C46C352-1771-1112-480B-77B9DF8FB1CB}"/>
                  </a:ext>
                </a:extLst>
              </p:cNvPr>
              <p:cNvSpPr>
                <a:spLocks noChangeShapeType="1"/>
              </p:cNvSpPr>
              <p:nvPr/>
            </p:nvSpPr>
            <p:spPr bwMode="auto">
              <a:xfrm rot="21480000" flipH="1" flipV="1">
                <a:off x="5317045" y="3523910"/>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4" name="Line 82">
                <a:extLst>
                  <a:ext uri="{FF2B5EF4-FFF2-40B4-BE49-F238E27FC236}">
                    <a16:creationId xmlns:a16="http://schemas.microsoft.com/office/drawing/2014/main" id="{923AC4E4-ACDE-738E-88C7-D9724A9A4562}"/>
                  </a:ext>
                </a:extLst>
              </p:cNvPr>
              <p:cNvSpPr>
                <a:spLocks noChangeShapeType="1"/>
              </p:cNvSpPr>
              <p:nvPr/>
            </p:nvSpPr>
            <p:spPr bwMode="auto">
              <a:xfrm rot="21480000" flipH="1" flipV="1">
                <a:off x="5309454" y="352247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5" name="Line 83">
                <a:extLst>
                  <a:ext uri="{FF2B5EF4-FFF2-40B4-BE49-F238E27FC236}">
                    <a16:creationId xmlns:a16="http://schemas.microsoft.com/office/drawing/2014/main" id="{49E8AC13-582A-CA86-6546-DBC5FE48647C}"/>
                  </a:ext>
                </a:extLst>
              </p:cNvPr>
              <p:cNvSpPr>
                <a:spLocks noChangeShapeType="1"/>
              </p:cNvSpPr>
              <p:nvPr/>
            </p:nvSpPr>
            <p:spPr bwMode="auto">
              <a:xfrm rot="21480000" flipH="1" flipV="1">
                <a:off x="5289309" y="3517119"/>
                <a:ext cx="2002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6" name="Line 84">
                <a:extLst>
                  <a:ext uri="{FF2B5EF4-FFF2-40B4-BE49-F238E27FC236}">
                    <a16:creationId xmlns:a16="http://schemas.microsoft.com/office/drawing/2014/main" id="{6246A791-1877-E2DD-7BD9-891DAD1A33B3}"/>
                  </a:ext>
                </a:extLst>
              </p:cNvPr>
              <p:cNvSpPr>
                <a:spLocks noChangeShapeType="1"/>
              </p:cNvSpPr>
              <p:nvPr/>
            </p:nvSpPr>
            <p:spPr bwMode="auto">
              <a:xfrm rot="21480000" flipH="1" flipV="1">
                <a:off x="5283302" y="3513402"/>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7" name="Line 85">
                <a:extLst>
                  <a:ext uri="{FF2B5EF4-FFF2-40B4-BE49-F238E27FC236}">
                    <a16:creationId xmlns:a16="http://schemas.microsoft.com/office/drawing/2014/main" id="{1395B028-D577-092C-32B5-EDF9B14E6B3A}"/>
                  </a:ext>
                </a:extLst>
              </p:cNvPr>
              <p:cNvSpPr>
                <a:spLocks noChangeShapeType="1"/>
              </p:cNvSpPr>
              <p:nvPr/>
            </p:nvSpPr>
            <p:spPr bwMode="auto">
              <a:xfrm rot="21480000" flipH="1">
                <a:off x="5280730" y="3513549"/>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8" name="Line 86">
                <a:extLst>
                  <a:ext uri="{FF2B5EF4-FFF2-40B4-BE49-F238E27FC236}">
                    <a16:creationId xmlns:a16="http://schemas.microsoft.com/office/drawing/2014/main" id="{4629F97E-2D74-3039-232B-6C0189299D07}"/>
                  </a:ext>
                </a:extLst>
              </p:cNvPr>
              <p:cNvSpPr>
                <a:spLocks noChangeShapeType="1"/>
              </p:cNvSpPr>
              <p:nvPr/>
            </p:nvSpPr>
            <p:spPr bwMode="auto">
              <a:xfrm rot="21480000" flipH="1">
                <a:off x="5277395" y="3513651"/>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9" name="Line 87">
                <a:extLst>
                  <a:ext uri="{FF2B5EF4-FFF2-40B4-BE49-F238E27FC236}">
                    <a16:creationId xmlns:a16="http://schemas.microsoft.com/office/drawing/2014/main" id="{7DBF62FE-ED57-CC7D-16AC-47BD5C52EEA4}"/>
                  </a:ext>
                </a:extLst>
              </p:cNvPr>
              <p:cNvSpPr>
                <a:spLocks noChangeShapeType="1"/>
              </p:cNvSpPr>
              <p:nvPr/>
            </p:nvSpPr>
            <p:spPr bwMode="auto">
              <a:xfrm rot="21480000" flipH="1">
                <a:off x="5269948" y="3513839"/>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0" name="Line 88">
                <a:extLst>
                  <a:ext uri="{FF2B5EF4-FFF2-40B4-BE49-F238E27FC236}">
                    <a16:creationId xmlns:a16="http://schemas.microsoft.com/office/drawing/2014/main" id="{0C389039-6B30-7655-BBA0-6846466F8158}"/>
                  </a:ext>
                </a:extLst>
              </p:cNvPr>
              <p:cNvSpPr>
                <a:spLocks noChangeShapeType="1"/>
              </p:cNvSpPr>
              <p:nvPr/>
            </p:nvSpPr>
            <p:spPr bwMode="auto">
              <a:xfrm rot="21480000" flipH="1">
                <a:off x="5267506" y="3517350"/>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1" name="Line 89">
                <a:extLst>
                  <a:ext uri="{FF2B5EF4-FFF2-40B4-BE49-F238E27FC236}">
                    <a16:creationId xmlns:a16="http://schemas.microsoft.com/office/drawing/2014/main" id="{9EF2C116-8A17-301B-56DE-EF8390E5C20F}"/>
                  </a:ext>
                </a:extLst>
              </p:cNvPr>
              <p:cNvSpPr>
                <a:spLocks noChangeShapeType="1"/>
              </p:cNvSpPr>
              <p:nvPr/>
            </p:nvSpPr>
            <p:spPr bwMode="auto">
              <a:xfrm rot="21480000" flipH="1" flipV="1">
                <a:off x="5257470" y="3515900"/>
                <a:ext cx="1001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2" name="Line 90">
                <a:extLst>
                  <a:ext uri="{FF2B5EF4-FFF2-40B4-BE49-F238E27FC236}">
                    <a16:creationId xmlns:a16="http://schemas.microsoft.com/office/drawing/2014/main" id="{48695334-7A01-1D02-CF13-0F31309B55C2}"/>
                  </a:ext>
                </a:extLst>
              </p:cNvPr>
              <p:cNvSpPr>
                <a:spLocks noChangeShapeType="1"/>
              </p:cNvSpPr>
              <p:nvPr/>
            </p:nvSpPr>
            <p:spPr bwMode="auto">
              <a:xfrm rot="21480000" flipH="1">
                <a:off x="5251679" y="3516176"/>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3" name="Line 91">
                <a:extLst>
                  <a:ext uri="{FF2B5EF4-FFF2-40B4-BE49-F238E27FC236}">
                    <a16:creationId xmlns:a16="http://schemas.microsoft.com/office/drawing/2014/main" id="{22E855BC-C734-D0D8-4062-1AAA167589E9}"/>
                  </a:ext>
                </a:extLst>
              </p:cNvPr>
              <p:cNvSpPr>
                <a:spLocks noChangeShapeType="1"/>
              </p:cNvSpPr>
              <p:nvPr/>
            </p:nvSpPr>
            <p:spPr bwMode="auto">
              <a:xfrm rot="21480000" flipH="1">
                <a:off x="5234749" y="3520745"/>
                <a:ext cx="17519" cy="2919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4" name="Line 92">
                <a:extLst>
                  <a:ext uri="{FF2B5EF4-FFF2-40B4-BE49-F238E27FC236}">
                    <a16:creationId xmlns:a16="http://schemas.microsoft.com/office/drawing/2014/main" id="{05A8C716-2564-E14F-0C09-B30E54B01917}"/>
                  </a:ext>
                </a:extLst>
              </p:cNvPr>
              <p:cNvSpPr>
                <a:spLocks noChangeShapeType="1"/>
              </p:cNvSpPr>
              <p:nvPr/>
            </p:nvSpPr>
            <p:spPr bwMode="auto">
              <a:xfrm rot="21480000" flipH="1">
                <a:off x="5230333" y="3550326"/>
                <a:ext cx="500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5" name="Line 93">
                <a:extLst>
                  <a:ext uri="{FF2B5EF4-FFF2-40B4-BE49-F238E27FC236}">
                    <a16:creationId xmlns:a16="http://schemas.microsoft.com/office/drawing/2014/main" id="{2900FF18-EA27-C7A9-0DFD-2EA3185BB5E0}"/>
                  </a:ext>
                </a:extLst>
              </p:cNvPr>
              <p:cNvSpPr>
                <a:spLocks noChangeShapeType="1"/>
              </p:cNvSpPr>
              <p:nvPr/>
            </p:nvSpPr>
            <p:spPr bwMode="auto">
              <a:xfrm rot="21480000" flipH="1">
                <a:off x="5224598" y="3554685"/>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6" name="Line 94">
                <a:extLst>
                  <a:ext uri="{FF2B5EF4-FFF2-40B4-BE49-F238E27FC236}">
                    <a16:creationId xmlns:a16="http://schemas.microsoft.com/office/drawing/2014/main" id="{C9C1C8D5-D3B2-82CA-9B0E-DCACC6A07FEE}"/>
                  </a:ext>
                </a:extLst>
              </p:cNvPr>
              <p:cNvSpPr>
                <a:spLocks noChangeShapeType="1"/>
              </p:cNvSpPr>
              <p:nvPr/>
            </p:nvSpPr>
            <p:spPr bwMode="auto">
              <a:xfrm rot="21480000" flipH="1">
                <a:off x="5223795" y="3556470"/>
                <a:ext cx="83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7" name="Line 95">
                <a:extLst>
                  <a:ext uri="{FF2B5EF4-FFF2-40B4-BE49-F238E27FC236}">
                    <a16:creationId xmlns:a16="http://schemas.microsoft.com/office/drawing/2014/main" id="{27D8D8C4-8352-0FBA-8BF8-53D532CED1D9}"/>
                  </a:ext>
                </a:extLst>
              </p:cNvPr>
              <p:cNvSpPr>
                <a:spLocks noChangeShapeType="1"/>
              </p:cNvSpPr>
              <p:nvPr/>
            </p:nvSpPr>
            <p:spPr bwMode="auto">
              <a:xfrm rot="21480000" flipH="1" flipV="1">
                <a:off x="5218719" y="3552401"/>
                <a:ext cx="500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8" name="Line 96">
                <a:extLst>
                  <a:ext uri="{FF2B5EF4-FFF2-40B4-BE49-F238E27FC236}">
                    <a16:creationId xmlns:a16="http://schemas.microsoft.com/office/drawing/2014/main" id="{2FC8B12E-9CF7-96C5-0E1B-98831B5A4256}"/>
                  </a:ext>
                </a:extLst>
              </p:cNvPr>
              <p:cNvSpPr>
                <a:spLocks noChangeShapeType="1"/>
              </p:cNvSpPr>
              <p:nvPr/>
            </p:nvSpPr>
            <p:spPr bwMode="auto">
              <a:xfrm rot="21480000" flipH="1">
                <a:off x="5212005" y="3552606"/>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9" name="Line 97">
                <a:extLst>
                  <a:ext uri="{FF2B5EF4-FFF2-40B4-BE49-F238E27FC236}">
                    <a16:creationId xmlns:a16="http://schemas.microsoft.com/office/drawing/2014/main" id="{4FF1FE3C-B49C-AAEC-ABC4-219AF6A65BBF}"/>
                  </a:ext>
                </a:extLst>
              </p:cNvPr>
              <p:cNvSpPr>
                <a:spLocks noChangeShapeType="1"/>
              </p:cNvSpPr>
              <p:nvPr/>
            </p:nvSpPr>
            <p:spPr bwMode="auto">
              <a:xfrm rot="21480000">
                <a:off x="5212036" y="3554390"/>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0" name="Line 98">
                <a:extLst>
                  <a:ext uri="{FF2B5EF4-FFF2-40B4-BE49-F238E27FC236}">
                    <a16:creationId xmlns:a16="http://schemas.microsoft.com/office/drawing/2014/main" id="{077C1A2D-7F44-2A02-0301-554B77534FDA}"/>
                  </a:ext>
                </a:extLst>
              </p:cNvPr>
              <p:cNvSpPr>
                <a:spLocks noChangeShapeType="1"/>
              </p:cNvSpPr>
              <p:nvPr/>
            </p:nvSpPr>
            <p:spPr bwMode="auto">
              <a:xfrm rot="21480000" flipH="1" flipV="1">
                <a:off x="5161865" y="3547758"/>
                <a:ext cx="5005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1" name="Line 99">
                <a:extLst>
                  <a:ext uri="{FF2B5EF4-FFF2-40B4-BE49-F238E27FC236}">
                    <a16:creationId xmlns:a16="http://schemas.microsoft.com/office/drawing/2014/main" id="{B2FD498B-6728-F2E6-D5ED-454CDBE36D7C}"/>
                  </a:ext>
                </a:extLst>
              </p:cNvPr>
              <p:cNvSpPr>
                <a:spLocks noChangeShapeType="1"/>
              </p:cNvSpPr>
              <p:nvPr/>
            </p:nvSpPr>
            <p:spPr bwMode="auto">
              <a:xfrm rot="21480000" flipH="1">
                <a:off x="5131755" y="3549157"/>
                <a:ext cx="3003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2" name="Line 100">
                <a:extLst>
                  <a:ext uri="{FF2B5EF4-FFF2-40B4-BE49-F238E27FC236}">
                    <a16:creationId xmlns:a16="http://schemas.microsoft.com/office/drawing/2014/main" id="{DA099E54-7F15-6475-756A-F958229EC345}"/>
                  </a:ext>
                </a:extLst>
              </p:cNvPr>
              <p:cNvSpPr>
                <a:spLocks noChangeShapeType="1"/>
              </p:cNvSpPr>
              <p:nvPr/>
            </p:nvSpPr>
            <p:spPr bwMode="auto">
              <a:xfrm rot="21480000" flipH="1" flipV="1">
                <a:off x="5112480" y="3544178"/>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3" name="Line 101">
                <a:extLst>
                  <a:ext uri="{FF2B5EF4-FFF2-40B4-BE49-F238E27FC236}">
                    <a16:creationId xmlns:a16="http://schemas.microsoft.com/office/drawing/2014/main" id="{5BA4C688-3633-7026-2F58-CCE2011764F3}"/>
                  </a:ext>
                </a:extLst>
              </p:cNvPr>
              <p:cNvSpPr>
                <a:spLocks noChangeShapeType="1"/>
              </p:cNvSpPr>
              <p:nvPr/>
            </p:nvSpPr>
            <p:spPr bwMode="auto">
              <a:xfrm rot="21480000" flipH="1" flipV="1">
                <a:off x="5076861" y="3518439"/>
                <a:ext cx="35038" cy="2669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4" name="Line 102">
                <a:extLst>
                  <a:ext uri="{FF2B5EF4-FFF2-40B4-BE49-F238E27FC236}">
                    <a16:creationId xmlns:a16="http://schemas.microsoft.com/office/drawing/2014/main" id="{4E03E63A-778D-DFE1-8022-182F76525A03}"/>
                  </a:ext>
                </a:extLst>
              </p:cNvPr>
              <p:cNvSpPr>
                <a:spLocks noChangeShapeType="1"/>
              </p:cNvSpPr>
              <p:nvPr/>
            </p:nvSpPr>
            <p:spPr bwMode="auto">
              <a:xfrm rot="21480000" flipV="1">
                <a:off x="5076391" y="3518225"/>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5" name="Line 103">
                <a:extLst>
                  <a:ext uri="{FF2B5EF4-FFF2-40B4-BE49-F238E27FC236}">
                    <a16:creationId xmlns:a16="http://schemas.microsoft.com/office/drawing/2014/main" id="{279F652F-9DC7-E795-C8CF-26A4FA90B82E}"/>
                  </a:ext>
                </a:extLst>
              </p:cNvPr>
              <p:cNvSpPr>
                <a:spLocks noChangeShapeType="1"/>
              </p:cNvSpPr>
              <p:nvPr/>
            </p:nvSpPr>
            <p:spPr bwMode="auto">
              <a:xfrm rot="21480000" flipV="1">
                <a:off x="5076289" y="3513221"/>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6" name="Line 104">
                <a:extLst>
                  <a:ext uri="{FF2B5EF4-FFF2-40B4-BE49-F238E27FC236}">
                    <a16:creationId xmlns:a16="http://schemas.microsoft.com/office/drawing/2014/main" id="{32046EEB-5518-562C-DCC2-A50CAD17EA4C}"/>
                  </a:ext>
                </a:extLst>
              </p:cNvPr>
              <p:cNvSpPr>
                <a:spLocks noChangeShapeType="1"/>
              </p:cNvSpPr>
              <p:nvPr/>
            </p:nvSpPr>
            <p:spPr bwMode="auto">
              <a:xfrm rot="21480000" flipH="1" flipV="1">
                <a:off x="5073686" y="3512432"/>
                <a:ext cx="2503"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7" name="Line 105">
                <a:extLst>
                  <a:ext uri="{FF2B5EF4-FFF2-40B4-BE49-F238E27FC236}">
                    <a16:creationId xmlns:a16="http://schemas.microsoft.com/office/drawing/2014/main" id="{F7A99733-A072-1144-16C8-C27B646B688D}"/>
                  </a:ext>
                </a:extLst>
              </p:cNvPr>
              <p:cNvSpPr>
                <a:spLocks noChangeShapeType="1"/>
              </p:cNvSpPr>
              <p:nvPr/>
            </p:nvSpPr>
            <p:spPr bwMode="auto">
              <a:xfrm rot="21480000" flipH="1">
                <a:off x="5067848" y="3512577"/>
                <a:ext cx="584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8" name="Line 106">
                <a:extLst>
                  <a:ext uri="{FF2B5EF4-FFF2-40B4-BE49-F238E27FC236}">
                    <a16:creationId xmlns:a16="http://schemas.microsoft.com/office/drawing/2014/main" id="{4EB06F19-CCEB-52EA-DEA7-4EA710739C0D}"/>
                  </a:ext>
                </a:extLst>
              </p:cNvPr>
              <p:cNvSpPr>
                <a:spLocks noChangeShapeType="1"/>
              </p:cNvSpPr>
              <p:nvPr/>
            </p:nvSpPr>
            <p:spPr bwMode="auto">
              <a:xfrm rot="21480000" flipV="1">
                <a:off x="5067763" y="3507675"/>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9" name="Line 107">
                <a:extLst>
                  <a:ext uri="{FF2B5EF4-FFF2-40B4-BE49-F238E27FC236}">
                    <a16:creationId xmlns:a16="http://schemas.microsoft.com/office/drawing/2014/main" id="{CB045D3C-7FFE-5FB9-A962-CDFC694D4A3A}"/>
                  </a:ext>
                </a:extLst>
              </p:cNvPr>
              <p:cNvSpPr>
                <a:spLocks noChangeShapeType="1"/>
              </p:cNvSpPr>
              <p:nvPr/>
            </p:nvSpPr>
            <p:spPr bwMode="auto">
              <a:xfrm rot="21480000" flipH="1" flipV="1">
                <a:off x="5064281" y="3505234"/>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0" name="Line 108">
                <a:extLst>
                  <a:ext uri="{FF2B5EF4-FFF2-40B4-BE49-F238E27FC236}">
                    <a16:creationId xmlns:a16="http://schemas.microsoft.com/office/drawing/2014/main" id="{5C903AF6-91D4-E6DE-D3AF-5FB8CFC3B36D}"/>
                  </a:ext>
                </a:extLst>
              </p:cNvPr>
              <p:cNvSpPr>
                <a:spLocks noChangeShapeType="1"/>
              </p:cNvSpPr>
              <p:nvPr/>
            </p:nvSpPr>
            <p:spPr bwMode="auto">
              <a:xfrm rot="21480000" flipH="1">
                <a:off x="5061737" y="350533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1" name="Line 109">
                <a:extLst>
                  <a:ext uri="{FF2B5EF4-FFF2-40B4-BE49-F238E27FC236}">
                    <a16:creationId xmlns:a16="http://schemas.microsoft.com/office/drawing/2014/main" id="{7E4364DA-3F01-A98E-00E2-07BFBA082603}"/>
                  </a:ext>
                </a:extLst>
              </p:cNvPr>
              <p:cNvSpPr>
                <a:spLocks noChangeShapeType="1"/>
              </p:cNvSpPr>
              <p:nvPr/>
            </p:nvSpPr>
            <p:spPr bwMode="auto">
              <a:xfrm rot="21480000" flipH="1">
                <a:off x="5056763" y="3505467"/>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2" name="Line 110">
                <a:extLst>
                  <a:ext uri="{FF2B5EF4-FFF2-40B4-BE49-F238E27FC236}">
                    <a16:creationId xmlns:a16="http://schemas.microsoft.com/office/drawing/2014/main" id="{53501940-6F05-F35F-39B9-63230763833A}"/>
                  </a:ext>
                </a:extLst>
              </p:cNvPr>
              <p:cNvSpPr>
                <a:spLocks noChangeShapeType="1"/>
              </p:cNvSpPr>
              <p:nvPr/>
            </p:nvSpPr>
            <p:spPr bwMode="auto">
              <a:xfrm rot="21480000" flipV="1">
                <a:off x="5056705" y="3502160"/>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3" name="Line 111">
                <a:extLst>
                  <a:ext uri="{FF2B5EF4-FFF2-40B4-BE49-F238E27FC236}">
                    <a16:creationId xmlns:a16="http://schemas.microsoft.com/office/drawing/2014/main" id="{251CC94C-8059-8F3B-C170-F9200E63D299}"/>
                  </a:ext>
                </a:extLst>
              </p:cNvPr>
              <p:cNvSpPr>
                <a:spLocks noChangeShapeType="1"/>
              </p:cNvSpPr>
              <p:nvPr/>
            </p:nvSpPr>
            <p:spPr bwMode="auto">
              <a:xfrm rot="21480000" flipH="1">
                <a:off x="5056618" y="3502162"/>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4" name="Line 112">
                <a:extLst>
                  <a:ext uri="{FF2B5EF4-FFF2-40B4-BE49-F238E27FC236}">
                    <a16:creationId xmlns:a16="http://schemas.microsoft.com/office/drawing/2014/main" id="{D903DD8F-3AB6-1439-9FDF-04A676F17621}"/>
                  </a:ext>
                </a:extLst>
              </p:cNvPr>
              <p:cNvSpPr>
                <a:spLocks noChangeShapeType="1"/>
              </p:cNvSpPr>
              <p:nvPr/>
            </p:nvSpPr>
            <p:spPr bwMode="auto">
              <a:xfrm rot="21480000" flipH="1" flipV="1">
                <a:off x="5054102" y="3501429"/>
                <a:ext cx="2503"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5" name="Line 113">
                <a:extLst>
                  <a:ext uri="{FF2B5EF4-FFF2-40B4-BE49-F238E27FC236}">
                    <a16:creationId xmlns:a16="http://schemas.microsoft.com/office/drawing/2014/main" id="{3F5BAA35-59BC-B5BC-D700-84DB04207710}"/>
                  </a:ext>
                </a:extLst>
              </p:cNvPr>
              <p:cNvSpPr>
                <a:spLocks noChangeShapeType="1"/>
              </p:cNvSpPr>
              <p:nvPr/>
            </p:nvSpPr>
            <p:spPr bwMode="auto">
              <a:xfrm rot="21480000" flipH="1" flipV="1">
                <a:off x="5051528" y="3498181"/>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6" name="Line 114">
                <a:extLst>
                  <a:ext uri="{FF2B5EF4-FFF2-40B4-BE49-F238E27FC236}">
                    <a16:creationId xmlns:a16="http://schemas.microsoft.com/office/drawing/2014/main" id="{6EB83832-4C12-7E3E-9861-836E3651F177}"/>
                  </a:ext>
                </a:extLst>
              </p:cNvPr>
              <p:cNvSpPr>
                <a:spLocks noChangeShapeType="1"/>
              </p:cNvSpPr>
              <p:nvPr/>
            </p:nvSpPr>
            <p:spPr bwMode="auto">
              <a:xfrm rot="21480000" flipH="1">
                <a:off x="5043964" y="3498357"/>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7" name="Line 115">
                <a:extLst>
                  <a:ext uri="{FF2B5EF4-FFF2-40B4-BE49-F238E27FC236}">
                    <a16:creationId xmlns:a16="http://schemas.microsoft.com/office/drawing/2014/main" id="{2D40A626-7548-DC19-529E-CD318C5FBCAE}"/>
                  </a:ext>
                </a:extLst>
              </p:cNvPr>
              <p:cNvSpPr>
                <a:spLocks noChangeShapeType="1"/>
              </p:cNvSpPr>
              <p:nvPr/>
            </p:nvSpPr>
            <p:spPr bwMode="auto">
              <a:xfrm rot="21480000" flipH="1" flipV="1">
                <a:off x="5042270" y="349684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8" name="Line 116">
                <a:extLst>
                  <a:ext uri="{FF2B5EF4-FFF2-40B4-BE49-F238E27FC236}">
                    <a16:creationId xmlns:a16="http://schemas.microsoft.com/office/drawing/2014/main" id="{F27C2359-5943-06F9-E7E8-380E9193F8A3}"/>
                  </a:ext>
                </a:extLst>
              </p:cNvPr>
              <p:cNvSpPr>
                <a:spLocks noChangeShapeType="1"/>
              </p:cNvSpPr>
              <p:nvPr/>
            </p:nvSpPr>
            <p:spPr bwMode="auto">
              <a:xfrm rot="21480000" flipH="1" flipV="1">
                <a:off x="5039696" y="349442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9" name="Line 117">
                <a:extLst>
                  <a:ext uri="{FF2B5EF4-FFF2-40B4-BE49-F238E27FC236}">
                    <a16:creationId xmlns:a16="http://schemas.microsoft.com/office/drawing/2014/main" id="{043329D8-9546-8D3C-CE6B-8D29F22AA41C}"/>
                  </a:ext>
                </a:extLst>
              </p:cNvPr>
              <p:cNvSpPr>
                <a:spLocks noChangeShapeType="1"/>
              </p:cNvSpPr>
              <p:nvPr/>
            </p:nvSpPr>
            <p:spPr bwMode="auto">
              <a:xfrm rot="21480000" flipH="1" flipV="1">
                <a:off x="5037883" y="3488656"/>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0" name="Line 118">
                <a:extLst>
                  <a:ext uri="{FF2B5EF4-FFF2-40B4-BE49-F238E27FC236}">
                    <a16:creationId xmlns:a16="http://schemas.microsoft.com/office/drawing/2014/main" id="{1AB9FF07-11B8-3F6B-6598-41374098DD04}"/>
                  </a:ext>
                </a:extLst>
              </p:cNvPr>
              <p:cNvSpPr>
                <a:spLocks noChangeShapeType="1"/>
              </p:cNvSpPr>
              <p:nvPr/>
            </p:nvSpPr>
            <p:spPr bwMode="auto">
              <a:xfrm rot="21480000" flipH="1" flipV="1">
                <a:off x="5036084" y="348704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1" name="Line 119">
                <a:extLst>
                  <a:ext uri="{FF2B5EF4-FFF2-40B4-BE49-F238E27FC236}">
                    <a16:creationId xmlns:a16="http://schemas.microsoft.com/office/drawing/2014/main" id="{1502B8B4-A3E9-CA9B-4608-468C7EF0CE2B}"/>
                  </a:ext>
                </a:extLst>
              </p:cNvPr>
              <p:cNvSpPr>
                <a:spLocks noChangeShapeType="1"/>
              </p:cNvSpPr>
              <p:nvPr/>
            </p:nvSpPr>
            <p:spPr bwMode="auto">
              <a:xfrm rot="21480000" flipH="1">
                <a:off x="5026048" y="3487252"/>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2" name="Line 120">
                <a:extLst>
                  <a:ext uri="{FF2B5EF4-FFF2-40B4-BE49-F238E27FC236}">
                    <a16:creationId xmlns:a16="http://schemas.microsoft.com/office/drawing/2014/main" id="{783CEB02-4F30-AF28-7839-B8A48C4D688F}"/>
                  </a:ext>
                </a:extLst>
              </p:cNvPr>
              <p:cNvSpPr>
                <a:spLocks noChangeShapeType="1"/>
              </p:cNvSpPr>
              <p:nvPr/>
            </p:nvSpPr>
            <p:spPr bwMode="auto">
              <a:xfrm rot="21480000" flipH="1">
                <a:off x="5022715" y="3487485"/>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3" name="Line 121">
                <a:extLst>
                  <a:ext uri="{FF2B5EF4-FFF2-40B4-BE49-F238E27FC236}">
                    <a16:creationId xmlns:a16="http://schemas.microsoft.com/office/drawing/2014/main" id="{667C448D-B7F0-D262-4524-AF2EE3D943C9}"/>
                  </a:ext>
                </a:extLst>
              </p:cNvPr>
              <p:cNvSpPr>
                <a:spLocks noChangeShapeType="1"/>
              </p:cNvSpPr>
              <p:nvPr/>
            </p:nvSpPr>
            <p:spPr bwMode="auto">
              <a:xfrm rot="21480000" flipH="1">
                <a:off x="5010337" y="3487759"/>
                <a:ext cx="1251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4" name="Line 122">
                <a:extLst>
                  <a:ext uri="{FF2B5EF4-FFF2-40B4-BE49-F238E27FC236}">
                    <a16:creationId xmlns:a16="http://schemas.microsoft.com/office/drawing/2014/main" id="{974E2874-D249-657F-B848-C2A3BA1B9FDC}"/>
                  </a:ext>
                </a:extLst>
              </p:cNvPr>
              <p:cNvSpPr>
                <a:spLocks noChangeShapeType="1"/>
              </p:cNvSpPr>
              <p:nvPr/>
            </p:nvSpPr>
            <p:spPr bwMode="auto">
              <a:xfrm rot="21480000" flipH="1">
                <a:off x="5004663" y="3495585"/>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5" name="Line 123">
                <a:extLst>
                  <a:ext uri="{FF2B5EF4-FFF2-40B4-BE49-F238E27FC236}">
                    <a16:creationId xmlns:a16="http://schemas.microsoft.com/office/drawing/2014/main" id="{7C7EB3C9-B5D5-930B-BF78-F06DA2C073D7}"/>
                  </a:ext>
                </a:extLst>
              </p:cNvPr>
              <p:cNvSpPr>
                <a:spLocks noChangeShapeType="1"/>
              </p:cNvSpPr>
              <p:nvPr/>
            </p:nvSpPr>
            <p:spPr bwMode="auto">
              <a:xfrm rot="21480000" flipH="1">
                <a:off x="4997188" y="3497486"/>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6" name="Line 124">
                <a:extLst>
                  <a:ext uri="{FF2B5EF4-FFF2-40B4-BE49-F238E27FC236}">
                    <a16:creationId xmlns:a16="http://schemas.microsoft.com/office/drawing/2014/main" id="{5FB6431A-3D53-4B02-3AC4-820DD04CA8A3}"/>
                  </a:ext>
                </a:extLst>
              </p:cNvPr>
              <p:cNvSpPr>
                <a:spLocks noChangeShapeType="1"/>
              </p:cNvSpPr>
              <p:nvPr/>
            </p:nvSpPr>
            <p:spPr bwMode="auto">
              <a:xfrm rot="21480000" flipH="1" flipV="1">
                <a:off x="4987987" y="3496109"/>
                <a:ext cx="917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7" name="Line 125">
                <a:extLst>
                  <a:ext uri="{FF2B5EF4-FFF2-40B4-BE49-F238E27FC236}">
                    <a16:creationId xmlns:a16="http://schemas.microsoft.com/office/drawing/2014/main" id="{4486BA9D-699C-DAAF-5563-7007314E6BEE}"/>
                  </a:ext>
                </a:extLst>
              </p:cNvPr>
              <p:cNvSpPr>
                <a:spLocks noChangeShapeType="1"/>
              </p:cNvSpPr>
              <p:nvPr/>
            </p:nvSpPr>
            <p:spPr bwMode="auto">
              <a:xfrm rot="21480000" flipH="1" flipV="1">
                <a:off x="4961830" y="3480875"/>
                <a:ext cx="25862"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8" name="Line 126">
                <a:extLst>
                  <a:ext uri="{FF2B5EF4-FFF2-40B4-BE49-F238E27FC236}">
                    <a16:creationId xmlns:a16="http://schemas.microsoft.com/office/drawing/2014/main" id="{1E604894-4557-C052-1900-67AE199D4510}"/>
                  </a:ext>
                </a:extLst>
              </p:cNvPr>
              <p:cNvSpPr>
                <a:spLocks noChangeShapeType="1"/>
              </p:cNvSpPr>
              <p:nvPr/>
            </p:nvSpPr>
            <p:spPr bwMode="auto">
              <a:xfrm rot="21480000" flipH="1" flipV="1">
                <a:off x="4932197" y="3471833"/>
                <a:ext cx="29199"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9" name="Line 127">
                <a:extLst>
                  <a:ext uri="{FF2B5EF4-FFF2-40B4-BE49-F238E27FC236}">
                    <a16:creationId xmlns:a16="http://schemas.microsoft.com/office/drawing/2014/main" id="{0F1357E9-262B-243C-F3D4-393BFEA9F46D}"/>
                  </a:ext>
                </a:extLst>
              </p:cNvPr>
              <p:cNvSpPr>
                <a:spLocks noChangeShapeType="1"/>
              </p:cNvSpPr>
              <p:nvPr/>
            </p:nvSpPr>
            <p:spPr bwMode="auto">
              <a:xfrm rot="21480000" flipH="1" flipV="1">
                <a:off x="4914226" y="3455971"/>
                <a:ext cx="17519" cy="1668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0" name="Line 128">
                <a:extLst>
                  <a:ext uri="{FF2B5EF4-FFF2-40B4-BE49-F238E27FC236}">
                    <a16:creationId xmlns:a16="http://schemas.microsoft.com/office/drawing/2014/main" id="{2839887C-CE8C-0651-7838-6761234E92D2}"/>
                  </a:ext>
                </a:extLst>
              </p:cNvPr>
              <p:cNvSpPr>
                <a:spLocks noChangeShapeType="1"/>
              </p:cNvSpPr>
              <p:nvPr/>
            </p:nvSpPr>
            <p:spPr bwMode="auto">
              <a:xfrm rot="21480000" flipH="1" flipV="1">
                <a:off x="4906362" y="3452243"/>
                <a:ext cx="750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1" name="Line 129">
                <a:extLst>
                  <a:ext uri="{FF2B5EF4-FFF2-40B4-BE49-F238E27FC236}">
                    <a16:creationId xmlns:a16="http://schemas.microsoft.com/office/drawing/2014/main" id="{03CD7216-FC8D-09C5-EADB-D96D3CAE9436}"/>
                  </a:ext>
                </a:extLst>
              </p:cNvPr>
              <p:cNvSpPr>
                <a:spLocks noChangeShapeType="1"/>
              </p:cNvSpPr>
              <p:nvPr/>
            </p:nvSpPr>
            <p:spPr bwMode="auto">
              <a:xfrm rot="21480000" flipH="1" flipV="1">
                <a:off x="4892041" y="3448453"/>
                <a:ext cx="1418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2" name="Line 130">
                <a:extLst>
                  <a:ext uri="{FF2B5EF4-FFF2-40B4-BE49-F238E27FC236}">
                    <a16:creationId xmlns:a16="http://schemas.microsoft.com/office/drawing/2014/main" id="{18A5893A-6FED-C497-23C0-74EEED342FEB}"/>
                  </a:ext>
                </a:extLst>
              </p:cNvPr>
              <p:cNvSpPr>
                <a:spLocks noChangeShapeType="1"/>
              </p:cNvSpPr>
              <p:nvPr/>
            </p:nvSpPr>
            <p:spPr bwMode="auto">
              <a:xfrm rot="21480000" flipH="1" flipV="1">
                <a:off x="4874298" y="3439833"/>
                <a:ext cx="17519"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3" name="Line 131">
                <a:extLst>
                  <a:ext uri="{FF2B5EF4-FFF2-40B4-BE49-F238E27FC236}">
                    <a16:creationId xmlns:a16="http://schemas.microsoft.com/office/drawing/2014/main" id="{4C7A0A8A-01CA-3028-0DC5-DED47A49EDC2}"/>
                  </a:ext>
                </a:extLst>
              </p:cNvPr>
              <p:cNvSpPr>
                <a:spLocks noChangeShapeType="1"/>
              </p:cNvSpPr>
              <p:nvPr/>
            </p:nvSpPr>
            <p:spPr bwMode="auto">
              <a:xfrm rot="21480000" flipH="1" flipV="1">
                <a:off x="4866623" y="3439439"/>
                <a:ext cx="7508"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4" name="Line 132">
                <a:extLst>
                  <a:ext uri="{FF2B5EF4-FFF2-40B4-BE49-F238E27FC236}">
                    <a16:creationId xmlns:a16="http://schemas.microsoft.com/office/drawing/2014/main" id="{4DC32337-F0A9-0DFE-B4A8-CEF53395464D}"/>
                  </a:ext>
                </a:extLst>
              </p:cNvPr>
              <p:cNvSpPr>
                <a:spLocks noChangeShapeType="1"/>
              </p:cNvSpPr>
              <p:nvPr/>
            </p:nvSpPr>
            <p:spPr bwMode="auto">
              <a:xfrm rot="21480000" flipH="1" flipV="1">
                <a:off x="4850736" y="3438179"/>
                <a:ext cx="1585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5" name="Line 133">
                <a:extLst>
                  <a:ext uri="{FF2B5EF4-FFF2-40B4-BE49-F238E27FC236}">
                    <a16:creationId xmlns:a16="http://schemas.microsoft.com/office/drawing/2014/main" id="{60CAC9B9-1DF0-BFDB-2407-2DD7A5AAE3C8}"/>
                  </a:ext>
                </a:extLst>
              </p:cNvPr>
              <p:cNvSpPr>
                <a:spLocks noChangeShapeType="1"/>
              </p:cNvSpPr>
              <p:nvPr/>
            </p:nvSpPr>
            <p:spPr bwMode="auto">
              <a:xfrm rot="21480000" flipH="1">
                <a:off x="4849043" y="343848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6" name="Line 134">
                <a:extLst>
                  <a:ext uri="{FF2B5EF4-FFF2-40B4-BE49-F238E27FC236}">
                    <a16:creationId xmlns:a16="http://schemas.microsoft.com/office/drawing/2014/main" id="{4C90302B-CBF4-1987-FE7A-540D59602F7D}"/>
                  </a:ext>
                </a:extLst>
              </p:cNvPr>
              <p:cNvSpPr>
                <a:spLocks noChangeShapeType="1"/>
              </p:cNvSpPr>
              <p:nvPr/>
            </p:nvSpPr>
            <p:spPr bwMode="auto">
              <a:xfrm rot="21480000" flipH="1" flipV="1">
                <a:off x="4848151" y="3435192"/>
                <a:ext cx="83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7" name="Line 135">
                <a:extLst>
                  <a:ext uri="{FF2B5EF4-FFF2-40B4-BE49-F238E27FC236}">
                    <a16:creationId xmlns:a16="http://schemas.microsoft.com/office/drawing/2014/main" id="{2E41DC17-CA3F-6C3C-4CDC-31B99828BA98}"/>
                  </a:ext>
                </a:extLst>
              </p:cNvPr>
              <p:cNvSpPr>
                <a:spLocks noChangeShapeType="1"/>
              </p:cNvSpPr>
              <p:nvPr/>
            </p:nvSpPr>
            <p:spPr bwMode="auto">
              <a:xfrm rot="21480000" flipH="1" flipV="1">
                <a:off x="4846382" y="3432735"/>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8" name="Line 136">
                <a:extLst>
                  <a:ext uri="{FF2B5EF4-FFF2-40B4-BE49-F238E27FC236}">
                    <a16:creationId xmlns:a16="http://schemas.microsoft.com/office/drawing/2014/main" id="{4BE77A07-7CBA-1919-4B77-71D9370B38C3}"/>
                  </a:ext>
                </a:extLst>
              </p:cNvPr>
              <p:cNvSpPr>
                <a:spLocks noChangeShapeType="1"/>
              </p:cNvSpPr>
              <p:nvPr/>
            </p:nvSpPr>
            <p:spPr bwMode="auto">
              <a:xfrm rot="21480000" flipH="1">
                <a:off x="4843003" y="3432824"/>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9" name="Line 137">
                <a:extLst>
                  <a:ext uri="{FF2B5EF4-FFF2-40B4-BE49-F238E27FC236}">
                    <a16:creationId xmlns:a16="http://schemas.microsoft.com/office/drawing/2014/main" id="{D9E8EC31-3EFC-CCAF-450B-1065BA6F019F}"/>
                  </a:ext>
                </a:extLst>
              </p:cNvPr>
              <p:cNvSpPr>
                <a:spLocks noChangeShapeType="1"/>
              </p:cNvSpPr>
              <p:nvPr/>
            </p:nvSpPr>
            <p:spPr bwMode="auto">
              <a:xfrm rot="21480000" flipH="1">
                <a:off x="4842214" y="3432896"/>
                <a:ext cx="83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0" name="Line 138">
                <a:extLst>
                  <a:ext uri="{FF2B5EF4-FFF2-40B4-BE49-F238E27FC236}">
                    <a16:creationId xmlns:a16="http://schemas.microsoft.com/office/drawing/2014/main" id="{853DC745-B0F8-68D0-598F-61EC98B7C2DE}"/>
                  </a:ext>
                </a:extLst>
              </p:cNvPr>
              <p:cNvSpPr>
                <a:spLocks noChangeShapeType="1"/>
              </p:cNvSpPr>
              <p:nvPr/>
            </p:nvSpPr>
            <p:spPr bwMode="auto">
              <a:xfrm rot="21480000" flipH="1">
                <a:off x="4840721" y="3435439"/>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1" name="Line 139">
                <a:extLst>
                  <a:ext uri="{FF2B5EF4-FFF2-40B4-BE49-F238E27FC236}">
                    <a16:creationId xmlns:a16="http://schemas.microsoft.com/office/drawing/2014/main" id="{95CBC9B3-A2F8-E1EE-E9FB-5D1CA52A53B5}"/>
                  </a:ext>
                </a:extLst>
              </p:cNvPr>
              <p:cNvSpPr>
                <a:spLocks noChangeShapeType="1"/>
              </p:cNvSpPr>
              <p:nvPr/>
            </p:nvSpPr>
            <p:spPr bwMode="auto">
              <a:xfrm rot="21480000" flipH="1">
                <a:off x="4839242" y="3443002"/>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2" name="Line 140">
                <a:extLst>
                  <a:ext uri="{FF2B5EF4-FFF2-40B4-BE49-F238E27FC236}">
                    <a16:creationId xmlns:a16="http://schemas.microsoft.com/office/drawing/2014/main" id="{2D34B1A7-70F4-8A45-FFE2-C1E9BD62A12C}"/>
                  </a:ext>
                </a:extLst>
              </p:cNvPr>
              <p:cNvSpPr>
                <a:spLocks noChangeShapeType="1"/>
              </p:cNvSpPr>
              <p:nvPr/>
            </p:nvSpPr>
            <p:spPr bwMode="auto">
              <a:xfrm rot="21480000" flipH="1">
                <a:off x="4835233" y="3446438"/>
                <a:ext cx="417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3" name="Line 141">
                <a:extLst>
                  <a:ext uri="{FF2B5EF4-FFF2-40B4-BE49-F238E27FC236}">
                    <a16:creationId xmlns:a16="http://schemas.microsoft.com/office/drawing/2014/main" id="{6855B97A-C938-A0A1-5D4A-37B3A29312BC}"/>
                  </a:ext>
                </a:extLst>
              </p:cNvPr>
              <p:cNvSpPr>
                <a:spLocks noChangeShapeType="1"/>
              </p:cNvSpPr>
              <p:nvPr/>
            </p:nvSpPr>
            <p:spPr bwMode="auto">
              <a:xfrm rot="21480000" flipH="1">
                <a:off x="4833668" y="345237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4" name="Line 142">
                <a:extLst>
                  <a:ext uri="{FF2B5EF4-FFF2-40B4-BE49-F238E27FC236}">
                    <a16:creationId xmlns:a16="http://schemas.microsoft.com/office/drawing/2014/main" id="{4535D82B-9E1A-0452-BB31-9E6B6F8D8CCF}"/>
                  </a:ext>
                </a:extLst>
              </p:cNvPr>
              <p:cNvSpPr>
                <a:spLocks noChangeShapeType="1"/>
              </p:cNvSpPr>
              <p:nvPr/>
            </p:nvSpPr>
            <p:spPr bwMode="auto">
              <a:xfrm rot="21480000" flipH="1">
                <a:off x="4807931" y="3452856"/>
                <a:ext cx="25862"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5" name="Line 143">
                <a:extLst>
                  <a:ext uri="{FF2B5EF4-FFF2-40B4-BE49-F238E27FC236}">
                    <a16:creationId xmlns:a16="http://schemas.microsoft.com/office/drawing/2014/main" id="{95D4A1DE-D136-C57C-9550-53CFCDDEFE73}"/>
                  </a:ext>
                </a:extLst>
              </p:cNvPr>
              <p:cNvSpPr>
                <a:spLocks noChangeShapeType="1"/>
              </p:cNvSpPr>
              <p:nvPr/>
            </p:nvSpPr>
            <p:spPr bwMode="auto">
              <a:xfrm rot="21480000" flipH="1">
                <a:off x="4800550" y="3460110"/>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6" name="Line 144">
                <a:extLst>
                  <a:ext uri="{FF2B5EF4-FFF2-40B4-BE49-F238E27FC236}">
                    <a16:creationId xmlns:a16="http://schemas.microsoft.com/office/drawing/2014/main" id="{1C4815C4-CB01-9DE0-C1EC-476220C69AFD}"/>
                  </a:ext>
                </a:extLst>
              </p:cNvPr>
              <p:cNvSpPr>
                <a:spLocks noChangeShapeType="1"/>
              </p:cNvSpPr>
              <p:nvPr/>
            </p:nvSpPr>
            <p:spPr bwMode="auto">
              <a:xfrm rot="21480000" flipV="1">
                <a:off x="4800434" y="3453511"/>
                <a:ext cx="3337"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7" name="Line 145">
                <a:extLst>
                  <a:ext uri="{FF2B5EF4-FFF2-40B4-BE49-F238E27FC236}">
                    <a16:creationId xmlns:a16="http://schemas.microsoft.com/office/drawing/2014/main" id="{6E73A7AC-40DC-0E5F-C6AD-DA5DF5B68E12}"/>
                  </a:ext>
                </a:extLst>
              </p:cNvPr>
              <p:cNvSpPr>
                <a:spLocks noChangeShapeType="1"/>
              </p:cNvSpPr>
              <p:nvPr/>
            </p:nvSpPr>
            <p:spPr bwMode="auto">
              <a:xfrm rot="21480000" flipV="1">
                <a:off x="4803523" y="3445949"/>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8" name="Line 146">
                <a:extLst>
                  <a:ext uri="{FF2B5EF4-FFF2-40B4-BE49-F238E27FC236}">
                    <a16:creationId xmlns:a16="http://schemas.microsoft.com/office/drawing/2014/main" id="{B01D396C-C725-B6DC-73FC-78814EFA759D}"/>
                  </a:ext>
                </a:extLst>
              </p:cNvPr>
              <p:cNvSpPr>
                <a:spLocks noChangeShapeType="1"/>
              </p:cNvSpPr>
              <p:nvPr/>
            </p:nvSpPr>
            <p:spPr bwMode="auto">
              <a:xfrm rot="21480000" flipH="1" flipV="1">
                <a:off x="4801593" y="3438475"/>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9" name="Line 147">
                <a:extLst>
                  <a:ext uri="{FF2B5EF4-FFF2-40B4-BE49-F238E27FC236}">
                    <a16:creationId xmlns:a16="http://schemas.microsoft.com/office/drawing/2014/main" id="{F6260F09-62F6-5D21-F127-BB660CC3234F}"/>
                  </a:ext>
                </a:extLst>
              </p:cNvPr>
              <p:cNvSpPr>
                <a:spLocks noChangeShapeType="1"/>
              </p:cNvSpPr>
              <p:nvPr/>
            </p:nvSpPr>
            <p:spPr bwMode="auto">
              <a:xfrm rot="21480000" flipH="1" flipV="1">
                <a:off x="4797995" y="3431059"/>
                <a:ext cx="333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0" name="Line 148">
                <a:extLst>
                  <a:ext uri="{FF2B5EF4-FFF2-40B4-BE49-F238E27FC236}">
                    <a16:creationId xmlns:a16="http://schemas.microsoft.com/office/drawing/2014/main" id="{C0A9E182-A3C4-3139-F521-C87CE0BA7EC0}"/>
                  </a:ext>
                </a:extLst>
              </p:cNvPr>
              <p:cNvSpPr>
                <a:spLocks noChangeShapeType="1"/>
              </p:cNvSpPr>
              <p:nvPr/>
            </p:nvSpPr>
            <p:spPr bwMode="auto">
              <a:xfrm rot="21480000" flipH="1" flipV="1">
                <a:off x="4770329" y="3430765"/>
                <a:ext cx="2753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1" name="Line 149">
                <a:extLst>
                  <a:ext uri="{FF2B5EF4-FFF2-40B4-BE49-F238E27FC236}">
                    <a16:creationId xmlns:a16="http://schemas.microsoft.com/office/drawing/2014/main" id="{D54596F0-5333-A605-888A-4CB386BAB7E5}"/>
                  </a:ext>
                </a:extLst>
              </p:cNvPr>
              <p:cNvSpPr>
                <a:spLocks noChangeShapeType="1"/>
              </p:cNvSpPr>
              <p:nvPr/>
            </p:nvSpPr>
            <p:spPr bwMode="auto">
              <a:xfrm rot="21480000" flipH="1" flipV="1">
                <a:off x="4751010" y="3424075"/>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2" name="Line 150">
                <a:extLst>
                  <a:ext uri="{FF2B5EF4-FFF2-40B4-BE49-F238E27FC236}">
                    <a16:creationId xmlns:a16="http://schemas.microsoft.com/office/drawing/2014/main" id="{D527B0B4-757B-A625-75DC-D2BABEC8EFBE}"/>
                  </a:ext>
                </a:extLst>
              </p:cNvPr>
              <p:cNvSpPr>
                <a:spLocks noChangeShapeType="1"/>
              </p:cNvSpPr>
              <p:nvPr/>
            </p:nvSpPr>
            <p:spPr bwMode="auto">
              <a:xfrm rot="21480000" flipH="1">
                <a:off x="4744242" y="3424528"/>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3" name="Line 151">
                <a:extLst>
                  <a:ext uri="{FF2B5EF4-FFF2-40B4-BE49-F238E27FC236}">
                    <a16:creationId xmlns:a16="http://schemas.microsoft.com/office/drawing/2014/main" id="{C7E8CF1A-D148-2B65-A1A0-06088E4A4557}"/>
                  </a:ext>
                </a:extLst>
              </p:cNvPr>
              <p:cNvSpPr>
                <a:spLocks noChangeShapeType="1"/>
              </p:cNvSpPr>
              <p:nvPr/>
            </p:nvSpPr>
            <p:spPr bwMode="auto">
              <a:xfrm rot="21480000" flipH="1">
                <a:off x="4742605" y="3426342"/>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4" name="Line 152">
                <a:extLst>
                  <a:ext uri="{FF2B5EF4-FFF2-40B4-BE49-F238E27FC236}">
                    <a16:creationId xmlns:a16="http://schemas.microsoft.com/office/drawing/2014/main" id="{B63B4699-CAC7-6559-CBC9-A61DBC46F65E}"/>
                  </a:ext>
                </a:extLst>
              </p:cNvPr>
              <p:cNvSpPr>
                <a:spLocks noChangeShapeType="1"/>
              </p:cNvSpPr>
              <p:nvPr/>
            </p:nvSpPr>
            <p:spPr bwMode="auto">
              <a:xfrm rot="21480000">
                <a:off x="4742620" y="3426370"/>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5" name="Line 153">
                <a:extLst>
                  <a:ext uri="{FF2B5EF4-FFF2-40B4-BE49-F238E27FC236}">
                    <a16:creationId xmlns:a16="http://schemas.microsoft.com/office/drawing/2014/main" id="{B8657DB7-31D7-FE2A-98BF-C6FEF9DBD00B}"/>
                  </a:ext>
                </a:extLst>
              </p:cNvPr>
              <p:cNvSpPr>
                <a:spLocks noChangeShapeType="1"/>
              </p:cNvSpPr>
              <p:nvPr/>
            </p:nvSpPr>
            <p:spPr bwMode="auto">
              <a:xfrm rot="21480000">
                <a:off x="4742693" y="3427203"/>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6" name="Line 154">
                <a:extLst>
                  <a:ext uri="{FF2B5EF4-FFF2-40B4-BE49-F238E27FC236}">
                    <a16:creationId xmlns:a16="http://schemas.microsoft.com/office/drawing/2014/main" id="{080B5279-11A6-7A2C-D2E4-0AC0B33CDE7B}"/>
                  </a:ext>
                </a:extLst>
              </p:cNvPr>
              <p:cNvSpPr>
                <a:spLocks noChangeShapeType="1"/>
              </p:cNvSpPr>
              <p:nvPr/>
            </p:nvSpPr>
            <p:spPr bwMode="auto">
              <a:xfrm rot="21480000">
                <a:off x="4742795" y="3430538"/>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7" name="Line 155">
                <a:extLst>
                  <a:ext uri="{FF2B5EF4-FFF2-40B4-BE49-F238E27FC236}">
                    <a16:creationId xmlns:a16="http://schemas.microsoft.com/office/drawing/2014/main" id="{244624E5-E262-4023-73EA-6CCCA864E115}"/>
                  </a:ext>
                </a:extLst>
              </p:cNvPr>
              <p:cNvSpPr>
                <a:spLocks noChangeShapeType="1"/>
              </p:cNvSpPr>
              <p:nvPr/>
            </p:nvSpPr>
            <p:spPr bwMode="auto">
              <a:xfrm rot="21480000" flipH="1">
                <a:off x="4738873" y="3433110"/>
                <a:ext cx="4172"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8" name="Line 156">
                <a:extLst>
                  <a:ext uri="{FF2B5EF4-FFF2-40B4-BE49-F238E27FC236}">
                    <a16:creationId xmlns:a16="http://schemas.microsoft.com/office/drawing/2014/main" id="{7E9A3DBC-7677-FA5C-8200-11F78D975482}"/>
                  </a:ext>
                </a:extLst>
              </p:cNvPr>
              <p:cNvSpPr>
                <a:spLocks noChangeShapeType="1"/>
              </p:cNvSpPr>
              <p:nvPr/>
            </p:nvSpPr>
            <p:spPr bwMode="auto">
              <a:xfrm rot="21480000">
                <a:off x="4739340" y="3444854"/>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9" name="Line 157">
                <a:extLst>
                  <a:ext uri="{FF2B5EF4-FFF2-40B4-BE49-F238E27FC236}">
                    <a16:creationId xmlns:a16="http://schemas.microsoft.com/office/drawing/2014/main" id="{4FF13DCD-9A60-AAAA-CF46-C95008A412E6}"/>
                  </a:ext>
                </a:extLst>
              </p:cNvPr>
              <p:cNvSpPr>
                <a:spLocks noChangeShapeType="1"/>
              </p:cNvSpPr>
              <p:nvPr/>
            </p:nvSpPr>
            <p:spPr bwMode="auto">
              <a:xfrm rot="21480000">
                <a:off x="4739878" y="3459846"/>
                <a:ext cx="835"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0" name="Line 158">
                <a:extLst>
                  <a:ext uri="{FF2B5EF4-FFF2-40B4-BE49-F238E27FC236}">
                    <a16:creationId xmlns:a16="http://schemas.microsoft.com/office/drawing/2014/main" id="{6B24FC37-01E1-98E9-E23B-713DB22DDB05}"/>
                  </a:ext>
                </a:extLst>
              </p:cNvPr>
              <p:cNvSpPr>
                <a:spLocks noChangeShapeType="1"/>
              </p:cNvSpPr>
              <p:nvPr/>
            </p:nvSpPr>
            <p:spPr bwMode="auto">
              <a:xfrm rot="21480000">
                <a:off x="4741250" y="3475673"/>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1" name="Line 159">
                <a:extLst>
                  <a:ext uri="{FF2B5EF4-FFF2-40B4-BE49-F238E27FC236}">
                    <a16:creationId xmlns:a16="http://schemas.microsoft.com/office/drawing/2014/main" id="{459D35C3-E88D-229F-2463-3ED4CFB9B881}"/>
                  </a:ext>
                </a:extLst>
              </p:cNvPr>
              <p:cNvSpPr>
                <a:spLocks noChangeShapeType="1"/>
              </p:cNvSpPr>
              <p:nvPr/>
            </p:nvSpPr>
            <p:spPr bwMode="auto">
              <a:xfrm rot="21480000" flipH="1">
                <a:off x="4735423" y="3490791"/>
                <a:ext cx="6674" cy="3337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2" name="Line 160">
                <a:extLst>
                  <a:ext uri="{FF2B5EF4-FFF2-40B4-BE49-F238E27FC236}">
                    <a16:creationId xmlns:a16="http://schemas.microsoft.com/office/drawing/2014/main" id="{A8D506A7-9C71-EA2D-567B-457C1D6FB241}"/>
                  </a:ext>
                </a:extLst>
              </p:cNvPr>
              <p:cNvSpPr>
                <a:spLocks noChangeShapeType="1"/>
              </p:cNvSpPr>
              <p:nvPr/>
            </p:nvSpPr>
            <p:spPr bwMode="auto">
              <a:xfrm rot="21480000" flipH="1">
                <a:off x="4732773" y="3524324"/>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3" name="Line 161">
                <a:extLst>
                  <a:ext uri="{FF2B5EF4-FFF2-40B4-BE49-F238E27FC236}">
                    <a16:creationId xmlns:a16="http://schemas.microsoft.com/office/drawing/2014/main" id="{7C15B47E-C968-3D73-D37B-820FD7793766}"/>
                  </a:ext>
                </a:extLst>
              </p:cNvPr>
              <p:cNvSpPr>
                <a:spLocks noChangeShapeType="1"/>
              </p:cNvSpPr>
              <p:nvPr/>
            </p:nvSpPr>
            <p:spPr bwMode="auto">
              <a:xfrm rot="21480000" flipH="1">
                <a:off x="4732115" y="3530233"/>
                <a:ext cx="83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4" name="Line 162">
                <a:extLst>
                  <a:ext uri="{FF2B5EF4-FFF2-40B4-BE49-F238E27FC236}">
                    <a16:creationId xmlns:a16="http://schemas.microsoft.com/office/drawing/2014/main" id="{F8F807F4-BD5C-7FD4-991B-DB1F04295D99}"/>
                  </a:ext>
                </a:extLst>
              </p:cNvPr>
              <p:cNvSpPr>
                <a:spLocks noChangeShapeType="1"/>
              </p:cNvSpPr>
              <p:nvPr/>
            </p:nvSpPr>
            <p:spPr bwMode="auto">
              <a:xfrm rot="21480000">
                <a:off x="4732232" y="3534402"/>
                <a:ext cx="83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5" name="Line 163">
                <a:extLst>
                  <a:ext uri="{FF2B5EF4-FFF2-40B4-BE49-F238E27FC236}">
                    <a16:creationId xmlns:a16="http://schemas.microsoft.com/office/drawing/2014/main" id="{E2F0AA8C-9E0C-219D-C688-78CAB6D5F088}"/>
                  </a:ext>
                </a:extLst>
              </p:cNvPr>
              <p:cNvSpPr>
                <a:spLocks noChangeShapeType="1"/>
              </p:cNvSpPr>
              <p:nvPr/>
            </p:nvSpPr>
            <p:spPr bwMode="auto">
              <a:xfrm rot="21480000">
                <a:off x="4733196" y="3536859"/>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6" name="Line 164">
                <a:extLst>
                  <a:ext uri="{FF2B5EF4-FFF2-40B4-BE49-F238E27FC236}">
                    <a16:creationId xmlns:a16="http://schemas.microsoft.com/office/drawing/2014/main" id="{FC602802-15E2-5652-E6FD-4EAB4C09DAEE}"/>
                  </a:ext>
                </a:extLst>
              </p:cNvPr>
              <p:cNvSpPr>
                <a:spLocks noChangeShapeType="1"/>
              </p:cNvSpPr>
              <p:nvPr/>
            </p:nvSpPr>
            <p:spPr bwMode="auto">
              <a:xfrm rot="21480000">
                <a:off x="4734994" y="3541804"/>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7" name="Line 165">
                <a:extLst>
                  <a:ext uri="{FF2B5EF4-FFF2-40B4-BE49-F238E27FC236}">
                    <a16:creationId xmlns:a16="http://schemas.microsoft.com/office/drawing/2014/main" id="{54B74345-9534-E853-2B4E-C1DC0A570D8B}"/>
                  </a:ext>
                </a:extLst>
              </p:cNvPr>
              <p:cNvSpPr>
                <a:spLocks noChangeShapeType="1"/>
              </p:cNvSpPr>
              <p:nvPr/>
            </p:nvSpPr>
            <p:spPr bwMode="auto">
              <a:xfrm rot="21480000">
                <a:off x="4736735" y="3544262"/>
                <a:ext cx="83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8" name="Line 166">
                <a:extLst>
                  <a:ext uri="{FF2B5EF4-FFF2-40B4-BE49-F238E27FC236}">
                    <a16:creationId xmlns:a16="http://schemas.microsoft.com/office/drawing/2014/main" id="{D32FABA5-924D-BB8D-CE8D-41BBAB7FF885}"/>
                  </a:ext>
                </a:extLst>
              </p:cNvPr>
              <p:cNvSpPr>
                <a:spLocks noChangeShapeType="1"/>
              </p:cNvSpPr>
              <p:nvPr/>
            </p:nvSpPr>
            <p:spPr bwMode="auto">
              <a:xfrm rot="21480000" flipH="1">
                <a:off x="4733573" y="3545986"/>
                <a:ext cx="4172"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9" name="Line 167">
                <a:extLst>
                  <a:ext uri="{FF2B5EF4-FFF2-40B4-BE49-F238E27FC236}">
                    <a16:creationId xmlns:a16="http://schemas.microsoft.com/office/drawing/2014/main" id="{8AEB5F08-42E3-3110-DEF8-6B103D6F1A41}"/>
                  </a:ext>
                </a:extLst>
              </p:cNvPr>
              <p:cNvSpPr>
                <a:spLocks noChangeShapeType="1"/>
              </p:cNvSpPr>
              <p:nvPr/>
            </p:nvSpPr>
            <p:spPr bwMode="auto">
              <a:xfrm rot="21480000" flipH="1">
                <a:off x="4727077" y="3554514"/>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0" name="Line 168">
                <a:extLst>
                  <a:ext uri="{FF2B5EF4-FFF2-40B4-BE49-F238E27FC236}">
                    <a16:creationId xmlns:a16="http://schemas.microsoft.com/office/drawing/2014/main" id="{DA85F3F5-28DF-3F50-40C1-2D07C759E034}"/>
                  </a:ext>
                </a:extLst>
              </p:cNvPr>
              <p:cNvSpPr>
                <a:spLocks noChangeShapeType="1"/>
              </p:cNvSpPr>
              <p:nvPr/>
            </p:nvSpPr>
            <p:spPr bwMode="auto">
              <a:xfrm rot="21480000" flipH="1" flipV="1">
                <a:off x="4709464" y="3549099"/>
                <a:ext cx="17519"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1" name="Line 169">
                <a:extLst>
                  <a:ext uri="{FF2B5EF4-FFF2-40B4-BE49-F238E27FC236}">
                    <a16:creationId xmlns:a16="http://schemas.microsoft.com/office/drawing/2014/main" id="{23EB60B9-7EDA-0E86-3287-09310370765F}"/>
                  </a:ext>
                </a:extLst>
              </p:cNvPr>
              <p:cNvSpPr>
                <a:spLocks noChangeShapeType="1"/>
              </p:cNvSpPr>
              <p:nvPr/>
            </p:nvSpPr>
            <p:spPr bwMode="auto">
              <a:xfrm rot="21480000" flipH="1" flipV="1">
                <a:off x="4690113" y="3547239"/>
                <a:ext cx="1918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2" name="Line 170">
                <a:extLst>
                  <a:ext uri="{FF2B5EF4-FFF2-40B4-BE49-F238E27FC236}">
                    <a16:creationId xmlns:a16="http://schemas.microsoft.com/office/drawing/2014/main" id="{8C0DB357-5176-6494-43C1-BC7CE1C89827}"/>
                  </a:ext>
                </a:extLst>
              </p:cNvPr>
              <p:cNvSpPr>
                <a:spLocks noChangeShapeType="1"/>
              </p:cNvSpPr>
              <p:nvPr/>
            </p:nvSpPr>
            <p:spPr bwMode="auto">
              <a:xfrm rot="21480000" flipH="1">
                <a:off x="4685934" y="3547647"/>
                <a:ext cx="417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3" name="Line 171">
                <a:extLst>
                  <a:ext uri="{FF2B5EF4-FFF2-40B4-BE49-F238E27FC236}">
                    <a16:creationId xmlns:a16="http://schemas.microsoft.com/office/drawing/2014/main" id="{1407F10D-9A37-3AE6-8843-5AD219AB13C8}"/>
                  </a:ext>
                </a:extLst>
              </p:cNvPr>
              <p:cNvSpPr>
                <a:spLocks noChangeShapeType="1"/>
              </p:cNvSpPr>
              <p:nvPr/>
            </p:nvSpPr>
            <p:spPr bwMode="auto">
              <a:xfrm rot="21480000" flipH="1">
                <a:off x="4682730" y="3549444"/>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4" name="Line 172">
                <a:extLst>
                  <a:ext uri="{FF2B5EF4-FFF2-40B4-BE49-F238E27FC236}">
                    <a16:creationId xmlns:a16="http://schemas.microsoft.com/office/drawing/2014/main" id="{DA390E5D-E343-11D6-8B25-2ADB5D07B25D}"/>
                  </a:ext>
                </a:extLst>
              </p:cNvPr>
              <p:cNvSpPr>
                <a:spLocks noChangeShapeType="1"/>
              </p:cNvSpPr>
              <p:nvPr/>
            </p:nvSpPr>
            <p:spPr bwMode="auto">
              <a:xfrm rot="21480000" flipH="1">
                <a:off x="4681267" y="3555368"/>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5" name="Line 173">
                <a:extLst>
                  <a:ext uri="{FF2B5EF4-FFF2-40B4-BE49-F238E27FC236}">
                    <a16:creationId xmlns:a16="http://schemas.microsoft.com/office/drawing/2014/main" id="{A23E0777-0299-71A7-8561-B5CB73EBA7F6}"/>
                  </a:ext>
                </a:extLst>
              </p:cNvPr>
              <p:cNvSpPr>
                <a:spLocks noChangeShapeType="1"/>
              </p:cNvSpPr>
              <p:nvPr/>
            </p:nvSpPr>
            <p:spPr bwMode="auto">
              <a:xfrm rot="21480000" flipH="1">
                <a:off x="4678969" y="3561277"/>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6" name="Line 174">
                <a:extLst>
                  <a:ext uri="{FF2B5EF4-FFF2-40B4-BE49-F238E27FC236}">
                    <a16:creationId xmlns:a16="http://schemas.microsoft.com/office/drawing/2014/main" id="{9E3E4E47-5975-D12C-7312-23DABCBB7605}"/>
                  </a:ext>
                </a:extLst>
              </p:cNvPr>
              <p:cNvSpPr>
                <a:spLocks noChangeShapeType="1"/>
              </p:cNvSpPr>
              <p:nvPr/>
            </p:nvSpPr>
            <p:spPr bwMode="auto">
              <a:xfrm rot="21480000" flipH="1">
                <a:off x="4677579" y="3567185"/>
                <a:ext cx="166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7" name="Line 175">
                <a:extLst>
                  <a:ext uri="{FF2B5EF4-FFF2-40B4-BE49-F238E27FC236}">
                    <a16:creationId xmlns:a16="http://schemas.microsoft.com/office/drawing/2014/main" id="{E0788366-F3AE-7DB8-7E6B-272BBDE09C8A}"/>
                  </a:ext>
                </a:extLst>
              </p:cNvPr>
              <p:cNvSpPr>
                <a:spLocks noChangeShapeType="1"/>
              </p:cNvSpPr>
              <p:nvPr/>
            </p:nvSpPr>
            <p:spPr bwMode="auto">
              <a:xfrm rot="21480000" flipH="1">
                <a:off x="4658849" y="3577552"/>
                <a:ext cx="19188"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8" name="Line 176">
                <a:extLst>
                  <a:ext uri="{FF2B5EF4-FFF2-40B4-BE49-F238E27FC236}">
                    <a16:creationId xmlns:a16="http://schemas.microsoft.com/office/drawing/2014/main" id="{AE3E80E8-96D4-CE12-9DB0-D96B3997516C}"/>
                  </a:ext>
                </a:extLst>
              </p:cNvPr>
              <p:cNvSpPr>
                <a:spLocks noChangeShapeType="1"/>
              </p:cNvSpPr>
              <p:nvPr/>
            </p:nvSpPr>
            <p:spPr bwMode="auto">
              <a:xfrm rot="21480000" flipH="1">
                <a:off x="4654302" y="3593817"/>
                <a:ext cx="5005"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9" name="Line 177">
                <a:extLst>
                  <a:ext uri="{FF2B5EF4-FFF2-40B4-BE49-F238E27FC236}">
                    <a16:creationId xmlns:a16="http://schemas.microsoft.com/office/drawing/2014/main" id="{B46FA3EB-5E6B-AD01-8546-A3322B1B5831}"/>
                  </a:ext>
                </a:extLst>
              </p:cNvPr>
              <p:cNvSpPr>
                <a:spLocks noChangeShapeType="1"/>
              </p:cNvSpPr>
              <p:nvPr/>
            </p:nvSpPr>
            <p:spPr bwMode="auto">
              <a:xfrm rot="21480000" flipH="1">
                <a:off x="4653072" y="3603936"/>
                <a:ext cx="1668"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0" name="Line 178">
                <a:extLst>
                  <a:ext uri="{FF2B5EF4-FFF2-40B4-BE49-F238E27FC236}">
                    <a16:creationId xmlns:a16="http://schemas.microsoft.com/office/drawing/2014/main" id="{F9C50EBF-A31D-A8A8-4AA8-DD722B6033A7}"/>
                  </a:ext>
                </a:extLst>
              </p:cNvPr>
              <p:cNvSpPr>
                <a:spLocks noChangeShapeType="1"/>
              </p:cNvSpPr>
              <p:nvPr/>
            </p:nvSpPr>
            <p:spPr bwMode="auto">
              <a:xfrm rot="21480000">
                <a:off x="4653611" y="3618973"/>
                <a:ext cx="0"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1" name="Line 179">
                <a:extLst>
                  <a:ext uri="{FF2B5EF4-FFF2-40B4-BE49-F238E27FC236}">
                    <a16:creationId xmlns:a16="http://schemas.microsoft.com/office/drawing/2014/main" id="{22F28422-37B1-9D29-D805-E61EAB6588BD}"/>
                  </a:ext>
                </a:extLst>
              </p:cNvPr>
              <p:cNvSpPr>
                <a:spLocks noChangeShapeType="1"/>
              </p:cNvSpPr>
              <p:nvPr/>
            </p:nvSpPr>
            <p:spPr bwMode="auto">
              <a:xfrm rot="21480000" flipH="1">
                <a:off x="4652453" y="3634844"/>
                <a:ext cx="1668"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dirty="0">
                  <a:latin typeface="Calibri Light" panose="020F0302020204030204" pitchFamily="34" charset="0"/>
                  <a:ea typeface="Myriad Pro Light" charset="0"/>
                  <a:cs typeface="Calibri Light" panose="020F0302020204030204" pitchFamily="34" charset="0"/>
                </a:endParaRPr>
              </a:p>
            </p:txBody>
          </p:sp>
          <p:sp>
            <p:nvSpPr>
              <p:cNvPr id="1372" name="Line 180">
                <a:extLst>
                  <a:ext uri="{FF2B5EF4-FFF2-40B4-BE49-F238E27FC236}">
                    <a16:creationId xmlns:a16="http://schemas.microsoft.com/office/drawing/2014/main" id="{30140982-0E65-A718-8185-1C771A13D365}"/>
                  </a:ext>
                </a:extLst>
              </p:cNvPr>
              <p:cNvSpPr>
                <a:spLocks noChangeShapeType="1"/>
              </p:cNvSpPr>
              <p:nvPr/>
            </p:nvSpPr>
            <p:spPr bwMode="auto">
              <a:xfrm rot="21480000" flipH="1">
                <a:off x="4645297" y="3648346"/>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3" name="Line 181">
                <a:extLst>
                  <a:ext uri="{FF2B5EF4-FFF2-40B4-BE49-F238E27FC236}">
                    <a16:creationId xmlns:a16="http://schemas.microsoft.com/office/drawing/2014/main" id="{498326D1-CBE7-CC59-4C7A-687A7D127472}"/>
                  </a:ext>
                </a:extLst>
              </p:cNvPr>
              <p:cNvSpPr>
                <a:spLocks noChangeShapeType="1"/>
              </p:cNvSpPr>
              <p:nvPr/>
            </p:nvSpPr>
            <p:spPr bwMode="auto">
              <a:xfrm rot="21480000" flipH="1">
                <a:off x="4639578" y="3655251"/>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4" name="Line 182">
                <a:extLst>
                  <a:ext uri="{FF2B5EF4-FFF2-40B4-BE49-F238E27FC236}">
                    <a16:creationId xmlns:a16="http://schemas.microsoft.com/office/drawing/2014/main" id="{8F255662-8BC3-96CC-DC6D-53986BED736B}"/>
                  </a:ext>
                </a:extLst>
              </p:cNvPr>
              <p:cNvSpPr>
                <a:spLocks noChangeShapeType="1"/>
              </p:cNvSpPr>
              <p:nvPr/>
            </p:nvSpPr>
            <p:spPr bwMode="auto">
              <a:xfrm rot="21480000" flipH="1" flipV="1">
                <a:off x="4637034" y="3652894"/>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5" name="Line 183">
                <a:extLst>
                  <a:ext uri="{FF2B5EF4-FFF2-40B4-BE49-F238E27FC236}">
                    <a16:creationId xmlns:a16="http://schemas.microsoft.com/office/drawing/2014/main" id="{C43DAE01-77ED-731B-FCFE-7E87A04CC232}"/>
                  </a:ext>
                </a:extLst>
              </p:cNvPr>
              <p:cNvSpPr>
                <a:spLocks noChangeShapeType="1"/>
              </p:cNvSpPr>
              <p:nvPr/>
            </p:nvSpPr>
            <p:spPr bwMode="auto">
              <a:xfrm rot="21480000" flipH="1" flipV="1">
                <a:off x="4635221" y="3647130"/>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6" name="Line 184">
                <a:extLst>
                  <a:ext uri="{FF2B5EF4-FFF2-40B4-BE49-F238E27FC236}">
                    <a16:creationId xmlns:a16="http://schemas.microsoft.com/office/drawing/2014/main" id="{58AF6251-7C58-8EC2-2A92-191CF9CBE0BE}"/>
                  </a:ext>
                </a:extLst>
              </p:cNvPr>
              <p:cNvSpPr>
                <a:spLocks noChangeShapeType="1"/>
              </p:cNvSpPr>
              <p:nvPr/>
            </p:nvSpPr>
            <p:spPr bwMode="auto">
              <a:xfrm rot="21480000" flipH="1" flipV="1">
                <a:off x="4630877" y="3643063"/>
                <a:ext cx="417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7" name="Line 185">
                <a:extLst>
                  <a:ext uri="{FF2B5EF4-FFF2-40B4-BE49-F238E27FC236}">
                    <a16:creationId xmlns:a16="http://schemas.microsoft.com/office/drawing/2014/main" id="{4859A2D8-A179-730C-088C-0440B440E5C5}"/>
                  </a:ext>
                </a:extLst>
              </p:cNvPr>
              <p:cNvSpPr>
                <a:spLocks noChangeShapeType="1"/>
              </p:cNvSpPr>
              <p:nvPr/>
            </p:nvSpPr>
            <p:spPr bwMode="auto">
              <a:xfrm rot="21480000" flipH="1" flipV="1">
                <a:off x="4629108" y="364149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8" name="Line 186">
                <a:extLst>
                  <a:ext uri="{FF2B5EF4-FFF2-40B4-BE49-F238E27FC236}">
                    <a16:creationId xmlns:a16="http://schemas.microsoft.com/office/drawing/2014/main" id="{A6024D0B-17B3-9AEC-7830-7DA8A05D6889}"/>
                  </a:ext>
                </a:extLst>
              </p:cNvPr>
              <p:cNvSpPr>
                <a:spLocks noChangeShapeType="1"/>
              </p:cNvSpPr>
              <p:nvPr/>
            </p:nvSpPr>
            <p:spPr bwMode="auto">
              <a:xfrm rot="21480000" flipH="1">
                <a:off x="4623285" y="3641629"/>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9" name="Line 187">
                <a:extLst>
                  <a:ext uri="{FF2B5EF4-FFF2-40B4-BE49-F238E27FC236}">
                    <a16:creationId xmlns:a16="http://schemas.microsoft.com/office/drawing/2014/main" id="{C8BC2F59-E767-B543-13FF-A784814B92B0}"/>
                  </a:ext>
                </a:extLst>
              </p:cNvPr>
              <p:cNvSpPr>
                <a:spLocks noChangeShapeType="1"/>
              </p:cNvSpPr>
              <p:nvPr/>
            </p:nvSpPr>
            <p:spPr bwMode="auto">
              <a:xfrm rot="21480000" flipH="1">
                <a:off x="4620829" y="364427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0" name="Line 188">
                <a:extLst>
                  <a:ext uri="{FF2B5EF4-FFF2-40B4-BE49-F238E27FC236}">
                    <a16:creationId xmlns:a16="http://schemas.microsoft.com/office/drawing/2014/main" id="{517AE448-999C-5E9E-6C7E-D7F2FE1056DE}"/>
                  </a:ext>
                </a:extLst>
              </p:cNvPr>
              <p:cNvSpPr>
                <a:spLocks noChangeShapeType="1"/>
              </p:cNvSpPr>
              <p:nvPr/>
            </p:nvSpPr>
            <p:spPr bwMode="auto">
              <a:xfrm rot="21480000" flipH="1" flipV="1">
                <a:off x="4619118" y="364184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1" name="Line 189">
                <a:extLst>
                  <a:ext uri="{FF2B5EF4-FFF2-40B4-BE49-F238E27FC236}">
                    <a16:creationId xmlns:a16="http://schemas.microsoft.com/office/drawing/2014/main" id="{8712AB8A-89AC-6EC5-4FC4-90FF6AB7ED00}"/>
                  </a:ext>
                </a:extLst>
              </p:cNvPr>
              <p:cNvSpPr>
                <a:spLocks noChangeShapeType="1"/>
              </p:cNvSpPr>
              <p:nvPr/>
            </p:nvSpPr>
            <p:spPr bwMode="auto">
              <a:xfrm rot="21480000" flipV="1">
                <a:off x="4619017" y="3638542"/>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2" name="Line 190">
                <a:extLst>
                  <a:ext uri="{FF2B5EF4-FFF2-40B4-BE49-F238E27FC236}">
                    <a16:creationId xmlns:a16="http://schemas.microsoft.com/office/drawing/2014/main" id="{0706DAF5-9E3C-81D6-9991-D0319788BEBF}"/>
                  </a:ext>
                </a:extLst>
              </p:cNvPr>
              <p:cNvSpPr>
                <a:spLocks noChangeShapeType="1"/>
              </p:cNvSpPr>
              <p:nvPr/>
            </p:nvSpPr>
            <p:spPr bwMode="auto">
              <a:xfrm rot="21480000" flipV="1">
                <a:off x="4618886" y="3634373"/>
                <a:ext cx="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3" name="Line 191">
                <a:extLst>
                  <a:ext uri="{FF2B5EF4-FFF2-40B4-BE49-F238E27FC236}">
                    <a16:creationId xmlns:a16="http://schemas.microsoft.com/office/drawing/2014/main" id="{D5B173F5-B3A9-5246-2114-B6D4D98960B3}"/>
                  </a:ext>
                </a:extLst>
              </p:cNvPr>
              <p:cNvSpPr>
                <a:spLocks noChangeShapeType="1"/>
              </p:cNvSpPr>
              <p:nvPr/>
            </p:nvSpPr>
            <p:spPr bwMode="auto">
              <a:xfrm rot="21480000" flipH="1" flipV="1">
                <a:off x="4617116" y="363273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4" name="Line 192">
                <a:extLst>
                  <a:ext uri="{FF2B5EF4-FFF2-40B4-BE49-F238E27FC236}">
                    <a16:creationId xmlns:a16="http://schemas.microsoft.com/office/drawing/2014/main" id="{F5963CCB-861D-2DC0-ADEA-F712CDB9A005}"/>
                  </a:ext>
                </a:extLst>
              </p:cNvPr>
              <p:cNvSpPr>
                <a:spLocks noChangeShapeType="1"/>
              </p:cNvSpPr>
              <p:nvPr/>
            </p:nvSpPr>
            <p:spPr bwMode="auto">
              <a:xfrm rot="21480000" flipH="1">
                <a:off x="4611249" y="3632867"/>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5" name="Line 193">
                <a:extLst>
                  <a:ext uri="{FF2B5EF4-FFF2-40B4-BE49-F238E27FC236}">
                    <a16:creationId xmlns:a16="http://schemas.microsoft.com/office/drawing/2014/main" id="{2858F389-5551-53CF-49C9-0E53248F95AB}"/>
                  </a:ext>
                </a:extLst>
              </p:cNvPr>
              <p:cNvSpPr>
                <a:spLocks noChangeShapeType="1"/>
              </p:cNvSpPr>
              <p:nvPr/>
            </p:nvSpPr>
            <p:spPr bwMode="auto">
              <a:xfrm rot="21480000" flipH="1">
                <a:off x="4601345" y="3633142"/>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6" name="Line 194">
                <a:extLst>
                  <a:ext uri="{FF2B5EF4-FFF2-40B4-BE49-F238E27FC236}">
                    <a16:creationId xmlns:a16="http://schemas.microsoft.com/office/drawing/2014/main" id="{A67F3517-9093-E7F3-0625-508A0D546C3E}"/>
                  </a:ext>
                </a:extLst>
              </p:cNvPr>
              <p:cNvSpPr>
                <a:spLocks noChangeShapeType="1"/>
              </p:cNvSpPr>
              <p:nvPr/>
            </p:nvSpPr>
            <p:spPr bwMode="auto">
              <a:xfrm rot="21480000" flipH="1">
                <a:off x="4595641" y="3639255"/>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7" name="Line 195">
                <a:extLst>
                  <a:ext uri="{FF2B5EF4-FFF2-40B4-BE49-F238E27FC236}">
                    <a16:creationId xmlns:a16="http://schemas.microsoft.com/office/drawing/2014/main" id="{512E5BFD-3DD0-390A-F3F7-3FE35F4CBC57}"/>
                  </a:ext>
                </a:extLst>
              </p:cNvPr>
              <p:cNvSpPr>
                <a:spLocks noChangeShapeType="1"/>
              </p:cNvSpPr>
              <p:nvPr/>
            </p:nvSpPr>
            <p:spPr bwMode="auto">
              <a:xfrm rot="21480000" flipH="1" flipV="1">
                <a:off x="4591473" y="3639430"/>
                <a:ext cx="417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8" name="Line 196">
                <a:extLst>
                  <a:ext uri="{FF2B5EF4-FFF2-40B4-BE49-F238E27FC236}">
                    <a16:creationId xmlns:a16="http://schemas.microsoft.com/office/drawing/2014/main" id="{71DF46AA-23C2-BC3B-99A4-DCB8CC5E0F58}"/>
                  </a:ext>
                </a:extLst>
              </p:cNvPr>
              <p:cNvSpPr>
                <a:spLocks noChangeShapeType="1"/>
              </p:cNvSpPr>
              <p:nvPr/>
            </p:nvSpPr>
            <p:spPr bwMode="auto">
              <a:xfrm rot="21480000" flipH="1" flipV="1">
                <a:off x="4577984" y="3633064"/>
                <a:ext cx="1334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9" name="Line 197">
                <a:extLst>
                  <a:ext uri="{FF2B5EF4-FFF2-40B4-BE49-F238E27FC236}">
                    <a16:creationId xmlns:a16="http://schemas.microsoft.com/office/drawing/2014/main" id="{66F0E9B4-6ED5-45D1-8975-0DD5AAC3871E}"/>
                  </a:ext>
                </a:extLst>
              </p:cNvPr>
              <p:cNvSpPr>
                <a:spLocks noChangeShapeType="1"/>
              </p:cNvSpPr>
              <p:nvPr/>
            </p:nvSpPr>
            <p:spPr bwMode="auto">
              <a:xfrm rot="21480000" flipH="1" flipV="1">
                <a:off x="4569343" y="3622603"/>
                <a:ext cx="8342"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0" name="Line 198">
                <a:extLst>
                  <a:ext uri="{FF2B5EF4-FFF2-40B4-BE49-F238E27FC236}">
                    <a16:creationId xmlns:a16="http://schemas.microsoft.com/office/drawing/2014/main" id="{F82147EB-0715-2B24-4FBD-9778C13A091F}"/>
                  </a:ext>
                </a:extLst>
              </p:cNvPr>
              <p:cNvSpPr>
                <a:spLocks noChangeShapeType="1"/>
              </p:cNvSpPr>
              <p:nvPr/>
            </p:nvSpPr>
            <p:spPr bwMode="auto">
              <a:xfrm rot="21480000" flipH="1">
                <a:off x="4564239" y="3622838"/>
                <a:ext cx="5005"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1" name="Line 199">
                <a:extLst>
                  <a:ext uri="{FF2B5EF4-FFF2-40B4-BE49-F238E27FC236}">
                    <a16:creationId xmlns:a16="http://schemas.microsoft.com/office/drawing/2014/main" id="{6E14910C-D108-CE70-623D-AD6F68B13F8F}"/>
                  </a:ext>
                </a:extLst>
              </p:cNvPr>
              <p:cNvSpPr>
                <a:spLocks noChangeShapeType="1"/>
              </p:cNvSpPr>
              <p:nvPr/>
            </p:nvSpPr>
            <p:spPr bwMode="auto">
              <a:xfrm rot="21480000" flipH="1">
                <a:off x="4556338" y="3628069"/>
                <a:ext cx="8342" cy="2002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2" name="Line 200">
                <a:extLst>
                  <a:ext uri="{FF2B5EF4-FFF2-40B4-BE49-F238E27FC236}">
                    <a16:creationId xmlns:a16="http://schemas.microsoft.com/office/drawing/2014/main" id="{01EB94EB-2D7B-1A94-0D7A-E47522DD8D5D}"/>
                  </a:ext>
                </a:extLst>
              </p:cNvPr>
              <p:cNvSpPr>
                <a:spLocks noChangeShapeType="1"/>
              </p:cNvSpPr>
              <p:nvPr/>
            </p:nvSpPr>
            <p:spPr bwMode="auto">
              <a:xfrm rot="21480000" flipH="1">
                <a:off x="4552622" y="3648301"/>
                <a:ext cx="417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3" name="Line 201">
                <a:extLst>
                  <a:ext uri="{FF2B5EF4-FFF2-40B4-BE49-F238E27FC236}">
                    <a16:creationId xmlns:a16="http://schemas.microsoft.com/office/drawing/2014/main" id="{CCFB25C2-5829-087D-0E8C-F46831A8E5BA}"/>
                  </a:ext>
                </a:extLst>
              </p:cNvPr>
              <p:cNvSpPr>
                <a:spLocks noChangeShapeType="1"/>
              </p:cNvSpPr>
              <p:nvPr/>
            </p:nvSpPr>
            <p:spPr bwMode="auto">
              <a:xfrm rot="21480000" flipH="1">
                <a:off x="4533674" y="3654544"/>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4" name="Line 202">
                <a:extLst>
                  <a:ext uri="{FF2B5EF4-FFF2-40B4-BE49-F238E27FC236}">
                    <a16:creationId xmlns:a16="http://schemas.microsoft.com/office/drawing/2014/main" id="{C3B0F31A-36D1-0403-560D-29A2929B02BC}"/>
                  </a:ext>
                </a:extLst>
              </p:cNvPr>
              <p:cNvSpPr>
                <a:spLocks noChangeShapeType="1"/>
              </p:cNvSpPr>
              <p:nvPr/>
            </p:nvSpPr>
            <p:spPr bwMode="auto">
              <a:xfrm rot="21480000" flipH="1">
                <a:off x="4526407" y="3662514"/>
                <a:ext cx="750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5" name="Line 203">
                <a:extLst>
                  <a:ext uri="{FF2B5EF4-FFF2-40B4-BE49-F238E27FC236}">
                    <a16:creationId xmlns:a16="http://schemas.microsoft.com/office/drawing/2014/main" id="{5BC66E93-402F-7E9B-45E6-4F969E8F17A3}"/>
                  </a:ext>
                </a:extLst>
              </p:cNvPr>
              <p:cNvSpPr>
                <a:spLocks noChangeShapeType="1"/>
              </p:cNvSpPr>
              <p:nvPr/>
            </p:nvSpPr>
            <p:spPr bwMode="auto">
              <a:xfrm rot="21480000" flipH="1">
                <a:off x="4524858" y="3668512"/>
                <a:ext cx="1668"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6" name="Line 204">
                <a:extLst>
                  <a:ext uri="{FF2B5EF4-FFF2-40B4-BE49-F238E27FC236}">
                    <a16:creationId xmlns:a16="http://schemas.microsoft.com/office/drawing/2014/main" id="{F8C86FC9-8136-D84C-945A-C8B137966075}"/>
                  </a:ext>
                </a:extLst>
              </p:cNvPr>
              <p:cNvSpPr>
                <a:spLocks noChangeShapeType="1"/>
              </p:cNvSpPr>
              <p:nvPr/>
            </p:nvSpPr>
            <p:spPr bwMode="auto">
              <a:xfrm rot="21480000" flipH="1">
                <a:off x="4520703" y="3669448"/>
                <a:ext cx="4172"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7" name="Line 206">
                <a:extLst>
                  <a:ext uri="{FF2B5EF4-FFF2-40B4-BE49-F238E27FC236}">
                    <a16:creationId xmlns:a16="http://schemas.microsoft.com/office/drawing/2014/main" id="{F0DC2B5A-6C46-11BA-0C32-F0339933E9D8}"/>
                  </a:ext>
                </a:extLst>
              </p:cNvPr>
              <p:cNvSpPr>
                <a:spLocks noChangeShapeType="1"/>
              </p:cNvSpPr>
              <p:nvPr/>
            </p:nvSpPr>
            <p:spPr bwMode="auto">
              <a:xfrm rot="21480000" flipH="1" flipV="1">
                <a:off x="4487127" y="3657593"/>
                <a:ext cx="33370"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8" name="Line 207">
                <a:extLst>
                  <a:ext uri="{FF2B5EF4-FFF2-40B4-BE49-F238E27FC236}">
                    <a16:creationId xmlns:a16="http://schemas.microsoft.com/office/drawing/2014/main" id="{52BF1964-575B-A69C-DCB3-FBC154AF6A51}"/>
                  </a:ext>
                </a:extLst>
              </p:cNvPr>
              <p:cNvSpPr>
                <a:spLocks noChangeShapeType="1"/>
              </p:cNvSpPr>
              <p:nvPr/>
            </p:nvSpPr>
            <p:spPr bwMode="auto">
              <a:xfrm rot="21480000" flipH="1" flipV="1">
                <a:off x="4437640" y="3654868"/>
                <a:ext cx="4922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9" name="Line 208">
                <a:extLst>
                  <a:ext uri="{FF2B5EF4-FFF2-40B4-BE49-F238E27FC236}">
                    <a16:creationId xmlns:a16="http://schemas.microsoft.com/office/drawing/2014/main" id="{7B16F42B-26E0-E444-5CEA-F7A1F067B7E8}"/>
                  </a:ext>
                </a:extLst>
              </p:cNvPr>
              <p:cNvSpPr>
                <a:spLocks noChangeShapeType="1"/>
              </p:cNvSpPr>
              <p:nvPr/>
            </p:nvSpPr>
            <p:spPr bwMode="auto">
              <a:xfrm rot="21480000" flipH="1" flipV="1">
                <a:off x="4425804" y="3650094"/>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0" name="Line 209">
                <a:extLst>
                  <a:ext uri="{FF2B5EF4-FFF2-40B4-BE49-F238E27FC236}">
                    <a16:creationId xmlns:a16="http://schemas.microsoft.com/office/drawing/2014/main" id="{8D4F89F0-59A7-8032-A37A-8812576FA61E}"/>
                  </a:ext>
                </a:extLst>
              </p:cNvPr>
              <p:cNvSpPr>
                <a:spLocks noChangeShapeType="1"/>
              </p:cNvSpPr>
              <p:nvPr/>
            </p:nvSpPr>
            <p:spPr bwMode="auto">
              <a:xfrm rot="21480000" flipH="1" flipV="1">
                <a:off x="4422312" y="3647022"/>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1" name="Line 210">
                <a:extLst>
                  <a:ext uri="{FF2B5EF4-FFF2-40B4-BE49-F238E27FC236}">
                    <a16:creationId xmlns:a16="http://schemas.microsoft.com/office/drawing/2014/main" id="{0A3428B8-A995-32B3-C36B-5EBA5F5ED947}"/>
                  </a:ext>
                </a:extLst>
              </p:cNvPr>
              <p:cNvSpPr>
                <a:spLocks noChangeShapeType="1"/>
              </p:cNvSpPr>
              <p:nvPr/>
            </p:nvSpPr>
            <p:spPr bwMode="auto">
              <a:xfrm rot="21480000" flipH="1" flipV="1">
                <a:off x="4416286" y="3639677"/>
                <a:ext cx="584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2" name="Line 211">
                <a:extLst>
                  <a:ext uri="{FF2B5EF4-FFF2-40B4-BE49-F238E27FC236}">
                    <a16:creationId xmlns:a16="http://schemas.microsoft.com/office/drawing/2014/main" id="{1E320DE0-FE81-C0EC-A614-E2C608C50388}"/>
                  </a:ext>
                </a:extLst>
              </p:cNvPr>
              <p:cNvSpPr>
                <a:spLocks noChangeShapeType="1"/>
              </p:cNvSpPr>
              <p:nvPr/>
            </p:nvSpPr>
            <p:spPr bwMode="auto">
              <a:xfrm rot="21480000" flipH="1" flipV="1">
                <a:off x="4415279" y="3637294"/>
                <a:ext cx="83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3" name="Line 212">
                <a:extLst>
                  <a:ext uri="{FF2B5EF4-FFF2-40B4-BE49-F238E27FC236}">
                    <a16:creationId xmlns:a16="http://schemas.microsoft.com/office/drawing/2014/main" id="{59AE5528-BAC6-40F1-7EB6-47B9997061CC}"/>
                  </a:ext>
                </a:extLst>
              </p:cNvPr>
              <p:cNvSpPr>
                <a:spLocks noChangeShapeType="1"/>
              </p:cNvSpPr>
              <p:nvPr/>
            </p:nvSpPr>
            <p:spPr bwMode="auto">
              <a:xfrm rot="21480000" flipH="1" flipV="1">
                <a:off x="4413436" y="3629832"/>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4" name="Line 213">
                <a:extLst>
                  <a:ext uri="{FF2B5EF4-FFF2-40B4-BE49-F238E27FC236}">
                    <a16:creationId xmlns:a16="http://schemas.microsoft.com/office/drawing/2014/main" id="{77920D2B-789E-3A86-C0E9-BAD7C272A116}"/>
                  </a:ext>
                </a:extLst>
              </p:cNvPr>
              <p:cNvSpPr>
                <a:spLocks noChangeShapeType="1"/>
              </p:cNvSpPr>
              <p:nvPr/>
            </p:nvSpPr>
            <p:spPr bwMode="auto">
              <a:xfrm rot="21480000" flipV="1">
                <a:off x="4413277" y="362819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5" name="Line 214">
                <a:extLst>
                  <a:ext uri="{FF2B5EF4-FFF2-40B4-BE49-F238E27FC236}">
                    <a16:creationId xmlns:a16="http://schemas.microsoft.com/office/drawing/2014/main" id="{0F063278-CF8D-90B6-C526-B73FDB79F262}"/>
                  </a:ext>
                </a:extLst>
              </p:cNvPr>
              <p:cNvSpPr>
                <a:spLocks noChangeShapeType="1"/>
              </p:cNvSpPr>
              <p:nvPr/>
            </p:nvSpPr>
            <p:spPr bwMode="auto">
              <a:xfrm rot="21480000">
                <a:off x="4413247" y="362816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6" name="Line 215">
                <a:extLst>
                  <a:ext uri="{FF2B5EF4-FFF2-40B4-BE49-F238E27FC236}">
                    <a16:creationId xmlns:a16="http://schemas.microsoft.com/office/drawing/2014/main" id="{DA6CC6E2-33C8-C5DA-C39B-616733788E2C}"/>
                  </a:ext>
                </a:extLst>
              </p:cNvPr>
              <p:cNvSpPr>
                <a:spLocks noChangeShapeType="1"/>
              </p:cNvSpPr>
              <p:nvPr/>
            </p:nvSpPr>
            <p:spPr bwMode="auto">
              <a:xfrm rot="21480000" flipV="1">
                <a:off x="4414842" y="3623924"/>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7" name="Line 216">
                <a:extLst>
                  <a:ext uri="{FF2B5EF4-FFF2-40B4-BE49-F238E27FC236}">
                    <a16:creationId xmlns:a16="http://schemas.microsoft.com/office/drawing/2014/main" id="{5185A7EA-4043-4D25-0D9C-46E92906AD02}"/>
                  </a:ext>
                </a:extLst>
              </p:cNvPr>
              <p:cNvSpPr>
                <a:spLocks noChangeShapeType="1"/>
              </p:cNvSpPr>
              <p:nvPr/>
            </p:nvSpPr>
            <p:spPr bwMode="auto">
              <a:xfrm rot="21480000" flipV="1">
                <a:off x="4417241" y="362218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8" name="Line 217">
                <a:extLst>
                  <a:ext uri="{FF2B5EF4-FFF2-40B4-BE49-F238E27FC236}">
                    <a16:creationId xmlns:a16="http://schemas.microsoft.com/office/drawing/2014/main" id="{2353F825-2BD9-1511-F65B-EF0717200CB3}"/>
                  </a:ext>
                </a:extLst>
              </p:cNvPr>
              <p:cNvSpPr>
                <a:spLocks noChangeShapeType="1"/>
              </p:cNvSpPr>
              <p:nvPr/>
            </p:nvSpPr>
            <p:spPr bwMode="auto">
              <a:xfrm rot="21480000">
                <a:off x="4418880" y="3622142"/>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9" name="Line 218">
                <a:extLst>
                  <a:ext uri="{FF2B5EF4-FFF2-40B4-BE49-F238E27FC236}">
                    <a16:creationId xmlns:a16="http://schemas.microsoft.com/office/drawing/2014/main" id="{14869CC0-065A-8094-55CC-7C56F03EFD0D}"/>
                  </a:ext>
                </a:extLst>
              </p:cNvPr>
              <p:cNvSpPr>
                <a:spLocks noChangeShapeType="1"/>
              </p:cNvSpPr>
              <p:nvPr/>
            </p:nvSpPr>
            <p:spPr bwMode="auto">
              <a:xfrm rot="21480000">
                <a:off x="4419713" y="362209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0" name="Line 219">
                <a:extLst>
                  <a:ext uri="{FF2B5EF4-FFF2-40B4-BE49-F238E27FC236}">
                    <a16:creationId xmlns:a16="http://schemas.microsoft.com/office/drawing/2014/main" id="{DE219531-5136-2E67-4108-D1AC3A971BC3}"/>
                  </a:ext>
                </a:extLst>
              </p:cNvPr>
              <p:cNvSpPr>
                <a:spLocks noChangeShapeType="1"/>
              </p:cNvSpPr>
              <p:nvPr/>
            </p:nvSpPr>
            <p:spPr bwMode="auto">
              <a:xfrm rot="21480000" flipV="1">
                <a:off x="4421338" y="3619567"/>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1" name="Line 220">
                <a:extLst>
                  <a:ext uri="{FF2B5EF4-FFF2-40B4-BE49-F238E27FC236}">
                    <a16:creationId xmlns:a16="http://schemas.microsoft.com/office/drawing/2014/main" id="{E918EB7C-2445-352D-0FEB-A66A28ABFD5F}"/>
                  </a:ext>
                </a:extLst>
              </p:cNvPr>
              <p:cNvSpPr>
                <a:spLocks noChangeShapeType="1"/>
              </p:cNvSpPr>
              <p:nvPr/>
            </p:nvSpPr>
            <p:spPr bwMode="auto">
              <a:xfrm rot="21480000" flipV="1">
                <a:off x="4421236" y="3616232"/>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2" name="Line 221">
                <a:extLst>
                  <a:ext uri="{FF2B5EF4-FFF2-40B4-BE49-F238E27FC236}">
                    <a16:creationId xmlns:a16="http://schemas.microsoft.com/office/drawing/2014/main" id="{B513586E-1D1A-5294-6F83-20882829B533}"/>
                  </a:ext>
                </a:extLst>
              </p:cNvPr>
              <p:cNvSpPr>
                <a:spLocks noChangeShapeType="1"/>
              </p:cNvSpPr>
              <p:nvPr/>
            </p:nvSpPr>
            <p:spPr bwMode="auto">
              <a:xfrm rot="21480000" flipH="1" flipV="1">
                <a:off x="4418632" y="3613774"/>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3" name="Line 222">
                <a:extLst>
                  <a:ext uri="{FF2B5EF4-FFF2-40B4-BE49-F238E27FC236}">
                    <a16:creationId xmlns:a16="http://schemas.microsoft.com/office/drawing/2014/main" id="{FC8D3738-A44E-A058-AA6C-CEB8E38CE061}"/>
                  </a:ext>
                </a:extLst>
              </p:cNvPr>
              <p:cNvSpPr>
                <a:spLocks noChangeShapeType="1"/>
              </p:cNvSpPr>
              <p:nvPr/>
            </p:nvSpPr>
            <p:spPr bwMode="auto">
              <a:xfrm rot="21480000" flipH="1">
                <a:off x="4416921" y="361384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4" name="Line 223">
                <a:extLst>
                  <a:ext uri="{FF2B5EF4-FFF2-40B4-BE49-F238E27FC236}">
                    <a16:creationId xmlns:a16="http://schemas.microsoft.com/office/drawing/2014/main" id="{B894A936-C845-F789-CD58-C7FD5C6F5881}"/>
                  </a:ext>
                </a:extLst>
              </p:cNvPr>
              <p:cNvSpPr>
                <a:spLocks noChangeShapeType="1"/>
              </p:cNvSpPr>
              <p:nvPr/>
            </p:nvSpPr>
            <p:spPr bwMode="auto">
              <a:xfrm rot="21480000" flipH="1" flipV="1">
                <a:off x="4415224" y="361223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5" name="Line 224">
                <a:extLst>
                  <a:ext uri="{FF2B5EF4-FFF2-40B4-BE49-F238E27FC236}">
                    <a16:creationId xmlns:a16="http://schemas.microsoft.com/office/drawing/2014/main" id="{3F472E18-67BB-E8FF-9A2A-AA730238E768}"/>
                  </a:ext>
                </a:extLst>
              </p:cNvPr>
              <p:cNvSpPr>
                <a:spLocks noChangeShapeType="1"/>
              </p:cNvSpPr>
              <p:nvPr/>
            </p:nvSpPr>
            <p:spPr bwMode="auto">
              <a:xfrm rot="21480000" flipH="1" flipV="1">
                <a:off x="4412621" y="3608142"/>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6" name="Line 225">
                <a:extLst>
                  <a:ext uri="{FF2B5EF4-FFF2-40B4-BE49-F238E27FC236}">
                    <a16:creationId xmlns:a16="http://schemas.microsoft.com/office/drawing/2014/main" id="{085DCB3C-49BB-E3FE-4F00-6B83B085670C}"/>
                  </a:ext>
                </a:extLst>
              </p:cNvPr>
              <p:cNvSpPr>
                <a:spLocks noChangeShapeType="1"/>
              </p:cNvSpPr>
              <p:nvPr/>
            </p:nvSpPr>
            <p:spPr bwMode="auto">
              <a:xfrm rot="21480000" flipH="1" flipV="1">
                <a:off x="4406551" y="3599114"/>
                <a:ext cx="584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7" name="Line 226">
                <a:extLst>
                  <a:ext uri="{FF2B5EF4-FFF2-40B4-BE49-F238E27FC236}">
                    <a16:creationId xmlns:a16="http://schemas.microsoft.com/office/drawing/2014/main" id="{12C4FC1A-0E56-EE4F-7545-9C53507D7287}"/>
                  </a:ext>
                </a:extLst>
              </p:cNvPr>
              <p:cNvSpPr>
                <a:spLocks noChangeShapeType="1"/>
              </p:cNvSpPr>
              <p:nvPr/>
            </p:nvSpPr>
            <p:spPr bwMode="auto">
              <a:xfrm rot="21480000" flipH="1" flipV="1">
                <a:off x="4402984" y="3595107"/>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8" name="Line 227">
                <a:extLst>
                  <a:ext uri="{FF2B5EF4-FFF2-40B4-BE49-F238E27FC236}">
                    <a16:creationId xmlns:a16="http://schemas.microsoft.com/office/drawing/2014/main" id="{AB3B41C0-A100-7087-BD08-A5B131FA0E61}"/>
                  </a:ext>
                </a:extLst>
              </p:cNvPr>
              <p:cNvSpPr>
                <a:spLocks noChangeShapeType="1"/>
              </p:cNvSpPr>
              <p:nvPr/>
            </p:nvSpPr>
            <p:spPr bwMode="auto">
              <a:xfrm rot="21480000" flipH="1" flipV="1">
                <a:off x="4379356" y="3583899"/>
                <a:ext cx="2335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9" name="Line 228">
                <a:extLst>
                  <a:ext uri="{FF2B5EF4-FFF2-40B4-BE49-F238E27FC236}">
                    <a16:creationId xmlns:a16="http://schemas.microsoft.com/office/drawing/2014/main" id="{9D008AC6-B602-C7EC-FD3B-CBC97016B277}"/>
                  </a:ext>
                </a:extLst>
              </p:cNvPr>
              <p:cNvSpPr>
                <a:spLocks noChangeShapeType="1"/>
              </p:cNvSpPr>
              <p:nvPr/>
            </p:nvSpPr>
            <p:spPr bwMode="auto">
              <a:xfrm rot="21480000" flipH="1" flipV="1">
                <a:off x="4372371" y="3577754"/>
                <a:ext cx="6674"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0" name="Line 229">
                <a:extLst>
                  <a:ext uri="{FF2B5EF4-FFF2-40B4-BE49-F238E27FC236}">
                    <a16:creationId xmlns:a16="http://schemas.microsoft.com/office/drawing/2014/main" id="{F91DD230-6DA0-4B41-393A-5B3236515646}"/>
                  </a:ext>
                </a:extLst>
              </p:cNvPr>
              <p:cNvSpPr>
                <a:spLocks noChangeShapeType="1"/>
              </p:cNvSpPr>
              <p:nvPr/>
            </p:nvSpPr>
            <p:spPr bwMode="auto">
              <a:xfrm rot="21480000" flipH="1" flipV="1">
                <a:off x="4364663" y="3573000"/>
                <a:ext cx="750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1" name="Line 230">
                <a:extLst>
                  <a:ext uri="{FF2B5EF4-FFF2-40B4-BE49-F238E27FC236}">
                    <a16:creationId xmlns:a16="http://schemas.microsoft.com/office/drawing/2014/main" id="{E54C051E-F859-293A-699B-BDA82B3234F8}"/>
                  </a:ext>
                </a:extLst>
              </p:cNvPr>
              <p:cNvSpPr>
                <a:spLocks noChangeShapeType="1"/>
              </p:cNvSpPr>
              <p:nvPr/>
            </p:nvSpPr>
            <p:spPr bwMode="auto">
              <a:xfrm rot="21480000" flipH="1" flipV="1">
                <a:off x="4358668" y="3569064"/>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2" name="Line 231">
                <a:extLst>
                  <a:ext uri="{FF2B5EF4-FFF2-40B4-BE49-F238E27FC236}">
                    <a16:creationId xmlns:a16="http://schemas.microsoft.com/office/drawing/2014/main" id="{9B9644E2-AF16-8213-B19E-1147F61E0F43}"/>
                  </a:ext>
                </a:extLst>
              </p:cNvPr>
              <p:cNvSpPr>
                <a:spLocks noChangeShapeType="1"/>
              </p:cNvSpPr>
              <p:nvPr/>
            </p:nvSpPr>
            <p:spPr bwMode="auto">
              <a:xfrm rot="21480000" flipH="1" flipV="1">
                <a:off x="4343541" y="3566927"/>
                <a:ext cx="15016"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3" name="Line 232">
                <a:extLst>
                  <a:ext uri="{FF2B5EF4-FFF2-40B4-BE49-F238E27FC236}">
                    <a16:creationId xmlns:a16="http://schemas.microsoft.com/office/drawing/2014/main" id="{1290B98C-5A8F-1E3C-F886-8E7FA69FD624}"/>
                  </a:ext>
                </a:extLst>
              </p:cNvPr>
              <p:cNvSpPr>
                <a:spLocks noChangeShapeType="1"/>
              </p:cNvSpPr>
              <p:nvPr/>
            </p:nvSpPr>
            <p:spPr bwMode="auto">
              <a:xfrm rot="21480000" flipH="1">
                <a:off x="4333872" y="3567358"/>
                <a:ext cx="10011"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4" name="Line 233">
                <a:extLst>
                  <a:ext uri="{FF2B5EF4-FFF2-40B4-BE49-F238E27FC236}">
                    <a16:creationId xmlns:a16="http://schemas.microsoft.com/office/drawing/2014/main" id="{D7AF644F-82A7-ADA1-13A9-293755779E83}"/>
                  </a:ext>
                </a:extLst>
              </p:cNvPr>
              <p:cNvSpPr>
                <a:spLocks noChangeShapeType="1"/>
              </p:cNvSpPr>
              <p:nvPr/>
            </p:nvSpPr>
            <p:spPr bwMode="auto">
              <a:xfrm rot="21480000">
                <a:off x="4334327" y="3589216"/>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5" name="Line 234">
                <a:extLst>
                  <a:ext uri="{FF2B5EF4-FFF2-40B4-BE49-F238E27FC236}">
                    <a16:creationId xmlns:a16="http://schemas.microsoft.com/office/drawing/2014/main" id="{3DB660EC-7BFE-E2BD-0C39-7A176F8C4D6E}"/>
                  </a:ext>
                </a:extLst>
              </p:cNvPr>
              <p:cNvSpPr>
                <a:spLocks noChangeShapeType="1"/>
              </p:cNvSpPr>
              <p:nvPr/>
            </p:nvSpPr>
            <p:spPr bwMode="auto">
              <a:xfrm rot="21480000">
                <a:off x="4334399" y="3593356"/>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6" name="Line 235">
                <a:extLst>
                  <a:ext uri="{FF2B5EF4-FFF2-40B4-BE49-F238E27FC236}">
                    <a16:creationId xmlns:a16="http://schemas.microsoft.com/office/drawing/2014/main" id="{B53BEF26-D28A-15A5-FCFC-48AF8B78A339}"/>
                  </a:ext>
                </a:extLst>
              </p:cNvPr>
              <p:cNvSpPr>
                <a:spLocks noChangeShapeType="1"/>
              </p:cNvSpPr>
              <p:nvPr/>
            </p:nvSpPr>
            <p:spPr bwMode="auto">
              <a:xfrm rot="21480000">
                <a:off x="4336197" y="3593281"/>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7" name="Line 236">
                <a:extLst>
                  <a:ext uri="{FF2B5EF4-FFF2-40B4-BE49-F238E27FC236}">
                    <a16:creationId xmlns:a16="http://schemas.microsoft.com/office/drawing/2014/main" id="{FBA4D7A4-6195-B952-8911-42E8620B546B}"/>
                  </a:ext>
                </a:extLst>
              </p:cNvPr>
              <p:cNvSpPr>
                <a:spLocks noChangeShapeType="1"/>
              </p:cNvSpPr>
              <p:nvPr/>
            </p:nvSpPr>
            <p:spPr bwMode="auto">
              <a:xfrm rot="21480000">
                <a:off x="4338844" y="3600685"/>
                <a:ext cx="3337"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8" name="Line 237">
                <a:extLst>
                  <a:ext uri="{FF2B5EF4-FFF2-40B4-BE49-F238E27FC236}">
                    <a16:creationId xmlns:a16="http://schemas.microsoft.com/office/drawing/2014/main" id="{D00BEA08-876F-F280-F21D-9368B1A8519E}"/>
                  </a:ext>
                </a:extLst>
              </p:cNvPr>
              <p:cNvSpPr>
                <a:spLocks noChangeShapeType="1"/>
              </p:cNvSpPr>
              <p:nvPr/>
            </p:nvSpPr>
            <p:spPr bwMode="auto">
              <a:xfrm rot="21480000">
                <a:off x="4342222" y="3601388"/>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9" name="Line 238">
                <a:extLst>
                  <a:ext uri="{FF2B5EF4-FFF2-40B4-BE49-F238E27FC236}">
                    <a16:creationId xmlns:a16="http://schemas.microsoft.com/office/drawing/2014/main" id="{E6E60F43-94C2-B404-2C4F-4D72C849C6F4}"/>
                  </a:ext>
                </a:extLst>
              </p:cNvPr>
              <p:cNvSpPr>
                <a:spLocks noChangeShapeType="1"/>
              </p:cNvSpPr>
              <p:nvPr/>
            </p:nvSpPr>
            <p:spPr bwMode="auto">
              <a:xfrm rot="21480000" flipH="1">
                <a:off x="4340656" y="3603084"/>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0" name="Line 239">
                <a:extLst>
                  <a:ext uri="{FF2B5EF4-FFF2-40B4-BE49-F238E27FC236}">
                    <a16:creationId xmlns:a16="http://schemas.microsoft.com/office/drawing/2014/main" id="{5C730D7E-7BE1-5289-F43F-F6A31AD55732}"/>
                  </a:ext>
                </a:extLst>
              </p:cNvPr>
              <p:cNvSpPr>
                <a:spLocks noChangeShapeType="1"/>
              </p:cNvSpPr>
              <p:nvPr/>
            </p:nvSpPr>
            <p:spPr bwMode="auto">
              <a:xfrm rot="21480000">
                <a:off x="4340862" y="3607353"/>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1" name="Line 240">
                <a:extLst>
                  <a:ext uri="{FF2B5EF4-FFF2-40B4-BE49-F238E27FC236}">
                    <a16:creationId xmlns:a16="http://schemas.microsoft.com/office/drawing/2014/main" id="{492DBA64-63F1-61A5-ACC2-7A6C71C67B58}"/>
                  </a:ext>
                </a:extLst>
              </p:cNvPr>
              <p:cNvSpPr>
                <a:spLocks noChangeShapeType="1"/>
              </p:cNvSpPr>
              <p:nvPr/>
            </p:nvSpPr>
            <p:spPr bwMode="auto">
              <a:xfrm rot="21480000">
                <a:off x="4341269" y="3614825"/>
                <a:ext cx="1668"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2" name="Line 241">
                <a:extLst>
                  <a:ext uri="{FF2B5EF4-FFF2-40B4-BE49-F238E27FC236}">
                    <a16:creationId xmlns:a16="http://schemas.microsoft.com/office/drawing/2014/main" id="{466B5953-9CAB-8163-95CA-D6803344246F}"/>
                  </a:ext>
                </a:extLst>
              </p:cNvPr>
              <p:cNvSpPr>
                <a:spLocks noChangeShapeType="1"/>
              </p:cNvSpPr>
              <p:nvPr/>
            </p:nvSpPr>
            <p:spPr bwMode="auto">
              <a:xfrm rot="21480000">
                <a:off x="4343374" y="3630639"/>
                <a:ext cx="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3" name="Line 242">
                <a:extLst>
                  <a:ext uri="{FF2B5EF4-FFF2-40B4-BE49-F238E27FC236}">
                    <a16:creationId xmlns:a16="http://schemas.microsoft.com/office/drawing/2014/main" id="{BF20DCE6-6E28-C533-AEFF-F53CB773C941}"/>
                  </a:ext>
                </a:extLst>
              </p:cNvPr>
              <p:cNvSpPr>
                <a:spLocks noChangeShapeType="1"/>
              </p:cNvSpPr>
              <p:nvPr/>
            </p:nvSpPr>
            <p:spPr bwMode="auto">
              <a:xfrm rot="21480000" flipH="1">
                <a:off x="4341997" y="3639840"/>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4" name="Line 243">
                <a:extLst>
                  <a:ext uri="{FF2B5EF4-FFF2-40B4-BE49-F238E27FC236}">
                    <a16:creationId xmlns:a16="http://schemas.microsoft.com/office/drawing/2014/main" id="{FD009904-694C-70B0-B351-72B933493D17}"/>
                  </a:ext>
                </a:extLst>
              </p:cNvPr>
              <p:cNvSpPr>
                <a:spLocks noChangeShapeType="1"/>
              </p:cNvSpPr>
              <p:nvPr/>
            </p:nvSpPr>
            <p:spPr bwMode="auto">
              <a:xfrm rot="21480000" flipH="1">
                <a:off x="4340577" y="3647402"/>
                <a:ext cx="166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5" name="Line 244">
                <a:extLst>
                  <a:ext uri="{FF2B5EF4-FFF2-40B4-BE49-F238E27FC236}">
                    <a16:creationId xmlns:a16="http://schemas.microsoft.com/office/drawing/2014/main" id="{072CAF2F-EFA0-1BF4-5D32-52A65263A8A1}"/>
                  </a:ext>
                </a:extLst>
              </p:cNvPr>
              <p:cNvSpPr>
                <a:spLocks noChangeShapeType="1"/>
              </p:cNvSpPr>
              <p:nvPr/>
            </p:nvSpPr>
            <p:spPr bwMode="auto">
              <a:xfrm rot="21480000" flipH="1">
                <a:off x="4335923" y="3654186"/>
                <a:ext cx="5005"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6" name="Line 245">
                <a:extLst>
                  <a:ext uri="{FF2B5EF4-FFF2-40B4-BE49-F238E27FC236}">
                    <a16:creationId xmlns:a16="http://schemas.microsoft.com/office/drawing/2014/main" id="{B6449CD1-9B62-A382-290D-387310831FCB}"/>
                  </a:ext>
                </a:extLst>
              </p:cNvPr>
              <p:cNvSpPr>
                <a:spLocks noChangeShapeType="1"/>
              </p:cNvSpPr>
              <p:nvPr/>
            </p:nvSpPr>
            <p:spPr bwMode="auto">
              <a:xfrm rot="21480000" flipH="1">
                <a:off x="4332879" y="3667675"/>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7" name="Line 246">
                <a:extLst>
                  <a:ext uri="{FF2B5EF4-FFF2-40B4-BE49-F238E27FC236}">
                    <a16:creationId xmlns:a16="http://schemas.microsoft.com/office/drawing/2014/main" id="{6523AF93-86C2-7D72-0CA6-5A48946A82E3}"/>
                  </a:ext>
                </a:extLst>
              </p:cNvPr>
              <p:cNvSpPr>
                <a:spLocks noChangeShapeType="1"/>
              </p:cNvSpPr>
              <p:nvPr/>
            </p:nvSpPr>
            <p:spPr bwMode="auto">
              <a:xfrm rot="21480000" flipH="1">
                <a:off x="4330480" y="3671112"/>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8" name="Line 247">
                <a:extLst>
                  <a:ext uri="{FF2B5EF4-FFF2-40B4-BE49-F238E27FC236}">
                    <a16:creationId xmlns:a16="http://schemas.microsoft.com/office/drawing/2014/main" id="{708D5147-A4F7-FD78-B0CE-333A9B37FA53}"/>
                  </a:ext>
                </a:extLst>
              </p:cNvPr>
              <p:cNvSpPr>
                <a:spLocks noChangeShapeType="1"/>
              </p:cNvSpPr>
              <p:nvPr/>
            </p:nvSpPr>
            <p:spPr bwMode="auto">
              <a:xfrm rot="21480000" flipH="1">
                <a:off x="4328857" y="367368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9" name="Line 248">
                <a:extLst>
                  <a:ext uri="{FF2B5EF4-FFF2-40B4-BE49-F238E27FC236}">
                    <a16:creationId xmlns:a16="http://schemas.microsoft.com/office/drawing/2014/main" id="{8ED6F3B9-D283-46A3-0460-CAB5B5C3FAC2}"/>
                  </a:ext>
                </a:extLst>
              </p:cNvPr>
              <p:cNvSpPr>
                <a:spLocks noChangeShapeType="1"/>
              </p:cNvSpPr>
              <p:nvPr/>
            </p:nvSpPr>
            <p:spPr bwMode="auto">
              <a:xfrm rot="21480000" flipH="1">
                <a:off x="4321380" y="367384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0" name="Line 249">
                <a:extLst>
                  <a:ext uri="{FF2B5EF4-FFF2-40B4-BE49-F238E27FC236}">
                    <a16:creationId xmlns:a16="http://schemas.microsoft.com/office/drawing/2014/main" id="{CD4968B0-E1CC-4CCD-49BD-15FC9EE762AC}"/>
                  </a:ext>
                </a:extLst>
              </p:cNvPr>
              <p:cNvSpPr>
                <a:spLocks noChangeShapeType="1"/>
              </p:cNvSpPr>
              <p:nvPr/>
            </p:nvSpPr>
            <p:spPr bwMode="auto">
              <a:xfrm rot="21480000" flipH="1">
                <a:off x="4319744" y="3675674"/>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1" name="Line 250">
                <a:extLst>
                  <a:ext uri="{FF2B5EF4-FFF2-40B4-BE49-F238E27FC236}">
                    <a16:creationId xmlns:a16="http://schemas.microsoft.com/office/drawing/2014/main" id="{8335C7A2-D840-AB6B-4942-88FC019BB4CC}"/>
                  </a:ext>
                </a:extLst>
              </p:cNvPr>
              <p:cNvSpPr>
                <a:spLocks noChangeShapeType="1"/>
              </p:cNvSpPr>
              <p:nvPr/>
            </p:nvSpPr>
            <p:spPr bwMode="auto">
              <a:xfrm rot="21480000" flipH="1">
                <a:off x="4317344" y="3675745"/>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2" name="Line 251">
                <a:extLst>
                  <a:ext uri="{FF2B5EF4-FFF2-40B4-BE49-F238E27FC236}">
                    <a16:creationId xmlns:a16="http://schemas.microsoft.com/office/drawing/2014/main" id="{B973BD25-07E9-0D88-5860-70C3910158F6}"/>
                  </a:ext>
                </a:extLst>
              </p:cNvPr>
              <p:cNvSpPr>
                <a:spLocks noChangeShapeType="1"/>
              </p:cNvSpPr>
              <p:nvPr/>
            </p:nvSpPr>
            <p:spPr bwMode="auto">
              <a:xfrm rot="21480000" flipH="1">
                <a:off x="4314358" y="3681681"/>
                <a:ext cx="3337"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3" name="Line 252">
                <a:extLst>
                  <a:ext uri="{FF2B5EF4-FFF2-40B4-BE49-F238E27FC236}">
                    <a16:creationId xmlns:a16="http://schemas.microsoft.com/office/drawing/2014/main" id="{4D5A2D7B-5281-E456-131E-CFD20EFC0DEF}"/>
                  </a:ext>
                </a:extLst>
              </p:cNvPr>
              <p:cNvSpPr>
                <a:spLocks noChangeShapeType="1"/>
              </p:cNvSpPr>
              <p:nvPr/>
            </p:nvSpPr>
            <p:spPr bwMode="auto">
              <a:xfrm rot="21480000" flipH="1" flipV="1">
                <a:off x="4313744" y="3694264"/>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4" name="Line 253">
                <a:extLst>
                  <a:ext uri="{FF2B5EF4-FFF2-40B4-BE49-F238E27FC236}">
                    <a16:creationId xmlns:a16="http://schemas.microsoft.com/office/drawing/2014/main" id="{9A0F7406-D8E8-9A13-0E2A-55C60BF95D6D}"/>
                  </a:ext>
                </a:extLst>
              </p:cNvPr>
              <p:cNvSpPr>
                <a:spLocks noChangeShapeType="1"/>
              </p:cNvSpPr>
              <p:nvPr/>
            </p:nvSpPr>
            <p:spPr bwMode="auto">
              <a:xfrm rot="21480000" flipH="1" flipV="1">
                <a:off x="4298601" y="3688703"/>
                <a:ext cx="15016"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5" name="Line 254">
                <a:extLst>
                  <a:ext uri="{FF2B5EF4-FFF2-40B4-BE49-F238E27FC236}">
                    <a16:creationId xmlns:a16="http://schemas.microsoft.com/office/drawing/2014/main" id="{EB52162C-BC7D-42E4-BB74-50BA0B3937D4}"/>
                  </a:ext>
                </a:extLst>
              </p:cNvPr>
              <p:cNvSpPr>
                <a:spLocks noChangeShapeType="1"/>
              </p:cNvSpPr>
              <p:nvPr/>
            </p:nvSpPr>
            <p:spPr bwMode="auto">
              <a:xfrm rot="21480000" flipH="1" flipV="1">
                <a:off x="4294188" y="3680699"/>
                <a:ext cx="4171"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6" name="Line 255">
                <a:extLst>
                  <a:ext uri="{FF2B5EF4-FFF2-40B4-BE49-F238E27FC236}">
                    <a16:creationId xmlns:a16="http://schemas.microsoft.com/office/drawing/2014/main" id="{A97E5E8C-E76C-9DE6-9E04-EE969E10C7F0}"/>
                  </a:ext>
                </a:extLst>
              </p:cNvPr>
              <p:cNvSpPr>
                <a:spLocks noChangeShapeType="1"/>
              </p:cNvSpPr>
              <p:nvPr/>
            </p:nvSpPr>
            <p:spPr bwMode="auto">
              <a:xfrm rot="21480000" flipH="1" flipV="1">
                <a:off x="4288133" y="3676707"/>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7" name="Line 256">
                <a:extLst>
                  <a:ext uri="{FF2B5EF4-FFF2-40B4-BE49-F238E27FC236}">
                    <a16:creationId xmlns:a16="http://schemas.microsoft.com/office/drawing/2014/main" id="{EF8C3C44-00CC-A002-5866-B20521081325}"/>
                  </a:ext>
                </a:extLst>
              </p:cNvPr>
              <p:cNvSpPr>
                <a:spLocks noChangeShapeType="1"/>
              </p:cNvSpPr>
              <p:nvPr/>
            </p:nvSpPr>
            <p:spPr bwMode="auto">
              <a:xfrm rot="21480000" flipH="1" flipV="1">
                <a:off x="4282166" y="3673576"/>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8" name="Line 257">
                <a:extLst>
                  <a:ext uri="{FF2B5EF4-FFF2-40B4-BE49-F238E27FC236}">
                    <a16:creationId xmlns:a16="http://schemas.microsoft.com/office/drawing/2014/main" id="{82A53300-1C76-CE68-C073-FEB28FCE5C7E}"/>
                  </a:ext>
                </a:extLst>
              </p:cNvPr>
              <p:cNvSpPr>
                <a:spLocks noChangeShapeType="1"/>
              </p:cNvSpPr>
              <p:nvPr/>
            </p:nvSpPr>
            <p:spPr bwMode="auto">
              <a:xfrm rot="21480000" flipH="1" flipV="1">
                <a:off x="4245239" y="3664311"/>
                <a:ext cx="36707"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9" name="Line 258">
                <a:extLst>
                  <a:ext uri="{FF2B5EF4-FFF2-40B4-BE49-F238E27FC236}">
                    <a16:creationId xmlns:a16="http://schemas.microsoft.com/office/drawing/2014/main" id="{6F78BC74-A935-3C97-3237-4B023747962B}"/>
                  </a:ext>
                </a:extLst>
              </p:cNvPr>
              <p:cNvSpPr>
                <a:spLocks noChangeShapeType="1"/>
              </p:cNvSpPr>
              <p:nvPr/>
            </p:nvSpPr>
            <p:spPr bwMode="auto">
              <a:xfrm rot="21480000" flipH="1">
                <a:off x="4233429" y="3665158"/>
                <a:ext cx="11679"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0" name="Line 259">
                <a:extLst>
                  <a:ext uri="{FF2B5EF4-FFF2-40B4-BE49-F238E27FC236}">
                    <a16:creationId xmlns:a16="http://schemas.microsoft.com/office/drawing/2014/main" id="{4BBCD6F0-B995-F23F-6445-A3CB6366A98A}"/>
                  </a:ext>
                </a:extLst>
              </p:cNvPr>
              <p:cNvSpPr>
                <a:spLocks noChangeShapeType="1"/>
              </p:cNvSpPr>
              <p:nvPr/>
            </p:nvSpPr>
            <p:spPr bwMode="auto">
              <a:xfrm rot="21480000" flipH="1">
                <a:off x="4221858" y="3667233"/>
                <a:ext cx="11679"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1" name="Line 260">
                <a:extLst>
                  <a:ext uri="{FF2B5EF4-FFF2-40B4-BE49-F238E27FC236}">
                    <a16:creationId xmlns:a16="http://schemas.microsoft.com/office/drawing/2014/main" id="{1100C539-4359-20CA-E025-9E697BD5C10D}"/>
                  </a:ext>
                </a:extLst>
              </p:cNvPr>
              <p:cNvSpPr>
                <a:spLocks noChangeShapeType="1"/>
              </p:cNvSpPr>
              <p:nvPr/>
            </p:nvSpPr>
            <p:spPr bwMode="auto">
              <a:xfrm rot="21480000" flipH="1">
                <a:off x="4219491" y="3671649"/>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2" name="Line 261">
                <a:extLst>
                  <a:ext uri="{FF2B5EF4-FFF2-40B4-BE49-F238E27FC236}">
                    <a16:creationId xmlns:a16="http://schemas.microsoft.com/office/drawing/2014/main" id="{68116B33-D01A-1AE6-332B-9F689994AE2E}"/>
                  </a:ext>
                </a:extLst>
              </p:cNvPr>
              <p:cNvSpPr>
                <a:spLocks noChangeShapeType="1"/>
              </p:cNvSpPr>
              <p:nvPr/>
            </p:nvSpPr>
            <p:spPr bwMode="auto">
              <a:xfrm rot="21480000" flipH="1">
                <a:off x="4217955" y="3675056"/>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3" name="Line 262">
                <a:extLst>
                  <a:ext uri="{FF2B5EF4-FFF2-40B4-BE49-F238E27FC236}">
                    <a16:creationId xmlns:a16="http://schemas.microsoft.com/office/drawing/2014/main" id="{DD839570-35BC-9771-CB52-24F0CBAA3AFF}"/>
                  </a:ext>
                </a:extLst>
              </p:cNvPr>
              <p:cNvSpPr>
                <a:spLocks noChangeShapeType="1"/>
              </p:cNvSpPr>
              <p:nvPr/>
            </p:nvSpPr>
            <p:spPr bwMode="auto">
              <a:xfrm rot="21480000">
                <a:off x="4218043" y="3679255"/>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4" name="Line 263">
                <a:extLst>
                  <a:ext uri="{FF2B5EF4-FFF2-40B4-BE49-F238E27FC236}">
                    <a16:creationId xmlns:a16="http://schemas.microsoft.com/office/drawing/2014/main" id="{2D28A83B-BA55-A008-A477-8B99A1E7E85F}"/>
                  </a:ext>
                </a:extLst>
              </p:cNvPr>
              <p:cNvSpPr>
                <a:spLocks noChangeShapeType="1"/>
              </p:cNvSpPr>
              <p:nvPr/>
            </p:nvSpPr>
            <p:spPr bwMode="auto">
              <a:xfrm rot="21480000">
                <a:off x="4218115" y="368005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5" name="Line 264">
                <a:extLst>
                  <a:ext uri="{FF2B5EF4-FFF2-40B4-BE49-F238E27FC236}">
                    <a16:creationId xmlns:a16="http://schemas.microsoft.com/office/drawing/2014/main" id="{2BC7FD4B-4BAC-A107-7E2D-BEB8F567D8BA}"/>
                  </a:ext>
                </a:extLst>
              </p:cNvPr>
              <p:cNvSpPr>
                <a:spLocks noChangeShapeType="1"/>
              </p:cNvSpPr>
              <p:nvPr/>
            </p:nvSpPr>
            <p:spPr bwMode="auto">
              <a:xfrm rot="21480000">
                <a:off x="4219986" y="3683334"/>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6" name="Line 265">
                <a:extLst>
                  <a:ext uri="{FF2B5EF4-FFF2-40B4-BE49-F238E27FC236}">
                    <a16:creationId xmlns:a16="http://schemas.microsoft.com/office/drawing/2014/main" id="{E0358055-1484-C29D-014B-7BD93DE8A113}"/>
                  </a:ext>
                </a:extLst>
              </p:cNvPr>
              <p:cNvSpPr>
                <a:spLocks noChangeShapeType="1"/>
              </p:cNvSpPr>
              <p:nvPr/>
            </p:nvSpPr>
            <p:spPr bwMode="auto">
              <a:xfrm rot="21480000">
                <a:off x="4221886" y="3691600"/>
                <a:ext cx="2503"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7" name="Line 266">
                <a:extLst>
                  <a:ext uri="{FF2B5EF4-FFF2-40B4-BE49-F238E27FC236}">
                    <a16:creationId xmlns:a16="http://schemas.microsoft.com/office/drawing/2014/main" id="{1241E69C-D467-27E4-C7A1-82F01A3D141B}"/>
                  </a:ext>
                </a:extLst>
              </p:cNvPr>
              <p:cNvSpPr>
                <a:spLocks noChangeShapeType="1"/>
              </p:cNvSpPr>
              <p:nvPr/>
            </p:nvSpPr>
            <p:spPr bwMode="auto">
              <a:xfrm rot="21480000">
                <a:off x="4224577" y="369655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8" name="Line 267">
                <a:extLst>
                  <a:ext uri="{FF2B5EF4-FFF2-40B4-BE49-F238E27FC236}">
                    <a16:creationId xmlns:a16="http://schemas.microsoft.com/office/drawing/2014/main" id="{54D96573-BCF6-971C-CD56-3123DCB588ED}"/>
                  </a:ext>
                </a:extLst>
              </p:cNvPr>
              <p:cNvSpPr>
                <a:spLocks noChangeShapeType="1"/>
              </p:cNvSpPr>
              <p:nvPr/>
            </p:nvSpPr>
            <p:spPr bwMode="auto">
              <a:xfrm rot="21480000">
                <a:off x="4224752" y="3702395"/>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9" name="Line 268">
                <a:extLst>
                  <a:ext uri="{FF2B5EF4-FFF2-40B4-BE49-F238E27FC236}">
                    <a16:creationId xmlns:a16="http://schemas.microsoft.com/office/drawing/2014/main" id="{446EB62C-6956-C162-5ECC-76BC6C71E524}"/>
                  </a:ext>
                </a:extLst>
              </p:cNvPr>
              <p:cNvSpPr>
                <a:spLocks noChangeShapeType="1"/>
              </p:cNvSpPr>
              <p:nvPr/>
            </p:nvSpPr>
            <p:spPr bwMode="auto">
              <a:xfrm rot="21480000" flipH="1">
                <a:off x="4220830" y="3706635"/>
                <a:ext cx="4171"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0" name="Line 269">
                <a:extLst>
                  <a:ext uri="{FF2B5EF4-FFF2-40B4-BE49-F238E27FC236}">
                    <a16:creationId xmlns:a16="http://schemas.microsoft.com/office/drawing/2014/main" id="{83747A03-75F6-3E52-5954-95CE5D61C704}"/>
                  </a:ext>
                </a:extLst>
              </p:cNvPr>
              <p:cNvSpPr>
                <a:spLocks noChangeShapeType="1"/>
              </p:cNvSpPr>
              <p:nvPr/>
            </p:nvSpPr>
            <p:spPr bwMode="auto">
              <a:xfrm rot="21480000" flipH="1">
                <a:off x="4217742" y="3716773"/>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1" name="Line 270">
                <a:extLst>
                  <a:ext uri="{FF2B5EF4-FFF2-40B4-BE49-F238E27FC236}">
                    <a16:creationId xmlns:a16="http://schemas.microsoft.com/office/drawing/2014/main" id="{E5FDD40A-B239-0387-EB38-1650BD1D2FFF}"/>
                  </a:ext>
                </a:extLst>
              </p:cNvPr>
              <p:cNvSpPr>
                <a:spLocks noChangeShapeType="1"/>
              </p:cNvSpPr>
              <p:nvPr/>
            </p:nvSpPr>
            <p:spPr bwMode="auto">
              <a:xfrm rot="21480000">
                <a:off x="4217918" y="372099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2" name="Line 271">
                <a:extLst>
                  <a:ext uri="{FF2B5EF4-FFF2-40B4-BE49-F238E27FC236}">
                    <a16:creationId xmlns:a16="http://schemas.microsoft.com/office/drawing/2014/main" id="{7A22E5D8-ECBE-374D-2E56-923C2629F88E}"/>
                  </a:ext>
                </a:extLst>
              </p:cNvPr>
              <p:cNvSpPr>
                <a:spLocks noChangeShapeType="1"/>
              </p:cNvSpPr>
              <p:nvPr/>
            </p:nvSpPr>
            <p:spPr bwMode="auto">
              <a:xfrm rot="21480000">
                <a:off x="4218282" y="3726832"/>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3" name="Line 272">
                <a:extLst>
                  <a:ext uri="{FF2B5EF4-FFF2-40B4-BE49-F238E27FC236}">
                    <a16:creationId xmlns:a16="http://schemas.microsoft.com/office/drawing/2014/main" id="{F3CF2C91-002C-DE04-4C5B-3ECB6D8129E1}"/>
                  </a:ext>
                </a:extLst>
              </p:cNvPr>
              <p:cNvSpPr>
                <a:spLocks noChangeShapeType="1"/>
              </p:cNvSpPr>
              <p:nvPr/>
            </p:nvSpPr>
            <p:spPr bwMode="auto">
              <a:xfrm rot="21480000">
                <a:off x="4218617" y="3741843"/>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4" name="Line 273">
                <a:extLst>
                  <a:ext uri="{FF2B5EF4-FFF2-40B4-BE49-F238E27FC236}">
                    <a16:creationId xmlns:a16="http://schemas.microsoft.com/office/drawing/2014/main" id="{01B78D7E-4DD4-BA55-8409-F2BBCFB55AAC}"/>
                  </a:ext>
                </a:extLst>
              </p:cNvPr>
              <p:cNvSpPr>
                <a:spLocks noChangeShapeType="1"/>
              </p:cNvSpPr>
              <p:nvPr/>
            </p:nvSpPr>
            <p:spPr bwMode="auto">
              <a:xfrm rot="21480000" flipH="1">
                <a:off x="4217928" y="3746026"/>
                <a:ext cx="834"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5" name="Line 274">
                <a:extLst>
                  <a:ext uri="{FF2B5EF4-FFF2-40B4-BE49-F238E27FC236}">
                    <a16:creationId xmlns:a16="http://schemas.microsoft.com/office/drawing/2014/main" id="{3E7D0CB5-7650-0105-2832-7F914251E80F}"/>
                  </a:ext>
                </a:extLst>
              </p:cNvPr>
              <p:cNvSpPr>
                <a:spLocks noChangeShapeType="1"/>
              </p:cNvSpPr>
              <p:nvPr/>
            </p:nvSpPr>
            <p:spPr bwMode="auto">
              <a:xfrm rot="21480000" flipH="1">
                <a:off x="4216392" y="375023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6" name="Line 275">
                <a:extLst>
                  <a:ext uri="{FF2B5EF4-FFF2-40B4-BE49-F238E27FC236}">
                    <a16:creationId xmlns:a16="http://schemas.microsoft.com/office/drawing/2014/main" id="{7E65AEC7-5AED-EA06-9A0C-2D359DCC0EB8}"/>
                  </a:ext>
                </a:extLst>
              </p:cNvPr>
              <p:cNvSpPr>
                <a:spLocks noChangeShapeType="1"/>
              </p:cNvSpPr>
              <p:nvPr/>
            </p:nvSpPr>
            <p:spPr bwMode="auto">
              <a:xfrm rot="21480000" flipH="1">
                <a:off x="4214826" y="3753632"/>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7" name="Line 276">
                <a:extLst>
                  <a:ext uri="{FF2B5EF4-FFF2-40B4-BE49-F238E27FC236}">
                    <a16:creationId xmlns:a16="http://schemas.microsoft.com/office/drawing/2014/main" id="{A30894B4-495A-08E3-6045-307E551A1B7D}"/>
                  </a:ext>
                </a:extLst>
              </p:cNvPr>
              <p:cNvSpPr>
                <a:spLocks noChangeShapeType="1"/>
              </p:cNvSpPr>
              <p:nvPr/>
            </p:nvSpPr>
            <p:spPr bwMode="auto">
              <a:xfrm rot="21480000" flipH="1">
                <a:off x="4213377" y="3756189"/>
                <a:ext cx="166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8" name="Line 277">
                <a:extLst>
                  <a:ext uri="{FF2B5EF4-FFF2-40B4-BE49-F238E27FC236}">
                    <a16:creationId xmlns:a16="http://schemas.microsoft.com/office/drawing/2014/main" id="{AA980AA6-3D8E-12E8-81C9-A7E1E125454F}"/>
                  </a:ext>
                </a:extLst>
              </p:cNvPr>
              <p:cNvSpPr>
                <a:spLocks noChangeShapeType="1"/>
              </p:cNvSpPr>
              <p:nvPr/>
            </p:nvSpPr>
            <p:spPr bwMode="auto">
              <a:xfrm rot="21480000" flipH="1">
                <a:off x="4209542" y="3766297"/>
                <a:ext cx="417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9" name="Line 278">
                <a:extLst>
                  <a:ext uri="{FF2B5EF4-FFF2-40B4-BE49-F238E27FC236}">
                    <a16:creationId xmlns:a16="http://schemas.microsoft.com/office/drawing/2014/main" id="{BA3C9AFC-C4F9-B8AB-90ED-08A0D756A66A}"/>
                  </a:ext>
                </a:extLst>
              </p:cNvPr>
              <p:cNvSpPr>
                <a:spLocks noChangeShapeType="1"/>
              </p:cNvSpPr>
              <p:nvPr/>
            </p:nvSpPr>
            <p:spPr bwMode="auto">
              <a:xfrm rot="21480000" flipH="1">
                <a:off x="4175186" y="3776146"/>
                <a:ext cx="35038" cy="2919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0" name="Line 279">
                <a:extLst>
                  <a:ext uri="{FF2B5EF4-FFF2-40B4-BE49-F238E27FC236}">
                    <a16:creationId xmlns:a16="http://schemas.microsoft.com/office/drawing/2014/main" id="{64839CBD-735B-84DC-8C8A-DFC66D303428}"/>
                  </a:ext>
                </a:extLst>
              </p:cNvPr>
              <p:cNvSpPr>
                <a:spLocks noChangeShapeType="1"/>
              </p:cNvSpPr>
              <p:nvPr/>
            </p:nvSpPr>
            <p:spPr bwMode="auto">
              <a:xfrm rot="21480000" flipH="1">
                <a:off x="4164132" y="3806149"/>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1" name="Line 280">
                <a:extLst>
                  <a:ext uri="{FF2B5EF4-FFF2-40B4-BE49-F238E27FC236}">
                    <a16:creationId xmlns:a16="http://schemas.microsoft.com/office/drawing/2014/main" id="{43390243-A1F8-6116-64A6-335F7B420698}"/>
                  </a:ext>
                </a:extLst>
              </p:cNvPr>
              <p:cNvSpPr>
                <a:spLocks noChangeShapeType="1"/>
              </p:cNvSpPr>
              <p:nvPr/>
            </p:nvSpPr>
            <p:spPr bwMode="auto">
              <a:xfrm rot="21480000" flipH="1">
                <a:off x="4117679" y="3813003"/>
                <a:ext cx="4671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2" name="Line 281">
                <a:extLst>
                  <a:ext uri="{FF2B5EF4-FFF2-40B4-BE49-F238E27FC236}">
                    <a16:creationId xmlns:a16="http://schemas.microsoft.com/office/drawing/2014/main" id="{486B50C2-B126-8D32-0773-C19A72539D68}"/>
                  </a:ext>
                </a:extLst>
              </p:cNvPr>
              <p:cNvSpPr>
                <a:spLocks noChangeShapeType="1"/>
              </p:cNvSpPr>
              <p:nvPr/>
            </p:nvSpPr>
            <p:spPr bwMode="auto">
              <a:xfrm rot="21480000" flipH="1">
                <a:off x="4082239" y="3822780"/>
                <a:ext cx="35873"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3" name="Line 282">
                <a:extLst>
                  <a:ext uri="{FF2B5EF4-FFF2-40B4-BE49-F238E27FC236}">
                    <a16:creationId xmlns:a16="http://schemas.microsoft.com/office/drawing/2014/main" id="{37D28827-1F7A-33B6-DD24-6EBD2251B708}"/>
                  </a:ext>
                </a:extLst>
              </p:cNvPr>
              <p:cNvSpPr>
                <a:spLocks noChangeShapeType="1"/>
              </p:cNvSpPr>
              <p:nvPr/>
            </p:nvSpPr>
            <p:spPr bwMode="auto">
              <a:xfrm rot="21480000" flipH="1">
                <a:off x="4076747" y="3838518"/>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4" name="Line 283">
                <a:extLst>
                  <a:ext uri="{FF2B5EF4-FFF2-40B4-BE49-F238E27FC236}">
                    <a16:creationId xmlns:a16="http://schemas.microsoft.com/office/drawing/2014/main" id="{2FB4D23C-F7B3-9061-D43F-88535751FEFC}"/>
                  </a:ext>
                </a:extLst>
              </p:cNvPr>
              <p:cNvSpPr>
                <a:spLocks noChangeShapeType="1"/>
              </p:cNvSpPr>
              <p:nvPr/>
            </p:nvSpPr>
            <p:spPr bwMode="auto">
              <a:xfrm rot="21480000" flipH="1">
                <a:off x="4063681" y="3843020"/>
                <a:ext cx="13348"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5" name="Line 284">
                <a:extLst>
                  <a:ext uri="{FF2B5EF4-FFF2-40B4-BE49-F238E27FC236}">
                    <a16:creationId xmlns:a16="http://schemas.microsoft.com/office/drawing/2014/main" id="{0F05146E-31AC-1BE4-0981-0DB8B3466271}"/>
                  </a:ext>
                </a:extLst>
              </p:cNvPr>
              <p:cNvSpPr>
                <a:spLocks noChangeShapeType="1"/>
              </p:cNvSpPr>
              <p:nvPr/>
            </p:nvSpPr>
            <p:spPr bwMode="auto">
              <a:xfrm rot="21480000" flipH="1">
                <a:off x="4054012" y="3855101"/>
                <a:ext cx="1001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6" name="Line 285">
                <a:extLst>
                  <a:ext uri="{FF2B5EF4-FFF2-40B4-BE49-F238E27FC236}">
                    <a16:creationId xmlns:a16="http://schemas.microsoft.com/office/drawing/2014/main" id="{F6881147-D72D-CE5C-598B-16106301BB68}"/>
                  </a:ext>
                </a:extLst>
              </p:cNvPr>
              <p:cNvSpPr>
                <a:spLocks noChangeShapeType="1"/>
              </p:cNvSpPr>
              <p:nvPr/>
            </p:nvSpPr>
            <p:spPr bwMode="auto">
              <a:xfrm rot="21480000" flipH="1">
                <a:off x="4048352" y="3862883"/>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7" name="Line 286">
                <a:extLst>
                  <a:ext uri="{FF2B5EF4-FFF2-40B4-BE49-F238E27FC236}">
                    <a16:creationId xmlns:a16="http://schemas.microsoft.com/office/drawing/2014/main" id="{92E9295C-FC22-EA1B-2A4F-B5800FAB8498}"/>
                  </a:ext>
                </a:extLst>
              </p:cNvPr>
              <p:cNvSpPr>
                <a:spLocks noChangeShapeType="1"/>
              </p:cNvSpPr>
              <p:nvPr/>
            </p:nvSpPr>
            <p:spPr bwMode="auto">
              <a:xfrm rot="21480000">
                <a:off x="4048427" y="386548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8" name="Line 287">
                <a:extLst>
                  <a:ext uri="{FF2B5EF4-FFF2-40B4-BE49-F238E27FC236}">
                    <a16:creationId xmlns:a16="http://schemas.microsoft.com/office/drawing/2014/main" id="{7B5DC0E5-3D18-E0E2-3347-CE237E4F31A5}"/>
                  </a:ext>
                </a:extLst>
              </p:cNvPr>
              <p:cNvSpPr>
                <a:spLocks noChangeShapeType="1"/>
              </p:cNvSpPr>
              <p:nvPr/>
            </p:nvSpPr>
            <p:spPr bwMode="auto">
              <a:xfrm rot="21480000" flipH="1">
                <a:off x="4029347" y="3867488"/>
                <a:ext cx="1918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9" name="Line 288">
                <a:extLst>
                  <a:ext uri="{FF2B5EF4-FFF2-40B4-BE49-F238E27FC236}">
                    <a16:creationId xmlns:a16="http://schemas.microsoft.com/office/drawing/2014/main" id="{763DD273-E14D-4345-6B6B-EE7608156898}"/>
                  </a:ext>
                </a:extLst>
              </p:cNvPr>
              <p:cNvSpPr>
                <a:spLocks noChangeShapeType="1"/>
              </p:cNvSpPr>
              <p:nvPr/>
            </p:nvSpPr>
            <p:spPr bwMode="auto">
              <a:xfrm rot="21480000" flipH="1">
                <a:off x="4023646" y="387209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0" name="Line 289">
                <a:extLst>
                  <a:ext uri="{FF2B5EF4-FFF2-40B4-BE49-F238E27FC236}">
                    <a16:creationId xmlns:a16="http://schemas.microsoft.com/office/drawing/2014/main" id="{56628567-72C9-3335-A616-72EACC4A5A2A}"/>
                  </a:ext>
                </a:extLst>
              </p:cNvPr>
              <p:cNvSpPr>
                <a:spLocks noChangeShapeType="1"/>
              </p:cNvSpPr>
              <p:nvPr/>
            </p:nvSpPr>
            <p:spPr bwMode="auto">
              <a:xfrm rot="21480000" flipH="1">
                <a:off x="4021247" y="3875574"/>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1" name="Line 290">
                <a:extLst>
                  <a:ext uri="{FF2B5EF4-FFF2-40B4-BE49-F238E27FC236}">
                    <a16:creationId xmlns:a16="http://schemas.microsoft.com/office/drawing/2014/main" id="{DE8C6D40-28E7-3BB6-57B6-2C10045D5A6C}"/>
                  </a:ext>
                </a:extLst>
              </p:cNvPr>
              <p:cNvSpPr>
                <a:spLocks noChangeShapeType="1"/>
              </p:cNvSpPr>
              <p:nvPr/>
            </p:nvSpPr>
            <p:spPr bwMode="auto">
              <a:xfrm rot="21480000" flipH="1">
                <a:off x="4015628" y="3878219"/>
                <a:ext cx="5840"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2" name="Line 291">
                <a:extLst>
                  <a:ext uri="{FF2B5EF4-FFF2-40B4-BE49-F238E27FC236}">
                    <a16:creationId xmlns:a16="http://schemas.microsoft.com/office/drawing/2014/main" id="{DEDBFA4C-332A-5AA0-CC9D-780B31FB946F}"/>
                  </a:ext>
                </a:extLst>
              </p:cNvPr>
              <p:cNvSpPr>
                <a:spLocks noChangeShapeType="1"/>
              </p:cNvSpPr>
              <p:nvPr/>
            </p:nvSpPr>
            <p:spPr bwMode="auto">
              <a:xfrm rot="21480000" flipH="1">
                <a:off x="4011737" y="3888399"/>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3" name="Line 292">
                <a:extLst>
                  <a:ext uri="{FF2B5EF4-FFF2-40B4-BE49-F238E27FC236}">
                    <a16:creationId xmlns:a16="http://schemas.microsoft.com/office/drawing/2014/main" id="{73B88C8B-D1E3-1647-AB40-734863055709}"/>
                  </a:ext>
                </a:extLst>
              </p:cNvPr>
              <p:cNvSpPr>
                <a:spLocks noChangeShapeType="1"/>
              </p:cNvSpPr>
              <p:nvPr/>
            </p:nvSpPr>
            <p:spPr bwMode="auto">
              <a:xfrm rot="21480000" flipH="1">
                <a:off x="3996988" y="3894569"/>
                <a:ext cx="15016"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4" name="Line 293">
                <a:extLst>
                  <a:ext uri="{FF2B5EF4-FFF2-40B4-BE49-F238E27FC236}">
                    <a16:creationId xmlns:a16="http://schemas.microsoft.com/office/drawing/2014/main" id="{5AE1A2F4-CF59-56C7-A518-510152AD923C}"/>
                  </a:ext>
                </a:extLst>
              </p:cNvPr>
              <p:cNvSpPr>
                <a:spLocks noChangeShapeType="1"/>
              </p:cNvSpPr>
              <p:nvPr/>
            </p:nvSpPr>
            <p:spPr bwMode="auto">
              <a:xfrm rot="21480000" flipH="1">
                <a:off x="3995514" y="3904034"/>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5" name="Line 294">
                <a:extLst>
                  <a:ext uri="{FF2B5EF4-FFF2-40B4-BE49-F238E27FC236}">
                    <a16:creationId xmlns:a16="http://schemas.microsoft.com/office/drawing/2014/main" id="{D90BB112-56E1-34B5-8485-14F9293653C9}"/>
                  </a:ext>
                </a:extLst>
              </p:cNvPr>
              <p:cNvSpPr>
                <a:spLocks noChangeShapeType="1"/>
              </p:cNvSpPr>
              <p:nvPr/>
            </p:nvSpPr>
            <p:spPr bwMode="auto">
              <a:xfrm rot="21480000" flipH="1">
                <a:off x="3991519" y="3905801"/>
                <a:ext cx="4171"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6" name="Line 295">
                <a:extLst>
                  <a:ext uri="{FF2B5EF4-FFF2-40B4-BE49-F238E27FC236}">
                    <a16:creationId xmlns:a16="http://schemas.microsoft.com/office/drawing/2014/main" id="{68F16F6C-56E8-AE4F-D2AB-D59D5D25BFB3}"/>
                  </a:ext>
                </a:extLst>
              </p:cNvPr>
              <p:cNvSpPr>
                <a:spLocks noChangeShapeType="1"/>
              </p:cNvSpPr>
              <p:nvPr/>
            </p:nvSpPr>
            <p:spPr bwMode="auto">
              <a:xfrm rot="21480000" flipH="1">
                <a:off x="3989998" y="3914243"/>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7" name="Line 296">
                <a:extLst>
                  <a:ext uri="{FF2B5EF4-FFF2-40B4-BE49-F238E27FC236}">
                    <a16:creationId xmlns:a16="http://schemas.microsoft.com/office/drawing/2014/main" id="{D76C7379-DD5E-D9FC-5554-92937A74725A}"/>
                  </a:ext>
                </a:extLst>
              </p:cNvPr>
              <p:cNvSpPr>
                <a:spLocks noChangeShapeType="1"/>
              </p:cNvSpPr>
              <p:nvPr/>
            </p:nvSpPr>
            <p:spPr bwMode="auto">
              <a:xfrm rot="21480000" flipH="1">
                <a:off x="3987497" y="391431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8" name="Line 297">
                <a:extLst>
                  <a:ext uri="{FF2B5EF4-FFF2-40B4-BE49-F238E27FC236}">
                    <a16:creationId xmlns:a16="http://schemas.microsoft.com/office/drawing/2014/main" id="{025D8E22-745E-D3D3-D301-C01435F86F4B}"/>
                  </a:ext>
                </a:extLst>
              </p:cNvPr>
              <p:cNvSpPr>
                <a:spLocks noChangeShapeType="1"/>
              </p:cNvSpPr>
              <p:nvPr/>
            </p:nvSpPr>
            <p:spPr bwMode="auto">
              <a:xfrm rot="21480000" flipH="1">
                <a:off x="3985859" y="391438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9" name="Line 298">
                <a:extLst>
                  <a:ext uri="{FF2B5EF4-FFF2-40B4-BE49-F238E27FC236}">
                    <a16:creationId xmlns:a16="http://schemas.microsoft.com/office/drawing/2014/main" id="{517915AC-F2EB-4536-919C-B88BBE62C878}"/>
                  </a:ext>
                </a:extLst>
              </p:cNvPr>
              <p:cNvSpPr>
                <a:spLocks noChangeShapeType="1"/>
              </p:cNvSpPr>
              <p:nvPr/>
            </p:nvSpPr>
            <p:spPr bwMode="auto">
              <a:xfrm rot="21480000" flipH="1">
                <a:off x="3983430" y="3916128"/>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0" name="Line 299">
                <a:extLst>
                  <a:ext uri="{FF2B5EF4-FFF2-40B4-BE49-F238E27FC236}">
                    <a16:creationId xmlns:a16="http://schemas.microsoft.com/office/drawing/2014/main" id="{DCB9E86E-C658-3AA7-A820-432A0B90CCEB}"/>
                  </a:ext>
                </a:extLst>
              </p:cNvPr>
              <p:cNvSpPr>
                <a:spLocks noChangeShapeType="1"/>
              </p:cNvSpPr>
              <p:nvPr/>
            </p:nvSpPr>
            <p:spPr bwMode="auto">
              <a:xfrm rot="21480000">
                <a:off x="3983605" y="3918672"/>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1" name="Line 300">
                <a:extLst>
                  <a:ext uri="{FF2B5EF4-FFF2-40B4-BE49-F238E27FC236}">
                    <a16:creationId xmlns:a16="http://schemas.microsoft.com/office/drawing/2014/main" id="{68FE74A8-1511-C5CF-9024-EA9203CC52B2}"/>
                  </a:ext>
                </a:extLst>
              </p:cNvPr>
              <p:cNvSpPr>
                <a:spLocks noChangeShapeType="1"/>
              </p:cNvSpPr>
              <p:nvPr/>
            </p:nvSpPr>
            <p:spPr bwMode="auto">
              <a:xfrm rot="21480000">
                <a:off x="3983867" y="3926161"/>
                <a:ext cx="83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2" name="Line 301">
                <a:extLst>
                  <a:ext uri="{FF2B5EF4-FFF2-40B4-BE49-F238E27FC236}">
                    <a16:creationId xmlns:a16="http://schemas.microsoft.com/office/drawing/2014/main" id="{0322AFE8-861B-937D-4B36-4599B57BC93F}"/>
                  </a:ext>
                </a:extLst>
              </p:cNvPr>
              <p:cNvSpPr>
                <a:spLocks noChangeShapeType="1"/>
              </p:cNvSpPr>
              <p:nvPr/>
            </p:nvSpPr>
            <p:spPr bwMode="auto">
              <a:xfrm rot="21480000">
                <a:off x="3984933" y="3933592"/>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3" name="Line 302">
                <a:extLst>
                  <a:ext uri="{FF2B5EF4-FFF2-40B4-BE49-F238E27FC236}">
                    <a16:creationId xmlns:a16="http://schemas.microsoft.com/office/drawing/2014/main" id="{6A4AE4AF-5208-49EA-4AEA-826208905410}"/>
                  </a:ext>
                </a:extLst>
              </p:cNvPr>
              <p:cNvSpPr>
                <a:spLocks noChangeShapeType="1"/>
              </p:cNvSpPr>
              <p:nvPr/>
            </p:nvSpPr>
            <p:spPr bwMode="auto">
              <a:xfrm rot="21480000">
                <a:off x="3988472" y="3939326"/>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4" name="Line 303">
                <a:extLst>
                  <a:ext uri="{FF2B5EF4-FFF2-40B4-BE49-F238E27FC236}">
                    <a16:creationId xmlns:a16="http://schemas.microsoft.com/office/drawing/2014/main" id="{1AAF5B4F-EF91-05DB-9E67-F856F724F595}"/>
                  </a:ext>
                </a:extLst>
              </p:cNvPr>
              <p:cNvSpPr>
                <a:spLocks noChangeShapeType="1"/>
              </p:cNvSpPr>
              <p:nvPr/>
            </p:nvSpPr>
            <p:spPr bwMode="auto">
              <a:xfrm rot="21480000">
                <a:off x="3991490" y="3944677"/>
                <a:ext cx="25027" cy="2419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5" name="Line 304">
                <a:extLst>
                  <a:ext uri="{FF2B5EF4-FFF2-40B4-BE49-F238E27FC236}">
                    <a16:creationId xmlns:a16="http://schemas.microsoft.com/office/drawing/2014/main" id="{FFE2BADA-D31D-E645-D806-7224402313BE}"/>
                  </a:ext>
                </a:extLst>
              </p:cNvPr>
              <p:cNvSpPr>
                <a:spLocks noChangeShapeType="1"/>
              </p:cNvSpPr>
              <p:nvPr/>
            </p:nvSpPr>
            <p:spPr bwMode="auto">
              <a:xfrm rot="21480000">
                <a:off x="4017135" y="3968349"/>
                <a:ext cx="417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6" name="Line 305">
                <a:extLst>
                  <a:ext uri="{FF2B5EF4-FFF2-40B4-BE49-F238E27FC236}">
                    <a16:creationId xmlns:a16="http://schemas.microsoft.com/office/drawing/2014/main" id="{F1C22AD9-4514-6E54-73A3-CDDC1AF1B4A4}"/>
                  </a:ext>
                </a:extLst>
              </p:cNvPr>
              <p:cNvSpPr>
                <a:spLocks noChangeShapeType="1"/>
              </p:cNvSpPr>
              <p:nvPr/>
            </p:nvSpPr>
            <p:spPr bwMode="auto">
              <a:xfrm rot="21480000">
                <a:off x="4021610" y="3979922"/>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7" name="Line 306">
                <a:extLst>
                  <a:ext uri="{FF2B5EF4-FFF2-40B4-BE49-F238E27FC236}">
                    <a16:creationId xmlns:a16="http://schemas.microsoft.com/office/drawing/2014/main" id="{712E18B2-9603-393A-F970-219642AF2BD5}"/>
                  </a:ext>
                </a:extLst>
              </p:cNvPr>
              <p:cNvSpPr>
                <a:spLocks noChangeShapeType="1"/>
              </p:cNvSpPr>
              <p:nvPr/>
            </p:nvSpPr>
            <p:spPr bwMode="auto">
              <a:xfrm rot="21480000">
                <a:off x="4023481" y="3985700"/>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8" name="Line 307">
                <a:extLst>
                  <a:ext uri="{FF2B5EF4-FFF2-40B4-BE49-F238E27FC236}">
                    <a16:creationId xmlns:a16="http://schemas.microsoft.com/office/drawing/2014/main" id="{BEE3DCC3-2DE7-ED32-EEF7-5B59FA4FD624}"/>
                  </a:ext>
                </a:extLst>
              </p:cNvPr>
              <p:cNvSpPr>
                <a:spLocks noChangeShapeType="1"/>
              </p:cNvSpPr>
              <p:nvPr/>
            </p:nvSpPr>
            <p:spPr bwMode="auto">
              <a:xfrm rot="21480000">
                <a:off x="4025338" y="3991463"/>
                <a:ext cx="2503"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9" name="Line 308">
                <a:extLst>
                  <a:ext uri="{FF2B5EF4-FFF2-40B4-BE49-F238E27FC236}">
                    <a16:creationId xmlns:a16="http://schemas.microsoft.com/office/drawing/2014/main" id="{6374C130-D664-DE89-B3A3-9CFF68162E1C}"/>
                  </a:ext>
                </a:extLst>
              </p:cNvPr>
              <p:cNvSpPr>
                <a:spLocks noChangeShapeType="1"/>
              </p:cNvSpPr>
              <p:nvPr/>
            </p:nvSpPr>
            <p:spPr bwMode="auto">
              <a:xfrm rot="21480000">
                <a:off x="4027997" y="3996262"/>
                <a:ext cx="917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0" name="Line 309">
                <a:extLst>
                  <a:ext uri="{FF2B5EF4-FFF2-40B4-BE49-F238E27FC236}">
                    <a16:creationId xmlns:a16="http://schemas.microsoft.com/office/drawing/2014/main" id="{6C811F06-E97A-7459-CCBE-63D01677DA48}"/>
                  </a:ext>
                </a:extLst>
              </p:cNvPr>
              <p:cNvSpPr>
                <a:spLocks noChangeShapeType="1"/>
              </p:cNvSpPr>
              <p:nvPr/>
            </p:nvSpPr>
            <p:spPr bwMode="auto">
              <a:xfrm rot="21480000">
                <a:off x="4037358" y="4000153"/>
                <a:ext cx="6674"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1" name="Line 310">
                <a:extLst>
                  <a:ext uri="{FF2B5EF4-FFF2-40B4-BE49-F238E27FC236}">
                    <a16:creationId xmlns:a16="http://schemas.microsoft.com/office/drawing/2014/main" id="{2DA26C40-2BF3-D42B-72D2-46ED5C24D3AF}"/>
                  </a:ext>
                </a:extLst>
              </p:cNvPr>
              <p:cNvSpPr>
                <a:spLocks noChangeShapeType="1"/>
              </p:cNvSpPr>
              <p:nvPr/>
            </p:nvSpPr>
            <p:spPr bwMode="auto">
              <a:xfrm rot="21480000">
                <a:off x="4044175" y="400665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2" name="Line 311">
                <a:extLst>
                  <a:ext uri="{FF2B5EF4-FFF2-40B4-BE49-F238E27FC236}">
                    <a16:creationId xmlns:a16="http://schemas.microsoft.com/office/drawing/2014/main" id="{760E69F0-0665-509A-0DE2-3FAA9C4371A1}"/>
                  </a:ext>
                </a:extLst>
              </p:cNvPr>
              <p:cNvSpPr>
                <a:spLocks noChangeShapeType="1"/>
              </p:cNvSpPr>
              <p:nvPr/>
            </p:nvSpPr>
            <p:spPr bwMode="auto">
              <a:xfrm rot="21480000">
                <a:off x="4047640" y="4008156"/>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3" name="Line 312">
                <a:extLst>
                  <a:ext uri="{FF2B5EF4-FFF2-40B4-BE49-F238E27FC236}">
                    <a16:creationId xmlns:a16="http://schemas.microsoft.com/office/drawing/2014/main" id="{4B773A63-77A2-67A7-A7C2-4E449E9C7202}"/>
                  </a:ext>
                </a:extLst>
              </p:cNvPr>
              <p:cNvSpPr>
                <a:spLocks noChangeShapeType="1"/>
              </p:cNvSpPr>
              <p:nvPr/>
            </p:nvSpPr>
            <p:spPr bwMode="auto">
              <a:xfrm rot="21480000">
                <a:off x="4054057" y="4013680"/>
                <a:ext cx="11679" cy="2753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4" name="Line 313">
                <a:extLst>
                  <a:ext uri="{FF2B5EF4-FFF2-40B4-BE49-F238E27FC236}">
                    <a16:creationId xmlns:a16="http://schemas.microsoft.com/office/drawing/2014/main" id="{916229C1-27B9-A245-42E5-72C5042E931A}"/>
                  </a:ext>
                </a:extLst>
              </p:cNvPr>
              <p:cNvSpPr>
                <a:spLocks noChangeShapeType="1"/>
              </p:cNvSpPr>
              <p:nvPr/>
            </p:nvSpPr>
            <p:spPr bwMode="auto">
              <a:xfrm rot="21480000">
                <a:off x="4066415" y="4040864"/>
                <a:ext cx="7508"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5" name="Line 314">
                <a:extLst>
                  <a:ext uri="{FF2B5EF4-FFF2-40B4-BE49-F238E27FC236}">
                    <a16:creationId xmlns:a16="http://schemas.microsoft.com/office/drawing/2014/main" id="{E268F5C7-F386-C52B-6530-7CA7966AFA54}"/>
                  </a:ext>
                </a:extLst>
              </p:cNvPr>
              <p:cNvSpPr>
                <a:spLocks noChangeShapeType="1"/>
              </p:cNvSpPr>
              <p:nvPr/>
            </p:nvSpPr>
            <p:spPr bwMode="auto">
              <a:xfrm rot="21480000">
                <a:off x="4074153" y="4052393"/>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6" name="Line 315">
                <a:extLst>
                  <a:ext uri="{FF2B5EF4-FFF2-40B4-BE49-F238E27FC236}">
                    <a16:creationId xmlns:a16="http://schemas.microsoft.com/office/drawing/2014/main" id="{C05C7AD4-C07A-D1F0-E46D-62539FCF2B6D}"/>
                  </a:ext>
                </a:extLst>
              </p:cNvPr>
              <p:cNvSpPr>
                <a:spLocks noChangeShapeType="1"/>
              </p:cNvSpPr>
              <p:nvPr/>
            </p:nvSpPr>
            <p:spPr bwMode="auto">
              <a:xfrm rot="21480000" flipH="1">
                <a:off x="4053944" y="4054415"/>
                <a:ext cx="21690" cy="3503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7" name="Line 316">
                <a:extLst>
                  <a:ext uri="{FF2B5EF4-FFF2-40B4-BE49-F238E27FC236}">
                    <a16:creationId xmlns:a16="http://schemas.microsoft.com/office/drawing/2014/main" id="{114771A8-86CE-394A-A1C6-F4225E379494}"/>
                  </a:ext>
                </a:extLst>
              </p:cNvPr>
              <p:cNvSpPr>
                <a:spLocks noChangeShapeType="1"/>
              </p:cNvSpPr>
              <p:nvPr/>
            </p:nvSpPr>
            <p:spPr bwMode="auto">
              <a:xfrm rot="21480000" flipH="1">
                <a:off x="4052133" y="4089863"/>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8" name="Line 317">
                <a:extLst>
                  <a:ext uri="{FF2B5EF4-FFF2-40B4-BE49-F238E27FC236}">
                    <a16:creationId xmlns:a16="http://schemas.microsoft.com/office/drawing/2014/main" id="{9B44773B-85E4-9300-4FF2-7EDE3FFE9068}"/>
                  </a:ext>
                </a:extLst>
              </p:cNvPr>
              <p:cNvSpPr>
                <a:spLocks noChangeShapeType="1"/>
              </p:cNvSpPr>
              <p:nvPr/>
            </p:nvSpPr>
            <p:spPr bwMode="auto">
              <a:xfrm rot="21480000">
                <a:off x="4052265" y="4094076"/>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9" name="Line 318">
                <a:extLst>
                  <a:ext uri="{FF2B5EF4-FFF2-40B4-BE49-F238E27FC236}">
                    <a16:creationId xmlns:a16="http://schemas.microsoft.com/office/drawing/2014/main" id="{7EAE043C-6B6F-8570-D8CB-DB12F7CB956B}"/>
                  </a:ext>
                </a:extLst>
              </p:cNvPr>
              <p:cNvSpPr>
                <a:spLocks noChangeShapeType="1"/>
              </p:cNvSpPr>
              <p:nvPr/>
            </p:nvSpPr>
            <p:spPr bwMode="auto">
              <a:xfrm rot="21480000">
                <a:off x="4052396" y="409741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0" name="Line 319">
                <a:extLst>
                  <a:ext uri="{FF2B5EF4-FFF2-40B4-BE49-F238E27FC236}">
                    <a16:creationId xmlns:a16="http://schemas.microsoft.com/office/drawing/2014/main" id="{F42F95CA-4D6E-0596-1C86-01A42C02FE38}"/>
                  </a:ext>
                </a:extLst>
              </p:cNvPr>
              <p:cNvSpPr>
                <a:spLocks noChangeShapeType="1"/>
              </p:cNvSpPr>
              <p:nvPr/>
            </p:nvSpPr>
            <p:spPr bwMode="auto">
              <a:xfrm rot="21480000" flipH="1">
                <a:off x="4050844" y="4101609"/>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1" name="Line 320">
                <a:extLst>
                  <a:ext uri="{FF2B5EF4-FFF2-40B4-BE49-F238E27FC236}">
                    <a16:creationId xmlns:a16="http://schemas.microsoft.com/office/drawing/2014/main" id="{B7231D9A-7E1E-1284-06AB-BD1E6A96F465}"/>
                  </a:ext>
                </a:extLst>
              </p:cNvPr>
              <p:cNvSpPr>
                <a:spLocks noChangeShapeType="1"/>
              </p:cNvSpPr>
              <p:nvPr/>
            </p:nvSpPr>
            <p:spPr bwMode="auto">
              <a:xfrm rot="21480000" flipH="1">
                <a:off x="4049308" y="4104168"/>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2" name="Line 321">
                <a:extLst>
                  <a:ext uri="{FF2B5EF4-FFF2-40B4-BE49-F238E27FC236}">
                    <a16:creationId xmlns:a16="http://schemas.microsoft.com/office/drawing/2014/main" id="{03B07EE3-2245-37B0-E258-CEFF5544513E}"/>
                  </a:ext>
                </a:extLst>
              </p:cNvPr>
              <p:cNvSpPr>
                <a:spLocks noChangeShapeType="1"/>
              </p:cNvSpPr>
              <p:nvPr/>
            </p:nvSpPr>
            <p:spPr bwMode="auto">
              <a:xfrm rot="21480000">
                <a:off x="4049395" y="410920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3" name="Line 322">
                <a:extLst>
                  <a:ext uri="{FF2B5EF4-FFF2-40B4-BE49-F238E27FC236}">
                    <a16:creationId xmlns:a16="http://schemas.microsoft.com/office/drawing/2014/main" id="{EFAB11EC-182E-7089-FC27-0FA2E8B58065}"/>
                  </a:ext>
                </a:extLst>
              </p:cNvPr>
              <p:cNvSpPr>
                <a:spLocks noChangeShapeType="1"/>
              </p:cNvSpPr>
              <p:nvPr/>
            </p:nvSpPr>
            <p:spPr bwMode="auto">
              <a:xfrm rot="21480000">
                <a:off x="4049395" y="410920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4" name="Line 323">
                <a:extLst>
                  <a:ext uri="{FF2B5EF4-FFF2-40B4-BE49-F238E27FC236}">
                    <a16:creationId xmlns:a16="http://schemas.microsoft.com/office/drawing/2014/main" id="{D79CC85A-22F4-55FA-6590-6216D66286FC}"/>
                  </a:ext>
                </a:extLst>
              </p:cNvPr>
              <p:cNvSpPr>
                <a:spLocks noChangeShapeType="1"/>
              </p:cNvSpPr>
              <p:nvPr/>
            </p:nvSpPr>
            <p:spPr bwMode="auto">
              <a:xfrm rot="21480000" flipH="1">
                <a:off x="4042035" y="4109329"/>
                <a:ext cx="750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5" name="Line 324">
                <a:extLst>
                  <a:ext uri="{FF2B5EF4-FFF2-40B4-BE49-F238E27FC236}">
                    <a16:creationId xmlns:a16="http://schemas.microsoft.com/office/drawing/2014/main" id="{DA1C3CE4-195E-9399-9660-884813912A9C}"/>
                  </a:ext>
                </a:extLst>
              </p:cNvPr>
              <p:cNvSpPr>
                <a:spLocks noChangeShapeType="1"/>
              </p:cNvSpPr>
              <p:nvPr/>
            </p:nvSpPr>
            <p:spPr bwMode="auto">
              <a:xfrm rot="21480000">
                <a:off x="4042283" y="4117696"/>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6" name="Line 325">
                <a:extLst>
                  <a:ext uri="{FF2B5EF4-FFF2-40B4-BE49-F238E27FC236}">
                    <a16:creationId xmlns:a16="http://schemas.microsoft.com/office/drawing/2014/main" id="{1FCD8EA6-2CAA-607E-175C-E85452C876FB}"/>
                  </a:ext>
                </a:extLst>
              </p:cNvPr>
              <p:cNvSpPr>
                <a:spLocks noChangeShapeType="1"/>
              </p:cNvSpPr>
              <p:nvPr/>
            </p:nvSpPr>
            <p:spPr bwMode="auto">
              <a:xfrm rot="21480000">
                <a:off x="4048289" y="4123067"/>
                <a:ext cx="20856"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7" name="Line 326">
                <a:extLst>
                  <a:ext uri="{FF2B5EF4-FFF2-40B4-BE49-F238E27FC236}">
                    <a16:creationId xmlns:a16="http://schemas.microsoft.com/office/drawing/2014/main" id="{67DF9E82-3BFD-A20F-C297-BD2FE8DBA1A7}"/>
                  </a:ext>
                </a:extLst>
              </p:cNvPr>
              <p:cNvSpPr>
                <a:spLocks noChangeShapeType="1"/>
              </p:cNvSpPr>
              <p:nvPr/>
            </p:nvSpPr>
            <p:spPr bwMode="auto">
              <a:xfrm rot="21480000" flipV="1">
                <a:off x="4069196" y="4125967"/>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8" name="Line 327">
                <a:extLst>
                  <a:ext uri="{FF2B5EF4-FFF2-40B4-BE49-F238E27FC236}">
                    <a16:creationId xmlns:a16="http://schemas.microsoft.com/office/drawing/2014/main" id="{4B98E067-A21B-9A2A-2E78-52A4AE4B75F8}"/>
                  </a:ext>
                </a:extLst>
              </p:cNvPr>
              <p:cNvSpPr>
                <a:spLocks noChangeShapeType="1"/>
              </p:cNvSpPr>
              <p:nvPr/>
            </p:nvSpPr>
            <p:spPr bwMode="auto">
              <a:xfrm rot="21480000" flipV="1">
                <a:off x="4073261" y="4120730"/>
                <a:ext cx="917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9" name="Line 328">
                <a:extLst>
                  <a:ext uri="{FF2B5EF4-FFF2-40B4-BE49-F238E27FC236}">
                    <a16:creationId xmlns:a16="http://schemas.microsoft.com/office/drawing/2014/main" id="{F0650363-C68B-100B-882C-DF3BBABCE2D0}"/>
                  </a:ext>
                </a:extLst>
              </p:cNvPr>
              <p:cNvSpPr>
                <a:spLocks noChangeShapeType="1"/>
              </p:cNvSpPr>
              <p:nvPr/>
            </p:nvSpPr>
            <p:spPr bwMode="auto">
              <a:xfrm rot="21480000">
                <a:off x="4082375" y="4120469"/>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0" name="Line 329">
                <a:extLst>
                  <a:ext uri="{FF2B5EF4-FFF2-40B4-BE49-F238E27FC236}">
                    <a16:creationId xmlns:a16="http://schemas.microsoft.com/office/drawing/2014/main" id="{F47D678A-6BDA-9B07-6A75-29EB39D9F6E6}"/>
                  </a:ext>
                </a:extLst>
              </p:cNvPr>
              <p:cNvSpPr>
                <a:spLocks noChangeShapeType="1"/>
              </p:cNvSpPr>
              <p:nvPr/>
            </p:nvSpPr>
            <p:spPr bwMode="auto">
              <a:xfrm rot="21480000">
                <a:off x="4088299" y="4121961"/>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1" name="Line 330">
                <a:extLst>
                  <a:ext uri="{FF2B5EF4-FFF2-40B4-BE49-F238E27FC236}">
                    <a16:creationId xmlns:a16="http://schemas.microsoft.com/office/drawing/2014/main" id="{F23585C1-C099-0F86-E2BA-E74855BA65F2}"/>
                  </a:ext>
                </a:extLst>
              </p:cNvPr>
              <p:cNvSpPr>
                <a:spLocks noChangeShapeType="1"/>
              </p:cNvSpPr>
              <p:nvPr/>
            </p:nvSpPr>
            <p:spPr bwMode="auto">
              <a:xfrm rot="21480000">
                <a:off x="4092628" y="4125150"/>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2" name="Line 331">
                <a:extLst>
                  <a:ext uri="{FF2B5EF4-FFF2-40B4-BE49-F238E27FC236}">
                    <a16:creationId xmlns:a16="http://schemas.microsoft.com/office/drawing/2014/main" id="{3B00DF2A-13B8-D8EC-9B86-912B4F771DE2}"/>
                  </a:ext>
                </a:extLst>
              </p:cNvPr>
              <p:cNvSpPr>
                <a:spLocks noChangeShapeType="1"/>
              </p:cNvSpPr>
              <p:nvPr/>
            </p:nvSpPr>
            <p:spPr bwMode="auto">
              <a:xfrm rot="21480000">
                <a:off x="4097102" y="4130810"/>
                <a:ext cx="584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3" name="Line 332">
                <a:extLst>
                  <a:ext uri="{FF2B5EF4-FFF2-40B4-BE49-F238E27FC236}">
                    <a16:creationId xmlns:a16="http://schemas.microsoft.com/office/drawing/2014/main" id="{6275A0BF-31CF-9718-BA30-699BD125EEDF}"/>
                  </a:ext>
                </a:extLst>
              </p:cNvPr>
              <p:cNvSpPr>
                <a:spLocks noChangeShapeType="1"/>
              </p:cNvSpPr>
              <p:nvPr/>
            </p:nvSpPr>
            <p:spPr bwMode="auto">
              <a:xfrm rot="21480000">
                <a:off x="4103259" y="4142323"/>
                <a:ext cx="3337"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4" name="Line 333">
                <a:extLst>
                  <a:ext uri="{FF2B5EF4-FFF2-40B4-BE49-F238E27FC236}">
                    <a16:creationId xmlns:a16="http://schemas.microsoft.com/office/drawing/2014/main" id="{2228F475-D58B-4CCF-F5FE-45343D2372EF}"/>
                  </a:ext>
                </a:extLst>
              </p:cNvPr>
              <p:cNvSpPr>
                <a:spLocks noChangeShapeType="1"/>
              </p:cNvSpPr>
              <p:nvPr/>
            </p:nvSpPr>
            <p:spPr bwMode="auto">
              <a:xfrm rot="21480000">
                <a:off x="4106843" y="4148920"/>
                <a:ext cx="83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5" name="Line 334">
                <a:extLst>
                  <a:ext uri="{FF2B5EF4-FFF2-40B4-BE49-F238E27FC236}">
                    <a16:creationId xmlns:a16="http://schemas.microsoft.com/office/drawing/2014/main" id="{0DA3DA30-947D-384E-2CAF-3CB642C81E93}"/>
                  </a:ext>
                </a:extLst>
              </p:cNvPr>
              <p:cNvSpPr>
                <a:spLocks noChangeShapeType="1"/>
              </p:cNvSpPr>
              <p:nvPr/>
            </p:nvSpPr>
            <p:spPr bwMode="auto">
              <a:xfrm rot="21480000">
                <a:off x="4107909" y="4156410"/>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6" name="Line 335">
                <a:extLst>
                  <a:ext uri="{FF2B5EF4-FFF2-40B4-BE49-F238E27FC236}">
                    <a16:creationId xmlns:a16="http://schemas.microsoft.com/office/drawing/2014/main" id="{161FD65B-603B-7846-3AE9-19B76F244D89}"/>
                  </a:ext>
                </a:extLst>
              </p:cNvPr>
              <p:cNvSpPr>
                <a:spLocks noChangeShapeType="1"/>
              </p:cNvSpPr>
              <p:nvPr/>
            </p:nvSpPr>
            <p:spPr bwMode="auto">
              <a:xfrm rot="21480000" flipH="1">
                <a:off x="4107279" y="4162261"/>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7" name="Line 336">
                <a:extLst>
                  <a:ext uri="{FF2B5EF4-FFF2-40B4-BE49-F238E27FC236}">
                    <a16:creationId xmlns:a16="http://schemas.microsoft.com/office/drawing/2014/main" id="{21DB2F97-4BE8-C5F3-EF6E-97790563A9C5}"/>
                  </a:ext>
                </a:extLst>
              </p:cNvPr>
              <p:cNvSpPr>
                <a:spLocks noChangeShapeType="1"/>
              </p:cNvSpPr>
              <p:nvPr/>
            </p:nvSpPr>
            <p:spPr bwMode="auto">
              <a:xfrm rot="21480000">
                <a:off x="4107411" y="4168113"/>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8" name="Line 337">
                <a:extLst>
                  <a:ext uri="{FF2B5EF4-FFF2-40B4-BE49-F238E27FC236}">
                    <a16:creationId xmlns:a16="http://schemas.microsoft.com/office/drawing/2014/main" id="{AC426BDD-27EE-D2AF-D6CD-3344CB4F883E}"/>
                  </a:ext>
                </a:extLst>
              </p:cNvPr>
              <p:cNvSpPr>
                <a:spLocks noChangeShapeType="1"/>
              </p:cNvSpPr>
              <p:nvPr/>
            </p:nvSpPr>
            <p:spPr bwMode="auto">
              <a:xfrm rot="21480000" flipH="1">
                <a:off x="4102610" y="4169865"/>
                <a:ext cx="5005"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9" name="Line 338">
                <a:extLst>
                  <a:ext uri="{FF2B5EF4-FFF2-40B4-BE49-F238E27FC236}">
                    <a16:creationId xmlns:a16="http://schemas.microsoft.com/office/drawing/2014/main" id="{58790207-9F4A-ACD5-5A64-82FF1A7CB2A4}"/>
                  </a:ext>
                </a:extLst>
              </p:cNvPr>
              <p:cNvSpPr>
                <a:spLocks noChangeShapeType="1"/>
              </p:cNvSpPr>
              <p:nvPr/>
            </p:nvSpPr>
            <p:spPr bwMode="auto">
              <a:xfrm rot="21480000">
                <a:off x="4102816" y="4179960"/>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0" name="Line 339">
                <a:extLst>
                  <a:ext uri="{FF2B5EF4-FFF2-40B4-BE49-F238E27FC236}">
                    <a16:creationId xmlns:a16="http://schemas.microsoft.com/office/drawing/2014/main" id="{3F0E43B4-E602-D7A5-2C91-89DC5AF7F1F7}"/>
                  </a:ext>
                </a:extLst>
              </p:cNvPr>
              <p:cNvSpPr>
                <a:spLocks noChangeShapeType="1"/>
              </p:cNvSpPr>
              <p:nvPr/>
            </p:nvSpPr>
            <p:spPr bwMode="auto">
              <a:xfrm rot="21480000" flipH="1">
                <a:off x="4097123" y="4181727"/>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1" name="Line 340">
                <a:extLst>
                  <a:ext uri="{FF2B5EF4-FFF2-40B4-BE49-F238E27FC236}">
                    <a16:creationId xmlns:a16="http://schemas.microsoft.com/office/drawing/2014/main" id="{D4333AD5-5283-DF87-C536-716AD4B69A64}"/>
                  </a:ext>
                </a:extLst>
              </p:cNvPr>
              <p:cNvSpPr>
                <a:spLocks noChangeShapeType="1"/>
              </p:cNvSpPr>
              <p:nvPr/>
            </p:nvSpPr>
            <p:spPr bwMode="auto">
              <a:xfrm rot="21480000" flipH="1">
                <a:off x="4096408" y="4188516"/>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2" name="Line 341">
                <a:extLst>
                  <a:ext uri="{FF2B5EF4-FFF2-40B4-BE49-F238E27FC236}">
                    <a16:creationId xmlns:a16="http://schemas.microsoft.com/office/drawing/2014/main" id="{4B9F5D8C-D1B9-E335-6C9B-2A557C907CAE}"/>
                  </a:ext>
                </a:extLst>
              </p:cNvPr>
              <p:cNvSpPr>
                <a:spLocks noChangeShapeType="1"/>
              </p:cNvSpPr>
              <p:nvPr/>
            </p:nvSpPr>
            <p:spPr bwMode="auto">
              <a:xfrm rot="21480000">
                <a:off x="4096612" y="4188527"/>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3" name="Line 342">
                <a:extLst>
                  <a:ext uri="{FF2B5EF4-FFF2-40B4-BE49-F238E27FC236}">
                    <a16:creationId xmlns:a16="http://schemas.microsoft.com/office/drawing/2014/main" id="{917BD549-FCB2-11DA-67A4-9E1F961264D8}"/>
                  </a:ext>
                </a:extLst>
              </p:cNvPr>
              <p:cNvSpPr>
                <a:spLocks noChangeShapeType="1"/>
              </p:cNvSpPr>
              <p:nvPr/>
            </p:nvSpPr>
            <p:spPr bwMode="auto">
              <a:xfrm rot="21480000" flipV="1">
                <a:off x="4096801" y="4199354"/>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4" name="Line 343">
                <a:extLst>
                  <a:ext uri="{FF2B5EF4-FFF2-40B4-BE49-F238E27FC236}">
                    <a16:creationId xmlns:a16="http://schemas.microsoft.com/office/drawing/2014/main" id="{DE16061C-5A10-08E5-2B04-8E4A4AD853E9}"/>
                  </a:ext>
                </a:extLst>
              </p:cNvPr>
              <p:cNvSpPr>
                <a:spLocks noChangeShapeType="1"/>
              </p:cNvSpPr>
              <p:nvPr/>
            </p:nvSpPr>
            <p:spPr bwMode="auto">
              <a:xfrm rot="21480000">
                <a:off x="4097635" y="4199340"/>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5" name="Line 344">
                <a:extLst>
                  <a:ext uri="{FF2B5EF4-FFF2-40B4-BE49-F238E27FC236}">
                    <a16:creationId xmlns:a16="http://schemas.microsoft.com/office/drawing/2014/main" id="{DD216762-921F-43F8-E134-01EDB321BCE6}"/>
                  </a:ext>
                </a:extLst>
              </p:cNvPr>
              <p:cNvSpPr>
                <a:spLocks noChangeShapeType="1"/>
              </p:cNvSpPr>
              <p:nvPr/>
            </p:nvSpPr>
            <p:spPr bwMode="auto">
              <a:xfrm rot="21480000" flipH="1">
                <a:off x="4093639" y="4200244"/>
                <a:ext cx="417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6" name="Line 345">
                <a:extLst>
                  <a:ext uri="{FF2B5EF4-FFF2-40B4-BE49-F238E27FC236}">
                    <a16:creationId xmlns:a16="http://schemas.microsoft.com/office/drawing/2014/main" id="{88B74160-9357-D2ED-010B-8083BC2C90CA}"/>
                  </a:ext>
                </a:extLst>
              </p:cNvPr>
              <p:cNvSpPr>
                <a:spLocks noChangeShapeType="1"/>
              </p:cNvSpPr>
              <p:nvPr/>
            </p:nvSpPr>
            <p:spPr bwMode="auto">
              <a:xfrm rot="21480000">
                <a:off x="4093801" y="4209490"/>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7" name="Line 346">
                <a:extLst>
                  <a:ext uri="{FF2B5EF4-FFF2-40B4-BE49-F238E27FC236}">
                    <a16:creationId xmlns:a16="http://schemas.microsoft.com/office/drawing/2014/main" id="{8FC72FDB-E9D7-C2D2-50AE-809B68229EBD}"/>
                  </a:ext>
                </a:extLst>
              </p:cNvPr>
              <p:cNvSpPr>
                <a:spLocks noChangeShapeType="1"/>
              </p:cNvSpPr>
              <p:nvPr/>
            </p:nvSpPr>
            <p:spPr bwMode="auto">
              <a:xfrm rot="21480000">
                <a:off x="4093975" y="4209487"/>
                <a:ext cx="0"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8" name="Line 347">
                <a:extLst>
                  <a:ext uri="{FF2B5EF4-FFF2-40B4-BE49-F238E27FC236}">
                    <a16:creationId xmlns:a16="http://schemas.microsoft.com/office/drawing/2014/main" id="{8C95E09F-8384-DFF5-9C56-F9BDAB667AC7}"/>
                  </a:ext>
                </a:extLst>
              </p:cNvPr>
              <p:cNvSpPr>
                <a:spLocks noChangeShapeType="1"/>
              </p:cNvSpPr>
              <p:nvPr/>
            </p:nvSpPr>
            <p:spPr bwMode="auto">
              <a:xfrm rot="21480000">
                <a:off x="4094208" y="4219494"/>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9" name="Line 348">
                <a:extLst>
                  <a:ext uri="{FF2B5EF4-FFF2-40B4-BE49-F238E27FC236}">
                    <a16:creationId xmlns:a16="http://schemas.microsoft.com/office/drawing/2014/main" id="{588B767F-6A17-89B8-AD8A-FF8B0E518E1E}"/>
                  </a:ext>
                </a:extLst>
              </p:cNvPr>
              <p:cNvSpPr>
                <a:spLocks noChangeShapeType="1"/>
              </p:cNvSpPr>
              <p:nvPr/>
            </p:nvSpPr>
            <p:spPr bwMode="auto">
              <a:xfrm rot="21480000">
                <a:off x="4094310" y="4222800"/>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0" name="Line 349">
                <a:extLst>
                  <a:ext uri="{FF2B5EF4-FFF2-40B4-BE49-F238E27FC236}">
                    <a16:creationId xmlns:a16="http://schemas.microsoft.com/office/drawing/2014/main" id="{499D5842-0819-D017-9001-BA48F5F29160}"/>
                  </a:ext>
                </a:extLst>
              </p:cNvPr>
              <p:cNvSpPr>
                <a:spLocks noChangeShapeType="1"/>
              </p:cNvSpPr>
              <p:nvPr/>
            </p:nvSpPr>
            <p:spPr bwMode="auto">
              <a:xfrm rot="21480000">
                <a:off x="4096080" y="4225272"/>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1" name="Line 350">
                <a:extLst>
                  <a:ext uri="{FF2B5EF4-FFF2-40B4-BE49-F238E27FC236}">
                    <a16:creationId xmlns:a16="http://schemas.microsoft.com/office/drawing/2014/main" id="{03FE11A7-3AED-3B85-DBC9-B728B35E1BE9}"/>
                  </a:ext>
                </a:extLst>
              </p:cNvPr>
              <p:cNvSpPr>
                <a:spLocks noChangeShapeType="1"/>
              </p:cNvSpPr>
              <p:nvPr/>
            </p:nvSpPr>
            <p:spPr bwMode="auto">
              <a:xfrm rot="21480000">
                <a:off x="4096181" y="422857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2" name="Line 351">
                <a:extLst>
                  <a:ext uri="{FF2B5EF4-FFF2-40B4-BE49-F238E27FC236}">
                    <a16:creationId xmlns:a16="http://schemas.microsoft.com/office/drawing/2014/main" id="{DDCD980C-FCDA-5030-B6DE-E35C9E8D2098}"/>
                  </a:ext>
                </a:extLst>
              </p:cNvPr>
              <p:cNvSpPr>
                <a:spLocks noChangeShapeType="1"/>
              </p:cNvSpPr>
              <p:nvPr/>
            </p:nvSpPr>
            <p:spPr bwMode="auto">
              <a:xfrm rot="21480000">
                <a:off x="4097965" y="4231050"/>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3" name="Line 352">
                <a:extLst>
                  <a:ext uri="{FF2B5EF4-FFF2-40B4-BE49-F238E27FC236}">
                    <a16:creationId xmlns:a16="http://schemas.microsoft.com/office/drawing/2014/main" id="{86521C4E-5470-AD36-49EC-CE62BF302BF6}"/>
                  </a:ext>
                </a:extLst>
              </p:cNvPr>
              <p:cNvSpPr>
                <a:spLocks noChangeShapeType="1"/>
              </p:cNvSpPr>
              <p:nvPr/>
            </p:nvSpPr>
            <p:spPr bwMode="auto">
              <a:xfrm rot="21480000" flipH="1">
                <a:off x="4087400" y="4235406"/>
                <a:ext cx="10845"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4" name="Line 353">
                <a:extLst>
                  <a:ext uri="{FF2B5EF4-FFF2-40B4-BE49-F238E27FC236}">
                    <a16:creationId xmlns:a16="http://schemas.microsoft.com/office/drawing/2014/main" id="{5AF8D660-DE51-E4C7-D71C-1AED43731C79}"/>
                  </a:ext>
                </a:extLst>
              </p:cNvPr>
              <p:cNvSpPr>
                <a:spLocks noChangeShapeType="1"/>
              </p:cNvSpPr>
              <p:nvPr/>
            </p:nvSpPr>
            <p:spPr bwMode="auto">
              <a:xfrm rot="21480000" flipH="1">
                <a:off x="4086802" y="4247285"/>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5" name="Line 354">
                <a:extLst>
                  <a:ext uri="{FF2B5EF4-FFF2-40B4-BE49-F238E27FC236}">
                    <a16:creationId xmlns:a16="http://schemas.microsoft.com/office/drawing/2014/main" id="{1B9EA9B4-BD71-F111-D5B0-DFB42FD06734}"/>
                  </a:ext>
                </a:extLst>
              </p:cNvPr>
              <p:cNvSpPr>
                <a:spLocks noChangeShapeType="1"/>
              </p:cNvSpPr>
              <p:nvPr/>
            </p:nvSpPr>
            <p:spPr bwMode="auto">
              <a:xfrm rot="21480000" flipH="1">
                <a:off x="4081828" y="4249055"/>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6" name="Line 355">
                <a:extLst>
                  <a:ext uri="{FF2B5EF4-FFF2-40B4-BE49-F238E27FC236}">
                    <a16:creationId xmlns:a16="http://schemas.microsoft.com/office/drawing/2014/main" id="{E7B77D47-26A8-191C-8100-342D8EFD0B1A}"/>
                  </a:ext>
                </a:extLst>
              </p:cNvPr>
              <p:cNvSpPr>
                <a:spLocks noChangeShapeType="1"/>
              </p:cNvSpPr>
              <p:nvPr/>
            </p:nvSpPr>
            <p:spPr bwMode="auto">
              <a:xfrm rot="21480000" flipH="1" flipV="1">
                <a:off x="4080966" y="4247489"/>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7" name="Line 356">
                <a:extLst>
                  <a:ext uri="{FF2B5EF4-FFF2-40B4-BE49-F238E27FC236}">
                    <a16:creationId xmlns:a16="http://schemas.microsoft.com/office/drawing/2014/main" id="{101A0591-8F48-96AB-7085-1C7BD8010A63}"/>
                  </a:ext>
                </a:extLst>
              </p:cNvPr>
              <p:cNvSpPr>
                <a:spLocks noChangeShapeType="1"/>
              </p:cNvSpPr>
              <p:nvPr/>
            </p:nvSpPr>
            <p:spPr bwMode="auto">
              <a:xfrm rot="21480000" flipH="1" flipV="1">
                <a:off x="4077572" y="4245894"/>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8" name="Line 357">
                <a:extLst>
                  <a:ext uri="{FF2B5EF4-FFF2-40B4-BE49-F238E27FC236}">
                    <a16:creationId xmlns:a16="http://schemas.microsoft.com/office/drawing/2014/main" id="{CED81CA1-A4E0-0443-6641-F8DC45A2F2A1}"/>
                  </a:ext>
                </a:extLst>
              </p:cNvPr>
              <p:cNvSpPr>
                <a:spLocks noChangeShapeType="1"/>
              </p:cNvSpPr>
              <p:nvPr/>
            </p:nvSpPr>
            <p:spPr bwMode="auto">
              <a:xfrm rot="21480000" flipH="1" flipV="1">
                <a:off x="4075028" y="4245162"/>
                <a:ext cx="2503"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9" name="Line 358">
                <a:extLst>
                  <a:ext uri="{FF2B5EF4-FFF2-40B4-BE49-F238E27FC236}">
                    <a16:creationId xmlns:a16="http://schemas.microsoft.com/office/drawing/2014/main" id="{5428ABBF-5AF4-414D-91FB-383BF09A4EFE}"/>
                  </a:ext>
                </a:extLst>
              </p:cNvPr>
              <p:cNvSpPr>
                <a:spLocks noChangeShapeType="1"/>
              </p:cNvSpPr>
              <p:nvPr/>
            </p:nvSpPr>
            <p:spPr bwMode="auto">
              <a:xfrm rot="21480000" flipH="1">
                <a:off x="4070010" y="4245294"/>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0" name="Line 359">
                <a:extLst>
                  <a:ext uri="{FF2B5EF4-FFF2-40B4-BE49-F238E27FC236}">
                    <a16:creationId xmlns:a16="http://schemas.microsoft.com/office/drawing/2014/main" id="{BA8DCECD-EFB2-D837-41CD-9FB67653F998}"/>
                  </a:ext>
                </a:extLst>
              </p:cNvPr>
              <p:cNvSpPr>
                <a:spLocks noChangeShapeType="1"/>
              </p:cNvSpPr>
              <p:nvPr/>
            </p:nvSpPr>
            <p:spPr bwMode="auto">
              <a:xfrm rot="21480000" flipH="1">
                <a:off x="4069192" y="4245395"/>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1" name="Line 360">
                <a:extLst>
                  <a:ext uri="{FF2B5EF4-FFF2-40B4-BE49-F238E27FC236}">
                    <a16:creationId xmlns:a16="http://schemas.microsoft.com/office/drawing/2014/main" id="{743AD936-56E1-B3DA-B90C-43BF8B400903}"/>
                  </a:ext>
                </a:extLst>
              </p:cNvPr>
              <p:cNvSpPr>
                <a:spLocks noChangeShapeType="1"/>
              </p:cNvSpPr>
              <p:nvPr/>
            </p:nvSpPr>
            <p:spPr bwMode="auto">
              <a:xfrm rot="21480000" flipH="1">
                <a:off x="4064232" y="4246331"/>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2" name="Line 361">
                <a:extLst>
                  <a:ext uri="{FF2B5EF4-FFF2-40B4-BE49-F238E27FC236}">
                    <a16:creationId xmlns:a16="http://schemas.microsoft.com/office/drawing/2014/main" id="{FE0DB543-37EC-3A31-692A-6991B41A50A4}"/>
                  </a:ext>
                </a:extLst>
              </p:cNvPr>
              <p:cNvSpPr>
                <a:spLocks noChangeShapeType="1"/>
              </p:cNvSpPr>
              <p:nvPr/>
            </p:nvSpPr>
            <p:spPr bwMode="auto">
              <a:xfrm rot="21480000" flipH="1" flipV="1">
                <a:off x="4061717" y="4245628"/>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3" name="Line 362">
                <a:extLst>
                  <a:ext uri="{FF2B5EF4-FFF2-40B4-BE49-F238E27FC236}">
                    <a16:creationId xmlns:a16="http://schemas.microsoft.com/office/drawing/2014/main" id="{1A9B0818-89F2-462B-635E-9193AEDCB231}"/>
                  </a:ext>
                </a:extLst>
              </p:cNvPr>
              <p:cNvSpPr>
                <a:spLocks noChangeShapeType="1"/>
              </p:cNvSpPr>
              <p:nvPr/>
            </p:nvSpPr>
            <p:spPr bwMode="auto">
              <a:xfrm rot="21480000" flipH="1" flipV="1">
                <a:off x="4043956" y="4234302"/>
                <a:ext cx="1751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4" name="Line 363">
                <a:extLst>
                  <a:ext uri="{FF2B5EF4-FFF2-40B4-BE49-F238E27FC236}">
                    <a16:creationId xmlns:a16="http://schemas.microsoft.com/office/drawing/2014/main" id="{3D76FF46-E993-B5B7-2D69-462453DE2D2E}"/>
                  </a:ext>
                </a:extLst>
              </p:cNvPr>
              <p:cNvSpPr>
                <a:spLocks noChangeShapeType="1"/>
              </p:cNvSpPr>
              <p:nvPr/>
            </p:nvSpPr>
            <p:spPr bwMode="auto">
              <a:xfrm rot="21480000" flipH="1" flipV="1">
                <a:off x="4027606" y="4217374"/>
                <a:ext cx="15851"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5" name="Line 364">
                <a:extLst>
                  <a:ext uri="{FF2B5EF4-FFF2-40B4-BE49-F238E27FC236}">
                    <a16:creationId xmlns:a16="http://schemas.microsoft.com/office/drawing/2014/main" id="{6B312B35-8B69-4C87-DF2E-E022A79EDEF8}"/>
                  </a:ext>
                </a:extLst>
              </p:cNvPr>
              <p:cNvSpPr>
                <a:spLocks noChangeShapeType="1"/>
              </p:cNvSpPr>
              <p:nvPr/>
            </p:nvSpPr>
            <p:spPr bwMode="auto">
              <a:xfrm rot="21480000" flipH="1" flipV="1">
                <a:off x="4023911" y="4214378"/>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6" name="Line 365">
                <a:extLst>
                  <a:ext uri="{FF2B5EF4-FFF2-40B4-BE49-F238E27FC236}">
                    <a16:creationId xmlns:a16="http://schemas.microsoft.com/office/drawing/2014/main" id="{37D22872-372E-6D05-40E1-B5A4EF3A598F}"/>
                  </a:ext>
                </a:extLst>
              </p:cNvPr>
              <p:cNvSpPr>
                <a:spLocks noChangeShapeType="1"/>
              </p:cNvSpPr>
              <p:nvPr/>
            </p:nvSpPr>
            <p:spPr bwMode="auto">
              <a:xfrm rot="21480000" flipH="1" flipV="1">
                <a:off x="4021337" y="4213647"/>
                <a:ext cx="2503"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7" name="Line 366">
                <a:extLst>
                  <a:ext uri="{FF2B5EF4-FFF2-40B4-BE49-F238E27FC236}">
                    <a16:creationId xmlns:a16="http://schemas.microsoft.com/office/drawing/2014/main" id="{30145E3E-469A-E427-0FAC-101B70002A26}"/>
                  </a:ext>
                </a:extLst>
              </p:cNvPr>
              <p:cNvSpPr>
                <a:spLocks noChangeShapeType="1"/>
              </p:cNvSpPr>
              <p:nvPr/>
            </p:nvSpPr>
            <p:spPr bwMode="auto">
              <a:xfrm rot="21480000" flipH="1">
                <a:off x="4015486" y="4213793"/>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8" name="Line 367">
                <a:extLst>
                  <a:ext uri="{FF2B5EF4-FFF2-40B4-BE49-F238E27FC236}">
                    <a16:creationId xmlns:a16="http://schemas.microsoft.com/office/drawing/2014/main" id="{0F5E7FD2-7F97-1038-A844-840BCFE2182C}"/>
                  </a:ext>
                </a:extLst>
              </p:cNvPr>
              <p:cNvSpPr>
                <a:spLocks noChangeShapeType="1"/>
              </p:cNvSpPr>
              <p:nvPr/>
            </p:nvSpPr>
            <p:spPr bwMode="auto">
              <a:xfrm rot="21480000" flipH="1" flipV="1">
                <a:off x="4007850" y="4206520"/>
                <a:ext cx="750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9" name="Line 368">
                <a:extLst>
                  <a:ext uri="{FF2B5EF4-FFF2-40B4-BE49-F238E27FC236}">
                    <a16:creationId xmlns:a16="http://schemas.microsoft.com/office/drawing/2014/main" id="{3F8CE95E-B4E3-29B8-F9F9-47C6E34ADB46}"/>
                  </a:ext>
                </a:extLst>
              </p:cNvPr>
              <p:cNvSpPr>
                <a:spLocks noChangeShapeType="1"/>
              </p:cNvSpPr>
              <p:nvPr/>
            </p:nvSpPr>
            <p:spPr bwMode="auto">
              <a:xfrm rot="21480000" flipH="1" flipV="1">
                <a:off x="4004987" y="4193353"/>
                <a:ext cx="2503"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0" name="Line 369">
                <a:extLst>
                  <a:ext uri="{FF2B5EF4-FFF2-40B4-BE49-F238E27FC236}">
                    <a16:creationId xmlns:a16="http://schemas.microsoft.com/office/drawing/2014/main" id="{0C0625C8-45EA-3B10-AE1C-FB6F3C4CC892}"/>
                  </a:ext>
                </a:extLst>
              </p:cNvPr>
              <p:cNvSpPr>
                <a:spLocks noChangeShapeType="1"/>
              </p:cNvSpPr>
              <p:nvPr/>
            </p:nvSpPr>
            <p:spPr bwMode="auto">
              <a:xfrm rot="21480000" flipV="1">
                <a:off x="4004550" y="4181652"/>
                <a:ext cx="417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1" name="Line 370">
                <a:extLst>
                  <a:ext uri="{FF2B5EF4-FFF2-40B4-BE49-F238E27FC236}">
                    <a16:creationId xmlns:a16="http://schemas.microsoft.com/office/drawing/2014/main" id="{1F6F01B3-888A-1BE6-BC66-83A32D586FEB}"/>
                  </a:ext>
                </a:extLst>
              </p:cNvPr>
              <p:cNvSpPr>
                <a:spLocks noChangeShapeType="1"/>
              </p:cNvSpPr>
              <p:nvPr/>
            </p:nvSpPr>
            <p:spPr bwMode="auto">
              <a:xfrm rot="21480000" flipV="1">
                <a:off x="4008440" y="4177238"/>
                <a:ext cx="1001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2" name="Line 371">
                <a:extLst>
                  <a:ext uri="{FF2B5EF4-FFF2-40B4-BE49-F238E27FC236}">
                    <a16:creationId xmlns:a16="http://schemas.microsoft.com/office/drawing/2014/main" id="{5588E398-7E8D-12FF-0B4D-F16C824715CE}"/>
                  </a:ext>
                </a:extLst>
              </p:cNvPr>
              <p:cNvSpPr>
                <a:spLocks noChangeShapeType="1"/>
              </p:cNvSpPr>
              <p:nvPr/>
            </p:nvSpPr>
            <p:spPr bwMode="auto">
              <a:xfrm rot="21480000" flipH="1" flipV="1">
                <a:off x="4010738" y="4169690"/>
                <a:ext cx="750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3" name="Line 372">
                <a:extLst>
                  <a:ext uri="{FF2B5EF4-FFF2-40B4-BE49-F238E27FC236}">
                    <a16:creationId xmlns:a16="http://schemas.microsoft.com/office/drawing/2014/main" id="{47E186D2-8A0A-98BF-3DA7-82500233723A}"/>
                  </a:ext>
                </a:extLst>
              </p:cNvPr>
              <p:cNvSpPr>
                <a:spLocks noChangeShapeType="1"/>
              </p:cNvSpPr>
              <p:nvPr/>
            </p:nvSpPr>
            <p:spPr bwMode="auto">
              <a:xfrm rot="21480000" flipH="1" flipV="1">
                <a:off x="4002167" y="4164130"/>
                <a:ext cx="834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4" name="Line 373">
                <a:extLst>
                  <a:ext uri="{FF2B5EF4-FFF2-40B4-BE49-F238E27FC236}">
                    <a16:creationId xmlns:a16="http://schemas.microsoft.com/office/drawing/2014/main" id="{EF402A37-1FC0-4888-E7CF-A917DB513906}"/>
                  </a:ext>
                </a:extLst>
              </p:cNvPr>
              <p:cNvSpPr>
                <a:spLocks noChangeShapeType="1"/>
              </p:cNvSpPr>
              <p:nvPr/>
            </p:nvSpPr>
            <p:spPr bwMode="auto">
              <a:xfrm rot="21480000" flipH="1" flipV="1">
                <a:off x="3996128" y="4158542"/>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5" name="Line 374">
                <a:extLst>
                  <a:ext uri="{FF2B5EF4-FFF2-40B4-BE49-F238E27FC236}">
                    <a16:creationId xmlns:a16="http://schemas.microsoft.com/office/drawing/2014/main" id="{B2292E30-481E-14D1-B463-DD04C144276A}"/>
                  </a:ext>
                </a:extLst>
              </p:cNvPr>
              <p:cNvSpPr>
                <a:spLocks noChangeShapeType="1"/>
              </p:cNvSpPr>
              <p:nvPr/>
            </p:nvSpPr>
            <p:spPr bwMode="auto">
              <a:xfrm rot="21480000" flipV="1">
                <a:off x="3995852" y="4148565"/>
                <a:ext cx="4171"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6" name="Line 375">
                <a:extLst>
                  <a:ext uri="{FF2B5EF4-FFF2-40B4-BE49-F238E27FC236}">
                    <a16:creationId xmlns:a16="http://schemas.microsoft.com/office/drawing/2014/main" id="{EF1BEEBB-03DE-182D-7AB0-89B009DF4BC4}"/>
                  </a:ext>
                </a:extLst>
              </p:cNvPr>
              <p:cNvSpPr>
                <a:spLocks noChangeShapeType="1"/>
              </p:cNvSpPr>
              <p:nvPr/>
            </p:nvSpPr>
            <p:spPr bwMode="auto">
              <a:xfrm rot="21480000" flipH="1">
                <a:off x="3992371" y="414862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7" name="Line 376">
                <a:extLst>
                  <a:ext uri="{FF2B5EF4-FFF2-40B4-BE49-F238E27FC236}">
                    <a16:creationId xmlns:a16="http://schemas.microsoft.com/office/drawing/2014/main" id="{B626C56C-1D60-43DD-FEA4-B8931BADF0C8}"/>
                  </a:ext>
                </a:extLst>
              </p:cNvPr>
              <p:cNvSpPr>
                <a:spLocks noChangeShapeType="1"/>
              </p:cNvSpPr>
              <p:nvPr/>
            </p:nvSpPr>
            <p:spPr bwMode="auto">
              <a:xfrm rot="21480000" flipH="1" flipV="1">
                <a:off x="3973981" y="4146575"/>
                <a:ext cx="1835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8" name="Line 377">
                <a:extLst>
                  <a:ext uri="{FF2B5EF4-FFF2-40B4-BE49-F238E27FC236}">
                    <a16:creationId xmlns:a16="http://schemas.microsoft.com/office/drawing/2014/main" id="{B45E8B84-DFCC-AF56-8452-D8E95D33D048}"/>
                  </a:ext>
                </a:extLst>
              </p:cNvPr>
              <p:cNvSpPr>
                <a:spLocks noChangeShapeType="1"/>
              </p:cNvSpPr>
              <p:nvPr/>
            </p:nvSpPr>
            <p:spPr bwMode="auto">
              <a:xfrm rot="21480000" flipH="1">
                <a:off x="3962238" y="4147100"/>
                <a:ext cx="11679"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9" name="Line 378">
                <a:extLst>
                  <a:ext uri="{FF2B5EF4-FFF2-40B4-BE49-F238E27FC236}">
                    <a16:creationId xmlns:a16="http://schemas.microsoft.com/office/drawing/2014/main" id="{67F9AFF8-D4CB-7128-B154-9E980927D843}"/>
                  </a:ext>
                </a:extLst>
              </p:cNvPr>
              <p:cNvSpPr>
                <a:spLocks noChangeShapeType="1"/>
              </p:cNvSpPr>
              <p:nvPr/>
            </p:nvSpPr>
            <p:spPr bwMode="auto">
              <a:xfrm rot="21480000" flipH="1">
                <a:off x="3948942" y="4147536"/>
                <a:ext cx="1334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0" name="Line 379">
                <a:extLst>
                  <a:ext uri="{FF2B5EF4-FFF2-40B4-BE49-F238E27FC236}">
                    <a16:creationId xmlns:a16="http://schemas.microsoft.com/office/drawing/2014/main" id="{510D044D-9A1D-7D7B-69EF-80564CF034C7}"/>
                  </a:ext>
                </a:extLst>
              </p:cNvPr>
              <p:cNvSpPr>
                <a:spLocks noChangeShapeType="1"/>
              </p:cNvSpPr>
              <p:nvPr/>
            </p:nvSpPr>
            <p:spPr bwMode="auto">
              <a:xfrm rot="21480000" flipH="1">
                <a:off x="3943210" y="4150372"/>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1" name="Line 380">
                <a:extLst>
                  <a:ext uri="{FF2B5EF4-FFF2-40B4-BE49-F238E27FC236}">
                    <a16:creationId xmlns:a16="http://schemas.microsoft.com/office/drawing/2014/main" id="{59C2534D-44E4-0322-4827-787111F823E3}"/>
                  </a:ext>
                </a:extLst>
              </p:cNvPr>
              <p:cNvSpPr>
                <a:spLocks noChangeShapeType="1"/>
              </p:cNvSpPr>
              <p:nvPr/>
            </p:nvSpPr>
            <p:spPr bwMode="auto">
              <a:xfrm rot="21480000" flipH="1">
                <a:off x="3927642" y="4154083"/>
                <a:ext cx="15851"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2" name="Line 381">
                <a:extLst>
                  <a:ext uri="{FF2B5EF4-FFF2-40B4-BE49-F238E27FC236}">
                    <a16:creationId xmlns:a16="http://schemas.microsoft.com/office/drawing/2014/main" id="{A009A5B4-C359-16F6-4A15-198B82BEE5A3}"/>
                  </a:ext>
                </a:extLst>
              </p:cNvPr>
              <p:cNvSpPr>
                <a:spLocks noChangeShapeType="1"/>
              </p:cNvSpPr>
              <p:nvPr/>
            </p:nvSpPr>
            <p:spPr bwMode="auto">
              <a:xfrm rot="21480000" flipH="1">
                <a:off x="3922085" y="4166970"/>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3" name="Line 382">
                <a:extLst>
                  <a:ext uri="{FF2B5EF4-FFF2-40B4-BE49-F238E27FC236}">
                    <a16:creationId xmlns:a16="http://schemas.microsoft.com/office/drawing/2014/main" id="{0A833B1A-0F10-C990-F5CE-3FA2A45F46E3}"/>
                  </a:ext>
                </a:extLst>
              </p:cNvPr>
              <p:cNvSpPr>
                <a:spLocks noChangeShapeType="1"/>
              </p:cNvSpPr>
              <p:nvPr/>
            </p:nvSpPr>
            <p:spPr bwMode="auto">
              <a:xfrm rot="21480000" flipH="1">
                <a:off x="3914654" y="4170539"/>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4" name="Line 383">
                <a:extLst>
                  <a:ext uri="{FF2B5EF4-FFF2-40B4-BE49-F238E27FC236}">
                    <a16:creationId xmlns:a16="http://schemas.microsoft.com/office/drawing/2014/main" id="{68BBD0B0-7608-3819-EF02-8ED329BFE1E0}"/>
                  </a:ext>
                </a:extLst>
              </p:cNvPr>
              <p:cNvSpPr>
                <a:spLocks noChangeShapeType="1"/>
              </p:cNvSpPr>
              <p:nvPr/>
            </p:nvSpPr>
            <p:spPr bwMode="auto">
              <a:xfrm rot="21480000" flipH="1">
                <a:off x="3907165" y="4171635"/>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5" name="Line 384">
                <a:extLst>
                  <a:ext uri="{FF2B5EF4-FFF2-40B4-BE49-F238E27FC236}">
                    <a16:creationId xmlns:a16="http://schemas.microsoft.com/office/drawing/2014/main" id="{0F692F1D-0DC5-1A18-6EE5-5ADA056F81C4}"/>
                  </a:ext>
                </a:extLst>
              </p:cNvPr>
              <p:cNvSpPr>
                <a:spLocks noChangeShapeType="1"/>
              </p:cNvSpPr>
              <p:nvPr/>
            </p:nvSpPr>
            <p:spPr bwMode="auto">
              <a:xfrm rot="21480000" flipH="1" flipV="1">
                <a:off x="3902954" y="4169336"/>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6" name="Line 385">
                <a:extLst>
                  <a:ext uri="{FF2B5EF4-FFF2-40B4-BE49-F238E27FC236}">
                    <a16:creationId xmlns:a16="http://schemas.microsoft.com/office/drawing/2014/main" id="{D138884A-1FB0-1B37-6C54-07D8E39D1125}"/>
                  </a:ext>
                </a:extLst>
              </p:cNvPr>
              <p:cNvSpPr>
                <a:spLocks noChangeShapeType="1"/>
              </p:cNvSpPr>
              <p:nvPr/>
            </p:nvSpPr>
            <p:spPr bwMode="auto">
              <a:xfrm rot="21480000" flipH="1" flipV="1">
                <a:off x="3892758" y="4161245"/>
                <a:ext cx="10011"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7" name="Line 386">
                <a:extLst>
                  <a:ext uri="{FF2B5EF4-FFF2-40B4-BE49-F238E27FC236}">
                    <a16:creationId xmlns:a16="http://schemas.microsoft.com/office/drawing/2014/main" id="{D60BEC8E-24E0-2287-1608-CD9BC617B4DE}"/>
                  </a:ext>
                </a:extLst>
              </p:cNvPr>
              <p:cNvSpPr>
                <a:spLocks noChangeShapeType="1"/>
              </p:cNvSpPr>
              <p:nvPr/>
            </p:nvSpPr>
            <p:spPr bwMode="auto">
              <a:xfrm rot="21480000" flipH="1" flipV="1">
                <a:off x="3889221" y="4158144"/>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8" name="Line 387">
                <a:extLst>
                  <a:ext uri="{FF2B5EF4-FFF2-40B4-BE49-F238E27FC236}">
                    <a16:creationId xmlns:a16="http://schemas.microsoft.com/office/drawing/2014/main" id="{D2E0E12B-4021-BCD0-6DD4-0B7168F01DAE}"/>
                  </a:ext>
                </a:extLst>
              </p:cNvPr>
              <p:cNvSpPr>
                <a:spLocks noChangeShapeType="1"/>
              </p:cNvSpPr>
              <p:nvPr/>
            </p:nvSpPr>
            <p:spPr bwMode="auto">
              <a:xfrm rot="21480000" flipH="1" flipV="1">
                <a:off x="3888257" y="4154048"/>
                <a:ext cx="834"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9" name="Line 388">
                <a:extLst>
                  <a:ext uri="{FF2B5EF4-FFF2-40B4-BE49-F238E27FC236}">
                    <a16:creationId xmlns:a16="http://schemas.microsoft.com/office/drawing/2014/main" id="{3B2D1067-E96A-25F4-1804-B7F50B557EAE}"/>
                  </a:ext>
                </a:extLst>
              </p:cNvPr>
              <p:cNvSpPr>
                <a:spLocks noChangeShapeType="1"/>
              </p:cNvSpPr>
              <p:nvPr/>
            </p:nvSpPr>
            <p:spPr bwMode="auto">
              <a:xfrm rot="21480000" flipH="1" flipV="1">
                <a:off x="3883006" y="4144143"/>
                <a:ext cx="5005"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0" name="Line 389">
                <a:extLst>
                  <a:ext uri="{FF2B5EF4-FFF2-40B4-BE49-F238E27FC236}">
                    <a16:creationId xmlns:a16="http://schemas.microsoft.com/office/drawing/2014/main" id="{8D38C4A0-D588-FB2F-6349-78AFD775E2D4}"/>
                  </a:ext>
                </a:extLst>
              </p:cNvPr>
              <p:cNvSpPr>
                <a:spLocks noChangeShapeType="1"/>
              </p:cNvSpPr>
              <p:nvPr/>
            </p:nvSpPr>
            <p:spPr bwMode="auto">
              <a:xfrm rot="21480000" flipH="1" flipV="1">
                <a:off x="3881940" y="4140912"/>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1" name="Line 390">
                <a:extLst>
                  <a:ext uri="{FF2B5EF4-FFF2-40B4-BE49-F238E27FC236}">
                    <a16:creationId xmlns:a16="http://schemas.microsoft.com/office/drawing/2014/main" id="{49A05B85-3D1B-2B3A-CB6C-BED0E1BDAEA2}"/>
                  </a:ext>
                </a:extLst>
              </p:cNvPr>
              <p:cNvSpPr>
                <a:spLocks noChangeShapeType="1"/>
              </p:cNvSpPr>
              <p:nvPr/>
            </p:nvSpPr>
            <p:spPr bwMode="auto">
              <a:xfrm rot="21480000" flipH="1" flipV="1">
                <a:off x="3876015" y="4139362"/>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2" name="Line 391">
                <a:extLst>
                  <a:ext uri="{FF2B5EF4-FFF2-40B4-BE49-F238E27FC236}">
                    <a16:creationId xmlns:a16="http://schemas.microsoft.com/office/drawing/2014/main" id="{EC7359F9-A510-9597-4BD9-3CABB42E7A3B}"/>
                  </a:ext>
                </a:extLst>
              </p:cNvPr>
              <p:cNvSpPr>
                <a:spLocks noChangeShapeType="1"/>
              </p:cNvSpPr>
              <p:nvPr/>
            </p:nvSpPr>
            <p:spPr bwMode="auto">
              <a:xfrm rot="21480000" flipH="1">
                <a:off x="3862746" y="4139695"/>
                <a:ext cx="1334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3" name="Line 392">
                <a:extLst>
                  <a:ext uri="{FF2B5EF4-FFF2-40B4-BE49-F238E27FC236}">
                    <a16:creationId xmlns:a16="http://schemas.microsoft.com/office/drawing/2014/main" id="{32BE15D0-091F-A479-284A-DBF98D16EC90}"/>
                  </a:ext>
                </a:extLst>
              </p:cNvPr>
              <p:cNvSpPr>
                <a:spLocks noChangeShapeType="1"/>
              </p:cNvSpPr>
              <p:nvPr/>
            </p:nvSpPr>
            <p:spPr bwMode="auto">
              <a:xfrm rot="21480000" flipH="1">
                <a:off x="3857014" y="4145868"/>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4" name="Line 393">
                <a:extLst>
                  <a:ext uri="{FF2B5EF4-FFF2-40B4-BE49-F238E27FC236}">
                    <a16:creationId xmlns:a16="http://schemas.microsoft.com/office/drawing/2014/main" id="{4DE7CB47-A030-6304-1AE8-E7A70EC12BC1}"/>
                  </a:ext>
                </a:extLst>
              </p:cNvPr>
              <p:cNvSpPr>
                <a:spLocks noChangeShapeType="1"/>
              </p:cNvSpPr>
              <p:nvPr/>
            </p:nvSpPr>
            <p:spPr bwMode="auto">
              <a:xfrm rot="21480000" flipH="1" flipV="1">
                <a:off x="3836927" y="4142149"/>
                <a:ext cx="20022"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5" name="Line 394">
                <a:extLst>
                  <a:ext uri="{FF2B5EF4-FFF2-40B4-BE49-F238E27FC236}">
                    <a16:creationId xmlns:a16="http://schemas.microsoft.com/office/drawing/2014/main" id="{9463D6B1-5758-EA33-DC1B-E39566EE1CBA}"/>
                  </a:ext>
                </a:extLst>
              </p:cNvPr>
              <p:cNvSpPr>
                <a:spLocks noChangeShapeType="1"/>
              </p:cNvSpPr>
              <p:nvPr/>
            </p:nvSpPr>
            <p:spPr bwMode="auto">
              <a:xfrm rot="21480000" flipH="1">
                <a:off x="3829384" y="4142631"/>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6" name="Line 395">
                <a:extLst>
                  <a:ext uri="{FF2B5EF4-FFF2-40B4-BE49-F238E27FC236}">
                    <a16:creationId xmlns:a16="http://schemas.microsoft.com/office/drawing/2014/main" id="{B4EE44EA-1A1C-D278-EC4A-5ACDDC0D7A75}"/>
                  </a:ext>
                </a:extLst>
              </p:cNvPr>
              <p:cNvSpPr>
                <a:spLocks noChangeShapeType="1"/>
              </p:cNvSpPr>
              <p:nvPr/>
            </p:nvSpPr>
            <p:spPr bwMode="auto">
              <a:xfrm rot="21480000" flipH="1">
                <a:off x="3821982" y="4144559"/>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7" name="Line 396">
                <a:extLst>
                  <a:ext uri="{FF2B5EF4-FFF2-40B4-BE49-F238E27FC236}">
                    <a16:creationId xmlns:a16="http://schemas.microsoft.com/office/drawing/2014/main" id="{528A61F9-3533-4901-6AF3-33E129CA1B0F}"/>
                  </a:ext>
                </a:extLst>
              </p:cNvPr>
              <p:cNvSpPr>
                <a:spLocks noChangeShapeType="1"/>
              </p:cNvSpPr>
              <p:nvPr/>
            </p:nvSpPr>
            <p:spPr bwMode="auto">
              <a:xfrm rot="21480000" flipH="1">
                <a:off x="3817887" y="4148933"/>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8" name="Line 397">
                <a:extLst>
                  <a:ext uri="{FF2B5EF4-FFF2-40B4-BE49-F238E27FC236}">
                    <a16:creationId xmlns:a16="http://schemas.microsoft.com/office/drawing/2014/main" id="{E799A807-82B0-45AB-D28F-61CBB424AD39}"/>
                  </a:ext>
                </a:extLst>
              </p:cNvPr>
              <p:cNvSpPr>
                <a:spLocks noChangeShapeType="1"/>
              </p:cNvSpPr>
              <p:nvPr/>
            </p:nvSpPr>
            <p:spPr bwMode="auto">
              <a:xfrm rot="21480000" flipH="1" flipV="1">
                <a:off x="3814509" y="4146562"/>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9" name="Line 398">
                <a:extLst>
                  <a:ext uri="{FF2B5EF4-FFF2-40B4-BE49-F238E27FC236}">
                    <a16:creationId xmlns:a16="http://schemas.microsoft.com/office/drawing/2014/main" id="{6C24A1A0-F9DD-D97C-C67A-846B593A6BE3}"/>
                  </a:ext>
                </a:extLst>
              </p:cNvPr>
              <p:cNvSpPr>
                <a:spLocks noChangeShapeType="1"/>
              </p:cNvSpPr>
              <p:nvPr/>
            </p:nvSpPr>
            <p:spPr bwMode="auto">
              <a:xfrm rot="21480000" flipH="1" flipV="1">
                <a:off x="3811862" y="4140827"/>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0" name="Line 399">
                <a:extLst>
                  <a:ext uri="{FF2B5EF4-FFF2-40B4-BE49-F238E27FC236}">
                    <a16:creationId xmlns:a16="http://schemas.microsoft.com/office/drawing/2014/main" id="{F2DF9E72-6BBE-A3D2-18A5-83B9DB7E50FD}"/>
                  </a:ext>
                </a:extLst>
              </p:cNvPr>
              <p:cNvSpPr>
                <a:spLocks noChangeShapeType="1"/>
              </p:cNvSpPr>
              <p:nvPr/>
            </p:nvSpPr>
            <p:spPr bwMode="auto">
              <a:xfrm rot="21480000" flipV="1">
                <a:off x="3811702" y="4137507"/>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1" name="Line 400">
                <a:extLst>
                  <a:ext uri="{FF2B5EF4-FFF2-40B4-BE49-F238E27FC236}">
                    <a16:creationId xmlns:a16="http://schemas.microsoft.com/office/drawing/2014/main" id="{206EBB37-0B5F-E110-E068-CC54306395F3}"/>
                  </a:ext>
                </a:extLst>
              </p:cNvPr>
              <p:cNvSpPr>
                <a:spLocks noChangeShapeType="1"/>
              </p:cNvSpPr>
              <p:nvPr/>
            </p:nvSpPr>
            <p:spPr bwMode="auto">
              <a:xfrm rot="21480000" flipV="1">
                <a:off x="3813267" y="4134933"/>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2" name="Line 401">
                <a:extLst>
                  <a:ext uri="{FF2B5EF4-FFF2-40B4-BE49-F238E27FC236}">
                    <a16:creationId xmlns:a16="http://schemas.microsoft.com/office/drawing/2014/main" id="{7710A09F-23C5-A648-E5B0-EAE244B8928D}"/>
                  </a:ext>
                </a:extLst>
              </p:cNvPr>
              <p:cNvSpPr>
                <a:spLocks noChangeShapeType="1"/>
              </p:cNvSpPr>
              <p:nvPr/>
            </p:nvSpPr>
            <p:spPr bwMode="auto">
              <a:xfrm rot="21480000" flipV="1">
                <a:off x="3815638" y="4129887"/>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3" name="Line 402">
                <a:extLst>
                  <a:ext uri="{FF2B5EF4-FFF2-40B4-BE49-F238E27FC236}">
                    <a16:creationId xmlns:a16="http://schemas.microsoft.com/office/drawing/2014/main" id="{6C13C168-F5F3-B1AC-7FDF-6B900DC78900}"/>
                  </a:ext>
                </a:extLst>
              </p:cNvPr>
              <p:cNvSpPr>
                <a:spLocks noChangeShapeType="1"/>
              </p:cNvSpPr>
              <p:nvPr/>
            </p:nvSpPr>
            <p:spPr bwMode="auto">
              <a:xfrm rot="21480000" flipV="1">
                <a:off x="3815449" y="4124021"/>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4" name="Line 403">
                <a:extLst>
                  <a:ext uri="{FF2B5EF4-FFF2-40B4-BE49-F238E27FC236}">
                    <a16:creationId xmlns:a16="http://schemas.microsoft.com/office/drawing/2014/main" id="{C6B68458-DF36-B409-A165-1F9FA484D55C}"/>
                  </a:ext>
                </a:extLst>
              </p:cNvPr>
              <p:cNvSpPr>
                <a:spLocks noChangeShapeType="1"/>
              </p:cNvSpPr>
              <p:nvPr/>
            </p:nvSpPr>
            <p:spPr bwMode="auto">
              <a:xfrm rot="21480000" flipV="1">
                <a:off x="3816971" y="4121463"/>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5" name="Line 404">
                <a:extLst>
                  <a:ext uri="{FF2B5EF4-FFF2-40B4-BE49-F238E27FC236}">
                    <a16:creationId xmlns:a16="http://schemas.microsoft.com/office/drawing/2014/main" id="{E46C40BB-8BD1-E549-459A-9F9EAE4542D7}"/>
                  </a:ext>
                </a:extLst>
              </p:cNvPr>
              <p:cNvSpPr>
                <a:spLocks noChangeShapeType="1"/>
              </p:cNvSpPr>
              <p:nvPr/>
            </p:nvSpPr>
            <p:spPr bwMode="auto">
              <a:xfrm rot="21480000" flipH="1">
                <a:off x="3816956" y="4121463"/>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6" name="Line 405">
                <a:extLst>
                  <a:ext uri="{FF2B5EF4-FFF2-40B4-BE49-F238E27FC236}">
                    <a16:creationId xmlns:a16="http://schemas.microsoft.com/office/drawing/2014/main" id="{98E59705-AFC3-19BB-D595-695138045312}"/>
                  </a:ext>
                </a:extLst>
              </p:cNvPr>
              <p:cNvSpPr>
                <a:spLocks noChangeShapeType="1"/>
              </p:cNvSpPr>
              <p:nvPr/>
            </p:nvSpPr>
            <p:spPr bwMode="auto">
              <a:xfrm rot="21480000" flipH="1">
                <a:off x="3812830" y="4123232"/>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7" name="Line 407">
                <a:extLst>
                  <a:ext uri="{FF2B5EF4-FFF2-40B4-BE49-F238E27FC236}">
                    <a16:creationId xmlns:a16="http://schemas.microsoft.com/office/drawing/2014/main" id="{276C33D7-BC1A-6EDB-4E5F-D0D36E55F47C}"/>
                  </a:ext>
                </a:extLst>
              </p:cNvPr>
              <p:cNvSpPr>
                <a:spLocks noChangeShapeType="1"/>
              </p:cNvSpPr>
              <p:nvPr/>
            </p:nvSpPr>
            <p:spPr bwMode="auto">
              <a:xfrm rot="21480000" flipH="1">
                <a:off x="3809540" y="4124197"/>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8" name="Line 408">
                <a:extLst>
                  <a:ext uri="{FF2B5EF4-FFF2-40B4-BE49-F238E27FC236}">
                    <a16:creationId xmlns:a16="http://schemas.microsoft.com/office/drawing/2014/main" id="{BFE9500B-0ECF-B926-4BAE-9A9E28AB12AC}"/>
                  </a:ext>
                </a:extLst>
              </p:cNvPr>
              <p:cNvSpPr>
                <a:spLocks noChangeShapeType="1"/>
              </p:cNvSpPr>
              <p:nvPr/>
            </p:nvSpPr>
            <p:spPr bwMode="auto">
              <a:xfrm rot="21480000" flipH="1">
                <a:off x="3801361" y="4126066"/>
                <a:ext cx="8342"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9" name="Line 409">
                <a:extLst>
                  <a:ext uri="{FF2B5EF4-FFF2-40B4-BE49-F238E27FC236}">
                    <a16:creationId xmlns:a16="http://schemas.microsoft.com/office/drawing/2014/main" id="{310CA66E-36B4-A53D-DEA5-B0CE1F6F614C}"/>
                  </a:ext>
                </a:extLst>
              </p:cNvPr>
              <p:cNvSpPr>
                <a:spLocks noChangeShapeType="1"/>
              </p:cNvSpPr>
              <p:nvPr/>
            </p:nvSpPr>
            <p:spPr bwMode="auto">
              <a:xfrm rot="21480000" flipH="1">
                <a:off x="3795701" y="4133819"/>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0" name="Line 410">
                <a:extLst>
                  <a:ext uri="{FF2B5EF4-FFF2-40B4-BE49-F238E27FC236}">
                    <a16:creationId xmlns:a16="http://schemas.microsoft.com/office/drawing/2014/main" id="{9A8EA4A4-2DBD-5A15-1772-FEDB5D06FC33}"/>
                  </a:ext>
                </a:extLst>
              </p:cNvPr>
              <p:cNvSpPr>
                <a:spLocks noChangeShapeType="1"/>
              </p:cNvSpPr>
              <p:nvPr/>
            </p:nvSpPr>
            <p:spPr bwMode="auto">
              <a:xfrm rot="21480000">
                <a:off x="3795833" y="4136407"/>
                <a:ext cx="834"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1" name="Line 411">
                <a:extLst>
                  <a:ext uri="{FF2B5EF4-FFF2-40B4-BE49-F238E27FC236}">
                    <a16:creationId xmlns:a16="http://schemas.microsoft.com/office/drawing/2014/main" id="{523A20A7-B7EF-7389-A9D3-1F0513E2AB1B}"/>
                  </a:ext>
                </a:extLst>
              </p:cNvPr>
              <p:cNvSpPr>
                <a:spLocks noChangeShapeType="1"/>
              </p:cNvSpPr>
              <p:nvPr/>
            </p:nvSpPr>
            <p:spPr bwMode="auto">
              <a:xfrm rot="21480000">
                <a:off x="3796798" y="4141395"/>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2" name="Line 412">
                <a:extLst>
                  <a:ext uri="{FF2B5EF4-FFF2-40B4-BE49-F238E27FC236}">
                    <a16:creationId xmlns:a16="http://schemas.microsoft.com/office/drawing/2014/main" id="{C433A9C7-53D0-2AAB-9F75-BB21B0E9D112}"/>
                  </a:ext>
                </a:extLst>
              </p:cNvPr>
              <p:cNvSpPr>
                <a:spLocks noChangeShapeType="1"/>
              </p:cNvSpPr>
              <p:nvPr/>
            </p:nvSpPr>
            <p:spPr bwMode="auto">
              <a:xfrm rot="21480000">
                <a:off x="3796899" y="4143838"/>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3" name="Line 413">
                <a:extLst>
                  <a:ext uri="{FF2B5EF4-FFF2-40B4-BE49-F238E27FC236}">
                    <a16:creationId xmlns:a16="http://schemas.microsoft.com/office/drawing/2014/main" id="{A5AA0C12-90B5-DE44-7FF6-79EFEB793122}"/>
                  </a:ext>
                </a:extLst>
              </p:cNvPr>
              <p:cNvSpPr>
                <a:spLocks noChangeShapeType="1"/>
              </p:cNvSpPr>
              <p:nvPr/>
            </p:nvSpPr>
            <p:spPr bwMode="auto">
              <a:xfrm rot="21480000">
                <a:off x="3800336" y="4147071"/>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4" name="Line 414">
                <a:extLst>
                  <a:ext uri="{FF2B5EF4-FFF2-40B4-BE49-F238E27FC236}">
                    <a16:creationId xmlns:a16="http://schemas.microsoft.com/office/drawing/2014/main" id="{641C32A5-76A4-AA7D-E00E-2A5928CFC237}"/>
                  </a:ext>
                </a:extLst>
              </p:cNvPr>
              <p:cNvSpPr>
                <a:spLocks noChangeShapeType="1"/>
              </p:cNvSpPr>
              <p:nvPr/>
            </p:nvSpPr>
            <p:spPr bwMode="auto">
              <a:xfrm rot="21480000">
                <a:off x="3802910" y="4149500"/>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5" name="Line 415">
                <a:extLst>
                  <a:ext uri="{FF2B5EF4-FFF2-40B4-BE49-F238E27FC236}">
                    <a16:creationId xmlns:a16="http://schemas.microsoft.com/office/drawing/2014/main" id="{4FD4AEDD-D9B4-796A-02B0-5A53D71138F7}"/>
                  </a:ext>
                </a:extLst>
              </p:cNvPr>
              <p:cNvSpPr>
                <a:spLocks noChangeShapeType="1"/>
              </p:cNvSpPr>
              <p:nvPr/>
            </p:nvSpPr>
            <p:spPr bwMode="auto">
              <a:xfrm rot="21480000">
                <a:off x="3804651" y="4151109"/>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6" name="Line 416">
                <a:extLst>
                  <a:ext uri="{FF2B5EF4-FFF2-40B4-BE49-F238E27FC236}">
                    <a16:creationId xmlns:a16="http://schemas.microsoft.com/office/drawing/2014/main" id="{096CF190-34C1-1285-9D21-5525845C2ED4}"/>
                  </a:ext>
                </a:extLst>
              </p:cNvPr>
              <p:cNvSpPr>
                <a:spLocks noChangeShapeType="1"/>
              </p:cNvSpPr>
              <p:nvPr/>
            </p:nvSpPr>
            <p:spPr bwMode="auto">
              <a:xfrm rot="21480000">
                <a:off x="3806595" y="4153578"/>
                <a:ext cx="0"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7" name="Line 417">
                <a:extLst>
                  <a:ext uri="{FF2B5EF4-FFF2-40B4-BE49-F238E27FC236}">
                    <a16:creationId xmlns:a16="http://schemas.microsoft.com/office/drawing/2014/main" id="{BA867BD7-CE98-B1BB-F6D3-87F5811BFCF9}"/>
                  </a:ext>
                </a:extLst>
              </p:cNvPr>
              <p:cNvSpPr>
                <a:spLocks noChangeShapeType="1"/>
              </p:cNvSpPr>
              <p:nvPr/>
            </p:nvSpPr>
            <p:spPr bwMode="auto">
              <a:xfrm rot="21480000">
                <a:off x="3806901" y="416692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8" name="Line 418">
                <a:extLst>
                  <a:ext uri="{FF2B5EF4-FFF2-40B4-BE49-F238E27FC236}">
                    <a16:creationId xmlns:a16="http://schemas.microsoft.com/office/drawing/2014/main" id="{06F0FECE-A0BC-B47E-6FA4-C4AC0B2ABF1A}"/>
                  </a:ext>
                </a:extLst>
              </p:cNvPr>
              <p:cNvSpPr>
                <a:spLocks noChangeShapeType="1"/>
              </p:cNvSpPr>
              <p:nvPr/>
            </p:nvSpPr>
            <p:spPr bwMode="auto">
              <a:xfrm rot="21480000" flipH="1">
                <a:off x="3805364" y="417111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9" name="Line 419">
                <a:extLst>
                  <a:ext uri="{FF2B5EF4-FFF2-40B4-BE49-F238E27FC236}">
                    <a16:creationId xmlns:a16="http://schemas.microsoft.com/office/drawing/2014/main" id="{BC60AFA1-8569-376D-38BD-77DFC4A73648}"/>
                  </a:ext>
                </a:extLst>
              </p:cNvPr>
              <p:cNvSpPr>
                <a:spLocks noChangeShapeType="1"/>
              </p:cNvSpPr>
              <p:nvPr/>
            </p:nvSpPr>
            <p:spPr bwMode="auto">
              <a:xfrm rot="21480000" flipH="1">
                <a:off x="3795633" y="4174655"/>
                <a:ext cx="10011"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0" name="Line 420">
                <a:extLst>
                  <a:ext uri="{FF2B5EF4-FFF2-40B4-BE49-F238E27FC236}">
                    <a16:creationId xmlns:a16="http://schemas.microsoft.com/office/drawing/2014/main" id="{32869CD6-ECE6-7768-03B6-01B8813E10C6}"/>
                  </a:ext>
                </a:extLst>
              </p:cNvPr>
              <p:cNvSpPr>
                <a:spLocks noChangeShapeType="1"/>
              </p:cNvSpPr>
              <p:nvPr/>
            </p:nvSpPr>
            <p:spPr bwMode="auto">
              <a:xfrm rot="21480000" flipH="1">
                <a:off x="3794216" y="418736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1" name="Line 421">
                <a:extLst>
                  <a:ext uri="{FF2B5EF4-FFF2-40B4-BE49-F238E27FC236}">
                    <a16:creationId xmlns:a16="http://schemas.microsoft.com/office/drawing/2014/main" id="{E3784C43-4C74-00C6-2AE5-09B12AE304C3}"/>
                  </a:ext>
                </a:extLst>
              </p:cNvPr>
              <p:cNvSpPr>
                <a:spLocks noChangeShapeType="1"/>
              </p:cNvSpPr>
              <p:nvPr/>
            </p:nvSpPr>
            <p:spPr bwMode="auto">
              <a:xfrm rot="21480000" flipH="1" flipV="1">
                <a:off x="3714109" y="4186293"/>
                <a:ext cx="8008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2" name="Line 422">
                <a:extLst>
                  <a:ext uri="{FF2B5EF4-FFF2-40B4-BE49-F238E27FC236}">
                    <a16:creationId xmlns:a16="http://schemas.microsoft.com/office/drawing/2014/main" id="{74A6AA11-5A1A-B740-2630-CB8124EF98F9}"/>
                  </a:ext>
                </a:extLst>
              </p:cNvPr>
              <p:cNvSpPr>
                <a:spLocks noChangeShapeType="1"/>
              </p:cNvSpPr>
              <p:nvPr/>
            </p:nvSpPr>
            <p:spPr bwMode="auto">
              <a:xfrm rot="21480000" flipH="1">
                <a:off x="3684973" y="4188199"/>
                <a:ext cx="2919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3" name="Line 423">
                <a:extLst>
                  <a:ext uri="{FF2B5EF4-FFF2-40B4-BE49-F238E27FC236}">
                    <a16:creationId xmlns:a16="http://schemas.microsoft.com/office/drawing/2014/main" id="{1291823A-9B77-EB94-7128-C03BE4D9E7A9}"/>
                  </a:ext>
                </a:extLst>
              </p:cNvPr>
              <p:cNvSpPr>
                <a:spLocks noChangeShapeType="1"/>
              </p:cNvSpPr>
              <p:nvPr/>
            </p:nvSpPr>
            <p:spPr bwMode="auto">
              <a:xfrm rot="21480000" flipH="1">
                <a:off x="3680957" y="4194619"/>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4" name="Line 424">
                <a:extLst>
                  <a:ext uri="{FF2B5EF4-FFF2-40B4-BE49-F238E27FC236}">
                    <a16:creationId xmlns:a16="http://schemas.microsoft.com/office/drawing/2014/main" id="{611CEBFF-BAED-4A37-2973-9BA38FB99C41}"/>
                  </a:ext>
                </a:extLst>
              </p:cNvPr>
              <p:cNvSpPr>
                <a:spLocks noChangeShapeType="1"/>
              </p:cNvSpPr>
              <p:nvPr/>
            </p:nvSpPr>
            <p:spPr bwMode="auto">
              <a:xfrm rot="21480000" flipH="1">
                <a:off x="3678660" y="4197234"/>
                <a:ext cx="2503"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5" name="Line 425">
                <a:extLst>
                  <a:ext uri="{FF2B5EF4-FFF2-40B4-BE49-F238E27FC236}">
                    <a16:creationId xmlns:a16="http://schemas.microsoft.com/office/drawing/2014/main" id="{95311A5B-DAA6-AE3B-B922-EE143A1EFC7F}"/>
                  </a:ext>
                </a:extLst>
              </p:cNvPr>
              <p:cNvSpPr>
                <a:spLocks noChangeShapeType="1"/>
              </p:cNvSpPr>
              <p:nvPr/>
            </p:nvSpPr>
            <p:spPr bwMode="auto">
              <a:xfrm rot="21480000" flipH="1">
                <a:off x="3673846" y="4206539"/>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6" name="Line 426">
                <a:extLst>
                  <a:ext uri="{FF2B5EF4-FFF2-40B4-BE49-F238E27FC236}">
                    <a16:creationId xmlns:a16="http://schemas.microsoft.com/office/drawing/2014/main" id="{40A3A7AA-F4DE-F890-9387-57187AE7FC52}"/>
                  </a:ext>
                </a:extLst>
              </p:cNvPr>
              <p:cNvSpPr>
                <a:spLocks noChangeShapeType="1"/>
              </p:cNvSpPr>
              <p:nvPr/>
            </p:nvSpPr>
            <p:spPr bwMode="auto">
              <a:xfrm rot="21480000" flipH="1" flipV="1">
                <a:off x="3655442" y="4203610"/>
                <a:ext cx="18353"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7" name="Line 427">
                <a:extLst>
                  <a:ext uri="{FF2B5EF4-FFF2-40B4-BE49-F238E27FC236}">
                    <a16:creationId xmlns:a16="http://schemas.microsoft.com/office/drawing/2014/main" id="{0A52FA10-E807-7C2D-475E-385D199D15CD}"/>
                  </a:ext>
                </a:extLst>
              </p:cNvPr>
              <p:cNvSpPr>
                <a:spLocks noChangeShapeType="1"/>
              </p:cNvSpPr>
              <p:nvPr/>
            </p:nvSpPr>
            <p:spPr bwMode="auto">
              <a:xfrm rot="21480000" flipH="1">
                <a:off x="3627838" y="4204412"/>
                <a:ext cx="2753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8" name="Line 428">
                <a:extLst>
                  <a:ext uri="{FF2B5EF4-FFF2-40B4-BE49-F238E27FC236}">
                    <a16:creationId xmlns:a16="http://schemas.microsoft.com/office/drawing/2014/main" id="{073E257F-C069-6AA6-D32B-6752BC35EC42}"/>
                  </a:ext>
                </a:extLst>
              </p:cNvPr>
              <p:cNvSpPr>
                <a:spLocks noChangeShapeType="1"/>
              </p:cNvSpPr>
              <p:nvPr/>
            </p:nvSpPr>
            <p:spPr bwMode="auto">
              <a:xfrm rot="21480000" flipH="1" flipV="1">
                <a:off x="3611123" y="4202682"/>
                <a:ext cx="1668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9" name="Line 429">
                <a:extLst>
                  <a:ext uri="{FF2B5EF4-FFF2-40B4-BE49-F238E27FC236}">
                    <a16:creationId xmlns:a16="http://schemas.microsoft.com/office/drawing/2014/main" id="{9F70BCE8-046A-BDE6-B6A9-BE1D400E037A}"/>
                  </a:ext>
                </a:extLst>
              </p:cNvPr>
              <p:cNvSpPr>
                <a:spLocks noChangeShapeType="1"/>
              </p:cNvSpPr>
              <p:nvPr/>
            </p:nvSpPr>
            <p:spPr bwMode="auto">
              <a:xfrm rot="21480000" flipH="1">
                <a:off x="3605247" y="4203076"/>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0" name="Line 430">
                <a:extLst>
                  <a:ext uri="{FF2B5EF4-FFF2-40B4-BE49-F238E27FC236}">
                    <a16:creationId xmlns:a16="http://schemas.microsoft.com/office/drawing/2014/main" id="{7F9C4C6E-9788-DDCE-24D8-95DB49095287}"/>
                  </a:ext>
                </a:extLst>
              </p:cNvPr>
              <p:cNvSpPr>
                <a:spLocks noChangeShapeType="1"/>
              </p:cNvSpPr>
              <p:nvPr/>
            </p:nvSpPr>
            <p:spPr bwMode="auto">
              <a:xfrm rot="21480000" flipH="1">
                <a:off x="3604444" y="4203192"/>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1" name="Line 431">
                <a:extLst>
                  <a:ext uri="{FF2B5EF4-FFF2-40B4-BE49-F238E27FC236}">
                    <a16:creationId xmlns:a16="http://schemas.microsoft.com/office/drawing/2014/main" id="{E443DE51-45BC-A3A1-533C-DE7050BEAFF8}"/>
                  </a:ext>
                </a:extLst>
              </p:cNvPr>
              <p:cNvSpPr>
                <a:spLocks noChangeShapeType="1"/>
              </p:cNvSpPr>
              <p:nvPr/>
            </p:nvSpPr>
            <p:spPr bwMode="auto">
              <a:xfrm rot="21480000" flipH="1">
                <a:off x="3593747" y="4205062"/>
                <a:ext cx="1084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2" name="Line 432">
                <a:extLst>
                  <a:ext uri="{FF2B5EF4-FFF2-40B4-BE49-F238E27FC236}">
                    <a16:creationId xmlns:a16="http://schemas.microsoft.com/office/drawing/2014/main" id="{60BFDCF5-94E4-6A9B-BAE5-388CCC2258DC}"/>
                  </a:ext>
                </a:extLst>
              </p:cNvPr>
              <p:cNvSpPr>
                <a:spLocks noChangeShapeType="1"/>
              </p:cNvSpPr>
              <p:nvPr/>
            </p:nvSpPr>
            <p:spPr bwMode="auto">
              <a:xfrm rot="21480000" flipH="1">
                <a:off x="3593135" y="4211936"/>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3" name="Line 433">
                <a:extLst>
                  <a:ext uri="{FF2B5EF4-FFF2-40B4-BE49-F238E27FC236}">
                    <a16:creationId xmlns:a16="http://schemas.microsoft.com/office/drawing/2014/main" id="{B2CA243C-EDEE-13CB-4A74-5B3CE669DF51}"/>
                  </a:ext>
                </a:extLst>
              </p:cNvPr>
              <p:cNvSpPr>
                <a:spLocks noChangeShapeType="1"/>
              </p:cNvSpPr>
              <p:nvPr/>
            </p:nvSpPr>
            <p:spPr bwMode="auto">
              <a:xfrm rot="21480000" flipH="1">
                <a:off x="3590105" y="4217843"/>
                <a:ext cx="333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4" name="Line 434">
                <a:extLst>
                  <a:ext uri="{FF2B5EF4-FFF2-40B4-BE49-F238E27FC236}">
                    <a16:creationId xmlns:a16="http://schemas.microsoft.com/office/drawing/2014/main" id="{367674F9-588F-AD72-E9B8-36C14BEFF0FA}"/>
                  </a:ext>
                </a:extLst>
              </p:cNvPr>
              <p:cNvSpPr>
                <a:spLocks noChangeShapeType="1"/>
              </p:cNvSpPr>
              <p:nvPr/>
            </p:nvSpPr>
            <p:spPr bwMode="auto">
              <a:xfrm rot="21480000" flipH="1">
                <a:off x="3588744" y="4229604"/>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5" name="Line 435">
                <a:extLst>
                  <a:ext uri="{FF2B5EF4-FFF2-40B4-BE49-F238E27FC236}">
                    <a16:creationId xmlns:a16="http://schemas.microsoft.com/office/drawing/2014/main" id="{40C665B6-8661-08D8-D293-01E0C6C5D208}"/>
                  </a:ext>
                </a:extLst>
              </p:cNvPr>
              <p:cNvSpPr>
                <a:spLocks noChangeShapeType="1"/>
              </p:cNvSpPr>
              <p:nvPr/>
            </p:nvSpPr>
            <p:spPr bwMode="auto">
              <a:xfrm rot="21480000" flipH="1">
                <a:off x="3582276" y="4235586"/>
                <a:ext cx="667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6" name="Line 436">
                <a:extLst>
                  <a:ext uri="{FF2B5EF4-FFF2-40B4-BE49-F238E27FC236}">
                    <a16:creationId xmlns:a16="http://schemas.microsoft.com/office/drawing/2014/main" id="{DBC41073-3DDD-5A38-5745-1E82AE62AD14}"/>
                  </a:ext>
                </a:extLst>
              </p:cNvPr>
              <p:cNvSpPr>
                <a:spLocks noChangeShapeType="1"/>
              </p:cNvSpPr>
              <p:nvPr/>
            </p:nvSpPr>
            <p:spPr bwMode="auto">
              <a:xfrm rot="21480000" flipH="1">
                <a:off x="3574932" y="4241670"/>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7" name="Line 437">
                <a:extLst>
                  <a:ext uri="{FF2B5EF4-FFF2-40B4-BE49-F238E27FC236}">
                    <a16:creationId xmlns:a16="http://schemas.microsoft.com/office/drawing/2014/main" id="{8C657192-94F1-BC06-DFB8-E2E64D8E3CA5}"/>
                  </a:ext>
                </a:extLst>
              </p:cNvPr>
              <p:cNvSpPr>
                <a:spLocks noChangeShapeType="1"/>
              </p:cNvSpPr>
              <p:nvPr/>
            </p:nvSpPr>
            <p:spPr bwMode="auto">
              <a:xfrm rot="21480000" flipH="1">
                <a:off x="3559191" y="4245413"/>
                <a:ext cx="1585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8" name="Line 438">
                <a:extLst>
                  <a:ext uri="{FF2B5EF4-FFF2-40B4-BE49-F238E27FC236}">
                    <a16:creationId xmlns:a16="http://schemas.microsoft.com/office/drawing/2014/main" id="{A102446C-CAB0-F638-E855-CB9E30573399}"/>
                  </a:ext>
                </a:extLst>
              </p:cNvPr>
              <p:cNvSpPr>
                <a:spLocks noChangeShapeType="1"/>
              </p:cNvSpPr>
              <p:nvPr/>
            </p:nvSpPr>
            <p:spPr bwMode="auto">
              <a:xfrm rot="21480000" flipH="1" flipV="1">
                <a:off x="3551719" y="4247489"/>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9" name="Line 439">
                <a:extLst>
                  <a:ext uri="{FF2B5EF4-FFF2-40B4-BE49-F238E27FC236}">
                    <a16:creationId xmlns:a16="http://schemas.microsoft.com/office/drawing/2014/main" id="{A4C07905-49BD-80B0-836A-6E795E1DC7C7}"/>
                  </a:ext>
                </a:extLst>
              </p:cNvPr>
              <p:cNvSpPr>
                <a:spLocks noChangeShapeType="1"/>
              </p:cNvSpPr>
              <p:nvPr/>
            </p:nvSpPr>
            <p:spPr bwMode="auto">
              <a:xfrm rot="21480000" flipH="1" flipV="1">
                <a:off x="3543337" y="4246098"/>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0" name="Line 440">
                <a:extLst>
                  <a:ext uri="{FF2B5EF4-FFF2-40B4-BE49-F238E27FC236}">
                    <a16:creationId xmlns:a16="http://schemas.microsoft.com/office/drawing/2014/main" id="{257364BC-BE62-6A2D-9C6C-6540D17EDA59}"/>
                  </a:ext>
                </a:extLst>
              </p:cNvPr>
              <p:cNvSpPr>
                <a:spLocks noChangeShapeType="1"/>
              </p:cNvSpPr>
              <p:nvPr/>
            </p:nvSpPr>
            <p:spPr bwMode="auto">
              <a:xfrm rot="21480000" flipH="1">
                <a:off x="3534166" y="4246403"/>
                <a:ext cx="917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1" name="Line 441">
                <a:extLst>
                  <a:ext uri="{FF2B5EF4-FFF2-40B4-BE49-F238E27FC236}">
                    <a16:creationId xmlns:a16="http://schemas.microsoft.com/office/drawing/2014/main" id="{42DBD23B-EBE2-B7FF-1407-9EC6E9581F60}"/>
                  </a:ext>
                </a:extLst>
              </p:cNvPr>
              <p:cNvSpPr>
                <a:spLocks noChangeShapeType="1"/>
              </p:cNvSpPr>
              <p:nvPr/>
            </p:nvSpPr>
            <p:spPr bwMode="auto">
              <a:xfrm rot="21480000" flipH="1">
                <a:off x="3518672" y="4248503"/>
                <a:ext cx="15851" cy="1835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2" name="Line 442">
                <a:extLst>
                  <a:ext uri="{FF2B5EF4-FFF2-40B4-BE49-F238E27FC236}">
                    <a16:creationId xmlns:a16="http://schemas.microsoft.com/office/drawing/2014/main" id="{FEA60CF2-228D-AD05-BC54-A12BC8ADB181}"/>
                  </a:ext>
                </a:extLst>
              </p:cNvPr>
              <p:cNvSpPr>
                <a:spLocks noChangeShapeType="1"/>
              </p:cNvSpPr>
              <p:nvPr/>
            </p:nvSpPr>
            <p:spPr bwMode="auto">
              <a:xfrm rot="21480000">
                <a:off x="3519025" y="4267054"/>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3" name="Line 443">
                <a:extLst>
                  <a:ext uri="{FF2B5EF4-FFF2-40B4-BE49-F238E27FC236}">
                    <a16:creationId xmlns:a16="http://schemas.microsoft.com/office/drawing/2014/main" id="{6B9FE6EC-9E30-4007-D804-A9A6337476BD}"/>
                  </a:ext>
                </a:extLst>
              </p:cNvPr>
              <p:cNvSpPr>
                <a:spLocks noChangeShapeType="1"/>
              </p:cNvSpPr>
              <p:nvPr/>
            </p:nvSpPr>
            <p:spPr bwMode="auto">
              <a:xfrm rot="21480000">
                <a:off x="3523252" y="4268576"/>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4" name="Line 444">
                <a:extLst>
                  <a:ext uri="{FF2B5EF4-FFF2-40B4-BE49-F238E27FC236}">
                    <a16:creationId xmlns:a16="http://schemas.microsoft.com/office/drawing/2014/main" id="{7947E0EA-60EA-243F-E7B0-049F9D036D83}"/>
                  </a:ext>
                </a:extLst>
              </p:cNvPr>
              <p:cNvSpPr>
                <a:spLocks noChangeShapeType="1"/>
              </p:cNvSpPr>
              <p:nvPr/>
            </p:nvSpPr>
            <p:spPr bwMode="auto">
              <a:xfrm rot="21480000">
                <a:off x="3527523" y="4270140"/>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5" name="Line 445">
                <a:extLst>
                  <a:ext uri="{FF2B5EF4-FFF2-40B4-BE49-F238E27FC236}">
                    <a16:creationId xmlns:a16="http://schemas.microsoft.com/office/drawing/2014/main" id="{0BE74C0F-F799-4036-D39B-ACB537F89926}"/>
                  </a:ext>
                </a:extLst>
              </p:cNvPr>
              <p:cNvSpPr>
                <a:spLocks noChangeShapeType="1"/>
              </p:cNvSpPr>
              <p:nvPr/>
            </p:nvSpPr>
            <p:spPr bwMode="auto">
              <a:xfrm rot="21480000" flipH="1">
                <a:off x="3525167" y="4274353"/>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6" name="Line 446">
                <a:extLst>
                  <a:ext uri="{FF2B5EF4-FFF2-40B4-BE49-F238E27FC236}">
                    <a16:creationId xmlns:a16="http://schemas.microsoft.com/office/drawing/2014/main" id="{E0974B55-0228-B3DC-5F9A-ADFC1128267A}"/>
                  </a:ext>
                </a:extLst>
              </p:cNvPr>
              <p:cNvSpPr>
                <a:spLocks noChangeShapeType="1"/>
              </p:cNvSpPr>
              <p:nvPr/>
            </p:nvSpPr>
            <p:spPr bwMode="auto">
              <a:xfrm rot="21480000" flipH="1">
                <a:off x="3521129" y="4278667"/>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7" name="Line 447">
                <a:extLst>
                  <a:ext uri="{FF2B5EF4-FFF2-40B4-BE49-F238E27FC236}">
                    <a16:creationId xmlns:a16="http://schemas.microsoft.com/office/drawing/2014/main" id="{CBA6484F-BDAD-B65A-C73E-EA39DA7ABDFF}"/>
                  </a:ext>
                </a:extLst>
              </p:cNvPr>
              <p:cNvSpPr>
                <a:spLocks noChangeShapeType="1"/>
              </p:cNvSpPr>
              <p:nvPr/>
            </p:nvSpPr>
            <p:spPr bwMode="auto">
              <a:xfrm rot="21480000" flipH="1">
                <a:off x="3504509" y="4282367"/>
                <a:ext cx="1668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8" name="Line 448">
                <a:extLst>
                  <a:ext uri="{FF2B5EF4-FFF2-40B4-BE49-F238E27FC236}">
                    <a16:creationId xmlns:a16="http://schemas.microsoft.com/office/drawing/2014/main" id="{93248B8E-919A-49F4-292A-AA94366A4AC5}"/>
                  </a:ext>
                </a:extLst>
              </p:cNvPr>
              <p:cNvSpPr>
                <a:spLocks noChangeShapeType="1"/>
              </p:cNvSpPr>
              <p:nvPr/>
            </p:nvSpPr>
            <p:spPr bwMode="auto">
              <a:xfrm rot="21480000" flipH="1">
                <a:off x="3498720" y="4282760"/>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9" name="Line 449">
                <a:extLst>
                  <a:ext uri="{FF2B5EF4-FFF2-40B4-BE49-F238E27FC236}">
                    <a16:creationId xmlns:a16="http://schemas.microsoft.com/office/drawing/2014/main" id="{3F40816D-67E9-F371-D10A-F116B58DFD00}"/>
                  </a:ext>
                </a:extLst>
              </p:cNvPr>
              <p:cNvSpPr>
                <a:spLocks noChangeShapeType="1"/>
              </p:cNvSpPr>
              <p:nvPr/>
            </p:nvSpPr>
            <p:spPr bwMode="auto">
              <a:xfrm rot="21480000" flipH="1">
                <a:off x="3492195" y="4285478"/>
                <a:ext cx="667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0" name="Line 450">
                <a:extLst>
                  <a:ext uri="{FF2B5EF4-FFF2-40B4-BE49-F238E27FC236}">
                    <a16:creationId xmlns:a16="http://schemas.microsoft.com/office/drawing/2014/main" id="{ABDAAD48-B0BD-1FBB-5294-3D240821946D}"/>
                  </a:ext>
                </a:extLst>
              </p:cNvPr>
              <p:cNvSpPr>
                <a:spLocks noChangeShapeType="1"/>
              </p:cNvSpPr>
              <p:nvPr/>
            </p:nvSpPr>
            <p:spPr bwMode="auto">
              <a:xfrm rot="21480000" flipH="1">
                <a:off x="3487397" y="4291518"/>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1" name="Line 451">
                <a:extLst>
                  <a:ext uri="{FF2B5EF4-FFF2-40B4-BE49-F238E27FC236}">
                    <a16:creationId xmlns:a16="http://schemas.microsoft.com/office/drawing/2014/main" id="{5482F638-52A9-9F26-2B01-113F3076BC6D}"/>
                  </a:ext>
                </a:extLst>
              </p:cNvPr>
              <p:cNvSpPr>
                <a:spLocks noChangeShapeType="1"/>
              </p:cNvSpPr>
              <p:nvPr/>
            </p:nvSpPr>
            <p:spPr bwMode="auto">
              <a:xfrm rot="21480000" flipH="1">
                <a:off x="3483432" y="4297514"/>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2" name="Line 452">
                <a:extLst>
                  <a:ext uri="{FF2B5EF4-FFF2-40B4-BE49-F238E27FC236}">
                    <a16:creationId xmlns:a16="http://schemas.microsoft.com/office/drawing/2014/main" id="{F9D7B011-05F3-EAA2-F1F3-9CBFD3C55829}"/>
                  </a:ext>
                </a:extLst>
              </p:cNvPr>
              <p:cNvSpPr>
                <a:spLocks noChangeShapeType="1"/>
              </p:cNvSpPr>
              <p:nvPr/>
            </p:nvSpPr>
            <p:spPr bwMode="auto">
              <a:xfrm rot="21480000" flipH="1">
                <a:off x="3476922" y="4303541"/>
                <a:ext cx="667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3" name="Line 453">
                <a:extLst>
                  <a:ext uri="{FF2B5EF4-FFF2-40B4-BE49-F238E27FC236}">
                    <a16:creationId xmlns:a16="http://schemas.microsoft.com/office/drawing/2014/main" id="{AA0EDDAA-4E13-4045-F769-F4A6AB2F81E6}"/>
                  </a:ext>
                </a:extLst>
              </p:cNvPr>
              <p:cNvSpPr>
                <a:spLocks noChangeShapeType="1"/>
              </p:cNvSpPr>
              <p:nvPr/>
            </p:nvSpPr>
            <p:spPr bwMode="auto">
              <a:xfrm rot="21480000" flipH="1">
                <a:off x="3467808" y="4307153"/>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4" name="Line 454">
                <a:extLst>
                  <a:ext uri="{FF2B5EF4-FFF2-40B4-BE49-F238E27FC236}">
                    <a16:creationId xmlns:a16="http://schemas.microsoft.com/office/drawing/2014/main" id="{098059D0-9832-C6EA-74E7-BACA5E09DCEB}"/>
                  </a:ext>
                </a:extLst>
              </p:cNvPr>
              <p:cNvSpPr>
                <a:spLocks noChangeShapeType="1"/>
              </p:cNvSpPr>
              <p:nvPr/>
            </p:nvSpPr>
            <p:spPr bwMode="auto">
              <a:xfrm rot="21480000" flipV="1">
                <a:off x="3467549" y="4292301"/>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5" name="Line 455">
                <a:extLst>
                  <a:ext uri="{FF2B5EF4-FFF2-40B4-BE49-F238E27FC236}">
                    <a16:creationId xmlns:a16="http://schemas.microsoft.com/office/drawing/2014/main" id="{3E17C997-F2BE-60C7-565E-B504DA7075E2}"/>
                  </a:ext>
                </a:extLst>
              </p:cNvPr>
              <p:cNvSpPr>
                <a:spLocks noChangeShapeType="1"/>
              </p:cNvSpPr>
              <p:nvPr/>
            </p:nvSpPr>
            <p:spPr bwMode="auto">
              <a:xfrm rot="21480000" flipH="1" flipV="1">
                <a:off x="3459737" y="4289935"/>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6" name="Line 456">
                <a:extLst>
                  <a:ext uri="{FF2B5EF4-FFF2-40B4-BE49-F238E27FC236}">
                    <a16:creationId xmlns:a16="http://schemas.microsoft.com/office/drawing/2014/main" id="{D8E76D68-48A7-9997-A049-1631620A9846}"/>
                  </a:ext>
                </a:extLst>
              </p:cNvPr>
              <p:cNvSpPr>
                <a:spLocks noChangeShapeType="1"/>
              </p:cNvSpPr>
              <p:nvPr/>
            </p:nvSpPr>
            <p:spPr bwMode="auto">
              <a:xfrm rot="21480000" flipH="1">
                <a:off x="3451400" y="4290212"/>
                <a:ext cx="8342"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7" name="Line 457">
                <a:extLst>
                  <a:ext uri="{FF2B5EF4-FFF2-40B4-BE49-F238E27FC236}">
                    <a16:creationId xmlns:a16="http://schemas.microsoft.com/office/drawing/2014/main" id="{B8C663CA-68C2-8E15-27AF-D48B1ADB679A}"/>
                  </a:ext>
                </a:extLst>
              </p:cNvPr>
              <p:cNvSpPr>
                <a:spLocks noChangeShapeType="1"/>
              </p:cNvSpPr>
              <p:nvPr/>
            </p:nvSpPr>
            <p:spPr bwMode="auto">
              <a:xfrm rot="21480000" flipH="1">
                <a:off x="3430024" y="4293233"/>
                <a:ext cx="2169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8" name="Line 458">
                <a:extLst>
                  <a:ext uri="{FF2B5EF4-FFF2-40B4-BE49-F238E27FC236}">
                    <a16:creationId xmlns:a16="http://schemas.microsoft.com/office/drawing/2014/main" id="{EB0A1B44-4174-B053-6698-0C212325A6F9}"/>
                  </a:ext>
                </a:extLst>
              </p:cNvPr>
              <p:cNvSpPr>
                <a:spLocks noChangeShapeType="1"/>
              </p:cNvSpPr>
              <p:nvPr/>
            </p:nvSpPr>
            <p:spPr bwMode="auto">
              <a:xfrm rot="21480000" flipH="1">
                <a:off x="3422830" y="4308754"/>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9" name="Line 459">
                <a:extLst>
                  <a:ext uri="{FF2B5EF4-FFF2-40B4-BE49-F238E27FC236}">
                    <a16:creationId xmlns:a16="http://schemas.microsoft.com/office/drawing/2014/main" id="{B258BA51-97FB-C5FF-97F8-92BF30AE2F3C}"/>
                  </a:ext>
                </a:extLst>
              </p:cNvPr>
              <p:cNvSpPr>
                <a:spLocks noChangeShapeType="1"/>
              </p:cNvSpPr>
              <p:nvPr/>
            </p:nvSpPr>
            <p:spPr bwMode="auto">
              <a:xfrm rot="21480000" flipH="1">
                <a:off x="3386181" y="4312027"/>
                <a:ext cx="3670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0" name="Line 460">
                <a:extLst>
                  <a:ext uri="{FF2B5EF4-FFF2-40B4-BE49-F238E27FC236}">
                    <a16:creationId xmlns:a16="http://schemas.microsoft.com/office/drawing/2014/main" id="{6038301A-4B3C-E04B-2325-7207FE5779A8}"/>
                  </a:ext>
                </a:extLst>
              </p:cNvPr>
              <p:cNvSpPr>
                <a:spLocks noChangeShapeType="1"/>
              </p:cNvSpPr>
              <p:nvPr/>
            </p:nvSpPr>
            <p:spPr bwMode="auto">
              <a:xfrm rot="21480000" flipH="1" flipV="1">
                <a:off x="3381978" y="4310239"/>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1" name="Line 461">
                <a:extLst>
                  <a:ext uri="{FF2B5EF4-FFF2-40B4-BE49-F238E27FC236}">
                    <a16:creationId xmlns:a16="http://schemas.microsoft.com/office/drawing/2014/main" id="{71B8A220-5073-0B6D-9705-D0D7CC01E56D}"/>
                  </a:ext>
                </a:extLst>
              </p:cNvPr>
              <p:cNvSpPr>
                <a:spLocks noChangeShapeType="1"/>
              </p:cNvSpPr>
              <p:nvPr/>
            </p:nvSpPr>
            <p:spPr bwMode="auto">
              <a:xfrm rot="21480000" flipH="1" flipV="1">
                <a:off x="3377635" y="4302879"/>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2" name="Line 462">
                <a:extLst>
                  <a:ext uri="{FF2B5EF4-FFF2-40B4-BE49-F238E27FC236}">
                    <a16:creationId xmlns:a16="http://schemas.microsoft.com/office/drawing/2014/main" id="{E0141979-8828-6E54-BBEB-8CDC17098A4D}"/>
                  </a:ext>
                </a:extLst>
              </p:cNvPr>
              <p:cNvSpPr>
                <a:spLocks noChangeShapeType="1"/>
              </p:cNvSpPr>
              <p:nvPr/>
            </p:nvSpPr>
            <p:spPr bwMode="auto">
              <a:xfrm rot="21480000">
                <a:off x="3377505" y="430292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3" name="Line 463">
                <a:extLst>
                  <a:ext uri="{FF2B5EF4-FFF2-40B4-BE49-F238E27FC236}">
                    <a16:creationId xmlns:a16="http://schemas.microsoft.com/office/drawing/2014/main" id="{0997BACC-01CB-33AE-902A-B8F3675B9AB4}"/>
                  </a:ext>
                </a:extLst>
              </p:cNvPr>
              <p:cNvSpPr>
                <a:spLocks noChangeShapeType="1"/>
              </p:cNvSpPr>
              <p:nvPr/>
            </p:nvSpPr>
            <p:spPr bwMode="auto">
              <a:xfrm rot="21480000" flipV="1">
                <a:off x="3379114" y="4299545"/>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4" name="Line 464">
                <a:extLst>
                  <a:ext uri="{FF2B5EF4-FFF2-40B4-BE49-F238E27FC236}">
                    <a16:creationId xmlns:a16="http://schemas.microsoft.com/office/drawing/2014/main" id="{A6767D90-E1E9-1A34-9287-D4F92C92DB39}"/>
                  </a:ext>
                </a:extLst>
              </p:cNvPr>
              <p:cNvSpPr>
                <a:spLocks noChangeShapeType="1"/>
              </p:cNvSpPr>
              <p:nvPr/>
            </p:nvSpPr>
            <p:spPr bwMode="auto">
              <a:xfrm rot="21480000" flipV="1">
                <a:off x="3379846" y="4297030"/>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5" name="Line 465">
                <a:extLst>
                  <a:ext uri="{FF2B5EF4-FFF2-40B4-BE49-F238E27FC236}">
                    <a16:creationId xmlns:a16="http://schemas.microsoft.com/office/drawing/2014/main" id="{68F63DFA-F1E5-B407-8BFB-237ED0AB7EE1}"/>
                  </a:ext>
                </a:extLst>
              </p:cNvPr>
              <p:cNvSpPr>
                <a:spLocks noChangeShapeType="1"/>
              </p:cNvSpPr>
              <p:nvPr/>
            </p:nvSpPr>
            <p:spPr bwMode="auto">
              <a:xfrm rot="21480000" flipV="1">
                <a:off x="3379730" y="429286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6" name="Line 466">
                <a:extLst>
                  <a:ext uri="{FF2B5EF4-FFF2-40B4-BE49-F238E27FC236}">
                    <a16:creationId xmlns:a16="http://schemas.microsoft.com/office/drawing/2014/main" id="{E82BC2D5-2BA4-3713-7B0B-E5B2A6C5D2DF}"/>
                  </a:ext>
                </a:extLst>
              </p:cNvPr>
              <p:cNvSpPr>
                <a:spLocks noChangeShapeType="1"/>
              </p:cNvSpPr>
              <p:nvPr/>
            </p:nvSpPr>
            <p:spPr bwMode="auto">
              <a:xfrm rot="21480000" flipV="1">
                <a:off x="3379628" y="4291194"/>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7" name="Line 467">
                <a:extLst>
                  <a:ext uri="{FF2B5EF4-FFF2-40B4-BE49-F238E27FC236}">
                    <a16:creationId xmlns:a16="http://schemas.microsoft.com/office/drawing/2014/main" id="{D1C7812A-F0FE-4490-5C43-39B7CF7DB42A}"/>
                  </a:ext>
                </a:extLst>
              </p:cNvPr>
              <p:cNvSpPr>
                <a:spLocks noChangeShapeType="1"/>
              </p:cNvSpPr>
              <p:nvPr/>
            </p:nvSpPr>
            <p:spPr bwMode="auto">
              <a:xfrm rot="21480000" flipH="1" flipV="1">
                <a:off x="3361750" y="4272318"/>
                <a:ext cx="17519"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8" name="Line 468">
                <a:extLst>
                  <a:ext uri="{FF2B5EF4-FFF2-40B4-BE49-F238E27FC236}">
                    <a16:creationId xmlns:a16="http://schemas.microsoft.com/office/drawing/2014/main" id="{490FA49F-3D8C-FEFE-4811-CDA921B615E1}"/>
                  </a:ext>
                </a:extLst>
              </p:cNvPr>
              <p:cNvSpPr>
                <a:spLocks noChangeShapeType="1"/>
              </p:cNvSpPr>
              <p:nvPr/>
            </p:nvSpPr>
            <p:spPr bwMode="auto">
              <a:xfrm rot="21480000" flipH="1" flipV="1">
                <a:off x="3342927" y="4264610"/>
                <a:ext cx="1835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9" name="Line 469">
                <a:extLst>
                  <a:ext uri="{FF2B5EF4-FFF2-40B4-BE49-F238E27FC236}">
                    <a16:creationId xmlns:a16="http://schemas.microsoft.com/office/drawing/2014/main" id="{8A825239-9547-4AF8-07D4-419E9CB311F5}"/>
                  </a:ext>
                </a:extLst>
              </p:cNvPr>
              <p:cNvSpPr>
                <a:spLocks noChangeShapeType="1"/>
              </p:cNvSpPr>
              <p:nvPr/>
            </p:nvSpPr>
            <p:spPr bwMode="auto">
              <a:xfrm rot="21480000" flipH="1" flipV="1">
                <a:off x="3341061" y="4261626"/>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0" name="Line 470">
                <a:extLst>
                  <a:ext uri="{FF2B5EF4-FFF2-40B4-BE49-F238E27FC236}">
                    <a16:creationId xmlns:a16="http://schemas.microsoft.com/office/drawing/2014/main" id="{E8D5798F-98E0-A5D1-427E-AEEC2DEB0EDD}"/>
                  </a:ext>
                </a:extLst>
              </p:cNvPr>
              <p:cNvSpPr>
                <a:spLocks noChangeShapeType="1"/>
              </p:cNvSpPr>
              <p:nvPr/>
            </p:nvSpPr>
            <p:spPr bwMode="auto">
              <a:xfrm rot="21480000" flipV="1">
                <a:off x="3340854" y="4253112"/>
                <a:ext cx="1167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1" name="Line 471">
                <a:extLst>
                  <a:ext uri="{FF2B5EF4-FFF2-40B4-BE49-F238E27FC236}">
                    <a16:creationId xmlns:a16="http://schemas.microsoft.com/office/drawing/2014/main" id="{F862D450-C5BC-05E9-39D6-B02ECEBC0688}"/>
                  </a:ext>
                </a:extLst>
              </p:cNvPr>
              <p:cNvSpPr>
                <a:spLocks noChangeShapeType="1"/>
              </p:cNvSpPr>
              <p:nvPr/>
            </p:nvSpPr>
            <p:spPr bwMode="auto">
              <a:xfrm rot="21480000" flipV="1">
                <a:off x="3352325" y="4249531"/>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2" name="Line 472">
                <a:extLst>
                  <a:ext uri="{FF2B5EF4-FFF2-40B4-BE49-F238E27FC236}">
                    <a16:creationId xmlns:a16="http://schemas.microsoft.com/office/drawing/2014/main" id="{141267C7-191F-9F2B-1FB3-53C4DB346463}"/>
                  </a:ext>
                </a:extLst>
              </p:cNvPr>
              <p:cNvSpPr>
                <a:spLocks noChangeShapeType="1"/>
              </p:cNvSpPr>
              <p:nvPr/>
            </p:nvSpPr>
            <p:spPr bwMode="auto">
              <a:xfrm rot="21480000" flipH="1" flipV="1">
                <a:off x="3346327" y="4243796"/>
                <a:ext cx="834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3" name="Line 473">
                <a:extLst>
                  <a:ext uri="{FF2B5EF4-FFF2-40B4-BE49-F238E27FC236}">
                    <a16:creationId xmlns:a16="http://schemas.microsoft.com/office/drawing/2014/main" id="{ACA09025-DF6A-C360-3732-AB833D5C92FF}"/>
                  </a:ext>
                </a:extLst>
              </p:cNvPr>
              <p:cNvSpPr>
                <a:spLocks noChangeShapeType="1"/>
              </p:cNvSpPr>
              <p:nvPr/>
            </p:nvSpPr>
            <p:spPr bwMode="auto">
              <a:xfrm rot="21480000" flipH="1" flipV="1">
                <a:off x="3342014" y="4241515"/>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4" name="Line 474">
                <a:extLst>
                  <a:ext uri="{FF2B5EF4-FFF2-40B4-BE49-F238E27FC236}">
                    <a16:creationId xmlns:a16="http://schemas.microsoft.com/office/drawing/2014/main" id="{771A50A9-F734-4A9A-3BDB-48F89F22047A}"/>
                  </a:ext>
                </a:extLst>
              </p:cNvPr>
              <p:cNvSpPr>
                <a:spLocks noChangeShapeType="1"/>
              </p:cNvSpPr>
              <p:nvPr/>
            </p:nvSpPr>
            <p:spPr bwMode="auto">
              <a:xfrm rot="21480000" flipH="1">
                <a:off x="3336968" y="4241675"/>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5" name="Line 475">
                <a:extLst>
                  <a:ext uri="{FF2B5EF4-FFF2-40B4-BE49-F238E27FC236}">
                    <a16:creationId xmlns:a16="http://schemas.microsoft.com/office/drawing/2014/main" id="{D61FECA8-3021-A380-28C4-380252844890}"/>
                  </a:ext>
                </a:extLst>
              </p:cNvPr>
              <p:cNvSpPr>
                <a:spLocks noChangeShapeType="1"/>
              </p:cNvSpPr>
              <p:nvPr/>
            </p:nvSpPr>
            <p:spPr bwMode="auto">
              <a:xfrm rot="21480000" flipH="1">
                <a:off x="3332829" y="4241835"/>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6" name="Line 476">
                <a:extLst>
                  <a:ext uri="{FF2B5EF4-FFF2-40B4-BE49-F238E27FC236}">
                    <a16:creationId xmlns:a16="http://schemas.microsoft.com/office/drawing/2014/main" id="{F8A0525A-896F-BAD1-07EC-1F09CE1C4582}"/>
                  </a:ext>
                </a:extLst>
              </p:cNvPr>
              <p:cNvSpPr>
                <a:spLocks noChangeShapeType="1"/>
              </p:cNvSpPr>
              <p:nvPr/>
            </p:nvSpPr>
            <p:spPr bwMode="auto">
              <a:xfrm rot="21480000" flipH="1">
                <a:off x="3318797" y="4243821"/>
                <a:ext cx="14182"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7" name="Line 477">
                <a:extLst>
                  <a:ext uri="{FF2B5EF4-FFF2-40B4-BE49-F238E27FC236}">
                    <a16:creationId xmlns:a16="http://schemas.microsoft.com/office/drawing/2014/main" id="{E7521FEE-89E3-B8AE-7411-399FE29351E2}"/>
                  </a:ext>
                </a:extLst>
              </p:cNvPr>
              <p:cNvSpPr>
                <a:spLocks noChangeShapeType="1"/>
              </p:cNvSpPr>
              <p:nvPr/>
            </p:nvSpPr>
            <p:spPr bwMode="auto">
              <a:xfrm rot="21480000" flipH="1">
                <a:off x="3308910" y="4250915"/>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8" name="Line 478">
                <a:extLst>
                  <a:ext uri="{FF2B5EF4-FFF2-40B4-BE49-F238E27FC236}">
                    <a16:creationId xmlns:a16="http://schemas.microsoft.com/office/drawing/2014/main" id="{90B53643-9C2B-9C83-0737-29EDFDE595DB}"/>
                  </a:ext>
                </a:extLst>
              </p:cNvPr>
              <p:cNvSpPr>
                <a:spLocks noChangeShapeType="1"/>
              </p:cNvSpPr>
              <p:nvPr/>
            </p:nvSpPr>
            <p:spPr bwMode="auto">
              <a:xfrm rot="21480000" flipH="1">
                <a:off x="3305577" y="4251148"/>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9" name="Line 479">
                <a:extLst>
                  <a:ext uri="{FF2B5EF4-FFF2-40B4-BE49-F238E27FC236}">
                    <a16:creationId xmlns:a16="http://schemas.microsoft.com/office/drawing/2014/main" id="{33953DBA-BAA4-8CA4-EEA5-0D4A0E643170}"/>
                  </a:ext>
                </a:extLst>
              </p:cNvPr>
              <p:cNvSpPr>
                <a:spLocks noChangeShapeType="1"/>
              </p:cNvSpPr>
              <p:nvPr/>
            </p:nvSpPr>
            <p:spPr bwMode="auto">
              <a:xfrm rot="21480000" flipH="1" flipV="1">
                <a:off x="3303867" y="4248734"/>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0" name="Line 480">
                <a:extLst>
                  <a:ext uri="{FF2B5EF4-FFF2-40B4-BE49-F238E27FC236}">
                    <a16:creationId xmlns:a16="http://schemas.microsoft.com/office/drawing/2014/main" id="{5AF96648-2DF0-A8EB-D159-640148D856C1}"/>
                  </a:ext>
                </a:extLst>
              </p:cNvPr>
              <p:cNvSpPr>
                <a:spLocks noChangeShapeType="1"/>
              </p:cNvSpPr>
              <p:nvPr/>
            </p:nvSpPr>
            <p:spPr bwMode="auto">
              <a:xfrm rot="21480000" flipH="1" flipV="1">
                <a:off x="3302931" y="4245442"/>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1" name="Line 481">
                <a:extLst>
                  <a:ext uri="{FF2B5EF4-FFF2-40B4-BE49-F238E27FC236}">
                    <a16:creationId xmlns:a16="http://schemas.microsoft.com/office/drawing/2014/main" id="{AD0CB267-0540-1FD6-089B-38DFA274F622}"/>
                  </a:ext>
                </a:extLst>
              </p:cNvPr>
              <p:cNvSpPr>
                <a:spLocks noChangeShapeType="1"/>
              </p:cNvSpPr>
              <p:nvPr/>
            </p:nvSpPr>
            <p:spPr bwMode="auto">
              <a:xfrm rot="21480000" flipH="1" flipV="1">
                <a:off x="3301191" y="4244653"/>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2" name="Line 482">
                <a:extLst>
                  <a:ext uri="{FF2B5EF4-FFF2-40B4-BE49-F238E27FC236}">
                    <a16:creationId xmlns:a16="http://schemas.microsoft.com/office/drawing/2014/main" id="{000E2B5E-8306-D5A4-929E-3E2AC4E8857B}"/>
                  </a:ext>
                </a:extLst>
              </p:cNvPr>
              <p:cNvSpPr>
                <a:spLocks noChangeShapeType="1"/>
              </p:cNvSpPr>
              <p:nvPr/>
            </p:nvSpPr>
            <p:spPr bwMode="auto">
              <a:xfrm rot="21480000" flipH="1" flipV="1">
                <a:off x="3255835" y="4227954"/>
                <a:ext cx="45049"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3" name="Line 483">
                <a:extLst>
                  <a:ext uri="{FF2B5EF4-FFF2-40B4-BE49-F238E27FC236}">
                    <a16:creationId xmlns:a16="http://schemas.microsoft.com/office/drawing/2014/main" id="{77E4FCC9-1D92-FC77-B4BE-471A72C9F01F}"/>
                  </a:ext>
                </a:extLst>
              </p:cNvPr>
              <p:cNvSpPr>
                <a:spLocks noChangeShapeType="1"/>
              </p:cNvSpPr>
              <p:nvPr/>
            </p:nvSpPr>
            <p:spPr bwMode="auto">
              <a:xfrm rot="21480000" flipH="1">
                <a:off x="3246369" y="4228906"/>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4" name="Line 484">
                <a:extLst>
                  <a:ext uri="{FF2B5EF4-FFF2-40B4-BE49-F238E27FC236}">
                    <a16:creationId xmlns:a16="http://schemas.microsoft.com/office/drawing/2014/main" id="{F80CB434-2D85-F9F4-FCA9-91D2681E0CB6}"/>
                  </a:ext>
                </a:extLst>
              </p:cNvPr>
              <p:cNvSpPr>
                <a:spLocks noChangeShapeType="1"/>
              </p:cNvSpPr>
              <p:nvPr/>
            </p:nvSpPr>
            <p:spPr bwMode="auto">
              <a:xfrm rot="21480000" flipH="1">
                <a:off x="3242246" y="4229138"/>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5" name="Line 485">
                <a:extLst>
                  <a:ext uri="{FF2B5EF4-FFF2-40B4-BE49-F238E27FC236}">
                    <a16:creationId xmlns:a16="http://schemas.microsoft.com/office/drawing/2014/main" id="{3009815E-2831-05A2-BE07-F2CCBB7A9146}"/>
                  </a:ext>
                </a:extLst>
              </p:cNvPr>
              <p:cNvSpPr>
                <a:spLocks noChangeShapeType="1"/>
              </p:cNvSpPr>
              <p:nvPr/>
            </p:nvSpPr>
            <p:spPr bwMode="auto">
              <a:xfrm rot="21480000" flipH="1">
                <a:off x="3234960" y="4231841"/>
                <a:ext cx="750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6" name="Line 486">
                <a:extLst>
                  <a:ext uri="{FF2B5EF4-FFF2-40B4-BE49-F238E27FC236}">
                    <a16:creationId xmlns:a16="http://schemas.microsoft.com/office/drawing/2014/main" id="{DFF45A88-B3FF-6941-C531-4DEBFB86C650}"/>
                  </a:ext>
                </a:extLst>
              </p:cNvPr>
              <p:cNvSpPr>
                <a:spLocks noChangeShapeType="1"/>
              </p:cNvSpPr>
              <p:nvPr/>
            </p:nvSpPr>
            <p:spPr bwMode="auto">
              <a:xfrm rot="21480000" flipH="1">
                <a:off x="3231054" y="4242051"/>
                <a:ext cx="4171"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7" name="Line 487">
                <a:extLst>
                  <a:ext uri="{FF2B5EF4-FFF2-40B4-BE49-F238E27FC236}">
                    <a16:creationId xmlns:a16="http://schemas.microsoft.com/office/drawing/2014/main" id="{412DE908-B384-35D8-DB45-72E90078457A}"/>
                  </a:ext>
                </a:extLst>
              </p:cNvPr>
              <p:cNvSpPr>
                <a:spLocks noChangeShapeType="1"/>
              </p:cNvSpPr>
              <p:nvPr/>
            </p:nvSpPr>
            <p:spPr bwMode="auto">
              <a:xfrm rot="21480000" flipH="1">
                <a:off x="3226973" y="4247201"/>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8" name="Line 488">
                <a:extLst>
                  <a:ext uri="{FF2B5EF4-FFF2-40B4-BE49-F238E27FC236}">
                    <a16:creationId xmlns:a16="http://schemas.microsoft.com/office/drawing/2014/main" id="{00771216-C41B-9AA3-66B6-DA308F10D89D}"/>
                  </a:ext>
                </a:extLst>
              </p:cNvPr>
              <p:cNvSpPr>
                <a:spLocks noChangeShapeType="1"/>
              </p:cNvSpPr>
              <p:nvPr/>
            </p:nvSpPr>
            <p:spPr bwMode="auto">
              <a:xfrm rot="21480000" flipH="1" flipV="1">
                <a:off x="3211933" y="4245867"/>
                <a:ext cx="15016"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9" name="Line 489">
                <a:extLst>
                  <a:ext uri="{FF2B5EF4-FFF2-40B4-BE49-F238E27FC236}">
                    <a16:creationId xmlns:a16="http://schemas.microsoft.com/office/drawing/2014/main" id="{83B7283A-0A8B-57AC-F08E-BBB8942A2C86}"/>
                  </a:ext>
                </a:extLst>
              </p:cNvPr>
              <p:cNvSpPr>
                <a:spLocks noChangeShapeType="1"/>
              </p:cNvSpPr>
              <p:nvPr/>
            </p:nvSpPr>
            <p:spPr bwMode="auto">
              <a:xfrm rot="21480000" flipH="1" flipV="1">
                <a:off x="3206012" y="4242896"/>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0" name="Line 490">
                <a:extLst>
                  <a:ext uri="{FF2B5EF4-FFF2-40B4-BE49-F238E27FC236}">
                    <a16:creationId xmlns:a16="http://schemas.microsoft.com/office/drawing/2014/main" id="{D81B0D50-63EA-E78E-6F12-C0789C91E6D4}"/>
                  </a:ext>
                </a:extLst>
              </p:cNvPr>
              <p:cNvSpPr>
                <a:spLocks noChangeShapeType="1"/>
              </p:cNvSpPr>
              <p:nvPr/>
            </p:nvSpPr>
            <p:spPr bwMode="auto">
              <a:xfrm rot="21480000" flipH="1" flipV="1">
                <a:off x="3203410" y="4240541"/>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1" name="Line 491">
                <a:extLst>
                  <a:ext uri="{FF2B5EF4-FFF2-40B4-BE49-F238E27FC236}">
                    <a16:creationId xmlns:a16="http://schemas.microsoft.com/office/drawing/2014/main" id="{F0475F04-3D64-7458-1F90-B8CF3722675D}"/>
                  </a:ext>
                </a:extLst>
              </p:cNvPr>
              <p:cNvSpPr>
                <a:spLocks noChangeShapeType="1"/>
              </p:cNvSpPr>
              <p:nvPr/>
            </p:nvSpPr>
            <p:spPr bwMode="auto">
              <a:xfrm rot="21480000" flipH="1" flipV="1">
                <a:off x="3201670" y="4238946"/>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2" name="Line 492">
                <a:extLst>
                  <a:ext uri="{FF2B5EF4-FFF2-40B4-BE49-F238E27FC236}">
                    <a16:creationId xmlns:a16="http://schemas.microsoft.com/office/drawing/2014/main" id="{0B3DB51B-51F0-F107-3879-AE088D8CEA42}"/>
                  </a:ext>
                </a:extLst>
              </p:cNvPr>
              <p:cNvSpPr>
                <a:spLocks noChangeShapeType="1"/>
              </p:cNvSpPr>
              <p:nvPr/>
            </p:nvSpPr>
            <p:spPr bwMode="auto">
              <a:xfrm rot="21480000" flipV="1">
                <a:off x="3201569" y="4234806"/>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3" name="Line 493">
                <a:extLst>
                  <a:ext uri="{FF2B5EF4-FFF2-40B4-BE49-F238E27FC236}">
                    <a16:creationId xmlns:a16="http://schemas.microsoft.com/office/drawing/2014/main" id="{2A9F6439-7865-77E2-AB8C-82B270BB7DC9}"/>
                  </a:ext>
                </a:extLst>
              </p:cNvPr>
              <p:cNvSpPr>
                <a:spLocks noChangeShapeType="1"/>
              </p:cNvSpPr>
              <p:nvPr/>
            </p:nvSpPr>
            <p:spPr bwMode="auto">
              <a:xfrm rot="21480000" flipV="1">
                <a:off x="3201437" y="4231442"/>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4" name="Line 494">
                <a:extLst>
                  <a:ext uri="{FF2B5EF4-FFF2-40B4-BE49-F238E27FC236}">
                    <a16:creationId xmlns:a16="http://schemas.microsoft.com/office/drawing/2014/main" id="{B76B5FD0-421B-E90D-9383-ED9A7FEB9890}"/>
                  </a:ext>
                </a:extLst>
              </p:cNvPr>
              <p:cNvSpPr>
                <a:spLocks noChangeShapeType="1"/>
              </p:cNvSpPr>
              <p:nvPr/>
            </p:nvSpPr>
            <p:spPr bwMode="auto">
              <a:xfrm rot="21480000" flipV="1">
                <a:off x="3203003" y="4228883"/>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5" name="Line 495">
                <a:extLst>
                  <a:ext uri="{FF2B5EF4-FFF2-40B4-BE49-F238E27FC236}">
                    <a16:creationId xmlns:a16="http://schemas.microsoft.com/office/drawing/2014/main" id="{A556DB07-5369-290B-1B1D-04AD16DDB0F8}"/>
                  </a:ext>
                </a:extLst>
              </p:cNvPr>
              <p:cNvSpPr>
                <a:spLocks noChangeShapeType="1"/>
              </p:cNvSpPr>
              <p:nvPr/>
            </p:nvSpPr>
            <p:spPr bwMode="auto">
              <a:xfrm rot="21480000" flipV="1">
                <a:off x="3204598" y="422718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6" name="Line 496">
                <a:extLst>
                  <a:ext uri="{FF2B5EF4-FFF2-40B4-BE49-F238E27FC236}">
                    <a16:creationId xmlns:a16="http://schemas.microsoft.com/office/drawing/2014/main" id="{A2CA68F7-3C8C-75E8-E116-F144B1BF97F3}"/>
                  </a:ext>
                </a:extLst>
              </p:cNvPr>
              <p:cNvSpPr>
                <a:spLocks noChangeShapeType="1"/>
              </p:cNvSpPr>
              <p:nvPr/>
            </p:nvSpPr>
            <p:spPr bwMode="auto">
              <a:xfrm rot="21480000" flipH="1" flipV="1">
                <a:off x="3202799" y="4221378"/>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7" name="Line 497">
                <a:extLst>
                  <a:ext uri="{FF2B5EF4-FFF2-40B4-BE49-F238E27FC236}">
                    <a16:creationId xmlns:a16="http://schemas.microsoft.com/office/drawing/2014/main" id="{57ADCAD9-F62E-C69A-2547-ECA83376871E}"/>
                  </a:ext>
                </a:extLst>
              </p:cNvPr>
              <p:cNvSpPr>
                <a:spLocks noChangeShapeType="1"/>
              </p:cNvSpPr>
              <p:nvPr/>
            </p:nvSpPr>
            <p:spPr bwMode="auto">
              <a:xfrm rot="21480000" flipH="1">
                <a:off x="3201030" y="422143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8" name="Line 498">
                <a:extLst>
                  <a:ext uri="{FF2B5EF4-FFF2-40B4-BE49-F238E27FC236}">
                    <a16:creationId xmlns:a16="http://schemas.microsoft.com/office/drawing/2014/main" id="{6B0DEFB8-100E-33F1-1EC0-A6289A0360DA}"/>
                  </a:ext>
                </a:extLst>
              </p:cNvPr>
              <p:cNvSpPr>
                <a:spLocks noChangeShapeType="1"/>
              </p:cNvSpPr>
              <p:nvPr/>
            </p:nvSpPr>
            <p:spPr bwMode="auto">
              <a:xfrm rot="21480000" flipH="1">
                <a:off x="3198528" y="4221511"/>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9" name="Line 499">
                <a:extLst>
                  <a:ext uri="{FF2B5EF4-FFF2-40B4-BE49-F238E27FC236}">
                    <a16:creationId xmlns:a16="http://schemas.microsoft.com/office/drawing/2014/main" id="{D6C4CAE1-6C0E-F03C-FF9F-45ECFAE473E6}"/>
                  </a:ext>
                </a:extLst>
              </p:cNvPr>
              <p:cNvSpPr>
                <a:spLocks noChangeShapeType="1"/>
              </p:cNvSpPr>
              <p:nvPr/>
            </p:nvSpPr>
            <p:spPr bwMode="auto">
              <a:xfrm rot="21480000" flipH="1">
                <a:off x="3192720" y="4221656"/>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0" name="Line 500">
                <a:extLst>
                  <a:ext uri="{FF2B5EF4-FFF2-40B4-BE49-F238E27FC236}">
                    <a16:creationId xmlns:a16="http://schemas.microsoft.com/office/drawing/2014/main" id="{0A699A42-63AB-07F5-81D0-1EB333429F61}"/>
                  </a:ext>
                </a:extLst>
              </p:cNvPr>
              <p:cNvSpPr>
                <a:spLocks noChangeShapeType="1"/>
              </p:cNvSpPr>
              <p:nvPr/>
            </p:nvSpPr>
            <p:spPr bwMode="auto">
              <a:xfrm rot="21480000" flipH="1">
                <a:off x="3187776" y="4223513"/>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1" name="Line 501">
                <a:extLst>
                  <a:ext uri="{FF2B5EF4-FFF2-40B4-BE49-F238E27FC236}">
                    <a16:creationId xmlns:a16="http://schemas.microsoft.com/office/drawing/2014/main" id="{BA4A2F0F-91F7-2CD5-CBCC-CE3BEE812B72}"/>
                  </a:ext>
                </a:extLst>
              </p:cNvPr>
              <p:cNvSpPr>
                <a:spLocks noChangeShapeType="1"/>
              </p:cNvSpPr>
              <p:nvPr/>
            </p:nvSpPr>
            <p:spPr bwMode="auto">
              <a:xfrm rot="21480000">
                <a:off x="3187909" y="4225266"/>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2" name="Line 502">
                <a:extLst>
                  <a:ext uri="{FF2B5EF4-FFF2-40B4-BE49-F238E27FC236}">
                    <a16:creationId xmlns:a16="http://schemas.microsoft.com/office/drawing/2014/main" id="{1E0A774F-2C02-EFCE-6A28-3A64634579BA}"/>
                  </a:ext>
                </a:extLst>
              </p:cNvPr>
              <p:cNvSpPr>
                <a:spLocks noChangeShapeType="1"/>
              </p:cNvSpPr>
              <p:nvPr/>
            </p:nvSpPr>
            <p:spPr bwMode="auto">
              <a:xfrm rot="21480000">
                <a:off x="3188082" y="4231045"/>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3" name="Line 503">
                <a:extLst>
                  <a:ext uri="{FF2B5EF4-FFF2-40B4-BE49-F238E27FC236}">
                    <a16:creationId xmlns:a16="http://schemas.microsoft.com/office/drawing/2014/main" id="{DD07340D-952E-B412-37B6-B85DB016E270}"/>
                  </a:ext>
                </a:extLst>
              </p:cNvPr>
              <p:cNvSpPr>
                <a:spLocks noChangeShapeType="1"/>
              </p:cNvSpPr>
              <p:nvPr/>
            </p:nvSpPr>
            <p:spPr bwMode="auto">
              <a:xfrm rot="21480000">
                <a:off x="3191592" y="4235111"/>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4" name="Line 504">
                <a:extLst>
                  <a:ext uri="{FF2B5EF4-FFF2-40B4-BE49-F238E27FC236}">
                    <a16:creationId xmlns:a16="http://schemas.microsoft.com/office/drawing/2014/main" id="{738DED28-B65F-A229-B407-3538A739577D}"/>
                  </a:ext>
                </a:extLst>
              </p:cNvPr>
              <p:cNvSpPr>
                <a:spLocks noChangeShapeType="1"/>
              </p:cNvSpPr>
              <p:nvPr/>
            </p:nvSpPr>
            <p:spPr bwMode="auto">
              <a:xfrm rot="21480000" flipH="1">
                <a:off x="3193464" y="4240918"/>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5" name="Line 505">
                <a:extLst>
                  <a:ext uri="{FF2B5EF4-FFF2-40B4-BE49-F238E27FC236}">
                    <a16:creationId xmlns:a16="http://schemas.microsoft.com/office/drawing/2014/main" id="{66CD45F8-ED7B-7650-A2C2-FEEBFB6EDFC4}"/>
                  </a:ext>
                </a:extLst>
              </p:cNvPr>
              <p:cNvSpPr>
                <a:spLocks noChangeShapeType="1"/>
              </p:cNvSpPr>
              <p:nvPr/>
            </p:nvSpPr>
            <p:spPr bwMode="auto">
              <a:xfrm rot="21480000" flipH="1">
                <a:off x="3190580" y="4246823"/>
                <a:ext cx="3337" cy="2002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6" name="Line 506">
                <a:extLst>
                  <a:ext uri="{FF2B5EF4-FFF2-40B4-BE49-F238E27FC236}">
                    <a16:creationId xmlns:a16="http://schemas.microsoft.com/office/drawing/2014/main" id="{688402A1-7FCC-22CF-4963-2115E1DE4234}"/>
                  </a:ext>
                </a:extLst>
              </p:cNvPr>
              <p:cNvSpPr>
                <a:spLocks noChangeShapeType="1"/>
              </p:cNvSpPr>
              <p:nvPr/>
            </p:nvSpPr>
            <p:spPr bwMode="auto">
              <a:xfrm rot="21480000">
                <a:off x="3190958" y="426682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7" name="Line 507">
                <a:extLst>
                  <a:ext uri="{FF2B5EF4-FFF2-40B4-BE49-F238E27FC236}">
                    <a16:creationId xmlns:a16="http://schemas.microsoft.com/office/drawing/2014/main" id="{2C2E43CE-B111-D7B6-CED5-C60A25E2060E}"/>
                  </a:ext>
                </a:extLst>
              </p:cNvPr>
              <p:cNvSpPr>
                <a:spLocks noChangeShapeType="1"/>
              </p:cNvSpPr>
              <p:nvPr/>
            </p:nvSpPr>
            <p:spPr bwMode="auto">
              <a:xfrm rot="21480000">
                <a:off x="3195229" y="4268359"/>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8" name="Line 508">
                <a:extLst>
                  <a:ext uri="{FF2B5EF4-FFF2-40B4-BE49-F238E27FC236}">
                    <a16:creationId xmlns:a16="http://schemas.microsoft.com/office/drawing/2014/main" id="{70EDBA69-7196-BA2C-5C2A-02406C1219A0}"/>
                  </a:ext>
                </a:extLst>
              </p:cNvPr>
              <p:cNvSpPr>
                <a:spLocks noChangeShapeType="1"/>
              </p:cNvSpPr>
              <p:nvPr/>
            </p:nvSpPr>
            <p:spPr bwMode="auto">
              <a:xfrm rot="21480000">
                <a:off x="3198709" y="4272426"/>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9" name="Line 509">
                <a:extLst>
                  <a:ext uri="{FF2B5EF4-FFF2-40B4-BE49-F238E27FC236}">
                    <a16:creationId xmlns:a16="http://schemas.microsoft.com/office/drawing/2014/main" id="{1A2A1657-8602-4E2E-CF29-F546E8C0CFCA}"/>
                  </a:ext>
                </a:extLst>
              </p:cNvPr>
              <p:cNvSpPr>
                <a:spLocks noChangeShapeType="1"/>
              </p:cNvSpPr>
              <p:nvPr/>
            </p:nvSpPr>
            <p:spPr bwMode="auto">
              <a:xfrm rot="21480000">
                <a:off x="3201386" y="4276521"/>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0" name="Line 510">
                <a:extLst>
                  <a:ext uri="{FF2B5EF4-FFF2-40B4-BE49-F238E27FC236}">
                    <a16:creationId xmlns:a16="http://schemas.microsoft.com/office/drawing/2014/main" id="{BA2CB286-6739-06D2-39C5-1911893A5348}"/>
                  </a:ext>
                </a:extLst>
              </p:cNvPr>
              <p:cNvSpPr>
                <a:spLocks noChangeShapeType="1"/>
              </p:cNvSpPr>
              <p:nvPr/>
            </p:nvSpPr>
            <p:spPr bwMode="auto">
              <a:xfrm rot="21480000">
                <a:off x="3203359" y="4282327"/>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1" name="Line 511">
                <a:extLst>
                  <a:ext uri="{FF2B5EF4-FFF2-40B4-BE49-F238E27FC236}">
                    <a16:creationId xmlns:a16="http://schemas.microsoft.com/office/drawing/2014/main" id="{50AB178C-657F-ED1A-99A2-B641289427EC}"/>
                  </a:ext>
                </a:extLst>
              </p:cNvPr>
              <p:cNvSpPr>
                <a:spLocks noChangeShapeType="1"/>
              </p:cNvSpPr>
              <p:nvPr/>
            </p:nvSpPr>
            <p:spPr bwMode="auto">
              <a:xfrm rot="21480000" flipH="1">
                <a:off x="3201265" y="4294043"/>
                <a:ext cx="2503"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2" name="Line 512">
                <a:extLst>
                  <a:ext uri="{FF2B5EF4-FFF2-40B4-BE49-F238E27FC236}">
                    <a16:creationId xmlns:a16="http://schemas.microsoft.com/office/drawing/2014/main" id="{BCD231D2-A0C4-1B88-A55D-5FB21BCC64FE}"/>
                  </a:ext>
                </a:extLst>
              </p:cNvPr>
              <p:cNvSpPr>
                <a:spLocks noChangeShapeType="1"/>
              </p:cNvSpPr>
              <p:nvPr/>
            </p:nvSpPr>
            <p:spPr bwMode="auto">
              <a:xfrm rot="21480000" flipH="1">
                <a:off x="3195821" y="4305861"/>
                <a:ext cx="584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3" name="Line 513">
                <a:extLst>
                  <a:ext uri="{FF2B5EF4-FFF2-40B4-BE49-F238E27FC236}">
                    <a16:creationId xmlns:a16="http://schemas.microsoft.com/office/drawing/2014/main" id="{782DCFCA-5398-855D-79E7-7C1AF1D7391A}"/>
                  </a:ext>
                </a:extLst>
              </p:cNvPr>
              <p:cNvSpPr>
                <a:spLocks noChangeShapeType="1"/>
              </p:cNvSpPr>
              <p:nvPr/>
            </p:nvSpPr>
            <p:spPr bwMode="auto">
              <a:xfrm rot="21480000" flipH="1">
                <a:off x="3190290" y="4316905"/>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4" name="Line 514">
                <a:extLst>
                  <a:ext uri="{FF2B5EF4-FFF2-40B4-BE49-F238E27FC236}">
                    <a16:creationId xmlns:a16="http://schemas.microsoft.com/office/drawing/2014/main" id="{50BB37D0-0AF7-85A1-1EC7-3D92186B1847}"/>
                  </a:ext>
                </a:extLst>
              </p:cNvPr>
              <p:cNvSpPr>
                <a:spLocks noChangeShapeType="1"/>
              </p:cNvSpPr>
              <p:nvPr/>
            </p:nvSpPr>
            <p:spPr bwMode="auto">
              <a:xfrm rot="21480000" flipH="1">
                <a:off x="3187102" y="4323736"/>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5" name="Line 515">
                <a:extLst>
                  <a:ext uri="{FF2B5EF4-FFF2-40B4-BE49-F238E27FC236}">
                    <a16:creationId xmlns:a16="http://schemas.microsoft.com/office/drawing/2014/main" id="{10BACFA3-3709-0AC2-4AEA-6B1795ACAD62}"/>
                  </a:ext>
                </a:extLst>
              </p:cNvPr>
              <p:cNvSpPr>
                <a:spLocks noChangeShapeType="1"/>
              </p:cNvSpPr>
              <p:nvPr/>
            </p:nvSpPr>
            <p:spPr bwMode="auto">
              <a:xfrm rot="21480000" flipH="1">
                <a:off x="3179684" y="4325592"/>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6" name="Line 516">
                <a:extLst>
                  <a:ext uri="{FF2B5EF4-FFF2-40B4-BE49-F238E27FC236}">
                    <a16:creationId xmlns:a16="http://schemas.microsoft.com/office/drawing/2014/main" id="{6D98AA90-196C-0068-B8E6-C43482A7C307}"/>
                  </a:ext>
                </a:extLst>
              </p:cNvPr>
              <p:cNvSpPr>
                <a:spLocks noChangeShapeType="1"/>
              </p:cNvSpPr>
              <p:nvPr/>
            </p:nvSpPr>
            <p:spPr bwMode="auto">
              <a:xfrm rot="21480000" flipH="1">
                <a:off x="3177286" y="4329102"/>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7" name="Line 517">
                <a:extLst>
                  <a:ext uri="{FF2B5EF4-FFF2-40B4-BE49-F238E27FC236}">
                    <a16:creationId xmlns:a16="http://schemas.microsoft.com/office/drawing/2014/main" id="{E5A726AD-1D13-98C2-8103-D7E712897493}"/>
                  </a:ext>
                </a:extLst>
              </p:cNvPr>
              <p:cNvSpPr>
                <a:spLocks noChangeShapeType="1"/>
              </p:cNvSpPr>
              <p:nvPr/>
            </p:nvSpPr>
            <p:spPr bwMode="auto">
              <a:xfrm rot="21480000" flipH="1">
                <a:off x="3174053" y="4331705"/>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8" name="Line 518">
                <a:extLst>
                  <a:ext uri="{FF2B5EF4-FFF2-40B4-BE49-F238E27FC236}">
                    <a16:creationId xmlns:a16="http://schemas.microsoft.com/office/drawing/2014/main" id="{A69C8B8D-C05F-CF01-FFC7-F0E8778ECBAC}"/>
                  </a:ext>
                </a:extLst>
              </p:cNvPr>
              <p:cNvSpPr>
                <a:spLocks noChangeShapeType="1"/>
              </p:cNvSpPr>
              <p:nvPr/>
            </p:nvSpPr>
            <p:spPr bwMode="auto">
              <a:xfrm rot="21480000" flipH="1">
                <a:off x="3167688" y="4335212"/>
                <a:ext cx="6674"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9" name="Line 519">
                <a:extLst>
                  <a:ext uri="{FF2B5EF4-FFF2-40B4-BE49-F238E27FC236}">
                    <a16:creationId xmlns:a16="http://schemas.microsoft.com/office/drawing/2014/main" id="{B6704D56-7709-C458-1850-F22701943333}"/>
                  </a:ext>
                </a:extLst>
              </p:cNvPr>
              <p:cNvSpPr>
                <a:spLocks noChangeShapeType="1"/>
              </p:cNvSpPr>
              <p:nvPr/>
            </p:nvSpPr>
            <p:spPr bwMode="auto">
              <a:xfrm rot="21480000" flipH="1">
                <a:off x="3162245" y="4349605"/>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0" name="Line 520">
                <a:extLst>
                  <a:ext uri="{FF2B5EF4-FFF2-40B4-BE49-F238E27FC236}">
                    <a16:creationId xmlns:a16="http://schemas.microsoft.com/office/drawing/2014/main" id="{536B9F5D-6198-DE77-2B89-E0C3889C49B0}"/>
                  </a:ext>
                </a:extLst>
              </p:cNvPr>
              <p:cNvSpPr>
                <a:spLocks noChangeShapeType="1"/>
              </p:cNvSpPr>
              <p:nvPr/>
            </p:nvSpPr>
            <p:spPr bwMode="auto">
              <a:xfrm rot="21480000" flipH="1">
                <a:off x="3154988" y="4358176"/>
                <a:ext cx="750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1" name="Line 521">
                <a:extLst>
                  <a:ext uri="{FF2B5EF4-FFF2-40B4-BE49-F238E27FC236}">
                    <a16:creationId xmlns:a16="http://schemas.microsoft.com/office/drawing/2014/main" id="{B0E3C851-F18D-6594-2178-89A070B9AF7C}"/>
                  </a:ext>
                </a:extLst>
              </p:cNvPr>
              <p:cNvSpPr>
                <a:spLocks noChangeShapeType="1"/>
              </p:cNvSpPr>
              <p:nvPr/>
            </p:nvSpPr>
            <p:spPr bwMode="auto">
              <a:xfrm rot="21480000" flipH="1">
                <a:off x="3139436" y="4364419"/>
                <a:ext cx="15851"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2" name="Line 522">
                <a:extLst>
                  <a:ext uri="{FF2B5EF4-FFF2-40B4-BE49-F238E27FC236}">
                    <a16:creationId xmlns:a16="http://schemas.microsoft.com/office/drawing/2014/main" id="{E8CBC8AE-E2F7-681C-CB92-EFE77E393289}"/>
                  </a:ext>
                </a:extLst>
              </p:cNvPr>
              <p:cNvSpPr>
                <a:spLocks noChangeShapeType="1"/>
              </p:cNvSpPr>
              <p:nvPr/>
            </p:nvSpPr>
            <p:spPr bwMode="auto">
              <a:xfrm rot="21480000" flipH="1">
                <a:off x="3132167" y="4375667"/>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3" name="Line 523">
                <a:extLst>
                  <a:ext uri="{FF2B5EF4-FFF2-40B4-BE49-F238E27FC236}">
                    <a16:creationId xmlns:a16="http://schemas.microsoft.com/office/drawing/2014/main" id="{33146A52-DFFD-A85C-39F3-919063572AE5}"/>
                  </a:ext>
                </a:extLst>
              </p:cNvPr>
              <p:cNvSpPr>
                <a:spLocks noChangeShapeType="1"/>
              </p:cNvSpPr>
              <p:nvPr/>
            </p:nvSpPr>
            <p:spPr bwMode="auto">
              <a:xfrm rot="21480000" flipH="1">
                <a:off x="3104750" y="4378780"/>
                <a:ext cx="2753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4" name="Line 524">
                <a:extLst>
                  <a:ext uri="{FF2B5EF4-FFF2-40B4-BE49-F238E27FC236}">
                    <a16:creationId xmlns:a16="http://schemas.microsoft.com/office/drawing/2014/main" id="{B42551F7-2717-50F9-D902-2739A0280169}"/>
                  </a:ext>
                </a:extLst>
              </p:cNvPr>
              <p:cNvSpPr>
                <a:spLocks noChangeShapeType="1"/>
              </p:cNvSpPr>
              <p:nvPr/>
            </p:nvSpPr>
            <p:spPr bwMode="auto">
              <a:xfrm rot="21480000" flipH="1">
                <a:off x="3103148" y="438262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5" name="Line 525">
                <a:extLst>
                  <a:ext uri="{FF2B5EF4-FFF2-40B4-BE49-F238E27FC236}">
                    <a16:creationId xmlns:a16="http://schemas.microsoft.com/office/drawing/2014/main" id="{6100004A-1C16-16C3-75BE-D5F31894CD20}"/>
                  </a:ext>
                </a:extLst>
              </p:cNvPr>
              <p:cNvSpPr>
                <a:spLocks noChangeShapeType="1"/>
              </p:cNvSpPr>
              <p:nvPr/>
            </p:nvSpPr>
            <p:spPr bwMode="auto">
              <a:xfrm rot="21480000" flipV="1">
                <a:off x="3103090" y="437928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6" name="Line 526">
                <a:extLst>
                  <a:ext uri="{FF2B5EF4-FFF2-40B4-BE49-F238E27FC236}">
                    <a16:creationId xmlns:a16="http://schemas.microsoft.com/office/drawing/2014/main" id="{DE5BA1C2-57CB-7127-ED90-6F55C8DC8B3E}"/>
                  </a:ext>
                </a:extLst>
              </p:cNvPr>
              <p:cNvSpPr>
                <a:spLocks noChangeShapeType="1"/>
              </p:cNvSpPr>
              <p:nvPr/>
            </p:nvSpPr>
            <p:spPr bwMode="auto">
              <a:xfrm rot="21480000" flipV="1">
                <a:off x="3104597" y="4373380"/>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7" name="Line 527">
                <a:extLst>
                  <a:ext uri="{FF2B5EF4-FFF2-40B4-BE49-F238E27FC236}">
                    <a16:creationId xmlns:a16="http://schemas.microsoft.com/office/drawing/2014/main" id="{A94B625F-8CFD-F0FF-A0E1-B1958E15123F}"/>
                  </a:ext>
                </a:extLst>
              </p:cNvPr>
              <p:cNvSpPr>
                <a:spLocks noChangeShapeType="1"/>
              </p:cNvSpPr>
              <p:nvPr/>
            </p:nvSpPr>
            <p:spPr bwMode="auto">
              <a:xfrm rot="21480000" flipV="1">
                <a:off x="3106968" y="4371641"/>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8" name="Line 528">
                <a:extLst>
                  <a:ext uri="{FF2B5EF4-FFF2-40B4-BE49-F238E27FC236}">
                    <a16:creationId xmlns:a16="http://schemas.microsoft.com/office/drawing/2014/main" id="{C37AAAAA-402D-7143-39D1-8FD665A184A1}"/>
                  </a:ext>
                </a:extLst>
              </p:cNvPr>
              <p:cNvSpPr>
                <a:spLocks noChangeShapeType="1"/>
              </p:cNvSpPr>
              <p:nvPr/>
            </p:nvSpPr>
            <p:spPr bwMode="auto">
              <a:xfrm rot="21480000" flipV="1">
                <a:off x="3108591" y="4370705"/>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9" name="Line 529">
                <a:extLst>
                  <a:ext uri="{FF2B5EF4-FFF2-40B4-BE49-F238E27FC236}">
                    <a16:creationId xmlns:a16="http://schemas.microsoft.com/office/drawing/2014/main" id="{11578419-F77F-6393-3D30-2877EDBE4A34}"/>
                  </a:ext>
                </a:extLst>
              </p:cNvPr>
              <p:cNvSpPr>
                <a:spLocks noChangeShapeType="1"/>
              </p:cNvSpPr>
              <p:nvPr/>
            </p:nvSpPr>
            <p:spPr bwMode="auto">
              <a:xfrm rot="21480000" flipV="1">
                <a:off x="3112716" y="4368906"/>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0" name="Line 530">
                <a:extLst>
                  <a:ext uri="{FF2B5EF4-FFF2-40B4-BE49-F238E27FC236}">
                    <a16:creationId xmlns:a16="http://schemas.microsoft.com/office/drawing/2014/main" id="{BFF3C8A5-7E86-2EBD-595D-D2C148E144D5}"/>
                  </a:ext>
                </a:extLst>
              </p:cNvPr>
              <p:cNvSpPr>
                <a:spLocks noChangeShapeType="1"/>
              </p:cNvSpPr>
              <p:nvPr/>
            </p:nvSpPr>
            <p:spPr bwMode="auto">
              <a:xfrm rot="21480000" flipV="1">
                <a:off x="3115965" y="4365513"/>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1" name="Line 531">
                <a:extLst>
                  <a:ext uri="{FF2B5EF4-FFF2-40B4-BE49-F238E27FC236}">
                    <a16:creationId xmlns:a16="http://schemas.microsoft.com/office/drawing/2014/main" id="{85481EA7-7568-619C-CE78-E719AE1EEB33}"/>
                  </a:ext>
                </a:extLst>
              </p:cNvPr>
              <p:cNvSpPr>
                <a:spLocks noChangeShapeType="1"/>
              </p:cNvSpPr>
              <p:nvPr/>
            </p:nvSpPr>
            <p:spPr bwMode="auto">
              <a:xfrm rot="21480000" flipV="1">
                <a:off x="3115834" y="4361344"/>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2" name="Line 532">
                <a:extLst>
                  <a:ext uri="{FF2B5EF4-FFF2-40B4-BE49-F238E27FC236}">
                    <a16:creationId xmlns:a16="http://schemas.microsoft.com/office/drawing/2014/main" id="{31F029A2-8F81-0F1E-1DA0-6C6276A025BA}"/>
                  </a:ext>
                </a:extLst>
              </p:cNvPr>
              <p:cNvSpPr>
                <a:spLocks noChangeShapeType="1"/>
              </p:cNvSpPr>
              <p:nvPr/>
            </p:nvSpPr>
            <p:spPr bwMode="auto">
              <a:xfrm rot="21480000" flipH="1" flipV="1">
                <a:off x="3114049" y="4358872"/>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3" name="Line 533">
                <a:extLst>
                  <a:ext uri="{FF2B5EF4-FFF2-40B4-BE49-F238E27FC236}">
                    <a16:creationId xmlns:a16="http://schemas.microsoft.com/office/drawing/2014/main" id="{5FD791A5-D54C-E1C7-FE2C-C289C92D5111}"/>
                  </a:ext>
                </a:extLst>
              </p:cNvPr>
              <p:cNvSpPr>
                <a:spLocks noChangeShapeType="1"/>
              </p:cNvSpPr>
              <p:nvPr/>
            </p:nvSpPr>
            <p:spPr bwMode="auto">
              <a:xfrm rot="21480000" flipV="1">
                <a:off x="3113669" y="4339589"/>
                <a:ext cx="7508"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4" name="Line 534">
                <a:extLst>
                  <a:ext uri="{FF2B5EF4-FFF2-40B4-BE49-F238E27FC236}">
                    <a16:creationId xmlns:a16="http://schemas.microsoft.com/office/drawing/2014/main" id="{918C6F26-AC11-19C2-B522-37E419FED5FC}"/>
                  </a:ext>
                </a:extLst>
              </p:cNvPr>
              <p:cNvSpPr>
                <a:spLocks noChangeShapeType="1"/>
              </p:cNvSpPr>
              <p:nvPr/>
            </p:nvSpPr>
            <p:spPr bwMode="auto">
              <a:xfrm rot="21480000" flipV="1">
                <a:off x="3120695" y="4331124"/>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5" name="Line 535">
                <a:extLst>
                  <a:ext uri="{FF2B5EF4-FFF2-40B4-BE49-F238E27FC236}">
                    <a16:creationId xmlns:a16="http://schemas.microsoft.com/office/drawing/2014/main" id="{CBD54892-0A18-A957-328F-CDB1D263D068}"/>
                  </a:ext>
                </a:extLst>
              </p:cNvPr>
              <p:cNvSpPr>
                <a:spLocks noChangeShapeType="1"/>
              </p:cNvSpPr>
              <p:nvPr/>
            </p:nvSpPr>
            <p:spPr bwMode="auto">
              <a:xfrm rot="21480000" flipH="1" flipV="1">
                <a:off x="3114653" y="432789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6" name="Line 536">
                <a:extLst>
                  <a:ext uri="{FF2B5EF4-FFF2-40B4-BE49-F238E27FC236}">
                    <a16:creationId xmlns:a16="http://schemas.microsoft.com/office/drawing/2014/main" id="{A6843B56-4B91-F443-E2AA-05341E9D4710}"/>
                  </a:ext>
                </a:extLst>
              </p:cNvPr>
              <p:cNvSpPr>
                <a:spLocks noChangeShapeType="1"/>
              </p:cNvSpPr>
              <p:nvPr/>
            </p:nvSpPr>
            <p:spPr bwMode="auto">
              <a:xfrm rot="21480000" flipH="1">
                <a:off x="3098780" y="4328272"/>
                <a:ext cx="1585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7" name="Line 537">
                <a:extLst>
                  <a:ext uri="{FF2B5EF4-FFF2-40B4-BE49-F238E27FC236}">
                    <a16:creationId xmlns:a16="http://schemas.microsoft.com/office/drawing/2014/main" id="{05C18154-221B-A993-F497-99AB0B111577}"/>
                  </a:ext>
                </a:extLst>
              </p:cNvPr>
              <p:cNvSpPr>
                <a:spLocks noChangeShapeType="1"/>
              </p:cNvSpPr>
              <p:nvPr/>
            </p:nvSpPr>
            <p:spPr bwMode="auto">
              <a:xfrm rot="21480000" flipH="1">
                <a:off x="3093911" y="4330302"/>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8" name="Line 538">
                <a:extLst>
                  <a:ext uri="{FF2B5EF4-FFF2-40B4-BE49-F238E27FC236}">
                    <a16:creationId xmlns:a16="http://schemas.microsoft.com/office/drawing/2014/main" id="{E9E08669-1829-77F4-ABA3-B8E9466D465E}"/>
                  </a:ext>
                </a:extLst>
              </p:cNvPr>
              <p:cNvSpPr>
                <a:spLocks noChangeShapeType="1"/>
              </p:cNvSpPr>
              <p:nvPr/>
            </p:nvSpPr>
            <p:spPr bwMode="auto">
              <a:xfrm rot="21480000" flipH="1">
                <a:off x="3093181" y="4336242"/>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9" name="Line 539">
                <a:extLst>
                  <a:ext uri="{FF2B5EF4-FFF2-40B4-BE49-F238E27FC236}">
                    <a16:creationId xmlns:a16="http://schemas.microsoft.com/office/drawing/2014/main" id="{20940121-0287-9A6A-DAAD-A59780C878CF}"/>
                  </a:ext>
                </a:extLst>
              </p:cNvPr>
              <p:cNvSpPr>
                <a:spLocks noChangeShapeType="1"/>
              </p:cNvSpPr>
              <p:nvPr/>
            </p:nvSpPr>
            <p:spPr bwMode="auto">
              <a:xfrm rot="21480000" flipH="1">
                <a:off x="3091513" y="433628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0" name="Line 540">
                <a:extLst>
                  <a:ext uri="{FF2B5EF4-FFF2-40B4-BE49-F238E27FC236}">
                    <a16:creationId xmlns:a16="http://schemas.microsoft.com/office/drawing/2014/main" id="{9344FFB8-8BF6-7A1E-8B7E-DBFF429E21B4}"/>
                  </a:ext>
                </a:extLst>
              </p:cNvPr>
              <p:cNvSpPr>
                <a:spLocks noChangeShapeType="1"/>
              </p:cNvSpPr>
              <p:nvPr/>
            </p:nvSpPr>
            <p:spPr bwMode="auto">
              <a:xfrm rot="21480000" flipH="1" flipV="1">
                <a:off x="3088149" y="4334705"/>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1" name="Line 541">
                <a:extLst>
                  <a:ext uri="{FF2B5EF4-FFF2-40B4-BE49-F238E27FC236}">
                    <a16:creationId xmlns:a16="http://schemas.microsoft.com/office/drawing/2014/main" id="{2A2D4485-FD4A-5421-697A-BA04F298D889}"/>
                  </a:ext>
                </a:extLst>
              </p:cNvPr>
              <p:cNvSpPr>
                <a:spLocks noChangeShapeType="1"/>
              </p:cNvSpPr>
              <p:nvPr/>
            </p:nvSpPr>
            <p:spPr bwMode="auto">
              <a:xfrm rot="21480000" flipH="1">
                <a:off x="3085619" y="433480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2" name="Line 542">
                <a:extLst>
                  <a:ext uri="{FF2B5EF4-FFF2-40B4-BE49-F238E27FC236}">
                    <a16:creationId xmlns:a16="http://schemas.microsoft.com/office/drawing/2014/main" id="{88F2FE9A-B091-1524-1A3E-F5F48D00821A}"/>
                  </a:ext>
                </a:extLst>
              </p:cNvPr>
              <p:cNvSpPr>
                <a:spLocks noChangeShapeType="1"/>
              </p:cNvSpPr>
              <p:nvPr/>
            </p:nvSpPr>
            <p:spPr bwMode="auto">
              <a:xfrm rot="21480000" flipH="1">
                <a:off x="3081478" y="433492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3" name="Line 543">
                <a:extLst>
                  <a:ext uri="{FF2B5EF4-FFF2-40B4-BE49-F238E27FC236}">
                    <a16:creationId xmlns:a16="http://schemas.microsoft.com/office/drawing/2014/main" id="{F866C21C-5C41-DF35-9A16-BDD85116CABF}"/>
                  </a:ext>
                </a:extLst>
              </p:cNvPr>
              <p:cNvSpPr>
                <a:spLocks noChangeShapeType="1"/>
              </p:cNvSpPr>
              <p:nvPr/>
            </p:nvSpPr>
            <p:spPr bwMode="auto">
              <a:xfrm rot="21480000" flipH="1">
                <a:off x="3078217" y="4336721"/>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4" name="Line 544">
                <a:extLst>
                  <a:ext uri="{FF2B5EF4-FFF2-40B4-BE49-F238E27FC236}">
                    <a16:creationId xmlns:a16="http://schemas.microsoft.com/office/drawing/2014/main" id="{D00387C8-B814-8582-64D2-64E95E3C435E}"/>
                  </a:ext>
                </a:extLst>
              </p:cNvPr>
              <p:cNvSpPr>
                <a:spLocks noChangeShapeType="1"/>
              </p:cNvSpPr>
              <p:nvPr/>
            </p:nvSpPr>
            <p:spPr bwMode="auto">
              <a:xfrm rot="21480000" flipH="1">
                <a:off x="3077427" y="4339296"/>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5" name="Line 545">
                <a:extLst>
                  <a:ext uri="{FF2B5EF4-FFF2-40B4-BE49-F238E27FC236}">
                    <a16:creationId xmlns:a16="http://schemas.microsoft.com/office/drawing/2014/main" id="{F37A36AA-DF88-3CDE-A7A8-AE08BFBD1F2E}"/>
                  </a:ext>
                </a:extLst>
              </p:cNvPr>
              <p:cNvSpPr>
                <a:spLocks noChangeShapeType="1"/>
              </p:cNvSpPr>
              <p:nvPr/>
            </p:nvSpPr>
            <p:spPr bwMode="auto">
              <a:xfrm rot="21480000" flipH="1" flipV="1">
                <a:off x="3074019" y="4335199"/>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6" name="Line 546">
                <a:extLst>
                  <a:ext uri="{FF2B5EF4-FFF2-40B4-BE49-F238E27FC236}">
                    <a16:creationId xmlns:a16="http://schemas.microsoft.com/office/drawing/2014/main" id="{B45A9AEB-9A30-98ED-0A8C-273FEC220513}"/>
                  </a:ext>
                </a:extLst>
              </p:cNvPr>
              <p:cNvSpPr>
                <a:spLocks noChangeShapeType="1"/>
              </p:cNvSpPr>
              <p:nvPr/>
            </p:nvSpPr>
            <p:spPr bwMode="auto">
              <a:xfrm rot="21480000" flipH="1" flipV="1">
                <a:off x="3071372" y="4331132"/>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7" name="Line 547">
                <a:extLst>
                  <a:ext uri="{FF2B5EF4-FFF2-40B4-BE49-F238E27FC236}">
                    <a16:creationId xmlns:a16="http://schemas.microsoft.com/office/drawing/2014/main" id="{C26E9D90-46BE-7C64-523F-EA88E0C921C7}"/>
                  </a:ext>
                </a:extLst>
              </p:cNvPr>
              <p:cNvSpPr>
                <a:spLocks noChangeShapeType="1"/>
              </p:cNvSpPr>
              <p:nvPr/>
            </p:nvSpPr>
            <p:spPr bwMode="auto">
              <a:xfrm rot="21480000" flipV="1">
                <a:off x="3071198" y="432533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8" name="Line 548">
                <a:extLst>
                  <a:ext uri="{FF2B5EF4-FFF2-40B4-BE49-F238E27FC236}">
                    <a16:creationId xmlns:a16="http://schemas.microsoft.com/office/drawing/2014/main" id="{2916B296-7FA9-ECD9-757F-F99DBFE0491C}"/>
                  </a:ext>
                </a:extLst>
              </p:cNvPr>
              <p:cNvSpPr>
                <a:spLocks noChangeShapeType="1"/>
              </p:cNvSpPr>
              <p:nvPr/>
            </p:nvSpPr>
            <p:spPr bwMode="auto">
              <a:xfrm rot="21480000" flipH="1" flipV="1">
                <a:off x="3069356" y="4321200"/>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9" name="Line 549">
                <a:extLst>
                  <a:ext uri="{FF2B5EF4-FFF2-40B4-BE49-F238E27FC236}">
                    <a16:creationId xmlns:a16="http://schemas.microsoft.com/office/drawing/2014/main" id="{F061D4A6-ACF5-F95E-21CE-4B9C656168C2}"/>
                  </a:ext>
                </a:extLst>
              </p:cNvPr>
              <p:cNvSpPr>
                <a:spLocks noChangeShapeType="1"/>
              </p:cNvSpPr>
              <p:nvPr/>
            </p:nvSpPr>
            <p:spPr bwMode="auto">
              <a:xfrm rot="21480000" flipH="1" flipV="1">
                <a:off x="3065860" y="4316284"/>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0" name="Line 550">
                <a:extLst>
                  <a:ext uri="{FF2B5EF4-FFF2-40B4-BE49-F238E27FC236}">
                    <a16:creationId xmlns:a16="http://schemas.microsoft.com/office/drawing/2014/main" id="{BB85DE0F-79FE-06A3-ACC5-08D0E331CF57}"/>
                  </a:ext>
                </a:extLst>
              </p:cNvPr>
              <p:cNvSpPr>
                <a:spLocks noChangeShapeType="1"/>
              </p:cNvSpPr>
              <p:nvPr/>
            </p:nvSpPr>
            <p:spPr bwMode="auto">
              <a:xfrm rot="21480000" flipV="1">
                <a:off x="3065655" y="4309541"/>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1" name="Line 551">
                <a:extLst>
                  <a:ext uri="{FF2B5EF4-FFF2-40B4-BE49-F238E27FC236}">
                    <a16:creationId xmlns:a16="http://schemas.microsoft.com/office/drawing/2014/main" id="{300AE707-45CE-694F-CC0B-97E861FBFB59}"/>
                  </a:ext>
                </a:extLst>
              </p:cNvPr>
              <p:cNvSpPr>
                <a:spLocks noChangeShapeType="1"/>
              </p:cNvSpPr>
              <p:nvPr/>
            </p:nvSpPr>
            <p:spPr bwMode="auto">
              <a:xfrm rot="21480000" flipV="1">
                <a:off x="3072957" y="4304379"/>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2" name="Line 552">
                <a:extLst>
                  <a:ext uri="{FF2B5EF4-FFF2-40B4-BE49-F238E27FC236}">
                    <a16:creationId xmlns:a16="http://schemas.microsoft.com/office/drawing/2014/main" id="{4EF7CF4B-F68C-C99D-4B9E-93A389041CCE}"/>
                  </a:ext>
                </a:extLst>
              </p:cNvPr>
              <p:cNvSpPr>
                <a:spLocks noChangeShapeType="1"/>
              </p:cNvSpPr>
              <p:nvPr/>
            </p:nvSpPr>
            <p:spPr bwMode="auto">
              <a:xfrm rot="21480000" flipH="1" flipV="1">
                <a:off x="3071099" y="4298572"/>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3" name="Line 553">
                <a:extLst>
                  <a:ext uri="{FF2B5EF4-FFF2-40B4-BE49-F238E27FC236}">
                    <a16:creationId xmlns:a16="http://schemas.microsoft.com/office/drawing/2014/main" id="{DD397436-6333-D670-952B-36F7CE8723D7}"/>
                  </a:ext>
                </a:extLst>
              </p:cNvPr>
              <p:cNvSpPr>
                <a:spLocks noChangeShapeType="1"/>
              </p:cNvSpPr>
              <p:nvPr/>
            </p:nvSpPr>
            <p:spPr bwMode="auto">
              <a:xfrm rot="21480000" flipH="1" flipV="1">
                <a:off x="3054701" y="4273055"/>
                <a:ext cx="15851" cy="2586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4" name="Line 554">
                <a:extLst>
                  <a:ext uri="{FF2B5EF4-FFF2-40B4-BE49-F238E27FC236}">
                    <a16:creationId xmlns:a16="http://schemas.microsoft.com/office/drawing/2014/main" id="{2BCFA016-8B1F-46E3-DD3B-729A29E7C366}"/>
                  </a:ext>
                </a:extLst>
              </p:cNvPr>
              <p:cNvSpPr>
                <a:spLocks noChangeShapeType="1"/>
              </p:cNvSpPr>
              <p:nvPr/>
            </p:nvSpPr>
            <p:spPr bwMode="auto">
              <a:xfrm rot="21480000" flipH="1">
                <a:off x="3050143" y="4273411"/>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5" name="Line 555">
                <a:extLst>
                  <a:ext uri="{FF2B5EF4-FFF2-40B4-BE49-F238E27FC236}">
                    <a16:creationId xmlns:a16="http://schemas.microsoft.com/office/drawing/2014/main" id="{9CD47B26-9410-2FA7-D77E-93D2F39ECECB}"/>
                  </a:ext>
                </a:extLst>
              </p:cNvPr>
              <p:cNvSpPr>
                <a:spLocks noChangeShapeType="1"/>
              </p:cNvSpPr>
              <p:nvPr/>
            </p:nvSpPr>
            <p:spPr bwMode="auto">
              <a:xfrm rot="21480000" flipH="1">
                <a:off x="3046881" y="4276878"/>
                <a:ext cx="3337"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6" name="Line 556">
                <a:extLst>
                  <a:ext uri="{FF2B5EF4-FFF2-40B4-BE49-F238E27FC236}">
                    <a16:creationId xmlns:a16="http://schemas.microsoft.com/office/drawing/2014/main" id="{C0783AA0-A503-4816-AD2D-81FE9FC21E5F}"/>
                  </a:ext>
                </a:extLst>
              </p:cNvPr>
              <p:cNvSpPr>
                <a:spLocks noChangeShapeType="1"/>
              </p:cNvSpPr>
              <p:nvPr/>
            </p:nvSpPr>
            <p:spPr bwMode="auto">
              <a:xfrm rot="21480000" flipH="1">
                <a:off x="3044424" y="4277813"/>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7" name="Line 557">
                <a:extLst>
                  <a:ext uri="{FF2B5EF4-FFF2-40B4-BE49-F238E27FC236}">
                    <a16:creationId xmlns:a16="http://schemas.microsoft.com/office/drawing/2014/main" id="{99363497-888D-2BB1-248A-EC4B0D9E4F5A}"/>
                  </a:ext>
                </a:extLst>
              </p:cNvPr>
              <p:cNvSpPr>
                <a:spLocks noChangeShapeType="1"/>
              </p:cNvSpPr>
              <p:nvPr/>
            </p:nvSpPr>
            <p:spPr bwMode="auto">
              <a:xfrm rot="21480000" flipH="1" flipV="1">
                <a:off x="3040255" y="4277929"/>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8" name="Line 558">
                <a:extLst>
                  <a:ext uri="{FF2B5EF4-FFF2-40B4-BE49-F238E27FC236}">
                    <a16:creationId xmlns:a16="http://schemas.microsoft.com/office/drawing/2014/main" id="{C1A39B39-D3A9-C5A1-BACC-03968254AE12}"/>
                  </a:ext>
                </a:extLst>
              </p:cNvPr>
              <p:cNvSpPr>
                <a:spLocks noChangeShapeType="1"/>
              </p:cNvSpPr>
              <p:nvPr/>
            </p:nvSpPr>
            <p:spPr bwMode="auto">
              <a:xfrm rot="21480000" flipV="1">
                <a:off x="3040183" y="4275501"/>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9" name="Line 559">
                <a:extLst>
                  <a:ext uri="{FF2B5EF4-FFF2-40B4-BE49-F238E27FC236}">
                    <a16:creationId xmlns:a16="http://schemas.microsoft.com/office/drawing/2014/main" id="{1DDA6588-7CB4-63D4-AE2D-45A381162AEA}"/>
                  </a:ext>
                </a:extLst>
              </p:cNvPr>
              <p:cNvSpPr>
                <a:spLocks noChangeShapeType="1"/>
              </p:cNvSpPr>
              <p:nvPr/>
            </p:nvSpPr>
            <p:spPr bwMode="auto">
              <a:xfrm rot="21480000" flipV="1">
                <a:off x="3040110" y="4273834"/>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0" name="Line 560">
                <a:extLst>
                  <a:ext uri="{FF2B5EF4-FFF2-40B4-BE49-F238E27FC236}">
                    <a16:creationId xmlns:a16="http://schemas.microsoft.com/office/drawing/2014/main" id="{EB71F61A-CEB2-45F3-30E9-90156A218A48}"/>
                  </a:ext>
                </a:extLst>
              </p:cNvPr>
              <p:cNvSpPr>
                <a:spLocks noChangeShapeType="1"/>
              </p:cNvSpPr>
              <p:nvPr/>
            </p:nvSpPr>
            <p:spPr bwMode="auto">
              <a:xfrm rot="21480000" flipV="1">
                <a:off x="3040052" y="427216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1" name="Line 561">
                <a:extLst>
                  <a:ext uri="{FF2B5EF4-FFF2-40B4-BE49-F238E27FC236}">
                    <a16:creationId xmlns:a16="http://schemas.microsoft.com/office/drawing/2014/main" id="{E6D60189-5E6F-3D7C-172D-BDB87C8B4D99}"/>
                  </a:ext>
                </a:extLst>
              </p:cNvPr>
              <p:cNvSpPr>
                <a:spLocks noChangeShapeType="1"/>
              </p:cNvSpPr>
              <p:nvPr/>
            </p:nvSpPr>
            <p:spPr bwMode="auto">
              <a:xfrm rot="21480000" flipH="1" flipV="1">
                <a:off x="3034903" y="4265582"/>
                <a:ext cx="500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2" name="Line 562">
                <a:extLst>
                  <a:ext uri="{FF2B5EF4-FFF2-40B4-BE49-F238E27FC236}">
                    <a16:creationId xmlns:a16="http://schemas.microsoft.com/office/drawing/2014/main" id="{C7C57241-42E0-BA08-4145-0BE3E82A2884}"/>
                  </a:ext>
                </a:extLst>
              </p:cNvPr>
              <p:cNvSpPr>
                <a:spLocks noChangeShapeType="1"/>
              </p:cNvSpPr>
              <p:nvPr/>
            </p:nvSpPr>
            <p:spPr bwMode="auto">
              <a:xfrm rot="21480000" flipH="1" flipV="1">
                <a:off x="3030530" y="4260740"/>
                <a:ext cx="4171"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3" name="Line 563">
                <a:extLst>
                  <a:ext uri="{FF2B5EF4-FFF2-40B4-BE49-F238E27FC236}">
                    <a16:creationId xmlns:a16="http://schemas.microsoft.com/office/drawing/2014/main" id="{A25F431C-83F3-51D8-E49B-3ED2B55E8645}"/>
                  </a:ext>
                </a:extLst>
              </p:cNvPr>
              <p:cNvSpPr>
                <a:spLocks noChangeShapeType="1"/>
              </p:cNvSpPr>
              <p:nvPr/>
            </p:nvSpPr>
            <p:spPr bwMode="auto">
              <a:xfrm rot="21480000" flipH="1" flipV="1">
                <a:off x="3027869" y="4256688"/>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4" name="Line 564">
                <a:extLst>
                  <a:ext uri="{FF2B5EF4-FFF2-40B4-BE49-F238E27FC236}">
                    <a16:creationId xmlns:a16="http://schemas.microsoft.com/office/drawing/2014/main" id="{FBA1A20A-905C-9734-3CF7-8B9F97926AB7}"/>
                  </a:ext>
                </a:extLst>
              </p:cNvPr>
              <p:cNvSpPr>
                <a:spLocks noChangeShapeType="1"/>
              </p:cNvSpPr>
              <p:nvPr/>
            </p:nvSpPr>
            <p:spPr bwMode="auto">
              <a:xfrm rot="21480000" flipH="1" flipV="1">
                <a:off x="3025984" y="4248422"/>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5" name="Line 565">
                <a:extLst>
                  <a:ext uri="{FF2B5EF4-FFF2-40B4-BE49-F238E27FC236}">
                    <a16:creationId xmlns:a16="http://schemas.microsoft.com/office/drawing/2014/main" id="{4CBBC0B0-6A4C-EED5-125D-5D43A6CFE1E0}"/>
                  </a:ext>
                </a:extLst>
              </p:cNvPr>
              <p:cNvSpPr>
                <a:spLocks noChangeShapeType="1"/>
              </p:cNvSpPr>
              <p:nvPr/>
            </p:nvSpPr>
            <p:spPr bwMode="auto">
              <a:xfrm rot="21480000" flipH="1">
                <a:off x="3021712" y="4248526"/>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6" name="Line 566">
                <a:extLst>
                  <a:ext uri="{FF2B5EF4-FFF2-40B4-BE49-F238E27FC236}">
                    <a16:creationId xmlns:a16="http://schemas.microsoft.com/office/drawing/2014/main" id="{4438474E-950B-12EB-AB9B-3FBC88854742}"/>
                  </a:ext>
                </a:extLst>
              </p:cNvPr>
              <p:cNvSpPr>
                <a:spLocks noChangeShapeType="1"/>
              </p:cNvSpPr>
              <p:nvPr/>
            </p:nvSpPr>
            <p:spPr bwMode="auto">
              <a:xfrm rot="21480000" flipH="1">
                <a:off x="3016783" y="4251188"/>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7" name="Line 567">
                <a:extLst>
                  <a:ext uri="{FF2B5EF4-FFF2-40B4-BE49-F238E27FC236}">
                    <a16:creationId xmlns:a16="http://schemas.microsoft.com/office/drawing/2014/main" id="{619FBF59-FB73-9882-1D5D-84B3A6267815}"/>
                  </a:ext>
                </a:extLst>
              </p:cNvPr>
              <p:cNvSpPr>
                <a:spLocks noChangeShapeType="1"/>
              </p:cNvSpPr>
              <p:nvPr/>
            </p:nvSpPr>
            <p:spPr bwMode="auto">
              <a:xfrm rot="21480000" flipH="1" flipV="1">
                <a:off x="3006776" y="4251450"/>
                <a:ext cx="1001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8" name="Line 568">
                <a:extLst>
                  <a:ext uri="{FF2B5EF4-FFF2-40B4-BE49-F238E27FC236}">
                    <a16:creationId xmlns:a16="http://schemas.microsoft.com/office/drawing/2014/main" id="{9DFDF94D-1F93-8866-3148-402BDD3747CF}"/>
                  </a:ext>
                </a:extLst>
              </p:cNvPr>
              <p:cNvSpPr>
                <a:spLocks noChangeShapeType="1"/>
              </p:cNvSpPr>
              <p:nvPr/>
            </p:nvSpPr>
            <p:spPr bwMode="auto">
              <a:xfrm rot="21480000" flipH="1" flipV="1">
                <a:off x="2996699" y="4249297"/>
                <a:ext cx="1001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9" name="Line 569">
                <a:extLst>
                  <a:ext uri="{FF2B5EF4-FFF2-40B4-BE49-F238E27FC236}">
                    <a16:creationId xmlns:a16="http://schemas.microsoft.com/office/drawing/2014/main" id="{AFA11573-B016-0F3E-695A-66E4F3723734}"/>
                  </a:ext>
                </a:extLst>
              </p:cNvPr>
              <p:cNvSpPr>
                <a:spLocks noChangeShapeType="1"/>
              </p:cNvSpPr>
              <p:nvPr/>
            </p:nvSpPr>
            <p:spPr bwMode="auto">
              <a:xfrm rot="21480000" flipH="1">
                <a:off x="2994156" y="424951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0" name="Line 570">
                <a:extLst>
                  <a:ext uri="{FF2B5EF4-FFF2-40B4-BE49-F238E27FC236}">
                    <a16:creationId xmlns:a16="http://schemas.microsoft.com/office/drawing/2014/main" id="{CBC16E6D-B26C-1FBB-7CC2-2466773F25F9}"/>
                  </a:ext>
                </a:extLst>
              </p:cNvPr>
              <p:cNvSpPr>
                <a:spLocks noChangeShapeType="1"/>
              </p:cNvSpPr>
              <p:nvPr/>
            </p:nvSpPr>
            <p:spPr bwMode="auto">
              <a:xfrm rot="21480000" flipH="1">
                <a:off x="2989196" y="4249647"/>
                <a:ext cx="500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1" name="Line 571">
                <a:extLst>
                  <a:ext uri="{FF2B5EF4-FFF2-40B4-BE49-F238E27FC236}">
                    <a16:creationId xmlns:a16="http://schemas.microsoft.com/office/drawing/2014/main" id="{FB9882B0-5B8B-5B00-AC37-EA42E1717299}"/>
                  </a:ext>
                </a:extLst>
              </p:cNvPr>
              <p:cNvSpPr>
                <a:spLocks noChangeShapeType="1"/>
              </p:cNvSpPr>
              <p:nvPr/>
            </p:nvSpPr>
            <p:spPr bwMode="auto">
              <a:xfrm rot="21480000" flipH="1">
                <a:off x="2986740" y="4252280"/>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2" name="Line 572">
                <a:extLst>
                  <a:ext uri="{FF2B5EF4-FFF2-40B4-BE49-F238E27FC236}">
                    <a16:creationId xmlns:a16="http://schemas.microsoft.com/office/drawing/2014/main" id="{184328B8-38ED-9DB1-157D-8012A7D1BDBE}"/>
                  </a:ext>
                </a:extLst>
              </p:cNvPr>
              <p:cNvSpPr>
                <a:spLocks noChangeShapeType="1"/>
              </p:cNvSpPr>
              <p:nvPr/>
            </p:nvSpPr>
            <p:spPr bwMode="auto">
              <a:xfrm rot="21480000" flipH="1" flipV="1">
                <a:off x="2980830" y="4248255"/>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3" name="Line 573">
                <a:extLst>
                  <a:ext uri="{FF2B5EF4-FFF2-40B4-BE49-F238E27FC236}">
                    <a16:creationId xmlns:a16="http://schemas.microsoft.com/office/drawing/2014/main" id="{2C50058D-76C5-8AD7-5D1E-AEEB9D7A9A63}"/>
                  </a:ext>
                </a:extLst>
              </p:cNvPr>
              <p:cNvSpPr>
                <a:spLocks noChangeShapeType="1"/>
              </p:cNvSpPr>
              <p:nvPr/>
            </p:nvSpPr>
            <p:spPr bwMode="auto">
              <a:xfrm rot="21480000" flipH="1" flipV="1">
                <a:off x="2979018" y="4244218"/>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4" name="Line 574">
                <a:extLst>
                  <a:ext uri="{FF2B5EF4-FFF2-40B4-BE49-F238E27FC236}">
                    <a16:creationId xmlns:a16="http://schemas.microsoft.com/office/drawing/2014/main" id="{6F91C373-4FD8-6564-C1AA-C00639AAD272}"/>
                  </a:ext>
                </a:extLst>
              </p:cNvPr>
              <p:cNvSpPr>
                <a:spLocks noChangeShapeType="1"/>
              </p:cNvSpPr>
              <p:nvPr/>
            </p:nvSpPr>
            <p:spPr bwMode="auto">
              <a:xfrm rot="21480000" flipV="1">
                <a:off x="2978815" y="4236742"/>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5" name="Line 575">
                <a:extLst>
                  <a:ext uri="{FF2B5EF4-FFF2-40B4-BE49-F238E27FC236}">
                    <a16:creationId xmlns:a16="http://schemas.microsoft.com/office/drawing/2014/main" id="{68FF8D22-B6B4-7FF8-F86B-DE4238D5DD9C}"/>
                  </a:ext>
                </a:extLst>
              </p:cNvPr>
              <p:cNvSpPr>
                <a:spLocks noChangeShapeType="1"/>
              </p:cNvSpPr>
              <p:nvPr/>
            </p:nvSpPr>
            <p:spPr bwMode="auto">
              <a:xfrm rot="21480000" flipH="1" flipV="1">
                <a:off x="2976914" y="4230936"/>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6" name="Line 576">
                <a:extLst>
                  <a:ext uri="{FF2B5EF4-FFF2-40B4-BE49-F238E27FC236}">
                    <a16:creationId xmlns:a16="http://schemas.microsoft.com/office/drawing/2014/main" id="{71E37E4D-93B9-C382-1117-5F39230BC4C2}"/>
                  </a:ext>
                </a:extLst>
              </p:cNvPr>
              <p:cNvSpPr>
                <a:spLocks noChangeShapeType="1"/>
              </p:cNvSpPr>
              <p:nvPr/>
            </p:nvSpPr>
            <p:spPr bwMode="auto">
              <a:xfrm rot="21480000" flipH="1" flipV="1">
                <a:off x="2974237" y="4226840"/>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7" name="Line 577">
                <a:extLst>
                  <a:ext uri="{FF2B5EF4-FFF2-40B4-BE49-F238E27FC236}">
                    <a16:creationId xmlns:a16="http://schemas.microsoft.com/office/drawing/2014/main" id="{E96F3249-BE0F-5D4E-B4EB-D7E304226000}"/>
                  </a:ext>
                </a:extLst>
              </p:cNvPr>
              <p:cNvSpPr>
                <a:spLocks noChangeShapeType="1"/>
              </p:cNvSpPr>
              <p:nvPr/>
            </p:nvSpPr>
            <p:spPr bwMode="auto">
              <a:xfrm rot="21480000" flipH="1" flipV="1">
                <a:off x="2968298" y="4225319"/>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8" name="Line 578">
                <a:extLst>
                  <a:ext uri="{FF2B5EF4-FFF2-40B4-BE49-F238E27FC236}">
                    <a16:creationId xmlns:a16="http://schemas.microsoft.com/office/drawing/2014/main" id="{13EB424C-BDA4-E8D3-3994-BC7BB68D3E94}"/>
                  </a:ext>
                </a:extLst>
              </p:cNvPr>
              <p:cNvSpPr>
                <a:spLocks noChangeShapeType="1"/>
              </p:cNvSpPr>
              <p:nvPr/>
            </p:nvSpPr>
            <p:spPr bwMode="auto">
              <a:xfrm rot="21480000" flipH="1">
                <a:off x="2964101" y="4225494"/>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9" name="Line 579">
                <a:extLst>
                  <a:ext uri="{FF2B5EF4-FFF2-40B4-BE49-F238E27FC236}">
                    <a16:creationId xmlns:a16="http://schemas.microsoft.com/office/drawing/2014/main" id="{6ECA0882-17D1-5B62-0B4D-535392862AF3}"/>
                  </a:ext>
                </a:extLst>
              </p:cNvPr>
              <p:cNvSpPr>
                <a:spLocks noChangeShapeType="1"/>
              </p:cNvSpPr>
              <p:nvPr/>
            </p:nvSpPr>
            <p:spPr bwMode="auto">
              <a:xfrm rot="21480000" flipH="1">
                <a:off x="2958308" y="4225668"/>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0" name="Line 580">
                <a:extLst>
                  <a:ext uri="{FF2B5EF4-FFF2-40B4-BE49-F238E27FC236}">
                    <a16:creationId xmlns:a16="http://schemas.microsoft.com/office/drawing/2014/main" id="{0A573007-7589-7709-3B0F-D786D0EE1C41}"/>
                  </a:ext>
                </a:extLst>
              </p:cNvPr>
              <p:cNvSpPr>
                <a:spLocks noChangeShapeType="1"/>
              </p:cNvSpPr>
              <p:nvPr/>
            </p:nvSpPr>
            <p:spPr bwMode="auto">
              <a:xfrm rot="21480000" flipH="1">
                <a:off x="2951008" y="4228400"/>
                <a:ext cx="750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1" name="Line 581">
                <a:extLst>
                  <a:ext uri="{FF2B5EF4-FFF2-40B4-BE49-F238E27FC236}">
                    <a16:creationId xmlns:a16="http://schemas.microsoft.com/office/drawing/2014/main" id="{A0D5BAFF-F180-FB79-3F27-9DDF0D91A396}"/>
                  </a:ext>
                </a:extLst>
              </p:cNvPr>
              <p:cNvSpPr>
                <a:spLocks noChangeShapeType="1"/>
              </p:cNvSpPr>
              <p:nvPr/>
            </p:nvSpPr>
            <p:spPr bwMode="auto">
              <a:xfrm rot="21480000" flipH="1">
                <a:off x="2947175" y="4237775"/>
                <a:ext cx="4171"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2" name="Line 582">
                <a:extLst>
                  <a:ext uri="{FF2B5EF4-FFF2-40B4-BE49-F238E27FC236}">
                    <a16:creationId xmlns:a16="http://schemas.microsoft.com/office/drawing/2014/main" id="{5199679D-E62D-6FA9-FE9B-CA653693F653}"/>
                  </a:ext>
                </a:extLst>
              </p:cNvPr>
              <p:cNvSpPr>
                <a:spLocks noChangeShapeType="1"/>
              </p:cNvSpPr>
              <p:nvPr/>
            </p:nvSpPr>
            <p:spPr bwMode="auto">
              <a:xfrm rot="21480000" flipH="1">
                <a:off x="2942478" y="4247941"/>
                <a:ext cx="500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3" name="Line 583">
                <a:extLst>
                  <a:ext uri="{FF2B5EF4-FFF2-40B4-BE49-F238E27FC236}">
                    <a16:creationId xmlns:a16="http://schemas.microsoft.com/office/drawing/2014/main" id="{0E8293F0-0A30-D9E3-7279-A29052158523}"/>
                  </a:ext>
                </a:extLst>
              </p:cNvPr>
              <p:cNvSpPr>
                <a:spLocks noChangeShapeType="1"/>
              </p:cNvSpPr>
              <p:nvPr/>
            </p:nvSpPr>
            <p:spPr bwMode="auto">
              <a:xfrm rot="21480000" flipH="1">
                <a:off x="2932675" y="4255707"/>
                <a:ext cx="1001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4" name="Line 584">
                <a:extLst>
                  <a:ext uri="{FF2B5EF4-FFF2-40B4-BE49-F238E27FC236}">
                    <a16:creationId xmlns:a16="http://schemas.microsoft.com/office/drawing/2014/main" id="{EE4A7DFF-16F6-2776-4EB3-6216D4437EBD}"/>
                  </a:ext>
                </a:extLst>
              </p:cNvPr>
              <p:cNvSpPr>
                <a:spLocks noChangeShapeType="1"/>
              </p:cNvSpPr>
              <p:nvPr/>
            </p:nvSpPr>
            <p:spPr bwMode="auto">
              <a:xfrm rot="21480000" flipH="1">
                <a:off x="2911067" y="4260431"/>
                <a:ext cx="2169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5" name="Line 585">
                <a:extLst>
                  <a:ext uri="{FF2B5EF4-FFF2-40B4-BE49-F238E27FC236}">
                    <a16:creationId xmlns:a16="http://schemas.microsoft.com/office/drawing/2014/main" id="{02D7E3BA-5166-E763-DF7C-E48B6EBA14F5}"/>
                  </a:ext>
                </a:extLst>
              </p:cNvPr>
              <p:cNvSpPr>
                <a:spLocks noChangeShapeType="1"/>
              </p:cNvSpPr>
              <p:nvPr/>
            </p:nvSpPr>
            <p:spPr bwMode="auto">
              <a:xfrm rot="21480000" flipH="1" flipV="1">
                <a:off x="2889288" y="4255350"/>
                <a:ext cx="2169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6" name="Line 586">
                <a:extLst>
                  <a:ext uri="{FF2B5EF4-FFF2-40B4-BE49-F238E27FC236}">
                    <a16:creationId xmlns:a16="http://schemas.microsoft.com/office/drawing/2014/main" id="{7EDAA2E0-1F30-39FB-98AC-C6B6FE24BD42}"/>
                  </a:ext>
                </a:extLst>
              </p:cNvPr>
              <p:cNvSpPr>
                <a:spLocks noChangeShapeType="1"/>
              </p:cNvSpPr>
              <p:nvPr/>
            </p:nvSpPr>
            <p:spPr bwMode="auto">
              <a:xfrm rot="21480000" flipH="1">
                <a:off x="2887525" y="4255759"/>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7" name="Line 587">
                <a:extLst>
                  <a:ext uri="{FF2B5EF4-FFF2-40B4-BE49-F238E27FC236}">
                    <a16:creationId xmlns:a16="http://schemas.microsoft.com/office/drawing/2014/main" id="{0165BE42-65ED-9811-DD7E-C8427116CA64}"/>
                  </a:ext>
                </a:extLst>
              </p:cNvPr>
              <p:cNvSpPr>
                <a:spLocks noChangeShapeType="1"/>
              </p:cNvSpPr>
              <p:nvPr/>
            </p:nvSpPr>
            <p:spPr bwMode="auto">
              <a:xfrm rot="21480000">
                <a:off x="2887525" y="4255788"/>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8" name="Line 588">
                <a:extLst>
                  <a:ext uri="{FF2B5EF4-FFF2-40B4-BE49-F238E27FC236}">
                    <a16:creationId xmlns:a16="http://schemas.microsoft.com/office/drawing/2014/main" id="{03F003B9-C30D-6A0F-AE56-F9AC212A0EE4}"/>
                  </a:ext>
                </a:extLst>
              </p:cNvPr>
              <p:cNvSpPr>
                <a:spLocks noChangeShapeType="1"/>
              </p:cNvSpPr>
              <p:nvPr/>
            </p:nvSpPr>
            <p:spPr bwMode="auto">
              <a:xfrm rot="21480000">
                <a:off x="2887728" y="4255726"/>
                <a:ext cx="333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9" name="Line 589">
                <a:extLst>
                  <a:ext uri="{FF2B5EF4-FFF2-40B4-BE49-F238E27FC236}">
                    <a16:creationId xmlns:a16="http://schemas.microsoft.com/office/drawing/2014/main" id="{507CCEEE-9B0E-4004-9601-548479305317}"/>
                  </a:ext>
                </a:extLst>
              </p:cNvPr>
              <p:cNvSpPr>
                <a:spLocks noChangeShapeType="1"/>
              </p:cNvSpPr>
              <p:nvPr/>
            </p:nvSpPr>
            <p:spPr bwMode="auto">
              <a:xfrm rot="21480000">
                <a:off x="2891541" y="4267165"/>
                <a:ext cx="10011"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0" name="Line 590">
                <a:extLst>
                  <a:ext uri="{FF2B5EF4-FFF2-40B4-BE49-F238E27FC236}">
                    <a16:creationId xmlns:a16="http://schemas.microsoft.com/office/drawing/2014/main" id="{EA464B28-1C5D-821E-9A93-41847A036031}"/>
                  </a:ext>
                </a:extLst>
              </p:cNvPr>
              <p:cNvSpPr>
                <a:spLocks noChangeShapeType="1"/>
              </p:cNvSpPr>
              <p:nvPr/>
            </p:nvSpPr>
            <p:spPr bwMode="auto">
              <a:xfrm rot="21480000">
                <a:off x="2901924" y="4282601"/>
                <a:ext cx="1334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1" name="Line 591">
                <a:extLst>
                  <a:ext uri="{FF2B5EF4-FFF2-40B4-BE49-F238E27FC236}">
                    <a16:creationId xmlns:a16="http://schemas.microsoft.com/office/drawing/2014/main" id="{413B493F-044E-92B3-15C1-DDB735DE0E87}"/>
                  </a:ext>
                </a:extLst>
              </p:cNvPr>
              <p:cNvSpPr>
                <a:spLocks noChangeShapeType="1"/>
              </p:cNvSpPr>
              <p:nvPr/>
            </p:nvSpPr>
            <p:spPr bwMode="auto">
              <a:xfrm rot="21480000">
                <a:off x="2915527" y="4288029"/>
                <a:ext cx="1001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2" name="Line 592">
                <a:extLst>
                  <a:ext uri="{FF2B5EF4-FFF2-40B4-BE49-F238E27FC236}">
                    <a16:creationId xmlns:a16="http://schemas.microsoft.com/office/drawing/2014/main" id="{5A279631-BBE2-250A-1112-73BAE6FADE14}"/>
                  </a:ext>
                </a:extLst>
              </p:cNvPr>
              <p:cNvSpPr>
                <a:spLocks noChangeShapeType="1"/>
              </p:cNvSpPr>
              <p:nvPr/>
            </p:nvSpPr>
            <p:spPr bwMode="auto">
              <a:xfrm rot="21480000">
                <a:off x="2926073" y="4297021"/>
                <a:ext cx="0"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3" name="Line 593">
                <a:extLst>
                  <a:ext uri="{FF2B5EF4-FFF2-40B4-BE49-F238E27FC236}">
                    <a16:creationId xmlns:a16="http://schemas.microsoft.com/office/drawing/2014/main" id="{DFE4960B-7DC5-C927-28D6-FF1B4B2BA004}"/>
                  </a:ext>
                </a:extLst>
              </p:cNvPr>
              <p:cNvSpPr>
                <a:spLocks noChangeShapeType="1"/>
              </p:cNvSpPr>
              <p:nvPr/>
            </p:nvSpPr>
            <p:spPr bwMode="auto">
              <a:xfrm rot="21480000" flipH="1">
                <a:off x="2921579" y="4318790"/>
                <a:ext cx="500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4" name="Line 594">
                <a:extLst>
                  <a:ext uri="{FF2B5EF4-FFF2-40B4-BE49-F238E27FC236}">
                    <a16:creationId xmlns:a16="http://schemas.microsoft.com/office/drawing/2014/main" id="{1344267B-2DE0-E562-6396-14B88F6C2855}"/>
                  </a:ext>
                </a:extLst>
              </p:cNvPr>
              <p:cNvSpPr>
                <a:spLocks noChangeShapeType="1"/>
              </p:cNvSpPr>
              <p:nvPr/>
            </p:nvSpPr>
            <p:spPr bwMode="auto">
              <a:xfrm rot="21480000" flipH="1">
                <a:off x="2909507" y="4326597"/>
                <a:ext cx="12514"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5" name="Line 595">
                <a:extLst>
                  <a:ext uri="{FF2B5EF4-FFF2-40B4-BE49-F238E27FC236}">
                    <a16:creationId xmlns:a16="http://schemas.microsoft.com/office/drawing/2014/main" id="{9E95BE74-2C9B-382B-E84D-F8F11B3C1E77}"/>
                  </a:ext>
                </a:extLst>
              </p:cNvPr>
              <p:cNvSpPr>
                <a:spLocks noChangeShapeType="1"/>
              </p:cNvSpPr>
              <p:nvPr/>
            </p:nvSpPr>
            <p:spPr bwMode="auto">
              <a:xfrm rot="21480000" flipH="1">
                <a:off x="2908221" y="4344357"/>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6" name="Line 596">
                <a:extLst>
                  <a:ext uri="{FF2B5EF4-FFF2-40B4-BE49-F238E27FC236}">
                    <a16:creationId xmlns:a16="http://schemas.microsoft.com/office/drawing/2014/main" id="{05CB4C59-114E-4542-394F-AD6D7366B29A}"/>
                  </a:ext>
                </a:extLst>
              </p:cNvPr>
              <p:cNvSpPr>
                <a:spLocks noChangeShapeType="1"/>
              </p:cNvSpPr>
              <p:nvPr/>
            </p:nvSpPr>
            <p:spPr bwMode="auto">
              <a:xfrm rot="21480000" flipH="1">
                <a:off x="2906772" y="4348582"/>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7" name="Line 597">
                <a:extLst>
                  <a:ext uri="{FF2B5EF4-FFF2-40B4-BE49-F238E27FC236}">
                    <a16:creationId xmlns:a16="http://schemas.microsoft.com/office/drawing/2014/main" id="{9F766F1A-B139-D449-F6AA-7FB63183E001}"/>
                  </a:ext>
                </a:extLst>
              </p:cNvPr>
              <p:cNvSpPr>
                <a:spLocks noChangeShapeType="1"/>
              </p:cNvSpPr>
              <p:nvPr/>
            </p:nvSpPr>
            <p:spPr bwMode="auto">
              <a:xfrm rot="21480000" flipH="1">
                <a:off x="2906172" y="4356964"/>
                <a:ext cx="834"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8" name="Line 598">
                <a:extLst>
                  <a:ext uri="{FF2B5EF4-FFF2-40B4-BE49-F238E27FC236}">
                    <a16:creationId xmlns:a16="http://schemas.microsoft.com/office/drawing/2014/main" id="{4D285CEB-7960-E673-5B66-B3C2AFB77496}"/>
                  </a:ext>
                </a:extLst>
              </p:cNvPr>
              <p:cNvSpPr>
                <a:spLocks noChangeShapeType="1"/>
              </p:cNvSpPr>
              <p:nvPr/>
            </p:nvSpPr>
            <p:spPr bwMode="auto">
              <a:xfrm rot="21480000" flipH="1">
                <a:off x="2894802" y="4362183"/>
                <a:ext cx="11679"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9" name="Line 599">
                <a:extLst>
                  <a:ext uri="{FF2B5EF4-FFF2-40B4-BE49-F238E27FC236}">
                    <a16:creationId xmlns:a16="http://schemas.microsoft.com/office/drawing/2014/main" id="{16194EAF-9E80-2F77-D1F2-923C7E0C6ED0}"/>
                  </a:ext>
                </a:extLst>
              </p:cNvPr>
              <p:cNvSpPr>
                <a:spLocks noChangeShapeType="1"/>
              </p:cNvSpPr>
              <p:nvPr/>
            </p:nvSpPr>
            <p:spPr bwMode="auto">
              <a:xfrm rot="21480000" flipH="1">
                <a:off x="2883683" y="4375095"/>
                <a:ext cx="11679"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0" name="Line 600">
                <a:extLst>
                  <a:ext uri="{FF2B5EF4-FFF2-40B4-BE49-F238E27FC236}">
                    <a16:creationId xmlns:a16="http://schemas.microsoft.com/office/drawing/2014/main" id="{0C690A26-D8ED-B09C-E7E3-C0E5656FBA22}"/>
                  </a:ext>
                </a:extLst>
              </p:cNvPr>
              <p:cNvSpPr>
                <a:spLocks noChangeShapeType="1"/>
              </p:cNvSpPr>
              <p:nvPr/>
            </p:nvSpPr>
            <p:spPr bwMode="auto">
              <a:xfrm rot="21480000">
                <a:off x="2884093" y="4394435"/>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1" name="Line 601">
                <a:extLst>
                  <a:ext uri="{FF2B5EF4-FFF2-40B4-BE49-F238E27FC236}">
                    <a16:creationId xmlns:a16="http://schemas.microsoft.com/office/drawing/2014/main" id="{98058F2A-2F4E-331B-B65D-818B24248E68}"/>
                  </a:ext>
                </a:extLst>
              </p:cNvPr>
              <p:cNvSpPr>
                <a:spLocks noChangeShapeType="1"/>
              </p:cNvSpPr>
              <p:nvPr/>
            </p:nvSpPr>
            <p:spPr bwMode="auto">
              <a:xfrm rot="21480000">
                <a:off x="2886768" y="4398458"/>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2" name="Line 602">
                <a:extLst>
                  <a:ext uri="{FF2B5EF4-FFF2-40B4-BE49-F238E27FC236}">
                    <a16:creationId xmlns:a16="http://schemas.microsoft.com/office/drawing/2014/main" id="{295B7287-F788-FEB0-ECF4-0FA3D000A364}"/>
                  </a:ext>
                </a:extLst>
              </p:cNvPr>
              <p:cNvSpPr>
                <a:spLocks noChangeShapeType="1"/>
              </p:cNvSpPr>
              <p:nvPr/>
            </p:nvSpPr>
            <p:spPr bwMode="auto">
              <a:xfrm rot="21480000" flipH="1">
                <a:off x="2891171" y="4404221"/>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3" name="Line 603">
                <a:extLst>
                  <a:ext uri="{FF2B5EF4-FFF2-40B4-BE49-F238E27FC236}">
                    <a16:creationId xmlns:a16="http://schemas.microsoft.com/office/drawing/2014/main" id="{93391550-E92A-C420-55DF-954BEE54EEFD}"/>
                  </a:ext>
                </a:extLst>
              </p:cNvPr>
              <p:cNvSpPr>
                <a:spLocks noChangeShapeType="1"/>
              </p:cNvSpPr>
              <p:nvPr/>
            </p:nvSpPr>
            <p:spPr bwMode="auto">
              <a:xfrm rot="21480000">
                <a:off x="2891375" y="4411726"/>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4" name="Line 604">
                <a:extLst>
                  <a:ext uri="{FF2B5EF4-FFF2-40B4-BE49-F238E27FC236}">
                    <a16:creationId xmlns:a16="http://schemas.microsoft.com/office/drawing/2014/main" id="{851D1D19-D511-0E5F-8652-02176DDF6B79}"/>
                  </a:ext>
                </a:extLst>
              </p:cNvPr>
              <p:cNvSpPr>
                <a:spLocks noChangeShapeType="1"/>
              </p:cNvSpPr>
              <p:nvPr/>
            </p:nvSpPr>
            <p:spPr bwMode="auto">
              <a:xfrm rot="21480000">
                <a:off x="2893187" y="4415807"/>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5" name="Line 605">
                <a:extLst>
                  <a:ext uri="{FF2B5EF4-FFF2-40B4-BE49-F238E27FC236}">
                    <a16:creationId xmlns:a16="http://schemas.microsoft.com/office/drawing/2014/main" id="{3E8D6388-7A9D-E14C-45C0-CACA59D89ABA}"/>
                  </a:ext>
                </a:extLst>
              </p:cNvPr>
              <p:cNvSpPr>
                <a:spLocks noChangeShapeType="1"/>
              </p:cNvSpPr>
              <p:nvPr/>
            </p:nvSpPr>
            <p:spPr bwMode="auto">
              <a:xfrm rot="21480000">
                <a:off x="2896726" y="4419873"/>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6" name="Line 606">
                <a:extLst>
                  <a:ext uri="{FF2B5EF4-FFF2-40B4-BE49-F238E27FC236}">
                    <a16:creationId xmlns:a16="http://schemas.microsoft.com/office/drawing/2014/main" id="{20E9FB81-9E4A-BCDC-386A-D812858C2300}"/>
                  </a:ext>
                </a:extLst>
              </p:cNvPr>
              <p:cNvSpPr>
                <a:spLocks noChangeShapeType="1"/>
              </p:cNvSpPr>
              <p:nvPr/>
            </p:nvSpPr>
            <p:spPr bwMode="auto">
              <a:xfrm rot="21480000">
                <a:off x="2899417" y="4427334"/>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7" name="Line 608">
                <a:extLst>
                  <a:ext uri="{FF2B5EF4-FFF2-40B4-BE49-F238E27FC236}">
                    <a16:creationId xmlns:a16="http://schemas.microsoft.com/office/drawing/2014/main" id="{7B74F470-41F5-8C60-A662-E4DFC4A6DA46}"/>
                  </a:ext>
                </a:extLst>
              </p:cNvPr>
              <p:cNvSpPr>
                <a:spLocks noChangeShapeType="1"/>
              </p:cNvSpPr>
              <p:nvPr/>
            </p:nvSpPr>
            <p:spPr bwMode="auto">
              <a:xfrm rot="21480000" flipH="1">
                <a:off x="2897119" y="4430711"/>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8" name="Line 609">
                <a:extLst>
                  <a:ext uri="{FF2B5EF4-FFF2-40B4-BE49-F238E27FC236}">
                    <a16:creationId xmlns:a16="http://schemas.microsoft.com/office/drawing/2014/main" id="{69C38CF3-F0D2-B83A-D088-5AFAC57353E2}"/>
                  </a:ext>
                </a:extLst>
              </p:cNvPr>
              <p:cNvSpPr>
                <a:spLocks noChangeShapeType="1"/>
              </p:cNvSpPr>
              <p:nvPr/>
            </p:nvSpPr>
            <p:spPr bwMode="auto">
              <a:xfrm rot="21480000">
                <a:off x="2897338" y="4439093"/>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9" name="Line 610">
                <a:extLst>
                  <a:ext uri="{FF2B5EF4-FFF2-40B4-BE49-F238E27FC236}">
                    <a16:creationId xmlns:a16="http://schemas.microsoft.com/office/drawing/2014/main" id="{F5975DA1-02E7-6095-13F0-D6C4529CB6EB}"/>
                  </a:ext>
                </a:extLst>
              </p:cNvPr>
              <p:cNvSpPr>
                <a:spLocks noChangeShapeType="1"/>
              </p:cNvSpPr>
              <p:nvPr/>
            </p:nvSpPr>
            <p:spPr bwMode="auto">
              <a:xfrm rot="21480000">
                <a:off x="2897510" y="4443086"/>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0" name="Line 611">
                <a:extLst>
                  <a:ext uri="{FF2B5EF4-FFF2-40B4-BE49-F238E27FC236}">
                    <a16:creationId xmlns:a16="http://schemas.microsoft.com/office/drawing/2014/main" id="{00A44113-1AA6-D15E-259A-2BB18C0558F4}"/>
                  </a:ext>
                </a:extLst>
              </p:cNvPr>
              <p:cNvSpPr>
                <a:spLocks noChangeShapeType="1"/>
              </p:cNvSpPr>
              <p:nvPr/>
            </p:nvSpPr>
            <p:spPr bwMode="auto">
              <a:xfrm rot="21480000">
                <a:off x="2907821" y="4448615"/>
                <a:ext cx="7508"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1" name="Line 612">
                <a:extLst>
                  <a:ext uri="{FF2B5EF4-FFF2-40B4-BE49-F238E27FC236}">
                    <a16:creationId xmlns:a16="http://schemas.microsoft.com/office/drawing/2014/main" id="{A9B79085-13C0-0274-2260-A9261F43059F}"/>
                  </a:ext>
                </a:extLst>
              </p:cNvPr>
              <p:cNvSpPr>
                <a:spLocks noChangeShapeType="1"/>
              </p:cNvSpPr>
              <p:nvPr/>
            </p:nvSpPr>
            <p:spPr bwMode="auto">
              <a:xfrm rot="21480000">
                <a:off x="2915762" y="4460083"/>
                <a:ext cx="4171"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2" name="Line 613">
                <a:extLst>
                  <a:ext uri="{FF2B5EF4-FFF2-40B4-BE49-F238E27FC236}">
                    <a16:creationId xmlns:a16="http://schemas.microsoft.com/office/drawing/2014/main" id="{18333C86-4FF6-495F-6E0C-C4C146FCF357}"/>
                  </a:ext>
                </a:extLst>
              </p:cNvPr>
              <p:cNvSpPr>
                <a:spLocks noChangeShapeType="1"/>
              </p:cNvSpPr>
              <p:nvPr/>
            </p:nvSpPr>
            <p:spPr bwMode="auto">
              <a:xfrm rot="21480000" flipH="1">
                <a:off x="2917062" y="4473408"/>
                <a:ext cx="3337"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3" name="Line 614">
                <a:extLst>
                  <a:ext uri="{FF2B5EF4-FFF2-40B4-BE49-F238E27FC236}">
                    <a16:creationId xmlns:a16="http://schemas.microsoft.com/office/drawing/2014/main" id="{DEFEDF8F-135C-5B7A-E78E-D6448CAC4F55}"/>
                  </a:ext>
                </a:extLst>
              </p:cNvPr>
              <p:cNvSpPr>
                <a:spLocks noChangeShapeType="1"/>
              </p:cNvSpPr>
              <p:nvPr/>
            </p:nvSpPr>
            <p:spPr bwMode="auto">
              <a:xfrm rot="21480000" flipH="1">
                <a:off x="2907492" y="4486982"/>
                <a:ext cx="1001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4" name="Line 615">
                <a:extLst>
                  <a:ext uri="{FF2B5EF4-FFF2-40B4-BE49-F238E27FC236}">
                    <a16:creationId xmlns:a16="http://schemas.microsoft.com/office/drawing/2014/main" id="{CCDEEA9B-1A10-5550-A8FA-66F05CEEC07B}"/>
                  </a:ext>
                </a:extLst>
              </p:cNvPr>
              <p:cNvSpPr>
                <a:spLocks noChangeShapeType="1"/>
              </p:cNvSpPr>
              <p:nvPr/>
            </p:nvSpPr>
            <p:spPr bwMode="auto">
              <a:xfrm rot="21480000">
                <a:off x="2907711" y="4498701"/>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5" name="Line 616">
                <a:extLst>
                  <a:ext uri="{FF2B5EF4-FFF2-40B4-BE49-F238E27FC236}">
                    <a16:creationId xmlns:a16="http://schemas.microsoft.com/office/drawing/2014/main" id="{BA53AB5C-417F-ABFD-B984-9B8592A24854}"/>
                  </a:ext>
                </a:extLst>
              </p:cNvPr>
              <p:cNvSpPr>
                <a:spLocks noChangeShapeType="1"/>
              </p:cNvSpPr>
              <p:nvPr/>
            </p:nvSpPr>
            <p:spPr bwMode="auto">
              <a:xfrm rot="21480000" flipV="1">
                <a:off x="2915212" y="4498264"/>
                <a:ext cx="17519"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6" name="Line 617">
                <a:extLst>
                  <a:ext uri="{FF2B5EF4-FFF2-40B4-BE49-F238E27FC236}">
                    <a16:creationId xmlns:a16="http://schemas.microsoft.com/office/drawing/2014/main" id="{8EE6CF89-A697-B628-9DC9-2ABD276F4596}"/>
                  </a:ext>
                </a:extLst>
              </p:cNvPr>
              <p:cNvSpPr>
                <a:spLocks noChangeShapeType="1"/>
              </p:cNvSpPr>
              <p:nvPr/>
            </p:nvSpPr>
            <p:spPr bwMode="auto">
              <a:xfrm rot="21480000">
                <a:off x="2932709" y="4497857"/>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7" name="Line 618">
                <a:extLst>
                  <a:ext uri="{FF2B5EF4-FFF2-40B4-BE49-F238E27FC236}">
                    <a16:creationId xmlns:a16="http://schemas.microsoft.com/office/drawing/2014/main" id="{D2152852-2E8F-904F-7408-E907013E473C}"/>
                  </a:ext>
                </a:extLst>
              </p:cNvPr>
              <p:cNvSpPr>
                <a:spLocks noChangeShapeType="1"/>
              </p:cNvSpPr>
              <p:nvPr/>
            </p:nvSpPr>
            <p:spPr bwMode="auto">
              <a:xfrm rot="21480000">
                <a:off x="2938906" y="4496613"/>
                <a:ext cx="65071"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8" name="Line 619">
                <a:extLst>
                  <a:ext uri="{FF2B5EF4-FFF2-40B4-BE49-F238E27FC236}">
                    <a16:creationId xmlns:a16="http://schemas.microsoft.com/office/drawing/2014/main" id="{9704C65E-06B8-F84D-3F25-509210CBA944}"/>
                  </a:ext>
                </a:extLst>
              </p:cNvPr>
              <p:cNvSpPr>
                <a:spLocks noChangeShapeType="1"/>
              </p:cNvSpPr>
              <p:nvPr/>
            </p:nvSpPr>
            <p:spPr bwMode="auto">
              <a:xfrm rot="21480000">
                <a:off x="3004438" y="451715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9" name="Line 620">
                <a:extLst>
                  <a:ext uri="{FF2B5EF4-FFF2-40B4-BE49-F238E27FC236}">
                    <a16:creationId xmlns:a16="http://schemas.microsoft.com/office/drawing/2014/main" id="{20B054DF-C5D7-ADE7-7967-A38663EDCC7A}"/>
                  </a:ext>
                </a:extLst>
              </p:cNvPr>
              <p:cNvSpPr>
                <a:spLocks noChangeShapeType="1"/>
              </p:cNvSpPr>
              <p:nvPr/>
            </p:nvSpPr>
            <p:spPr bwMode="auto">
              <a:xfrm rot="21480000">
                <a:off x="3004539" y="452296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0" name="Line 621">
                <a:extLst>
                  <a:ext uri="{FF2B5EF4-FFF2-40B4-BE49-F238E27FC236}">
                    <a16:creationId xmlns:a16="http://schemas.microsoft.com/office/drawing/2014/main" id="{D6F4DF80-018A-F2D1-5205-737D759025A3}"/>
                  </a:ext>
                </a:extLst>
              </p:cNvPr>
              <p:cNvSpPr>
                <a:spLocks noChangeShapeType="1"/>
              </p:cNvSpPr>
              <p:nvPr/>
            </p:nvSpPr>
            <p:spPr bwMode="auto">
              <a:xfrm rot="21480000">
                <a:off x="3006207" y="4522910"/>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1" name="Line 622">
                <a:extLst>
                  <a:ext uri="{FF2B5EF4-FFF2-40B4-BE49-F238E27FC236}">
                    <a16:creationId xmlns:a16="http://schemas.microsoft.com/office/drawing/2014/main" id="{71DB4277-6687-0936-E1FC-BA2A7118A500}"/>
                  </a:ext>
                </a:extLst>
              </p:cNvPr>
              <p:cNvSpPr>
                <a:spLocks noChangeShapeType="1"/>
              </p:cNvSpPr>
              <p:nvPr/>
            </p:nvSpPr>
            <p:spPr bwMode="auto">
              <a:xfrm rot="21480000">
                <a:off x="3007889" y="4522866"/>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2" name="Line 623">
                <a:extLst>
                  <a:ext uri="{FF2B5EF4-FFF2-40B4-BE49-F238E27FC236}">
                    <a16:creationId xmlns:a16="http://schemas.microsoft.com/office/drawing/2014/main" id="{5A689677-1472-2450-7030-3206391565D6}"/>
                  </a:ext>
                </a:extLst>
              </p:cNvPr>
              <p:cNvSpPr>
                <a:spLocks noChangeShapeType="1"/>
              </p:cNvSpPr>
              <p:nvPr/>
            </p:nvSpPr>
            <p:spPr bwMode="auto">
              <a:xfrm rot="21480000">
                <a:off x="3008796" y="4523685"/>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3" name="Line 624">
                <a:extLst>
                  <a:ext uri="{FF2B5EF4-FFF2-40B4-BE49-F238E27FC236}">
                    <a16:creationId xmlns:a16="http://schemas.microsoft.com/office/drawing/2014/main" id="{ED8BED30-B59B-7820-FAEC-CC9E7D6CD2F6}"/>
                  </a:ext>
                </a:extLst>
              </p:cNvPr>
              <p:cNvSpPr>
                <a:spLocks noChangeShapeType="1"/>
              </p:cNvSpPr>
              <p:nvPr/>
            </p:nvSpPr>
            <p:spPr bwMode="auto">
              <a:xfrm rot="21480000" flipH="1">
                <a:off x="3008122" y="4527033"/>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4" name="Line 625">
                <a:extLst>
                  <a:ext uri="{FF2B5EF4-FFF2-40B4-BE49-F238E27FC236}">
                    <a16:creationId xmlns:a16="http://schemas.microsoft.com/office/drawing/2014/main" id="{EA8E2963-965A-7D85-7E1C-688E6139CC95}"/>
                  </a:ext>
                </a:extLst>
              </p:cNvPr>
              <p:cNvSpPr>
                <a:spLocks noChangeShapeType="1"/>
              </p:cNvSpPr>
              <p:nvPr/>
            </p:nvSpPr>
            <p:spPr bwMode="auto">
              <a:xfrm rot="21480000">
                <a:off x="3008428" y="4532882"/>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5" name="Line 626">
                <a:extLst>
                  <a:ext uri="{FF2B5EF4-FFF2-40B4-BE49-F238E27FC236}">
                    <a16:creationId xmlns:a16="http://schemas.microsoft.com/office/drawing/2014/main" id="{23E0B3C8-CC07-AB27-96A2-3D74B39C5810}"/>
                  </a:ext>
                </a:extLst>
              </p:cNvPr>
              <p:cNvSpPr>
                <a:spLocks noChangeShapeType="1"/>
              </p:cNvSpPr>
              <p:nvPr/>
            </p:nvSpPr>
            <p:spPr bwMode="auto">
              <a:xfrm rot="21480000" flipH="1">
                <a:off x="3007065" y="4544585"/>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6" name="Line 627">
                <a:extLst>
                  <a:ext uri="{FF2B5EF4-FFF2-40B4-BE49-F238E27FC236}">
                    <a16:creationId xmlns:a16="http://schemas.microsoft.com/office/drawing/2014/main" id="{6BC33AB1-2462-BDB0-433A-3FDAD1FC0922}"/>
                  </a:ext>
                </a:extLst>
              </p:cNvPr>
              <p:cNvSpPr>
                <a:spLocks noChangeShapeType="1"/>
              </p:cNvSpPr>
              <p:nvPr/>
            </p:nvSpPr>
            <p:spPr bwMode="auto">
              <a:xfrm rot="21480000">
                <a:off x="3007241" y="455045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7" name="Line 628">
                <a:extLst>
                  <a:ext uri="{FF2B5EF4-FFF2-40B4-BE49-F238E27FC236}">
                    <a16:creationId xmlns:a16="http://schemas.microsoft.com/office/drawing/2014/main" id="{055131E4-8C52-5894-AA16-F06801265437}"/>
                  </a:ext>
                </a:extLst>
              </p:cNvPr>
              <p:cNvSpPr>
                <a:spLocks noChangeShapeType="1"/>
              </p:cNvSpPr>
              <p:nvPr/>
            </p:nvSpPr>
            <p:spPr bwMode="auto">
              <a:xfrm rot="21480000">
                <a:off x="3007414" y="4554547"/>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8" name="Line 629">
                <a:extLst>
                  <a:ext uri="{FF2B5EF4-FFF2-40B4-BE49-F238E27FC236}">
                    <a16:creationId xmlns:a16="http://schemas.microsoft.com/office/drawing/2014/main" id="{7E20111B-7A9A-B9C4-8A45-BF382ACD75B7}"/>
                  </a:ext>
                </a:extLst>
              </p:cNvPr>
              <p:cNvSpPr>
                <a:spLocks noChangeShapeType="1"/>
              </p:cNvSpPr>
              <p:nvPr/>
            </p:nvSpPr>
            <p:spPr bwMode="auto">
              <a:xfrm rot="21480000">
                <a:off x="3011814" y="4560149"/>
                <a:ext cx="917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9" name="Line 630">
                <a:extLst>
                  <a:ext uri="{FF2B5EF4-FFF2-40B4-BE49-F238E27FC236}">
                    <a16:creationId xmlns:a16="http://schemas.microsoft.com/office/drawing/2014/main" id="{23231FAA-90CA-FE04-81F2-E36594E4541B}"/>
                  </a:ext>
                </a:extLst>
              </p:cNvPr>
              <p:cNvSpPr>
                <a:spLocks noChangeShapeType="1"/>
              </p:cNvSpPr>
              <p:nvPr/>
            </p:nvSpPr>
            <p:spPr bwMode="auto">
              <a:xfrm rot="21480000">
                <a:off x="3021312" y="4566837"/>
                <a:ext cx="3754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0" name="Line 631">
                <a:extLst>
                  <a:ext uri="{FF2B5EF4-FFF2-40B4-BE49-F238E27FC236}">
                    <a16:creationId xmlns:a16="http://schemas.microsoft.com/office/drawing/2014/main" id="{ACABA3FC-B7A4-8040-80EC-E78020CB6EB4}"/>
                  </a:ext>
                </a:extLst>
              </p:cNvPr>
              <p:cNvSpPr>
                <a:spLocks noChangeShapeType="1"/>
              </p:cNvSpPr>
              <p:nvPr/>
            </p:nvSpPr>
            <p:spPr bwMode="auto">
              <a:xfrm rot="21480000">
                <a:off x="3059274" y="4577620"/>
                <a:ext cx="13348"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1" name="Line 632">
                <a:extLst>
                  <a:ext uri="{FF2B5EF4-FFF2-40B4-BE49-F238E27FC236}">
                    <a16:creationId xmlns:a16="http://schemas.microsoft.com/office/drawing/2014/main" id="{D33A1CB8-5E12-945C-0140-BB8C9A7BF877}"/>
                  </a:ext>
                </a:extLst>
              </p:cNvPr>
              <p:cNvSpPr>
                <a:spLocks noChangeShapeType="1"/>
              </p:cNvSpPr>
              <p:nvPr/>
            </p:nvSpPr>
            <p:spPr bwMode="auto">
              <a:xfrm rot="21480000">
                <a:off x="3072921" y="4590599"/>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2" name="Line 633">
                <a:extLst>
                  <a:ext uri="{FF2B5EF4-FFF2-40B4-BE49-F238E27FC236}">
                    <a16:creationId xmlns:a16="http://schemas.microsoft.com/office/drawing/2014/main" id="{C290559E-CD42-C70E-6409-759BE4692B99}"/>
                  </a:ext>
                </a:extLst>
              </p:cNvPr>
              <p:cNvSpPr>
                <a:spLocks noChangeShapeType="1"/>
              </p:cNvSpPr>
              <p:nvPr/>
            </p:nvSpPr>
            <p:spPr bwMode="auto">
              <a:xfrm rot="21480000">
                <a:off x="3080568" y="4594360"/>
                <a:ext cx="1585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3" name="Line 634">
                <a:extLst>
                  <a:ext uri="{FF2B5EF4-FFF2-40B4-BE49-F238E27FC236}">
                    <a16:creationId xmlns:a16="http://schemas.microsoft.com/office/drawing/2014/main" id="{49FF7BEC-BCE9-95CA-5642-A352914503A2}"/>
                  </a:ext>
                </a:extLst>
              </p:cNvPr>
              <p:cNvSpPr>
                <a:spLocks noChangeShapeType="1"/>
              </p:cNvSpPr>
              <p:nvPr/>
            </p:nvSpPr>
            <p:spPr bwMode="auto">
              <a:xfrm rot="21480000">
                <a:off x="3096485" y="4598137"/>
                <a:ext cx="667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4" name="Line 635">
                <a:extLst>
                  <a:ext uri="{FF2B5EF4-FFF2-40B4-BE49-F238E27FC236}">
                    <a16:creationId xmlns:a16="http://schemas.microsoft.com/office/drawing/2014/main" id="{46D4AE94-A21A-E349-EF78-31BE4BA4B434}"/>
                  </a:ext>
                </a:extLst>
              </p:cNvPr>
              <p:cNvSpPr>
                <a:spLocks noChangeShapeType="1"/>
              </p:cNvSpPr>
              <p:nvPr/>
            </p:nvSpPr>
            <p:spPr bwMode="auto">
              <a:xfrm rot="21480000" flipV="1">
                <a:off x="3103110" y="4595358"/>
                <a:ext cx="917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5" name="Line 636">
                <a:extLst>
                  <a:ext uri="{FF2B5EF4-FFF2-40B4-BE49-F238E27FC236}">
                    <a16:creationId xmlns:a16="http://schemas.microsoft.com/office/drawing/2014/main" id="{8A50A2DB-AEA3-574F-4830-B45B855F7ECB}"/>
                  </a:ext>
                </a:extLst>
              </p:cNvPr>
              <p:cNvSpPr>
                <a:spLocks noChangeShapeType="1"/>
              </p:cNvSpPr>
              <p:nvPr/>
            </p:nvSpPr>
            <p:spPr bwMode="auto">
              <a:xfrm rot="21480000" flipV="1">
                <a:off x="3112105" y="4587446"/>
                <a:ext cx="14182"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6" name="Line 637">
                <a:extLst>
                  <a:ext uri="{FF2B5EF4-FFF2-40B4-BE49-F238E27FC236}">
                    <a16:creationId xmlns:a16="http://schemas.microsoft.com/office/drawing/2014/main" id="{25637686-B7A7-B69C-4F50-E582AB681AB5}"/>
                  </a:ext>
                </a:extLst>
              </p:cNvPr>
              <p:cNvSpPr>
                <a:spLocks noChangeShapeType="1"/>
              </p:cNvSpPr>
              <p:nvPr/>
            </p:nvSpPr>
            <p:spPr bwMode="auto">
              <a:xfrm rot="21480000" flipV="1">
                <a:off x="3126077" y="4582943"/>
                <a:ext cx="5005"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7" name="Line 638">
                <a:extLst>
                  <a:ext uri="{FF2B5EF4-FFF2-40B4-BE49-F238E27FC236}">
                    <a16:creationId xmlns:a16="http://schemas.microsoft.com/office/drawing/2014/main" id="{A0EA261D-4543-21B8-C7EB-030180517B8D}"/>
                  </a:ext>
                </a:extLst>
              </p:cNvPr>
              <p:cNvSpPr>
                <a:spLocks noChangeShapeType="1"/>
              </p:cNvSpPr>
              <p:nvPr/>
            </p:nvSpPr>
            <p:spPr bwMode="auto">
              <a:xfrm rot="21480000" flipV="1">
                <a:off x="3130921" y="4577853"/>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8" name="Line 639">
                <a:extLst>
                  <a:ext uri="{FF2B5EF4-FFF2-40B4-BE49-F238E27FC236}">
                    <a16:creationId xmlns:a16="http://schemas.microsoft.com/office/drawing/2014/main" id="{990EDAB5-D384-D5D6-F34D-447C4E7FF52B}"/>
                  </a:ext>
                </a:extLst>
              </p:cNvPr>
              <p:cNvSpPr>
                <a:spLocks noChangeShapeType="1"/>
              </p:cNvSpPr>
              <p:nvPr/>
            </p:nvSpPr>
            <p:spPr bwMode="auto">
              <a:xfrm rot="21480000" flipV="1">
                <a:off x="3130761" y="4573685"/>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9" name="Line 640">
                <a:extLst>
                  <a:ext uri="{FF2B5EF4-FFF2-40B4-BE49-F238E27FC236}">
                    <a16:creationId xmlns:a16="http://schemas.microsoft.com/office/drawing/2014/main" id="{4688AB22-5656-8E34-B8B3-915AFD43ADDA}"/>
                  </a:ext>
                </a:extLst>
              </p:cNvPr>
              <p:cNvSpPr>
                <a:spLocks noChangeShapeType="1"/>
              </p:cNvSpPr>
              <p:nvPr/>
            </p:nvSpPr>
            <p:spPr bwMode="auto">
              <a:xfrm rot="21480000" flipV="1">
                <a:off x="3130586" y="4567834"/>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0" name="Line 641">
                <a:extLst>
                  <a:ext uri="{FF2B5EF4-FFF2-40B4-BE49-F238E27FC236}">
                    <a16:creationId xmlns:a16="http://schemas.microsoft.com/office/drawing/2014/main" id="{6F4A25BD-168A-63F6-2ED0-0CD69E22744B}"/>
                  </a:ext>
                </a:extLst>
              </p:cNvPr>
              <p:cNvSpPr>
                <a:spLocks noChangeShapeType="1"/>
              </p:cNvSpPr>
              <p:nvPr/>
            </p:nvSpPr>
            <p:spPr bwMode="auto">
              <a:xfrm rot="21480000" flipV="1">
                <a:off x="3131171" y="4559379"/>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1" name="Line 642">
                <a:extLst>
                  <a:ext uri="{FF2B5EF4-FFF2-40B4-BE49-F238E27FC236}">
                    <a16:creationId xmlns:a16="http://schemas.microsoft.com/office/drawing/2014/main" id="{40C349C0-6EA3-E451-EBB8-60EF8DA5522E}"/>
                  </a:ext>
                </a:extLst>
              </p:cNvPr>
              <p:cNvSpPr>
                <a:spLocks noChangeShapeType="1"/>
              </p:cNvSpPr>
              <p:nvPr/>
            </p:nvSpPr>
            <p:spPr bwMode="auto">
              <a:xfrm rot="21480000" flipV="1">
                <a:off x="3136832" y="4557510"/>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2" name="Line 643">
                <a:extLst>
                  <a:ext uri="{FF2B5EF4-FFF2-40B4-BE49-F238E27FC236}">
                    <a16:creationId xmlns:a16="http://schemas.microsoft.com/office/drawing/2014/main" id="{1E33DB9B-F799-F7A5-68DB-1BF55EB3CFB8}"/>
                  </a:ext>
                </a:extLst>
              </p:cNvPr>
              <p:cNvSpPr>
                <a:spLocks noChangeShapeType="1"/>
              </p:cNvSpPr>
              <p:nvPr/>
            </p:nvSpPr>
            <p:spPr bwMode="auto">
              <a:xfrm rot="21480000">
                <a:off x="3142668" y="4557277"/>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3" name="Line 644">
                <a:extLst>
                  <a:ext uri="{FF2B5EF4-FFF2-40B4-BE49-F238E27FC236}">
                    <a16:creationId xmlns:a16="http://schemas.microsoft.com/office/drawing/2014/main" id="{5C5D0FB6-9F62-120D-622D-92067E2106DC}"/>
                  </a:ext>
                </a:extLst>
              </p:cNvPr>
              <p:cNvSpPr>
                <a:spLocks noChangeShapeType="1"/>
              </p:cNvSpPr>
              <p:nvPr/>
            </p:nvSpPr>
            <p:spPr bwMode="auto">
              <a:xfrm rot="21480000">
                <a:off x="3150201" y="4558683"/>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4" name="Line 645">
                <a:extLst>
                  <a:ext uri="{FF2B5EF4-FFF2-40B4-BE49-F238E27FC236}">
                    <a16:creationId xmlns:a16="http://schemas.microsoft.com/office/drawing/2014/main" id="{5249C3B4-A031-2F3E-0749-11576B727C5C}"/>
                  </a:ext>
                </a:extLst>
              </p:cNvPr>
              <p:cNvSpPr>
                <a:spLocks noChangeShapeType="1"/>
              </p:cNvSpPr>
              <p:nvPr/>
            </p:nvSpPr>
            <p:spPr bwMode="auto">
              <a:xfrm rot="21480000" flipV="1">
                <a:off x="3157517" y="4547681"/>
                <a:ext cx="1668"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5" name="Line 646">
                <a:extLst>
                  <a:ext uri="{FF2B5EF4-FFF2-40B4-BE49-F238E27FC236}">
                    <a16:creationId xmlns:a16="http://schemas.microsoft.com/office/drawing/2014/main" id="{F2862FB7-3B69-6C39-71B4-ACD9AEF5E9A4}"/>
                  </a:ext>
                </a:extLst>
              </p:cNvPr>
              <p:cNvSpPr>
                <a:spLocks noChangeShapeType="1"/>
              </p:cNvSpPr>
              <p:nvPr/>
            </p:nvSpPr>
            <p:spPr bwMode="auto">
              <a:xfrm rot="21480000" flipV="1">
                <a:off x="3158790" y="4535877"/>
                <a:ext cx="584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6" name="Line 647">
                <a:extLst>
                  <a:ext uri="{FF2B5EF4-FFF2-40B4-BE49-F238E27FC236}">
                    <a16:creationId xmlns:a16="http://schemas.microsoft.com/office/drawing/2014/main" id="{41CC2A80-68DB-D6FA-B714-0C5CBCDAED10}"/>
                  </a:ext>
                </a:extLst>
              </p:cNvPr>
              <p:cNvSpPr>
                <a:spLocks noChangeShapeType="1"/>
              </p:cNvSpPr>
              <p:nvPr/>
            </p:nvSpPr>
            <p:spPr bwMode="auto">
              <a:xfrm rot="21480000" flipV="1">
                <a:off x="3164247" y="4525625"/>
                <a:ext cx="8342"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7" name="Line 648">
                <a:extLst>
                  <a:ext uri="{FF2B5EF4-FFF2-40B4-BE49-F238E27FC236}">
                    <a16:creationId xmlns:a16="http://schemas.microsoft.com/office/drawing/2014/main" id="{EE951A38-F6C6-C928-5BB7-6B0EF5C513E9}"/>
                  </a:ext>
                </a:extLst>
              </p:cNvPr>
              <p:cNvSpPr>
                <a:spLocks noChangeShapeType="1"/>
              </p:cNvSpPr>
              <p:nvPr/>
            </p:nvSpPr>
            <p:spPr bwMode="auto">
              <a:xfrm rot="21480000" flipV="1">
                <a:off x="3172307" y="4519470"/>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8" name="Line 649">
                <a:extLst>
                  <a:ext uri="{FF2B5EF4-FFF2-40B4-BE49-F238E27FC236}">
                    <a16:creationId xmlns:a16="http://schemas.microsoft.com/office/drawing/2014/main" id="{224BD6FF-C0F1-D612-59E1-8CB104556117}"/>
                  </a:ext>
                </a:extLst>
              </p:cNvPr>
              <p:cNvSpPr>
                <a:spLocks noChangeShapeType="1"/>
              </p:cNvSpPr>
              <p:nvPr/>
            </p:nvSpPr>
            <p:spPr bwMode="auto">
              <a:xfrm rot="21480000">
                <a:off x="3182213" y="451926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9" name="Line 650">
                <a:extLst>
                  <a:ext uri="{FF2B5EF4-FFF2-40B4-BE49-F238E27FC236}">
                    <a16:creationId xmlns:a16="http://schemas.microsoft.com/office/drawing/2014/main" id="{2EC568D8-171E-A206-F13D-BCA36B76C357}"/>
                  </a:ext>
                </a:extLst>
              </p:cNvPr>
              <p:cNvSpPr>
                <a:spLocks noChangeShapeType="1"/>
              </p:cNvSpPr>
              <p:nvPr/>
            </p:nvSpPr>
            <p:spPr bwMode="auto">
              <a:xfrm rot="21480000">
                <a:off x="3183880" y="4519210"/>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0" name="Line 651">
                <a:extLst>
                  <a:ext uri="{FF2B5EF4-FFF2-40B4-BE49-F238E27FC236}">
                    <a16:creationId xmlns:a16="http://schemas.microsoft.com/office/drawing/2014/main" id="{D155E2DC-382D-6341-92B2-969C129FC183}"/>
                  </a:ext>
                </a:extLst>
              </p:cNvPr>
              <p:cNvSpPr>
                <a:spLocks noChangeShapeType="1"/>
              </p:cNvSpPr>
              <p:nvPr/>
            </p:nvSpPr>
            <p:spPr bwMode="auto">
              <a:xfrm rot="21480000">
                <a:off x="3185577" y="4519136"/>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1" name="Line 652">
                <a:extLst>
                  <a:ext uri="{FF2B5EF4-FFF2-40B4-BE49-F238E27FC236}">
                    <a16:creationId xmlns:a16="http://schemas.microsoft.com/office/drawing/2014/main" id="{64FF7C9C-DAD1-7790-FFD2-6F84E1A62677}"/>
                  </a:ext>
                </a:extLst>
              </p:cNvPr>
              <p:cNvSpPr>
                <a:spLocks noChangeShapeType="1"/>
              </p:cNvSpPr>
              <p:nvPr/>
            </p:nvSpPr>
            <p:spPr bwMode="auto">
              <a:xfrm rot="21480000">
                <a:off x="3188108" y="452076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2" name="Line 653">
                <a:extLst>
                  <a:ext uri="{FF2B5EF4-FFF2-40B4-BE49-F238E27FC236}">
                    <a16:creationId xmlns:a16="http://schemas.microsoft.com/office/drawing/2014/main" id="{B043E143-2ADD-37BF-00A9-0E33BCCFC755}"/>
                  </a:ext>
                </a:extLst>
              </p:cNvPr>
              <p:cNvSpPr>
                <a:spLocks noChangeShapeType="1"/>
              </p:cNvSpPr>
              <p:nvPr/>
            </p:nvSpPr>
            <p:spPr bwMode="auto">
              <a:xfrm rot="21480000">
                <a:off x="3188180" y="4520701"/>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3" name="Line 654">
                <a:extLst>
                  <a:ext uri="{FF2B5EF4-FFF2-40B4-BE49-F238E27FC236}">
                    <a16:creationId xmlns:a16="http://schemas.microsoft.com/office/drawing/2014/main" id="{B93C8E35-BF20-9E29-B53C-95692CEA322C}"/>
                  </a:ext>
                </a:extLst>
              </p:cNvPr>
              <p:cNvSpPr>
                <a:spLocks noChangeShapeType="1"/>
              </p:cNvSpPr>
              <p:nvPr/>
            </p:nvSpPr>
            <p:spPr bwMode="auto">
              <a:xfrm rot="21480000">
                <a:off x="3191790" y="4524693"/>
                <a:ext cx="6674"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4" name="Line 655">
                <a:extLst>
                  <a:ext uri="{FF2B5EF4-FFF2-40B4-BE49-F238E27FC236}">
                    <a16:creationId xmlns:a16="http://schemas.microsoft.com/office/drawing/2014/main" id="{2CD1400D-D511-607D-A675-0346364DF09D}"/>
                  </a:ext>
                </a:extLst>
              </p:cNvPr>
              <p:cNvSpPr>
                <a:spLocks noChangeShapeType="1"/>
              </p:cNvSpPr>
              <p:nvPr/>
            </p:nvSpPr>
            <p:spPr bwMode="auto">
              <a:xfrm rot="21480000">
                <a:off x="3198823" y="4536046"/>
                <a:ext cx="11679"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5" name="Line 656">
                <a:extLst>
                  <a:ext uri="{FF2B5EF4-FFF2-40B4-BE49-F238E27FC236}">
                    <a16:creationId xmlns:a16="http://schemas.microsoft.com/office/drawing/2014/main" id="{705829B4-9929-8C75-F0AB-D5453B1AE368}"/>
                  </a:ext>
                </a:extLst>
              </p:cNvPr>
              <p:cNvSpPr>
                <a:spLocks noChangeShapeType="1"/>
              </p:cNvSpPr>
              <p:nvPr/>
            </p:nvSpPr>
            <p:spPr bwMode="auto">
              <a:xfrm rot="21480000">
                <a:off x="3210730" y="4544956"/>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6" name="Line 657">
                <a:extLst>
                  <a:ext uri="{FF2B5EF4-FFF2-40B4-BE49-F238E27FC236}">
                    <a16:creationId xmlns:a16="http://schemas.microsoft.com/office/drawing/2014/main" id="{465207CA-29D4-D5FA-C60C-93650AE81889}"/>
                  </a:ext>
                </a:extLst>
              </p:cNvPr>
              <p:cNvSpPr>
                <a:spLocks noChangeShapeType="1"/>
              </p:cNvSpPr>
              <p:nvPr/>
            </p:nvSpPr>
            <p:spPr bwMode="auto">
              <a:xfrm rot="21480000">
                <a:off x="3214284" y="4549022"/>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7" name="Line 658">
                <a:extLst>
                  <a:ext uri="{FF2B5EF4-FFF2-40B4-BE49-F238E27FC236}">
                    <a16:creationId xmlns:a16="http://schemas.microsoft.com/office/drawing/2014/main" id="{3A4C1A44-92DD-9C6A-328B-B341C2F93A40}"/>
                  </a:ext>
                </a:extLst>
              </p:cNvPr>
              <p:cNvSpPr>
                <a:spLocks noChangeShapeType="1"/>
              </p:cNvSpPr>
              <p:nvPr/>
            </p:nvSpPr>
            <p:spPr bwMode="auto">
              <a:xfrm rot="21480000" flipH="1">
                <a:off x="3213067" y="4557386"/>
                <a:ext cx="4171"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8" name="Line 659">
                <a:extLst>
                  <a:ext uri="{FF2B5EF4-FFF2-40B4-BE49-F238E27FC236}">
                    <a16:creationId xmlns:a16="http://schemas.microsoft.com/office/drawing/2014/main" id="{B542935A-3533-5336-4551-3329387A5D2C}"/>
                  </a:ext>
                </a:extLst>
              </p:cNvPr>
              <p:cNvSpPr>
                <a:spLocks noChangeShapeType="1"/>
              </p:cNvSpPr>
              <p:nvPr/>
            </p:nvSpPr>
            <p:spPr bwMode="auto">
              <a:xfrm rot="21480000">
                <a:off x="3213563" y="4574969"/>
                <a:ext cx="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9" name="Line 660">
                <a:extLst>
                  <a:ext uri="{FF2B5EF4-FFF2-40B4-BE49-F238E27FC236}">
                    <a16:creationId xmlns:a16="http://schemas.microsoft.com/office/drawing/2014/main" id="{F860C1C9-0C02-F4B1-F9A4-FA4261B87CA6}"/>
                  </a:ext>
                </a:extLst>
              </p:cNvPr>
              <p:cNvSpPr>
                <a:spLocks noChangeShapeType="1"/>
              </p:cNvSpPr>
              <p:nvPr/>
            </p:nvSpPr>
            <p:spPr bwMode="auto">
              <a:xfrm rot="21480000">
                <a:off x="3213895" y="4585605"/>
                <a:ext cx="1167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0" name="Line 661">
                <a:extLst>
                  <a:ext uri="{FF2B5EF4-FFF2-40B4-BE49-F238E27FC236}">
                    <a16:creationId xmlns:a16="http://schemas.microsoft.com/office/drawing/2014/main" id="{8817AEEC-762F-95F7-6797-BBE2C1EA70DD}"/>
                  </a:ext>
                </a:extLst>
              </p:cNvPr>
              <p:cNvSpPr>
                <a:spLocks noChangeShapeType="1"/>
              </p:cNvSpPr>
              <p:nvPr/>
            </p:nvSpPr>
            <p:spPr bwMode="auto">
              <a:xfrm rot="21480000">
                <a:off x="3225741" y="4593478"/>
                <a:ext cx="15016"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1" name="Line 662">
                <a:extLst>
                  <a:ext uri="{FF2B5EF4-FFF2-40B4-BE49-F238E27FC236}">
                    <a16:creationId xmlns:a16="http://schemas.microsoft.com/office/drawing/2014/main" id="{3C656F86-BC80-9682-53BA-FB1D0F31C447}"/>
                  </a:ext>
                </a:extLst>
              </p:cNvPr>
              <p:cNvSpPr>
                <a:spLocks noChangeShapeType="1"/>
              </p:cNvSpPr>
              <p:nvPr/>
            </p:nvSpPr>
            <p:spPr bwMode="auto">
              <a:xfrm rot="21480000" flipV="1">
                <a:off x="3240611" y="4585113"/>
                <a:ext cx="34204"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2" name="Line 663">
                <a:extLst>
                  <a:ext uri="{FF2B5EF4-FFF2-40B4-BE49-F238E27FC236}">
                    <a16:creationId xmlns:a16="http://schemas.microsoft.com/office/drawing/2014/main" id="{10AA6FAF-4819-2A9C-2596-FCFE64EB99D4}"/>
                  </a:ext>
                </a:extLst>
              </p:cNvPr>
              <p:cNvSpPr>
                <a:spLocks noChangeShapeType="1"/>
              </p:cNvSpPr>
              <p:nvPr/>
            </p:nvSpPr>
            <p:spPr bwMode="auto">
              <a:xfrm rot="21480000" flipV="1">
                <a:off x="3274628" y="4583583"/>
                <a:ext cx="584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3" name="Line 664">
                <a:extLst>
                  <a:ext uri="{FF2B5EF4-FFF2-40B4-BE49-F238E27FC236}">
                    <a16:creationId xmlns:a16="http://schemas.microsoft.com/office/drawing/2014/main" id="{1768C040-8B63-3D1A-1F12-8B279CCD53C5}"/>
                  </a:ext>
                </a:extLst>
              </p:cNvPr>
              <p:cNvSpPr>
                <a:spLocks noChangeShapeType="1"/>
              </p:cNvSpPr>
              <p:nvPr/>
            </p:nvSpPr>
            <p:spPr bwMode="auto">
              <a:xfrm rot="21480000">
                <a:off x="3280465" y="4583380"/>
                <a:ext cx="584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4" name="Line 665">
                <a:extLst>
                  <a:ext uri="{FF2B5EF4-FFF2-40B4-BE49-F238E27FC236}">
                    <a16:creationId xmlns:a16="http://schemas.microsoft.com/office/drawing/2014/main" id="{5B9B9482-76CC-236B-7479-AEAEA49C0ED2}"/>
                  </a:ext>
                </a:extLst>
              </p:cNvPr>
              <p:cNvSpPr>
                <a:spLocks noChangeShapeType="1"/>
              </p:cNvSpPr>
              <p:nvPr/>
            </p:nvSpPr>
            <p:spPr bwMode="auto">
              <a:xfrm rot="21480000">
                <a:off x="3286586" y="4583641"/>
                <a:ext cx="26696"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5" name="Line 666">
                <a:extLst>
                  <a:ext uri="{FF2B5EF4-FFF2-40B4-BE49-F238E27FC236}">
                    <a16:creationId xmlns:a16="http://schemas.microsoft.com/office/drawing/2014/main" id="{93E4F878-8069-8DE1-0811-25DF95C236A9}"/>
                  </a:ext>
                </a:extLst>
              </p:cNvPr>
              <p:cNvSpPr>
                <a:spLocks noChangeShapeType="1"/>
              </p:cNvSpPr>
              <p:nvPr/>
            </p:nvSpPr>
            <p:spPr bwMode="auto">
              <a:xfrm rot="21480000">
                <a:off x="3313651" y="4598976"/>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6" name="Line 667">
                <a:extLst>
                  <a:ext uri="{FF2B5EF4-FFF2-40B4-BE49-F238E27FC236}">
                    <a16:creationId xmlns:a16="http://schemas.microsoft.com/office/drawing/2014/main" id="{976D961E-6910-ECC9-8A03-821ADC0DD7FC}"/>
                  </a:ext>
                </a:extLst>
              </p:cNvPr>
              <p:cNvSpPr>
                <a:spLocks noChangeShapeType="1"/>
              </p:cNvSpPr>
              <p:nvPr/>
            </p:nvSpPr>
            <p:spPr bwMode="auto">
              <a:xfrm rot="21480000" flipH="1">
                <a:off x="3315479" y="4604783"/>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7" name="Line 668">
                <a:extLst>
                  <a:ext uri="{FF2B5EF4-FFF2-40B4-BE49-F238E27FC236}">
                    <a16:creationId xmlns:a16="http://schemas.microsoft.com/office/drawing/2014/main" id="{0226EF90-D5E2-8EBC-2FC4-209C02E01517}"/>
                  </a:ext>
                </a:extLst>
              </p:cNvPr>
              <p:cNvSpPr>
                <a:spLocks noChangeShapeType="1"/>
              </p:cNvSpPr>
              <p:nvPr/>
            </p:nvSpPr>
            <p:spPr bwMode="auto">
              <a:xfrm rot="21480000" flipH="1">
                <a:off x="3308134" y="4608263"/>
                <a:ext cx="750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8" name="Line 669">
                <a:extLst>
                  <a:ext uri="{FF2B5EF4-FFF2-40B4-BE49-F238E27FC236}">
                    <a16:creationId xmlns:a16="http://schemas.microsoft.com/office/drawing/2014/main" id="{059C4740-0063-9827-A561-BA286D6E45CC}"/>
                  </a:ext>
                </a:extLst>
              </p:cNvPr>
              <p:cNvSpPr>
                <a:spLocks noChangeShapeType="1"/>
              </p:cNvSpPr>
              <p:nvPr/>
            </p:nvSpPr>
            <p:spPr bwMode="auto">
              <a:xfrm rot="21480000" flipH="1">
                <a:off x="3306614" y="4614261"/>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9" name="Line 670">
                <a:extLst>
                  <a:ext uri="{FF2B5EF4-FFF2-40B4-BE49-F238E27FC236}">
                    <a16:creationId xmlns:a16="http://schemas.microsoft.com/office/drawing/2014/main" id="{6DB6DDF5-028D-E0E5-410E-528A65A67674}"/>
                  </a:ext>
                </a:extLst>
              </p:cNvPr>
              <p:cNvSpPr>
                <a:spLocks noChangeShapeType="1"/>
              </p:cNvSpPr>
              <p:nvPr/>
            </p:nvSpPr>
            <p:spPr bwMode="auto">
              <a:xfrm rot="21480000">
                <a:off x="3306745" y="4616761"/>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0" name="Line 671">
                <a:extLst>
                  <a:ext uri="{FF2B5EF4-FFF2-40B4-BE49-F238E27FC236}">
                    <a16:creationId xmlns:a16="http://schemas.microsoft.com/office/drawing/2014/main" id="{18DBCED8-56E0-FF06-AAE5-8F19CA3A5AC3}"/>
                  </a:ext>
                </a:extLst>
              </p:cNvPr>
              <p:cNvSpPr>
                <a:spLocks noChangeShapeType="1"/>
              </p:cNvSpPr>
              <p:nvPr/>
            </p:nvSpPr>
            <p:spPr bwMode="auto">
              <a:xfrm rot="21480000">
                <a:off x="3308499" y="4621663"/>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1" name="Line 672">
                <a:extLst>
                  <a:ext uri="{FF2B5EF4-FFF2-40B4-BE49-F238E27FC236}">
                    <a16:creationId xmlns:a16="http://schemas.microsoft.com/office/drawing/2014/main" id="{C81161E1-C60F-10A8-8AB8-FB81E40FF926}"/>
                  </a:ext>
                </a:extLst>
              </p:cNvPr>
              <p:cNvSpPr>
                <a:spLocks noChangeShapeType="1"/>
              </p:cNvSpPr>
              <p:nvPr/>
            </p:nvSpPr>
            <p:spPr bwMode="auto">
              <a:xfrm rot="21480000" flipV="1">
                <a:off x="3312637" y="4619791"/>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2" name="Line 673">
                <a:extLst>
                  <a:ext uri="{FF2B5EF4-FFF2-40B4-BE49-F238E27FC236}">
                    <a16:creationId xmlns:a16="http://schemas.microsoft.com/office/drawing/2014/main" id="{968A6EFC-FFEB-8B70-5C8C-67F47217B61F}"/>
                  </a:ext>
                </a:extLst>
              </p:cNvPr>
              <p:cNvSpPr>
                <a:spLocks noChangeShapeType="1"/>
              </p:cNvSpPr>
              <p:nvPr/>
            </p:nvSpPr>
            <p:spPr bwMode="auto">
              <a:xfrm rot="21480000">
                <a:off x="3320113" y="461961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3" name="Line 674">
                <a:extLst>
                  <a:ext uri="{FF2B5EF4-FFF2-40B4-BE49-F238E27FC236}">
                    <a16:creationId xmlns:a16="http://schemas.microsoft.com/office/drawing/2014/main" id="{F487F882-B9C6-E08F-D5BD-451132E8C9DF}"/>
                  </a:ext>
                </a:extLst>
              </p:cNvPr>
              <p:cNvSpPr>
                <a:spLocks noChangeShapeType="1"/>
              </p:cNvSpPr>
              <p:nvPr/>
            </p:nvSpPr>
            <p:spPr bwMode="auto">
              <a:xfrm rot="21480000">
                <a:off x="3322714" y="4619397"/>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4" name="Line 675">
                <a:extLst>
                  <a:ext uri="{FF2B5EF4-FFF2-40B4-BE49-F238E27FC236}">
                    <a16:creationId xmlns:a16="http://schemas.microsoft.com/office/drawing/2014/main" id="{8F2082B6-63CE-3123-8F76-97399D472DFC}"/>
                  </a:ext>
                </a:extLst>
              </p:cNvPr>
              <p:cNvSpPr>
                <a:spLocks noChangeShapeType="1"/>
              </p:cNvSpPr>
              <p:nvPr/>
            </p:nvSpPr>
            <p:spPr bwMode="auto">
              <a:xfrm rot="21480000">
                <a:off x="3332822" y="4624973"/>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5" name="Line 676">
                <a:extLst>
                  <a:ext uri="{FF2B5EF4-FFF2-40B4-BE49-F238E27FC236}">
                    <a16:creationId xmlns:a16="http://schemas.microsoft.com/office/drawing/2014/main" id="{64DB6089-D247-29B5-76FE-DDDED02EBAEF}"/>
                  </a:ext>
                </a:extLst>
              </p:cNvPr>
              <p:cNvSpPr>
                <a:spLocks noChangeShapeType="1"/>
              </p:cNvSpPr>
              <p:nvPr/>
            </p:nvSpPr>
            <p:spPr bwMode="auto">
              <a:xfrm rot="21480000" flipV="1">
                <a:off x="3337795" y="4623116"/>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6" name="Line 677">
                <a:extLst>
                  <a:ext uri="{FF2B5EF4-FFF2-40B4-BE49-F238E27FC236}">
                    <a16:creationId xmlns:a16="http://schemas.microsoft.com/office/drawing/2014/main" id="{6BA03239-6D44-143B-CEBF-BD2FBA921EB7}"/>
                  </a:ext>
                </a:extLst>
              </p:cNvPr>
              <p:cNvSpPr>
                <a:spLocks noChangeShapeType="1"/>
              </p:cNvSpPr>
              <p:nvPr/>
            </p:nvSpPr>
            <p:spPr bwMode="auto">
              <a:xfrm rot="21480000">
                <a:off x="3343603" y="4622941"/>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7" name="Line 678">
                <a:extLst>
                  <a:ext uri="{FF2B5EF4-FFF2-40B4-BE49-F238E27FC236}">
                    <a16:creationId xmlns:a16="http://schemas.microsoft.com/office/drawing/2014/main" id="{C0AFB8A3-6538-43CE-5BE2-265E57768E40}"/>
                  </a:ext>
                </a:extLst>
              </p:cNvPr>
              <p:cNvSpPr>
                <a:spLocks noChangeShapeType="1"/>
              </p:cNvSpPr>
              <p:nvPr/>
            </p:nvSpPr>
            <p:spPr bwMode="auto">
              <a:xfrm rot="21480000">
                <a:off x="3347801" y="4622824"/>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8" name="Line 679">
                <a:extLst>
                  <a:ext uri="{FF2B5EF4-FFF2-40B4-BE49-F238E27FC236}">
                    <a16:creationId xmlns:a16="http://schemas.microsoft.com/office/drawing/2014/main" id="{862358EF-7B25-D609-FDF2-3D476216F433}"/>
                  </a:ext>
                </a:extLst>
              </p:cNvPr>
              <p:cNvSpPr>
                <a:spLocks noChangeShapeType="1"/>
              </p:cNvSpPr>
              <p:nvPr/>
            </p:nvSpPr>
            <p:spPr bwMode="auto">
              <a:xfrm rot="21480000">
                <a:off x="3350433" y="4624345"/>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9" name="Line 680">
                <a:extLst>
                  <a:ext uri="{FF2B5EF4-FFF2-40B4-BE49-F238E27FC236}">
                    <a16:creationId xmlns:a16="http://schemas.microsoft.com/office/drawing/2014/main" id="{1F211EA7-FD00-A02F-7FA8-75FB311B4074}"/>
                  </a:ext>
                </a:extLst>
              </p:cNvPr>
              <p:cNvSpPr>
                <a:spLocks noChangeShapeType="1"/>
              </p:cNvSpPr>
              <p:nvPr/>
            </p:nvSpPr>
            <p:spPr bwMode="auto">
              <a:xfrm rot="21480000">
                <a:off x="3356401" y="4630022"/>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0" name="Line 681">
                <a:extLst>
                  <a:ext uri="{FF2B5EF4-FFF2-40B4-BE49-F238E27FC236}">
                    <a16:creationId xmlns:a16="http://schemas.microsoft.com/office/drawing/2014/main" id="{83A6A325-59B7-1B81-BB15-8D6A37347F56}"/>
                  </a:ext>
                </a:extLst>
              </p:cNvPr>
              <p:cNvSpPr>
                <a:spLocks noChangeShapeType="1"/>
              </p:cNvSpPr>
              <p:nvPr/>
            </p:nvSpPr>
            <p:spPr bwMode="auto">
              <a:xfrm rot="21480000">
                <a:off x="3359764" y="4631559"/>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1" name="Line 682">
                <a:extLst>
                  <a:ext uri="{FF2B5EF4-FFF2-40B4-BE49-F238E27FC236}">
                    <a16:creationId xmlns:a16="http://schemas.microsoft.com/office/drawing/2014/main" id="{7C43631B-3221-349B-176A-99D31D2991FE}"/>
                  </a:ext>
                </a:extLst>
              </p:cNvPr>
              <p:cNvSpPr>
                <a:spLocks noChangeShapeType="1"/>
              </p:cNvSpPr>
              <p:nvPr/>
            </p:nvSpPr>
            <p:spPr bwMode="auto">
              <a:xfrm rot="21480000" flipV="1">
                <a:off x="3363843" y="4626279"/>
                <a:ext cx="11679"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2" name="Line 683">
                <a:extLst>
                  <a:ext uri="{FF2B5EF4-FFF2-40B4-BE49-F238E27FC236}">
                    <a16:creationId xmlns:a16="http://schemas.microsoft.com/office/drawing/2014/main" id="{778A6DE8-8B32-B985-0109-8F12D7C26538}"/>
                  </a:ext>
                </a:extLst>
              </p:cNvPr>
              <p:cNvSpPr>
                <a:spLocks noChangeShapeType="1"/>
              </p:cNvSpPr>
              <p:nvPr/>
            </p:nvSpPr>
            <p:spPr bwMode="auto">
              <a:xfrm rot="21480000" flipV="1">
                <a:off x="3375416" y="4625141"/>
                <a:ext cx="584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3" name="Line 684">
                <a:extLst>
                  <a:ext uri="{FF2B5EF4-FFF2-40B4-BE49-F238E27FC236}">
                    <a16:creationId xmlns:a16="http://schemas.microsoft.com/office/drawing/2014/main" id="{EE9EEFAD-5550-35FC-12C5-1A9AAB3FA61D}"/>
                  </a:ext>
                </a:extLst>
              </p:cNvPr>
              <p:cNvSpPr>
                <a:spLocks noChangeShapeType="1"/>
              </p:cNvSpPr>
              <p:nvPr/>
            </p:nvSpPr>
            <p:spPr bwMode="auto">
              <a:xfrm rot="21480000">
                <a:off x="3381250" y="4624835"/>
                <a:ext cx="11679"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4" name="Line 685">
                <a:extLst>
                  <a:ext uri="{FF2B5EF4-FFF2-40B4-BE49-F238E27FC236}">
                    <a16:creationId xmlns:a16="http://schemas.microsoft.com/office/drawing/2014/main" id="{8E6C4689-6BD3-85FC-3E4A-4981F7A86023}"/>
                  </a:ext>
                </a:extLst>
              </p:cNvPr>
              <p:cNvSpPr>
                <a:spLocks noChangeShapeType="1"/>
              </p:cNvSpPr>
              <p:nvPr/>
            </p:nvSpPr>
            <p:spPr bwMode="auto">
              <a:xfrm rot="21480000">
                <a:off x="3392997" y="4625362"/>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5" name="Line 686">
                <a:extLst>
                  <a:ext uri="{FF2B5EF4-FFF2-40B4-BE49-F238E27FC236}">
                    <a16:creationId xmlns:a16="http://schemas.microsoft.com/office/drawing/2014/main" id="{5CA7FFE5-6A43-E3D2-1E6A-6472C1061C99}"/>
                  </a:ext>
                </a:extLst>
              </p:cNvPr>
              <p:cNvSpPr>
                <a:spLocks noChangeShapeType="1"/>
              </p:cNvSpPr>
              <p:nvPr/>
            </p:nvSpPr>
            <p:spPr bwMode="auto">
              <a:xfrm rot="21480000" flipV="1">
                <a:off x="3398863" y="4626855"/>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6" name="Line 687">
                <a:extLst>
                  <a:ext uri="{FF2B5EF4-FFF2-40B4-BE49-F238E27FC236}">
                    <a16:creationId xmlns:a16="http://schemas.microsoft.com/office/drawing/2014/main" id="{EF022554-E27B-F99E-445C-D2A471B862E4}"/>
                  </a:ext>
                </a:extLst>
              </p:cNvPr>
              <p:cNvSpPr>
                <a:spLocks noChangeShapeType="1"/>
              </p:cNvSpPr>
              <p:nvPr/>
            </p:nvSpPr>
            <p:spPr bwMode="auto">
              <a:xfrm rot="21480000" flipV="1">
                <a:off x="3402929" y="4622511"/>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7" name="Line 688">
                <a:extLst>
                  <a:ext uri="{FF2B5EF4-FFF2-40B4-BE49-F238E27FC236}">
                    <a16:creationId xmlns:a16="http://schemas.microsoft.com/office/drawing/2014/main" id="{D3AF7CFA-59E5-7D16-A37E-B7931C4D566B}"/>
                  </a:ext>
                </a:extLst>
              </p:cNvPr>
              <p:cNvSpPr>
                <a:spLocks noChangeShapeType="1"/>
              </p:cNvSpPr>
              <p:nvPr/>
            </p:nvSpPr>
            <p:spPr bwMode="auto">
              <a:xfrm rot="21480000" flipV="1">
                <a:off x="3408430" y="4607268"/>
                <a:ext cx="7508"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8" name="Line 689">
                <a:extLst>
                  <a:ext uri="{FF2B5EF4-FFF2-40B4-BE49-F238E27FC236}">
                    <a16:creationId xmlns:a16="http://schemas.microsoft.com/office/drawing/2014/main" id="{4AD7B2A6-A7F9-93D6-9B43-056B045B1F4E}"/>
                  </a:ext>
                </a:extLst>
              </p:cNvPr>
              <p:cNvSpPr>
                <a:spLocks noChangeShapeType="1"/>
              </p:cNvSpPr>
              <p:nvPr/>
            </p:nvSpPr>
            <p:spPr bwMode="auto">
              <a:xfrm rot="21480000">
                <a:off x="3415673" y="4607112"/>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9" name="Line 690">
                <a:extLst>
                  <a:ext uri="{FF2B5EF4-FFF2-40B4-BE49-F238E27FC236}">
                    <a16:creationId xmlns:a16="http://schemas.microsoft.com/office/drawing/2014/main" id="{C85242D5-BA10-E2FD-F854-BB552FA699F3}"/>
                  </a:ext>
                </a:extLst>
              </p:cNvPr>
              <p:cNvSpPr>
                <a:spLocks noChangeShapeType="1"/>
              </p:cNvSpPr>
              <p:nvPr/>
            </p:nvSpPr>
            <p:spPr bwMode="auto">
              <a:xfrm rot="21480000" flipV="1">
                <a:off x="3417296" y="4604508"/>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0" name="Line 691">
                <a:extLst>
                  <a:ext uri="{FF2B5EF4-FFF2-40B4-BE49-F238E27FC236}">
                    <a16:creationId xmlns:a16="http://schemas.microsoft.com/office/drawing/2014/main" id="{796CCAFA-C336-98E7-7641-77653C2D4677}"/>
                  </a:ext>
                </a:extLst>
              </p:cNvPr>
              <p:cNvSpPr>
                <a:spLocks noChangeShapeType="1"/>
              </p:cNvSpPr>
              <p:nvPr/>
            </p:nvSpPr>
            <p:spPr bwMode="auto">
              <a:xfrm rot="21480000" flipV="1">
                <a:off x="3421393" y="460273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1" name="Line 692">
                <a:extLst>
                  <a:ext uri="{FF2B5EF4-FFF2-40B4-BE49-F238E27FC236}">
                    <a16:creationId xmlns:a16="http://schemas.microsoft.com/office/drawing/2014/main" id="{F5A6D249-26FF-D79B-29AF-BE0B4380556A}"/>
                  </a:ext>
                </a:extLst>
              </p:cNvPr>
              <p:cNvSpPr>
                <a:spLocks noChangeShapeType="1"/>
              </p:cNvSpPr>
              <p:nvPr/>
            </p:nvSpPr>
            <p:spPr bwMode="auto">
              <a:xfrm rot="21480000" flipV="1">
                <a:off x="3422988" y="4600209"/>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2" name="Line 693">
                <a:extLst>
                  <a:ext uri="{FF2B5EF4-FFF2-40B4-BE49-F238E27FC236}">
                    <a16:creationId xmlns:a16="http://schemas.microsoft.com/office/drawing/2014/main" id="{73E28A78-9592-1C5A-F739-B1FE0F601E10}"/>
                  </a:ext>
                </a:extLst>
              </p:cNvPr>
              <p:cNvSpPr>
                <a:spLocks noChangeShapeType="1"/>
              </p:cNvSpPr>
              <p:nvPr/>
            </p:nvSpPr>
            <p:spPr bwMode="auto">
              <a:xfrm rot="21480000" flipV="1">
                <a:off x="3422857" y="4595205"/>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3" name="Line 694">
                <a:extLst>
                  <a:ext uri="{FF2B5EF4-FFF2-40B4-BE49-F238E27FC236}">
                    <a16:creationId xmlns:a16="http://schemas.microsoft.com/office/drawing/2014/main" id="{829AED09-30A0-F1D7-9355-2D96E0660F99}"/>
                  </a:ext>
                </a:extLst>
              </p:cNvPr>
              <p:cNvSpPr>
                <a:spLocks noChangeShapeType="1"/>
              </p:cNvSpPr>
              <p:nvPr/>
            </p:nvSpPr>
            <p:spPr bwMode="auto">
              <a:xfrm rot="21480000" flipV="1">
                <a:off x="3422755" y="4594373"/>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4" name="Line 695">
                <a:extLst>
                  <a:ext uri="{FF2B5EF4-FFF2-40B4-BE49-F238E27FC236}">
                    <a16:creationId xmlns:a16="http://schemas.microsoft.com/office/drawing/2014/main" id="{4C7CAEC8-6D73-0EFA-8EBC-7325B7D79A08}"/>
                  </a:ext>
                </a:extLst>
              </p:cNvPr>
              <p:cNvSpPr>
                <a:spLocks noChangeShapeType="1"/>
              </p:cNvSpPr>
              <p:nvPr/>
            </p:nvSpPr>
            <p:spPr bwMode="auto">
              <a:xfrm rot="21480000" flipV="1">
                <a:off x="3422462" y="4578411"/>
                <a:ext cx="6674"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5" name="Line 696">
                <a:extLst>
                  <a:ext uri="{FF2B5EF4-FFF2-40B4-BE49-F238E27FC236}">
                    <a16:creationId xmlns:a16="http://schemas.microsoft.com/office/drawing/2014/main" id="{39FA56AB-643E-D711-FFD9-C6E7711BFD19}"/>
                  </a:ext>
                </a:extLst>
              </p:cNvPr>
              <p:cNvSpPr>
                <a:spLocks noChangeShapeType="1"/>
              </p:cNvSpPr>
              <p:nvPr/>
            </p:nvSpPr>
            <p:spPr bwMode="auto">
              <a:xfrm rot="21480000" flipV="1">
                <a:off x="3428551" y="4560727"/>
                <a:ext cx="3337"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6" name="Line 697">
                <a:extLst>
                  <a:ext uri="{FF2B5EF4-FFF2-40B4-BE49-F238E27FC236}">
                    <a16:creationId xmlns:a16="http://schemas.microsoft.com/office/drawing/2014/main" id="{D06C3291-0405-73A6-7623-95C98DD83B50}"/>
                  </a:ext>
                </a:extLst>
              </p:cNvPr>
              <p:cNvSpPr>
                <a:spLocks noChangeShapeType="1"/>
              </p:cNvSpPr>
              <p:nvPr/>
            </p:nvSpPr>
            <p:spPr bwMode="auto">
              <a:xfrm rot="21480000" flipV="1">
                <a:off x="3431449" y="4553125"/>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7" name="Line 698">
                <a:extLst>
                  <a:ext uri="{FF2B5EF4-FFF2-40B4-BE49-F238E27FC236}">
                    <a16:creationId xmlns:a16="http://schemas.microsoft.com/office/drawing/2014/main" id="{7FE5524E-8FAC-2B39-8A05-9D9A3D04419D}"/>
                  </a:ext>
                </a:extLst>
              </p:cNvPr>
              <p:cNvSpPr>
                <a:spLocks noChangeShapeType="1"/>
              </p:cNvSpPr>
              <p:nvPr/>
            </p:nvSpPr>
            <p:spPr bwMode="auto">
              <a:xfrm rot="21480000" flipV="1">
                <a:off x="3433435" y="4531006"/>
                <a:ext cx="22525"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8" name="Line 699">
                <a:extLst>
                  <a:ext uri="{FF2B5EF4-FFF2-40B4-BE49-F238E27FC236}">
                    <a16:creationId xmlns:a16="http://schemas.microsoft.com/office/drawing/2014/main" id="{F2107856-4108-6852-BFC8-D9442D11F5AB}"/>
                  </a:ext>
                </a:extLst>
              </p:cNvPr>
              <p:cNvSpPr>
                <a:spLocks noChangeShapeType="1"/>
              </p:cNvSpPr>
              <p:nvPr/>
            </p:nvSpPr>
            <p:spPr bwMode="auto">
              <a:xfrm rot="21480000" flipV="1">
                <a:off x="3455514" y="4527168"/>
                <a:ext cx="667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9" name="Line 700">
                <a:extLst>
                  <a:ext uri="{FF2B5EF4-FFF2-40B4-BE49-F238E27FC236}">
                    <a16:creationId xmlns:a16="http://schemas.microsoft.com/office/drawing/2014/main" id="{8E803B05-3BD7-D5D7-6F47-0FF79E91DED8}"/>
                  </a:ext>
                </a:extLst>
              </p:cNvPr>
              <p:cNvSpPr>
                <a:spLocks noChangeShapeType="1"/>
              </p:cNvSpPr>
              <p:nvPr/>
            </p:nvSpPr>
            <p:spPr bwMode="auto">
              <a:xfrm rot="21480000" flipV="1">
                <a:off x="3461975" y="4518305"/>
                <a:ext cx="2335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0" name="Line 701">
                <a:extLst>
                  <a:ext uri="{FF2B5EF4-FFF2-40B4-BE49-F238E27FC236}">
                    <a16:creationId xmlns:a16="http://schemas.microsoft.com/office/drawing/2014/main" id="{039CA087-8E33-308C-F06B-7C91E84C3344}"/>
                  </a:ext>
                </a:extLst>
              </p:cNvPr>
              <p:cNvSpPr>
                <a:spLocks noChangeShapeType="1"/>
              </p:cNvSpPr>
              <p:nvPr/>
            </p:nvSpPr>
            <p:spPr bwMode="auto">
              <a:xfrm rot="21480000" flipV="1">
                <a:off x="3485086" y="4512459"/>
                <a:ext cx="2502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1" name="Line 702">
                <a:extLst>
                  <a:ext uri="{FF2B5EF4-FFF2-40B4-BE49-F238E27FC236}">
                    <a16:creationId xmlns:a16="http://schemas.microsoft.com/office/drawing/2014/main" id="{E138FBC3-334C-D613-1E19-0EE66AAFB48C}"/>
                  </a:ext>
                </a:extLst>
              </p:cNvPr>
              <p:cNvSpPr>
                <a:spLocks noChangeShapeType="1"/>
              </p:cNvSpPr>
              <p:nvPr/>
            </p:nvSpPr>
            <p:spPr bwMode="auto">
              <a:xfrm rot="21480000">
                <a:off x="3510073" y="4511819"/>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2" name="Line 703">
                <a:extLst>
                  <a:ext uri="{FF2B5EF4-FFF2-40B4-BE49-F238E27FC236}">
                    <a16:creationId xmlns:a16="http://schemas.microsoft.com/office/drawing/2014/main" id="{68026F87-1183-C0C6-2AB4-7DB25CAAF2B0}"/>
                  </a:ext>
                </a:extLst>
              </p:cNvPr>
              <p:cNvSpPr>
                <a:spLocks noChangeShapeType="1"/>
              </p:cNvSpPr>
              <p:nvPr/>
            </p:nvSpPr>
            <p:spPr bwMode="auto">
              <a:xfrm rot="21480000">
                <a:off x="3521906" y="4514745"/>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3" name="Line 704">
                <a:extLst>
                  <a:ext uri="{FF2B5EF4-FFF2-40B4-BE49-F238E27FC236}">
                    <a16:creationId xmlns:a16="http://schemas.microsoft.com/office/drawing/2014/main" id="{D2F5627A-6EE3-A6B5-1FBB-881D853DA890}"/>
                  </a:ext>
                </a:extLst>
              </p:cNvPr>
              <p:cNvSpPr>
                <a:spLocks noChangeShapeType="1"/>
              </p:cNvSpPr>
              <p:nvPr/>
            </p:nvSpPr>
            <p:spPr bwMode="auto">
              <a:xfrm rot="21480000">
                <a:off x="3533681" y="4520205"/>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4" name="Line 705">
                <a:extLst>
                  <a:ext uri="{FF2B5EF4-FFF2-40B4-BE49-F238E27FC236}">
                    <a16:creationId xmlns:a16="http://schemas.microsoft.com/office/drawing/2014/main" id="{E72C6A9D-4548-5DFD-C5C5-2AA231380CBA}"/>
                  </a:ext>
                </a:extLst>
              </p:cNvPr>
              <p:cNvSpPr>
                <a:spLocks noChangeShapeType="1"/>
              </p:cNvSpPr>
              <p:nvPr/>
            </p:nvSpPr>
            <p:spPr bwMode="auto">
              <a:xfrm rot="21480000" flipV="1">
                <a:off x="3543481" y="4508151"/>
                <a:ext cx="1167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5" name="Line 706">
                <a:extLst>
                  <a:ext uri="{FF2B5EF4-FFF2-40B4-BE49-F238E27FC236}">
                    <a16:creationId xmlns:a16="http://schemas.microsoft.com/office/drawing/2014/main" id="{C6085633-68FE-98B7-DBDC-62CEE35F4775}"/>
                  </a:ext>
                </a:extLst>
              </p:cNvPr>
              <p:cNvSpPr>
                <a:spLocks noChangeShapeType="1"/>
              </p:cNvSpPr>
              <p:nvPr/>
            </p:nvSpPr>
            <p:spPr bwMode="auto">
              <a:xfrm rot="21480000">
                <a:off x="3554953" y="4507950"/>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6" name="Line 707">
                <a:extLst>
                  <a:ext uri="{FF2B5EF4-FFF2-40B4-BE49-F238E27FC236}">
                    <a16:creationId xmlns:a16="http://schemas.microsoft.com/office/drawing/2014/main" id="{D723E03A-FF20-69ED-A2BF-7DCDDF83C3BC}"/>
                  </a:ext>
                </a:extLst>
              </p:cNvPr>
              <p:cNvSpPr>
                <a:spLocks noChangeShapeType="1"/>
              </p:cNvSpPr>
              <p:nvPr/>
            </p:nvSpPr>
            <p:spPr bwMode="auto">
              <a:xfrm rot="21480000" flipV="1">
                <a:off x="3554894" y="4504556"/>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7" name="Line 708">
                <a:extLst>
                  <a:ext uri="{FF2B5EF4-FFF2-40B4-BE49-F238E27FC236}">
                    <a16:creationId xmlns:a16="http://schemas.microsoft.com/office/drawing/2014/main" id="{7392CF4A-0E12-0DE1-2FDC-7C75AB79FCC4}"/>
                  </a:ext>
                </a:extLst>
              </p:cNvPr>
              <p:cNvSpPr>
                <a:spLocks noChangeShapeType="1"/>
              </p:cNvSpPr>
              <p:nvPr/>
            </p:nvSpPr>
            <p:spPr bwMode="auto">
              <a:xfrm rot="21480000" flipV="1">
                <a:off x="3558127" y="4501953"/>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8" name="Line 709">
                <a:extLst>
                  <a:ext uri="{FF2B5EF4-FFF2-40B4-BE49-F238E27FC236}">
                    <a16:creationId xmlns:a16="http://schemas.microsoft.com/office/drawing/2014/main" id="{B0DD0123-58A0-91E8-F753-33B80E76AC12}"/>
                  </a:ext>
                </a:extLst>
              </p:cNvPr>
              <p:cNvSpPr>
                <a:spLocks noChangeShapeType="1"/>
              </p:cNvSpPr>
              <p:nvPr/>
            </p:nvSpPr>
            <p:spPr bwMode="auto">
              <a:xfrm rot="21480000" flipV="1">
                <a:off x="3560556" y="4500184"/>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9" name="Line 710">
                <a:extLst>
                  <a:ext uri="{FF2B5EF4-FFF2-40B4-BE49-F238E27FC236}">
                    <a16:creationId xmlns:a16="http://schemas.microsoft.com/office/drawing/2014/main" id="{227FB7E3-62D7-3A45-1F96-1EFF47936785}"/>
                  </a:ext>
                </a:extLst>
              </p:cNvPr>
              <p:cNvSpPr>
                <a:spLocks noChangeShapeType="1"/>
              </p:cNvSpPr>
              <p:nvPr/>
            </p:nvSpPr>
            <p:spPr bwMode="auto">
              <a:xfrm rot="21480000">
                <a:off x="3563889" y="4500009"/>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0" name="Line 711">
                <a:extLst>
                  <a:ext uri="{FF2B5EF4-FFF2-40B4-BE49-F238E27FC236}">
                    <a16:creationId xmlns:a16="http://schemas.microsoft.com/office/drawing/2014/main" id="{FD132FEF-EA98-BB5D-5A3A-EB647B747870}"/>
                  </a:ext>
                </a:extLst>
              </p:cNvPr>
              <p:cNvSpPr>
                <a:spLocks noChangeShapeType="1"/>
              </p:cNvSpPr>
              <p:nvPr/>
            </p:nvSpPr>
            <p:spPr bwMode="auto">
              <a:xfrm rot="21480000">
                <a:off x="3570619" y="4501531"/>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1" name="Line 712">
                <a:extLst>
                  <a:ext uri="{FF2B5EF4-FFF2-40B4-BE49-F238E27FC236}">
                    <a16:creationId xmlns:a16="http://schemas.microsoft.com/office/drawing/2014/main" id="{AB98BB9F-F641-9896-016A-659132B8200B}"/>
                  </a:ext>
                </a:extLst>
              </p:cNvPr>
              <p:cNvSpPr>
                <a:spLocks noChangeShapeType="1"/>
              </p:cNvSpPr>
              <p:nvPr/>
            </p:nvSpPr>
            <p:spPr bwMode="auto">
              <a:xfrm rot="21480000">
                <a:off x="3572359" y="4503126"/>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2" name="Line 713">
                <a:extLst>
                  <a:ext uri="{FF2B5EF4-FFF2-40B4-BE49-F238E27FC236}">
                    <a16:creationId xmlns:a16="http://schemas.microsoft.com/office/drawing/2014/main" id="{9ABF87C9-5E94-45F9-D40C-F712FCBB39F5}"/>
                  </a:ext>
                </a:extLst>
              </p:cNvPr>
              <p:cNvSpPr>
                <a:spLocks noChangeShapeType="1"/>
              </p:cNvSpPr>
              <p:nvPr/>
            </p:nvSpPr>
            <p:spPr bwMode="auto">
              <a:xfrm rot="21480000">
                <a:off x="3574933" y="4505554"/>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3" name="Line 714">
                <a:extLst>
                  <a:ext uri="{FF2B5EF4-FFF2-40B4-BE49-F238E27FC236}">
                    <a16:creationId xmlns:a16="http://schemas.microsoft.com/office/drawing/2014/main" id="{ECF4ABA5-4322-8CFF-1DCC-6F6402BA6EB7}"/>
                  </a:ext>
                </a:extLst>
              </p:cNvPr>
              <p:cNvSpPr>
                <a:spLocks noChangeShapeType="1"/>
              </p:cNvSpPr>
              <p:nvPr/>
            </p:nvSpPr>
            <p:spPr bwMode="auto">
              <a:xfrm rot="21480000">
                <a:off x="3576673" y="4507134"/>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4" name="Line 715">
                <a:extLst>
                  <a:ext uri="{FF2B5EF4-FFF2-40B4-BE49-F238E27FC236}">
                    <a16:creationId xmlns:a16="http://schemas.microsoft.com/office/drawing/2014/main" id="{1C7D1390-20A0-B134-D312-283BDFB56E67}"/>
                  </a:ext>
                </a:extLst>
              </p:cNvPr>
              <p:cNvSpPr>
                <a:spLocks noChangeShapeType="1"/>
              </p:cNvSpPr>
              <p:nvPr/>
            </p:nvSpPr>
            <p:spPr bwMode="auto">
              <a:xfrm rot="21480000">
                <a:off x="3580052" y="4509534"/>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5" name="Line 716">
                <a:extLst>
                  <a:ext uri="{FF2B5EF4-FFF2-40B4-BE49-F238E27FC236}">
                    <a16:creationId xmlns:a16="http://schemas.microsoft.com/office/drawing/2014/main" id="{8571A48D-22A3-D2AB-776D-6AE690BD4206}"/>
                  </a:ext>
                </a:extLst>
              </p:cNvPr>
              <p:cNvSpPr>
                <a:spLocks noChangeShapeType="1"/>
              </p:cNvSpPr>
              <p:nvPr/>
            </p:nvSpPr>
            <p:spPr bwMode="auto">
              <a:xfrm rot="21480000">
                <a:off x="3582553" y="4509432"/>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6" name="Line 717">
                <a:extLst>
                  <a:ext uri="{FF2B5EF4-FFF2-40B4-BE49-F238E27FC236}">
                    <a16:creationId xmlns:a16="http://schemas.microsoft.com/office/drawing/2014/main" id="{76D6C5BC-9E4E-0D05-5D8E-235DF1AE62FB}"/>
                  </a:ext>
                </a:extLst>
              </p:cNvPr>
              <p:cNvSpPr>
                <a:spLocks noChangeShapeType="1"/>
              </p:cNvSpPr>
              <p:nvPr/>
            </p:nvSpPr>
            <p:spPr bwMode="auto">
              <a:xfrm rot="21480000" flipV="1">
                <a:off x="3585845" y="4506829"/>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7" name="Line 718">
                <a:extLst>
                  <a:ext uri="{FF2B5EF4-FFF2-40B4-BE49-F238E27FC236}">
                    <a16:creationId xmlns:a16="http://schemas.microsoft.com/office/drawing/2014/main" id="{6CDA8C49-46B1-D544-ECEF-8949F46521A1}"/>
                  </a:ext>
                </a:extLst>
              </p:cNvPr>
              <p:cNvSpPr>
                <a:spLocks noChangeShapeType="1"/>
              </p:cNvSpPr>
              <p:nvPr/>
            </p:nvSpPr>
            <p:spPr bwMode="auto">
              <a:xfrm rot="21480000">
                <a:off x="3588302" y="450675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8" name="Line 719">
                <a:extLst>
                  <a:ext uri="{FF2B5EF4-FFF2-40B4-BE49-F238E27FC236}">
                    <a16:creationId xmlns:a16="http://schemas.microsoft.com/office/drawing/2014/main" id="{1D474235-0773-2020-607D-F58DDDEFB296}"/>
                  </a:ext>
                </a:extLst>
              </p:cNvPr>
              <p:cNvSpPr>
                <a:spLocks noChangeShapeType="1"/>
              </p:cNvSpPr>
              <p:nvPr/>
            </p:nvSpPr>
            <p:spPr bwMode="auto">
              <a:xfrm rot="21480000">
                <a:off x="3589970" y="4506727"/>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9" name="Line 720">
                <a:extLst>
                  <a:ext uri="{FF2B5EF4-FFF2-40B4-BE49-F238E27FC236}">
                    <a16:creationId xmlns:a16="http://schemas.microsoft.com/office/drawing/2014/main" id="{3D501BF7-4833-63BF-5D84-F3AF82F7962A}"/>
                  </a:ext>
                </a:extLst>
              </p:cNvPr>
              <p:cNvSpPr>
                <a:spLocks noChangeShapeType="1"/>
              </p:cNvSpPr>
              <p:nvPr/>
            </p:nvSpPr>
            <p:spPr bwMode="auto">
              <a:xfrm rot="21480000" flipV="1">
                <a:off x="3589910" y="4503246"/>
                <a:ext cx="834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0" name="Line 721">
                <a:extLst>
                  <a:ext uri="{FF2B5EF4-FFF2-40B4-BE49-F238E27FC236}">
                    <a16:creationId xmlns:a16="http://schemas.microsoft.com/office/drawing/2014/main" id="{5CA402B0-D9AC-4DBC-4F5A-03DBD0FAFC8F}"/>
                  </a:ext>
                </a:extLst>
              </p:cNvPr>
              <p:cNvSpPr>
                <a:spLocks noChangeShapeType="1"/>
              </p:cNvSpPr>
              <p:nvPr/>
            </p:nvSpPr>
            <p:spPr bwMode="auto">
              <a:xfrm rot="21480000">
                <a:off x="3598188" y="4502941"/>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1" name="Line 722">
                <a:extLst>
                  <a:ext uri="{FF2B5EF4-FFF2-40B4-BE49-F238E27FC236}">
                    <a16:creationId xmlns:a16="http://schemas.microsoft.com/office/drawing/2014/main" id="{2B41B375-39E6-BB50-25F9-7E101C496E6B}"/>
                  </a:ext>
                </a:extLst>
              </p:cNvPr>
              <p:cNvSpPr>
                <a:spLocks noChangeShapeType="1"/>
              </p:cNvSpPr>
              <p:nvPr/>
            </p:nvSpPr>
            <p:spPr bwMode="auto">
              <a:xfrm rot="21480000">
                <a:off x="3607415" y="4502474"/>
                <a:ext cx="1751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2" name="Line 723">
                <a:extLst>
                  <a:ext uri="{FF2B5EF4-FFF2-40B4-BE49-F238E27FC236}">
                    <a16:creationId xmlns:a16="http://schemas.microsoft.com/office/drawing/2014/main" id="{06E8D277-5FF3-C5DF-A435-729C3273C17C}"/>
                  </a:ext>
                </a:extLst>
              </p:cNvPr>
              <p:cNvSpPr>
                <a:spLocks noChangeShapeType="1"/>
              </p:cNvSpPr>
              <p:nvPr/>
            </p:nvSpPr>
            <p:spPr bwMode="auto">
              <a:xfrm rot="21480000">
                <a:off x="3624987" y="4505505"/>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3" name="Line 724">
                <a:extLst>
                  <a:ext uri="{FF2B5EF4-FFF2-40B4-BE49-F238E27FC236}">
                    <a16:creationId xmlns:a16="http://schemas.microsoft.com/office/drawing/2014/main" id="{757837EF-B9F3-692E-E0D0-EB42422B704C}"/>
                  </a:ext>
                </a:extLst>
              </p:cNvPr>
              <p:cNvSpPr>
                <a:spLocks noChangeShapeType="1"/>
              </p:cNvSpPr>
              <p:nvPr/>
            </p:nvSpPr>
            <p:spPr bwMode="auto">
              <a:xfrm rot="21480000">
                <a:off x="3624987" y="4505476"/>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4" name="Line 725">
                <a:extLst>
                  <a:ext uri="{FF2B5EF4-FFF2-40B4-BE49-F238E27FC236}">
                    <a16:creationId xmlns:a16="http://schemas.microsoft.com/office/drawing/2014/main" id="{73CBD0B6-9E5A-F2FA-D73D-367F5E528AD4}"/>
                  </a:ext>
                </a:extLst>
              </p:cNvPr>
              <p:cNvSpPr>
                <a:spLocks noChangeShapeType="1"/>
              </p:cNvSpPr>
              <p:nvPr/>
            </p:nvSpPr>
            <p:spPr bwMode="auto">
              <a:xfrm rot="21480000">
                <a:off x="3626683" y="4505402"/>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5" name="Line 726">
                <a:extLst>
                  <a:ext uri="{FF2B5EF4-FFF2-40B4-BE49-F238E27FC236}">
                    <a16:creationId xmlns:a16="http://schemas.microsoft.com/office/drawing/2014/main" id="{4C329430-277C-A668-E6EA-343E6421A146}"/>
                  </a:ext>
                </a:extLst>
              </p:cNvPr>
              <p:cNvSpPr>
                <a:spLocks noChangeShapeType="1"/>
              </p:cNvSpPr>
              <p:nvPr/>
            </p:nvSpPr>
            <p:spPr bwMode="auto">
              <a:xfrm rot="21480000" flipV="1">
                <a:off x="3629185" y="450532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6" name="Line 727">
                <a:extLst>
                  <a:ext uri="{FF2B5EF4-FFF2-40B4-BE49-F238E27FC236}">
                    <a16:creationId xmlns:a16="http://schemas.microsoft.com/office/drawing/2014/main" id="{BC3ECC03-2664-4AEC-038F-0C8236F53AC7}"/>
                  </a:ext>
                </a:extLst>
              </p:cNvPr>
              <p:cNvSpPr>
                <a:spLocks noChangeShapeType="1"/>
              </p:cNvSpPr>
              <p:nvPr/>
            </p:nvSpPr>
            <p:spPr bwMode="auto">
              <a:xfrm rot="21480000">
                <a:off x="3630850" y="4505169"/>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7" name="Line 728">
                <a:extLst>
                  <a:ext uri="{FF2B5EF4-FFF2-40B4-BE49-F238E27FC236}">
                    <a16:creationId xmlns:a16="http://schemas.microsoft.com/office/drawing/2014/main" id="{8EBE6CCF-1A25-014C-6B4E-B00BB332F4A0}"/>
                  </a:ext>
                </a:extLst>
              </p:cNvPr>
              <p:cNvSpPr>
                <a:spLocks noChangeShapeType="1"/>
              </p:cNvSpPr>
              <p:nvPr/>
            </p:nvSpPr>
            <p:spPr bwMode="auto">
              <a:xfrm rot="21480000">
                <a:off x="3638499" y="4506515"/>
                <a:ext cx="1084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8" name="Line 729">
                <a:extLst>
                  <a:ext uri="{FF2B5EF4-FFF2-40B4-BE49-F238E27FC236}">
                    <a16:creationId xmlns:a16="http://schemas.microsoft.com/office/drawing/2014/main" id="{F27BCDBA-7895-9105-DED6-2488FC0CB13D}"/>
                  </a:ext>
                </a:extLst>
              </p:cNvPr>
              <p:cNvSpPr>
                <a:spLocks noChangeShapeType="1"/>
              </p:cNvSpPr>
              <p:nvPr/>
            </p:nvSpPr>
            <p:spPr bwMode="auto">
              <a:xfrm rot="21480000">
                <a:off x="3649513" y="4512895"/>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9" name="Line 730">
                <a:extLst>
                  <a:ext uri="{FF2B5EF4-FFF2-40B4-BE49-F238E27FC236}">
                    <a16:creationId xmlns:a16="http://schemas.microsoft.com/office/drawing/2014/main" id="{EFB65CD9-DC8C-50CC-76EF-A5DFC0A96828}"/>
                  </a:ext>
                </a:extLst>
              </p:cNvPr>
              <p:cNvSpPr>
                <a:spLocks noChangeShapeType="1"/>
              </p:cNvSpPr>
              <p:nvPr/>
            </p:nvSpPr>
            <p:spPr bwMode="auto">
              <a:xfrm rot="21480000">
                <a:off x="3655408" y="4516041"/>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0" name="Line 731">
                <a:extLst>
                  <a:ext uri="{FF2B5EF4-FFF2-40B4-BE49-F238E27FC236}">
                    <a16:creationId xmlns:a16="http://schemas.microsoft.com/office/drawing/2014/main" id="{9DF8AA68-1EAE-8BE4-3B74-F6217DD5418F}"/>
                  </a:ext>
                </a:extLst>
              </p:cNvPr>
              <p:cNvSpPr>
                <a:spLocks noChangeShapeType="1"/>
              </p:cNvSpPr>
              <p:nvPr/>
            </p:nvSpPr>
            <p:spPr bwMode="auto">
              <a:xfrm rot="21480000" flipV="1">
                <a:off x="3660308" y="4510000"/>
                <a:ext cx="667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1" name="Line 732">
                <a:extLst>
                  <a:ext uri="{FF2B5EF4-FFF2-40B4-BE49-F238E27FC236}">
                    <a16:creationId xmlns:a16="http://schemas.microsoft.com/office/drawing/2014/main" id="{AEF181B3-E4FD-14C8-5B7A-5E3A8310E81D}"/>
                  </a:ext>
                </a:extLst>
              </p:cNvPr>
              <p:cNvSpPr>
                <a:spLocks noChangeShapeType="1"/>
              </p:cNvSpPr>
              <p:nvPr/>
            </p:nvSpPr>
            <p:spPr bwMode="auto">
              <a:xfrm rot="21480000" flipV="1">
                <a:off x="3666819" y="4506491"/>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2" name="Line 733">
                <a:extLst>
                  <a:ext uri="{FF2B5EF4-FFF2-40B4-BE49-F238E27FC236}">
                    <a16:creationId xmlns:a16="http://schemas.microsoft.com/office/drawing/2014/main" id="{BF88AD4F-D7DE-3477-0FCA-4E715B1EA42C}"/>
                  </a:ext>
                </a:extLst>
              </p:cNvPr>
              <p:cNvSpPr>
                <a:spLocks noChangeShapeType="1"/>
              </p:cNvSpPr>
              <p:nvPr/>
            </p:nvSpPr>
            <p:spPr bwMode="auto">
              <a:xfrm rot="21480000" flipV="1">
                <a:off x="3670048" y="4503655"/>
                <a:ext cx="1585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3" name="Line 734">
                <a:extLst>
                  <a:ext uri="{FF2B5EF4-FFF2-40B4-BE49-F238E27FC236}">
                    <a16:creationId xmlns:a16="http://schemas.microsoft.com/office/drawing/2014/main" id="{036D9C9A-FD76-C8D4-4472-B32D1F3DEA8C}"/>
                  </a:ext>
                </a:extLst>
              </p:cNvPr>
              <p:cNvSpPr>
                <a:spLocks noChangeShapeType="1"/>
              </p:cNvSpPr>
              <p:nvPr/>
            </p:nvSpPr>
            <p:spPr bwMode="auto">
              <a:xfrm rot="21480000" flipV="1">
                <a:off x="3685701" y="4494836"/>
                <a:ext cx="1167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4" name="Line 735">
                <a:extLst>
                  <a:ext uri="{FF2B5EF4-FFF2-40B4-BE49-F238E27FC236}">
                    <a16:creationId xmlns:a16="http://schemas.microsoft.com/office/drawing/2014/main" id="{38E0F473-B04A-7DDE-E879-7349A2E8F3EC}"/>
                  </a:ext>
                </a:extLst>
              </p:cNvPr>
              <p:cNvSpPr>
                <a:spLocks noChangeShapeType="1"/>
              </p:cNvSpPr>
              <p:nvPr/>
            </p:nvSpPr>
            <p:spPr bwMode="auto">
              <a:xfrm rot="21480000" flipV="1">
                <a:off x="3697067" y="4485198"/>
                <a:ext cx="15016"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5" name="Line 736">
                <a:extLst>
                  <a:ext uri="{FF2B5EF4-FFF2-40B4-BE49-F238E27FC236}">
                    <a16:creationId xmlns:a16="http://schemas.microsoft.com/office/drawing/2014/main" id="{87F37CCC-FAAC-1B19-544C-FF7FA26B6246}"/>
                  </a:ext>
                </a:extLst>
              </p:cNvPr>
              <p:cNvSpPr>
                <a:spLocks noChangeShapeType="1"/>
              </p:cNvSpPr>
              <p:nvPr/>
            </p:nvSpPr>
            <p:spPr bwMode="auto">
              <a:xfrm rot="21480000" flipV="1">
                <a:off x="3711841" y="4480493"/>
                <a:ext cx="1585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6" name="Line 737">
                <a:extLst>
                  <a:ext uri="{FF2B5EF4-FFF2-40B4-BE49-F238E27FC236}">
                    <a16:creationId xmlns:a16="http://schemas.microsoft.com/office/drawing/2014/main" id="{DFE1F31D-9503-BA08-4DA5-F9AD667CA684}"/>
                  </a:ext>
                </a:extLst>
              </p:cNvPr>
              <p:cNvSpPr>
                <a:spLocks noChangeShapeType="1"/>
              </p:cNvSpPr>
              <p:nvPr/>
            </p:nvSpPr>
            <p:spPr bwMode="auto">
              <a:xfrm rot="21480000" flipV="1">
                <a:off x="3727578" y="4478127"/>
                <a:ext cx="2419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7" name="Line 738">
                <a:extLst>
                  <a:ext uri="{FF2B5EF4-FFF2-40B4-BE49-F238E27FC236}">
                    <a16:creationId xmlns:a16="http://schemas.microsoft.com/office/drawing/2014/main" id="{FA0FEB40-2CD4-3B5B-B900-EA341BC4C7DF}"/>
                  </a:ext>
                </a:extLst>
              </p:cNvPr>
              <p:cNvSpPr>
                <a:spLocks noChangeShapeType="1"/>
              </p:cNvSpPr>
              <p:nvPr/>
            </p:nvSpPr>
            <p:spPr bwMode="auto">
              <a:xfrm rot="21480000" flipV="1">
                <a:off x="3751389" y="4457912"/>
                <a:ext cx="35038"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8" name="Line 739">
                <a:extLst>
                  <a:ext uri="{FF2B5EF4-FFF2-40B4-BE49-F238E27FC236}">
                    <a16:creationId xmlns:a16="http://schemas.microsoft.com/office/drawing/2014/main" id="{AE170C62-EE9A-FEBC-B3F3-A69CE83ACCB3}"/>
                  </a:ext>
                </a:extLst>
              </p:cNvPr>
              <p:cNvSpPr>
                <a:spLocks noChangeShapeType="1"/>
              </p:cNvSpPr>
              <p:nvPr/>
            </p:nvSpPr>
            <p:spPr bwMode="auto">
              <a:xfrm rot="21480000" flipV="1">
                <a:off x="3786002" y="4452758"/>
                <a:ext cx="2169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9" name="Line 740">
                <a:extLst>
                  <a:ext uri="{FF2B5EF4-FFF2-40B4-BE49-F238E27FC236}">
                    <a16:creationId xmlns:a16="http://schemas.microsoft.com/office/drawing/2014/main" id="{F05FD4D8-CE1D-92C9-812D-7ECE0DDEF7CE}"/>
                  </a:ext>
                </a:extLst>
              </p:cNvPr>
              <p:cNvSpPr>
                <a:spLocks noChangeShapeType="1"/>
              </p:cNvSpPr>
              <p:nvPr/>
            </p:nvSpPr>
            <p:spPr bwMode="auto">
              <a:xfrm rot="21480000">
                <a:off x="3807669" y="4452220"/>
                <a:ext cx="917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0" name="Line 741">
                <a:extLst>
                  <a:ext uri="{FF2B5EF4-FFF2-40B4-BE49-F238E27FC236}">
                    <a16:creationId xmlns:a16="http://schemas.microsoft.com/office/drawing/2014/main" id="{FB7E96BD-0291-BD39-5CD9-066CD9662115}"/>
                  </a:ext>
                </a:extLst>
              </p:cNvPr>
              <p:cNvSpPr>
                <a:spLocks noChangeShapeType="1"/>
              </p:cNvSpPr>
              <p:nvPr/>
            </p:nvSpPr>
            <p:spPr bwMode="auto">
              <a:xfrm rot="21480000">
                <a:off x="3817119" y="4455392"/>
                <a:ext cx="0"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1" name="Line 742">
                <a:extLst>
                  <a:ext uri="{FF2B5EF4-FFF2-40B4-BE49-F238E27FC236}">
                    <a16:creationId xmlns:a16="http://schemas.microsoft.com/office/drawing/2014/main" id="{D9D2C5F0-1937-B897-7420-414907A9C8C4}"/>
                  </a:ext>
                </a:extLst>
              </p:cNvPr>
              <p:cNvSpPr>
                <a:spLocks noChangeShapeType="1"/>
              </p:cNvSpPr>
              <p:nvPr/>
            </p:nvSpPr>
            <p:spPr bwMode="auto">
              <a:xfrm rot="21480000" flipH="1">
                <a:off x="3810021" y="4468029"/>
                <a:ext cx="7508"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2" name="Line 743">
                <a:extLst>
                  <a:ext uri="{FF2B5EF4-FFF2-40B4-BE49-F238E27FC236}">
                    <a16:creationId xmlns:a16="http://schemas.microsoft.com/office/drawing/2014/main" id="{46980663-B6A0-FA3F-7A89-A969FC7FAA05}"/>
                  </a:ext>
                </a:extLst>
              </p:cNvPr>
              <p:cNvSpPr>
                <a:spLocks noChangeShapeType="1"/>
              </p:cNvSpPr>
              <p:nvPr/>
            </p:nvSpPr>
            <p:spPr bwMode="auto">
              <a:xfrm rot="21480000" flipH="1">
                <a:off x="3788733" y="4479377"/>
                <a:ext cx="2169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3" name="Line 744">
                <a:extLst>
                  <a:ext uri="{FF2B5EF4-FFF2-40B4-BE49-F238E27FC236}">
                    <a16:creationId xmlns:a16="http://schemas.microsoft.com/office/drawing/2014/main" id="{94D8ABC9-B89A-A25F-120E-077E107938C4}"/>
                  </a:ext>
                </a:extLst>
              </p:cNvPr>
              <p:cNvSpPr>
                <a:spLocks noChangeShapeType="1"/>
              </p:cNvSpPr>
              <p:nvPr/>
            </p:nvSpPr>
            <p:spPr bwMode="auto">
              <a:xfrm rot="21480000" flipH="1">
                <a:off x="3786587" y="4491473"/>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4" name="Line 745">
                <a:extLst>
                  <a:ext uri="{FF2B5EF4-FFF2-40B4-BE49-F238E27FC236}">
                    <a16:creationId xmlns:a16="http://schemas.microsoft.com/office/drawing/2014/main" id="{7C31A848-87C3-6D3D-CFAA-0C5429A9D455}"/>
                  </a:ext>
                </a:extLst>
              </p:cNvPr>
              <p:cNvSpPr>
                <a:spLocks noChangeShapeType="1"/>
              </p:cNvSpPr>
              <p:nvPr/>
            </p:nvSpPr>
            <p:spPr bwMode="auto">
              <a:xfrm rot="21480000">
                <a:off x="3786835" y="4499840"/>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5" name="Line 746">
                <a:extLst>
                  <a:ext uri="{FF2B5EF4-FFF2-40B4-BE49-F238E27FC236}">
                    <a16:creationId xmlns:a16="http://schemas.microsoft.com/office/drawing/2014/main" id="{3CF39376-7B57-08BF-775B-843515D551FC}"/>
                  </a:ext>
                </a:extLst>
              </p:cNvPr>
              <p:cNvSpPr>
                <a:spLocks noChangeShapeType="1"/>
              </p:cNvSpPr>
              <p:nvPr/>
            </p:nvSpPr>
            <p:spPr bwMode="auto">
              <a:xfrm rot="21480000">
                <a:off x="3787872" y="4505633"/>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6" name="Line 747">
                <a:extLst>
                  <a:ext uri="{FF2B5EF4-FFF2-40B4-BE49-F238E27FC236}">
                    <a16:creationId xmlns:a16="http://schemas.microsoft.com/office/drawing/2014/main" id="{C91D56D3-3AA8-5DFE-0E6C-2C8AEB493771}"/>
                  </a:ext>
                </a:extLst>
              </p:cNvPr>
              <p:cNvSpPr>
                <a:spLocks noChangeShapeType="1"/>
              </p:cNvSpPr>
              <p:nvPr/>
            </p:nvSpPr>
            <p:spPr bwMode="auto">
              <a:xfrm rot="21480000">
                <a:off x="3789844" y="4511380"/>
                <a:ext cx="333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7" name="Line 748">
                <a:extLst>
                  <a:ext uri="{FF2B5EF4-FFF2-40B4-BE49-F238E27FC236}">
                    <a16:creationId xmlns:a16="http://schemas.microsoft.com/office/drawing/2014/main" id="{9D3E8E60-53B2-70AE-62DF-AAA3E86F5E7A}"/>
                  </a:ext>
                </a:extLst>
              </p:cNvPr>
              <p:cNvSpPr>
                <a:spLocks noChangeShapeType="1"/>
              </p:cNvSpPr>
              <p:nvPr/>
            </p:nvSpPr>
            <p:spPr bwMode="auto">
              <a:xfrm rot="21480000">
                <a:off x="3793486" y="4522981"/>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8" name="Line 749">
                <a:extLst>
                  <a:ext uri="{FF2B5EF4-FFF2-40B4-BE49-F238E27FC236}">
                    <a16:creationId xmlns:a16="http://schemas.microsoft.com/office/drawing/2014/main" id="{11F701A1-41F5-C971-C143-15DC9C5430D0}"/>
                  </a:ext>
                </a:extLst>
              </p:cNvPr>
              <p:cNvSpPr>
                <a:spLocks noChangeShapeType="1"/>
              </p:cNvSpPr>
              <p:nvPr/>
            </p:nvSpPr>
            <p:spPr bwMode="auto">
              <a:xfrm rot="21480000">
                <a:off x="3794494" y="4528745"/>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9" name="Line 750">
                <a:extLst>
                  <a:ext uri="{FF2B5EF4-FFF2-40B4-BE49-F238E27FC236}">
                    <a16:creationId xmlns:a16="http://schemas.microsoft.com/office/drawing/2014/main" id="{8CABD726-F298-2AAB-C4C8-61199ED09608}"/>
                  </a:ext>
                </a:extLst>
              </p:cNvPr>
              <p:cNvSpPr>
                <a:spLocks noChangeShapeType="1"/>
              </p:cNvSpPr>
              <p:nvPr/>
            </p:nvSpPr>
            <p:spPr bwMode="auto">
              <a:xfrm rot="21480000">
                <a:off x="3797975" y="4532855"/>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0" name="Line 751">
                <a:extLst>
                  <a:ext uri="{FF2B5EF4-FFF2-40B4-BE49-F238E27FC236}">
                    <a16:creationId xmlns:a16="http://schemas.microsoft.com/office/drawing/2014/main" id="{80B7AFB9-5834-6012-3144-637B2799679A}"/>
                  </a:ext>
                </a:extLst>
              </p:cNvPr>
              <p:cNvSpPr>
                <a:spLocks noChangeShapeType="1"/>
              </p:cNvSpPr>
              <p:nvPr/>
            </p:nvSpPr>
            <p:spPr bwMode="auto">
              <a:xfrm rot="21480000" flipH="1">
                <a:off x="3792312" y="4537125"/>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1" name="Line 752">
                <a:extLst>
                  <a:ext uri="{FF2B5EF4-FFF2-40B4-BE49-F238E27FC236}">
                    <a16:creationId xmlns:a16="http://schemas.microsoft.com/office/drawing/2014/main" id="{22C6D011-C4A5-CA3E-BA92-42AA3D12B852}"/>
                  </a:ext>
                </a:extLst>
              </p:cNvPr>
              <p:cNvSpPr>
                <a:spLocks noChangeShapeType="1"/>
              </p:cNvSpPr>
              <p:nvPr/>
            </p:nvSpPr>
            <p:spPr bwMode="auto">
              <a:xfrm rot="21480000">
                <a:off x="3792443" y="4542992"/>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2" name="Line 753">
                <a:extLst>
                  <a:ext uri="{FF2B5EF4-FFF2-40B4-BE49-F238E27FC236}">
                    <a16:creationId xmlns:a16="http://schemas.microsoft.com/office/drawing/2014/main" id="{4D33342B-F988-6BAE-3C7A-A40D46AE11FE}"/>
                  </a:ext>
                </a:extLst>
              </p:cNvPr>
              <p:cNvSpPr>
                <a:spLocks noChangeShapeType="1"/>
              </p:cNvSpPr>
              <p:nvPr/>
            </p:nvSpPr>
            <p:spPr bwMode="auto">
              <a:xfrm rot="21480000">
                <a:off x="3796669" y="454445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3" name="Line 754">
                <a:extLst>
                  <a:ext uri="{FF2B5EF4-FFF2-40B4-BE49-F238E27FC236}">
                    <a16:creationId xmlns:a16="http://schemas.microsoft.com/office/drawing/2014/main" id="{862BAB99-73E4-92B7-B86E-DBD87BDD5A52}"/>
                  </a:ext>
                </a:extLst>
              </p:cNvPr>
              <p:cNvSpPr>
                <a:spLocks noChangeShapeType="1"/>
              </p:cNvSpPr>
              <p:nvPr/>
            </p:nvSpPr>
            <p:spPr bwMode="auto">
              <a:xfrm rot="21480000">
                <a:off x="3804232" y="4545919"/>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4" name="Line 755">
                <a:extLst>
                  <a:ext uri="{FF2B5EF4-FFF2-40B4-BE49-F238E27FC236}">
                    <a16:creationId xmlns:a16="http://schemas.microsoft.com/office/drawing/2014/main" id="{4B16096F-671B-7302-F08A-F2F6102C1C99}"/>
                  </a:ext>
                </a:extLst>
              </p:cNvPr>
              <p:cNvSpPr>
                <a:spLocks noChangeShapeType="1"/>
              </p:cNvSpPr>
              <p:nvPr/>
            </p:nvSpPr>
            <p:spPr bwMode="auto">
              <a:xfrm rot="21480000">
                <a:off x="3808503" y="4547440"/>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5" name="Line 756">
                <a:extLst>
                  <a:ext uri="{FF2B5EF4-FFF2-40B4-BE49-F238E27FC236}">
                    <a16:creationId xmlns:a16="http://schemas.microsoft.com/office/drawing/2014/main" id="{C8580883-48BC-F04D-7120-4E6691E89A03}"/>
                  </a:ext>
                </a:extLst>
              </p:cNvPr>
              <p:cNvSpPr>
                <a:spLocks noChangeShapeType="1"/>
              </p:cNvSpPr>
              <p:nvPr/>
            </p:nvSpPr>
            <p:spPr bwMode="auto">
              <a:xfrm rot="21480000">
                <a:off x="3812789" y="455150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6" name="Line 757">
                <a:extLst>
                  <a:ext uri="{FF2B5EF4-FFF2-40B4-BE49-F238E27FC236}">
                    <a16:creationId xmlns:a16="http://schemas.microsoft.com/office/drawing/2014/main" id="{4C8338B1-C6A0-0C95-F4C9-9AEDA3EB2F73}"/>
                  </a:ext>
                </a:extLst>
              </p:cNvPr>
              <p:cNvSpPr>
                <a:spLocks noChangeShapeType="1"/>
              </p:cNvSpPr>
              <p:nvPr/>
            </p:nvSpPr>
            <p:spPr bwMode="auto">
              <a:xfrm rot="21480000">
                <a:off x="3814558" y="4553936"/>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7" name="Line 758">
                <a:extLst>
                  <a:ext uri="{FF2B5EF4-FFF2-40B4-BE49-F238E27FC236}">
                    <a16:creationId xmlns:a16="http://schemas.microsoft.com/office/drawing/2014/main" id="{BD8856DB-0B56-D9BC-1330-CBBA0E11A219}"/>
                  </a:ext>
                </a:extLst>
              </p:cNvPr>
              <p:cNvSpPr>
                <a:spLocks noChangeShapeType="1"/>
              </p:cNvSpPr>
              <p:nvPr/>
            </p:nvSpPr>
            <p:spPr bwMode="auto">
              <a:xfrm rot="21480000">
                <a:off x="3817146" y="4557140"/>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8" name="Line 759">
                <a:extLst>
                  <a:ext uri="{FF2B5EF4-FFF2-40B4-BE49-F238E27FC236}">
                    <a16:creationId xmlns:a16="http://schemas.microsoft.com/office/drawing/2014/main" id="{DD19DDE5-2FDB-C5A0-A83D-844F6C1DC7A1}"/>
                  </a:ext>
                </a:extLst>
              </p:cNvPr>
              <p:cNvSpPr>
                <a:spLocks noChangeShapeType="1"/>
              </p:cNvSpPr>
              <p:nvPr/>
            </p:nvSpPr>
            <p:spPr bwMode="auto">
              <a:xfrm rot="21480000">
                <a:off x="3822174" y="4558473"/>
                <a:ext cx="14182"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9" name="Line 760">
                <a:extLst>
                  <a:ext uri="{FF2B5EF4-FFF2-40B4-BE49-F238E27FC236}">
                    <a16:creationId xmlns:a16="http://schemas.microsoft.com/office/drawing/2014/main" id="{409F7A21-B69F-B1FE-FCE9-79ED0117C681}"/>
                  </a:ext>
                </a:extLst>
              </p:cNvPr>
              <p:cNvSpPr>
                <a:spLocks noChangeShapeType="1"/>
              </p:cNvSpPr>
              <p:nvPr/>
            </p:nvSpPr>
            <p:spPr bwMode="auto">
              <a:xfrm rot="21480000">
                <a:off x="3836423" y="4558123"/>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0" name="Line 761">
                <a:extLst>
                  <a:ext uri="{FF2B5EF4-FFF2-40B4-BE49-F238E27FC236}">
                    <a16:creationId xmlns:a16="http://schemas.microsoft.com/office/drawing/2014/main" id="{7F55EB4B-0316-DF27-F699-D2957D10288C}"/>
                  </a:ext>
                </a:extLst>
              </p:cNvPr>
              <p:cNvSpPr>
                <a:spLocks noChangeShapeType="1"/>
              </p:cNvSpPr>
              <p:nvPr/>
            </p:nvSpPr>
            <p:spPr bwMode="auto">
              <a:xfrm rot="21480000">
                <a:off x="3842508" y="4562130"/>
                <a:ext cx="3337"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1" name="Line 762">
                <a:extLst>
                  <a:ext uri="{FF2B5EF4-FFF2-40B4-BE49-F238E27FC236}">
                    <a16:creationId xmlns:a16="http://schemas.microsoft.com/office/drawing/2014/main" id="{922ABF7C-F4BC-59F9-1391-74B2072AC2CA}"/>
                  </a:ext>
                </a:extLst>
              </p:cNvPr>
              <p:cNvSpPr>
                <a:spLocks noChangeShapeType="1"/>
              </p:cNvSpPr>
              <p:nvPr/>
            </p:nvSpPr>
            <p:spPr bwMode="auto">
              <a:xfrm rot="21480000">
                <a:off x="3846149" y="4572077"/>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2" name="Line 763">
                <a:extLst>
                  <a:ext uri="{FF2B5EF4-FFF2-40B4-BE49-F238E27FC236}">
                    <a16:creationId xmlns:a16="http://schemas.microsoft.com/office/drawing/2014/main" id="{46393254-36B6-6066-D1C2-501D69B6A61F}"/>
                  </a:ext>
                </a:extLst>
              </p:cNvPr>
              <p:cNvSpPr>
                <a:spLocks noChangeShapeType="1"/>
              </p:cNvSpPr>
              <p:nvPr/>
            </p:nvSpPr>
            <p:spPr bwMode="auto">
              <a:xfrm rot="21480000" flipH="1">
                <a:off x="3844656" y="4579611"/>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3" name="Line 764">
                <a:extLst>
                  <a:ext uri="{FF2B5EF4-FFF2-40B4-BE49-F238E27FC236}">
                    <a16:creationId xmlns:a16="http://schemas.microsoft.com/office/drawing/2014/main" id="{0E6B8822-BEBC-9FC9-54AA-A9C54D50D7D2}"/>
                  </a:ext>
                </a:extLst>
              </p:cNvPr>
              <p:cNvSpPr>
                <a:spLocks noChangeShapeType="1"/>
              </p:cNvSpPr>
              <p:nvPr/>
            </p:nvSpPr>
            <p:spPr bwMode="auto">
              <a:xfrm rot="21480000" flipH="1">
                <a:off x="3843105" y="4582170"/>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4" name="Line 765">
                <a:extLst>
                  <a:ext uri="{FF2B5EF4-FFF2-40B4-BE49-F238E27FC236}">
                    <a16:creationId xmlns:a16="http://schemas.microsoft.com/office/drawing/2014/main" id="{ED97F2B8-7460-86DF-D9EA-612D79E6C887}"/>
                  </a:ext>
                </a:extLst>
              </p:cNvPr>
              <p:cNvSpPr>
                <a:spLocks noChangeShapeType="1"/>
              </p:cNvSpPr>
              <p:nvPr/>
            </p:nvSpPr>
            <p:spPr bwMode="auto">
              <a:xfrm rot="21480000">
                <a:off x="3843280" y="4586368"/>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5" name="Line 766">
                <a:extLst>
                  <a:ext uri="{FF2B5EF4-FFF2-40B4-BE49-F238E27FC236}">
                    <a16:creationId xmlns:a16="http://schemas.microsoft.com/office/drawing/2014/main" id="{BEDCE274-8889-90DA-C637-8CFBEF4F35FC}"/>
                  </a:ext>
                </a:extLst>
              </p:cNvPr>
              <p:cNvSpPr>
                <a:spLocks noChangeShapeType="1"/>
              </p:cNvSpPr>
              <p:nvPr/>
            </p:nvSpPr>
            <p:spPr bwMode="auto">
              <a:xfrm rot="21480000">
                <a:off x="3843484" y="4592204"/>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6" name="Line 767">
                <a:extLst>
                  <a:ext uri="{FF2B5EF4-FFF2-40B4-BE49-F238E27FC236}">
                    <a16:creationId xmlns:a16="http://schemas.microsoft.com/office/drawing/2014/main" id="{8763582B-EB6F-3BBE-E508-5993DCF0D7A4}"/>
                  </a:ext>
                </a:extLst>
              </p:cNvPr>
              <p:cNvSpPr>
                <a:spLocks noChangeShapeType="1"/>
              </p:cNvSpPr>
              <p:nvPr/>
            </p:nvSpPr>
            <p:spPr bwMode="auto">
              <a:xfrm rot="21480000">
                <a:off x="3843644" y="4598041"/>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7" name="Line 768">
                <a:extLst>
                  <a:ext uri="{FF2B5EF4-FFF2-40B4-BE49-F238E27FC236}">
                    <a16:creationId xmlns:a16="http://schemas.microsoft.com/office/drawing/2014/main" id="{64B59358-A5AB-FAE6-72DD-D64A9675D78A}"/>
                  </a:ext>
                </a:extLst>
              </p:cNvPr>
              <p:cNvSpPr>
                <a:spLocks noChangeShapeType="1"/>
              </p:cNvSpPr>
              <p:nvPr/>
            </p:nvSpPr>
            <p:spPr bwMode="auto">
              <a:xfrm rot="21480000">
                <a:off x="3843745" y="4601318"/>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8" name="Line 769">
                <a:extLst>
                  <a:ext uri="{FF2B5EF4-FFF2-40B4-BE49-F238E27FC236}">
                    <a16:creationId xmlns:a16="http://schemas.microsoft.com/office/drawing/2014/main" id="{67B18165-AE1F-F4B4-FF08-5BF0B04AD282}"/>
                  </a:ext>
                </a:extLst>
              </p:cNvPr>
              <p:cNvSpPr>
                <a:spLocks noChangeShapeType="1"/>
              </p:cNvSpPr>
              <p:nvPr/>
            </p:nvSpPr>
            <p:spPr bwMode="auto">
              <a:xfrm rot="21480000">
                <a:off x="3847153" y="4603717"/>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9" name="Line 770">
                <a:extLst>
                  <a:ext uri="{FF2B5EF4-FFF2-40B4-BE49-F238E27FC236}">
                    <a16:creationId xmlns:a16="http://schemas.microsoft.com/office/drawing/2014/main" id="{DE321823-5C7E-C7F6-55B7-F30C3FF1BFF9}"/>
                  </a:ext>
                </a:extLst>
              </p:cNvPr>
              <p:cNvSpPr>
                <a:spLocks noChangeShapeType="1"/>
              </p:cNvSpPr>
              <p:nvPr/>
            </p:nvSpPr>
            <p:spPr bwMode="auto">
              <a:xfrm rot="21480000">
                <a:off x="3849740" y="4605209"/>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0" name="Line 771">
                <a:extLst>
                  <a:ext uri="{FF2B5EF4-FFF2-40B4-BE49-F238E27FC236}">
                    <a16:creationId xmlns:a16="http://schemas.microsoft.com/office/drawing/2014/main" id="{F7B5F4BF-DFC3-CF4B-E58C-C0EFA18DC7AA}"/>
                  </a:ext>
                </a:extLst>
              </p:cNvPr>
              <p:cNvSpPr>
                <a:spLocks noChangeShapeType="1"/>
              </p:cNvSpPr>
              <p:nvPr/>
            </p:nvSpPr>
            <p:spPr bwMode="auto">
              <a:xfrm rot="21480000">
                <a:off x="3857317" y="4608283"/>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1" name="Line 772">
                <a:extLst>
                  <a:ext uri="{FF2B5EF4-FFF2-40B4-BE49-F238E27FC236}">
                    <a16:creationId xmlns:a16="http://schemas.microsoft.com/office/drawing/2014/main" id="{F4522335-F08E-F90E-C2A1-B4EDC593832A}"/>
                  </a:ext>
                </a:extLst>
              </p:cNvPr>
              <p:cNvSpPr>
                <a:spLocks noChangeShapeType="1"/>
              </p:cNvSpPr>
              <p:nvPr/>
            </p:nvSpPr>
            <p:spPr bwMode="auto">
              <a:xfrm rot="21480000">
                <a:off x="3864894" y="460888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2" name="Line 773">
                <a:extLst>
                  <a:ext uri="{FF2B5EF4-FFF2-40B4-BE49-F238E27FC236}">
                    <a16:creationId xmlns:a16="http://schemas.microsoft.com/office/drawing/2014/main" id="{19F4A776-720C-E51D-25D2-25F5D5124665}"/>
                  </a:ext>
                </a:extLst>
              </p:cNvPr>
              <p:cNvSpPr>
                <a:spLocks noChangeShapeType="1"/>
              </p:cNvSpPr>
              <p:nvPr/>
            </p:nvSpPr>
            <p:spPr bwMode="auto">
              <a:xfrm rot="21480000">
                <a:off x="3870993" y="4612070"/>
                <a:ext cx="2503"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3" name="Line 774">
                <a:extLst>
                  <a:ext uri="{FF2B5EF4-FFF2-40B4-BE49-F238E27FC236}">
                    <a16:creationId xmlns:a16="http://schemas.microsoft.com/office/drawing/2014/main" id="{78308879-E5C3-7404-FC60-3A45D0E489D6}"/>
                  </a:ext>
                </a:extLst>
              </p:cNvPr>
              <p:cNvSpPr>
                <a:spLocks noChangeShapeType="1"/>
              </p:cNvSpPr>
              <p:nvPr/>
            </p:nvSpPr>
            <p:spPr bwMode="auto">
              <a:xfrm rot="21480000">
                <a:off x="3873973" y="4623596"/>
                <a:ext cx="5840"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4" name="Line 775">
                <a:extLst>
                  <a:ext uri="{FF2B5EF4-FFF2-40B4-BE49-F238E27FC236}">
                    <a16:creationId xmlns:a16="http://schemas.microsoft.com/office/drawing/2014/main" id="{8BDB9723-D419-92C4-C125-9A6007ADD633}"/>
                  </a:ext>
                </a:extLst>
              </p:cNvPr>
              <p:cNvSpPr>
                <a:spLocks noChangeShapeType="1"/>
              </p:cNvSpPr>
              <p:nvPr/>
            </p:nvSpPr>
            <p:spPr bwMode="auto">
              <a:xfrm rot="21480000">
                <a:off x="3880259" y="4639104"/>
                <a:ext cx="1334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5" name="Line 776">
                <a:extLst>
                  <a:ext uri="{FF2B5EF4-FFF2-40B4-BE49-F238E27FC236}">
                    <a16:creationId xmlns:a16="http://schemas.microsoft.com/office/drawing/2014/main" id="{00AE3856-CE57-9442-3265-5BF1A29AB46B}"/>
                  </a:ext>
                </a:extLst>
              </p:cNvPr>
              <p:cNvSpPr>
                <a:spLocks noChangeShapeType="1"/>
              </p:cNvSpPr>
              <p:nvPr/>
            </p:nvSpPr>
            <p:spPr bwMode="auto">
              <a:xfrm rot="21480000">
                <a:off x="3893875" y="4648658"/>
                <a:ext cx="1251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6" name="Line 777">
                <a:extLst>
                  <a:ext uri="{FF2B5EF4-FFF2-40B4-BE49-F238E27FC236}">
                    <a16:creationId xmlns:a16="http://schemas.microsoft.com/office/drawing/2014/main" id="{9BB0C5F6-521F-735F-E7DC-9DC79C758B4F}"/>
                  </a:ext>
                </a:extLst>
              </p:cNvPr>
              <p:cNvSpPr>
                <a:spLocks noChangeShapeType="1"/>
              </p:cNvSpPr>
              <p:nvPr/>
            </p:nvSpPr>
            <p:spPr bwMode="auto">
              <a:xfrm rot="21480000">
                <a:off x="3906554" y="4653942"/>
                <a:ext cx="1918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7" name="Line 778">
                <a:extLst>
                  <a:ext uri="{FF2B5EF4-FFF2-40B4-BE49-F238E27FC236}">
                    <a16:creationId xmlns:a16="http://schemas.microsoft.com/office/drawing/2014/main" id="{AB04C849-6851-B4E8-FF96-B8CA9DCBC5C7}"/>
                  </a:ext>
                </a:extLst>
              </p:cNvPr>
              <p:cNvSpPr>
                <a:spLocks noChangeShapeType="1"/>
              </p:cNvSpPr>
              <p:nvPr/>
            </p:nvSpPr>
            <p:spPr bwMode="auto">
              <a:xfrm rot="21480000">
                <a:off x="3925937" y="4657600"/>
                <a:ext cx="1001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8" name="Line 779">
                <a:extLst>
                  <a:ext uri="{FF2B5EF4-FFF2-40B4-BE49-F238E27FC236}">
                    <a16:creationId xmlns:a16="http://schemas.microsoft.com/office/drawing/2014/main" id="{9EDB8089-94DC-CD4D-9473-1A1046F20C66}"/>
                  </a:ext>
                </a:extLst>
              </p:cNvPr>
              <p:cNvSpPr>
                <a:spLocks noChangeShapeType="1"/>
              </p:cNvSpPr>
              <p:nvPr/>
            </p:nvSpPr>
            <p:spPr bwMode="auto">
              <a:xfrm rot="21480000">
                <a:off x="3936132" y="4664828"/>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9" name="Line 780">
                <a:extLst>
                  <a:ext uri="{FF2B5EF4-FFF2-40B4-BE49-F238E27FC236}">
                    <a16:creationId xmlns:a16="http://schemas.microsoft.com/office/drawing/2014/main" id="{2850DD72-29F6-3918-8827-7EC3410421F9}"/>
                  </a:ext>
                </a:extLst>
              </p:cNvPr>
              <p:cNvSpPr>
                <a:spLocks noChangeShapeType="1"/>
              </p:cNvSpPr>
              <p:nvPr/>
            </p:nvSpPr>
            <p:spPr bwMode="auto">
              <a:xfrm rot="21480000">
                <a:off x="3942026" y="4667961"/>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0" name="Line 781">
                <a:extLst>
                  <a:ext uri="{FF2B5EF4-FFF2-40B4-BE49-F238E27FC236}">
                    <a16:creationId xmlns:a16="http://schemas.microsoft.com/office/drawing/2014/main" id="{3DA59317-FDD4-A155-C46F-C31A60773F0D}"/>
                  </a:ext>
                </a:extLst>
              </p:cNvPr>
              <p:cNvSpPr>
                <a:spLocks noChangeShapeType="1"/>
              </p:cNvSpPr>
              <p:nvPr/>
            </p:nvSpPr>
            <p:spPr bwMode="auto">
              <a:xfrm rot="21480000" flipV="1">
                <a:off x="3947800" y="4664159"/>
                <a:ext cx="20856"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1" name="Line 782">
                <a:extLst>
                  <a:ext uri="{FF2B5EF4-FFF2-40B4-BE49-F238E27FC236}">
                    <a16:creationId xmlns:a16="http://schemas.microsoft.com/office/drawing/2014/main" id="{C2A66FB9-2A39-E88A-01C8-6FB2EA9C5B69}"/>
                  </a:ext>
                </a:extLst>
              </p:cNvPr>
              <p:cNvSpPr>
                <a:spLocks noChangeShapeType="1"/>
              </p:cNvSpPr>
              <p:nvPr/>
            </p:nvSpPr>
            <p:spPr bwMode="auto">
              <a:xfrm rot="21480000">
                <a:off x="3968615" y="4663490"/>
                <a:ext cx="17519"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2" name="Line 783">
                <a:extLst>
                  <a:ext uri="{FF2B5EF4-FFF2-40B4-BE49-F238E27FC236}">
                    <a16:creationId xmlns:a16="http://schemas.microsoft.com/office/drawing/2014/main" id="{2AD32D80-A909-E9A6-EBAB-76DCE5E00730}"/>
                  </a:ext>
                </a:extLst>
              </p:cNvPr>
              <p:cNvSpPr>
                <a:spLocks noChangeShapeType="1"/>
              </p:cNvSpPr>
              <p:nvPr/>
            </p:nvSpPr>
            <p:spPr bwMode="auto">
              <a:xfrm rot="21480000">
                <a:off x="3986186" y="4664808"/>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3" name="Line 784">
                <a:extLst>
                  <a:ext uri="{FF2B5EF4-FFF2-40B4-BE49-F238E27FC236}">
                    <a16:creationId xmlns:a16="http://schemas.microsoft.com/office/drawing/2014/main" id="{FF37C045-83FB-20CA-11DC-535C695B9AFF}"/>
                  </a:ext>
                </a:extLst>
              </p:cNvPr>
              <p:cNvSpPr>
                <a:spLocks noChangeShapeType="1"/>
              </p:cNvSpPr>
              <p:nvPr/>
            </p:nvSpPr>
            <p:spPr bwMode="auto">
              <a:xfrm rot="21480000">
                <a:off x="3988818" y="4666328"/>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4" name="Line 785">
                <a:extLst>
                  <a:ext uri="{FF2B5EF4-FFF2-40B4-BE49-F238E27FC236}">
                    <a16:creationId xmlns:a16="http://schemas.microsoft.com/office/drawing/2014/main" id="{8F6F4CE3-6C99-1BF9-3221-DD90DC80E2BB}"/>
                  </a:ext>
                </a:extLst>
              </p:cNvPr>
              <p:cNvSpPr>
                <a:spLocks noChangeShapeType="1"/>
              </p:cNvSpPr>
              <p:nvPr/>
            </p:nvSpPr>
            <p:spPr bwMode="auto">
              <a:xfrm rot="21480000">
                <a:off x="3994771" y="4672006"/>
                <a:ext cx="3337"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5" name="Line 786">
                <a:extLst>
                  <a:ext uri="{FF2B5EF4-FFF2-40B4-BE49-F238E27FC236}">
                    <a16:creationId xmlns:a16="http://schemas.microsoft.com/office/drawing/2014/main" id="{3DE63A6B-CCF2-5567-7929-9C54D4324F58}"/>
                  </a:ext>
                </a:extLst>
              </p:cNvPr>
              <p:cNvSpPr>
                <a:spLocks noChangeShapeType="1"/>
              </p:cNvSpPr>
              <p:nvPr/>
            </p:nvSpPr>
            <p:spPr bwMode="auto">
              <a:xfrm rot="21480000" flipV="1">
                <a:off x="3998106" y="4671875"/>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6" name="Line 787">
                <a:extLst>
                  <a:ext uri="{FF2B5EF4-FFF2-40B4-BE49-F238E27FC236}">
                    <a16:creationId xmlns:a16="http://schemas.microsoft.com/office/drawing/2014/main" id="{5CCCDF75-5FC8-A223-DE95-3D3C92306DE0}"/>
                  </a:ext>
                </a:extLst>
              </p:cNvPr>
              <p:cNvSpPr>
                <a:spLocks noChangeShapeType="1"/>
              </p:cNvSpPr>
              <p:nvPr/>
            </p:nvSpPr>
            <p:spPr bwMode="auto">
              <a:xfrm rot="21480000" flipV="1">
                <a:off x="4002231" y="4670062"/>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7" name="Line 788">
                <a:extLst>
                  <a:ext uri="{FF2B5EF4-FFF2-40B4-BE49-F238E27FC236}">
                    <a16:creationId xmlns:a16="http://schemas.microsoft.com/office/drawing/2014/main" id="{60AD8DB9-EE2E-DC8E-679E-0F633EF1FB9B}"/>
                  </a:ext>
                </a:extLst>
              </p:cNvPr>
              <p:cNvSpPr>
                <a:spLocks noChangeShapeType="1"/>
              </p:cNvSpPr>
              <p:nvPr/>
            </p:nvSpPr>
            <p:spPr bwMode="auto">
              <a:xfrm rot="21480000">
                <a:off x="4006371" y="4669931"/>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8" name="Line 789">
                <a:extLst>
                  <a:ext uri="{FF2B5EF4-FFF2-40B4-BE49-F238E27FC236}">
                    <a16:creationId xmlns:a16="http://schemas.microsoft.com/office/drawing/2014/main" id="{E41E23C2-C238-76D7-CFE8-D0D0C32DDEC5}"/>
                  </a:ext>
                </a:extLst>
              </p:cNvPr>
              <p:cNvSpPr>
                <a:spLocks noChangeShapeType="1"/>
              </p:cNvSpPr>
              <p:nvPr/>
            </p:nvSpPr>
            <p:spPr bwMode="auto">
              <a:xfrm rot="21480000">
                <a:off x="4009747" y="4669668"/>
                <a:ext cx="11679"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9" name="Line 790">
                <a:extLst>
                  <a:ext uri="{FF2B5EF4-FFF2-40B4-BE49-F238E27FC236}">
                    <a16:creationId xmlns:a16="http://schemas.microsoft.com/office/drawing/2014/main" id="{2E650F4F-DDE9-B36C-A9B9-A760B8F8123B}"/>
                  </a:ext>
                </a:extLst>
              </p:cNvPr>
              <p:cNvSpPr>
                <a:spLocks noChangeShapeType="1"/>
              </p:cNvSpPr>
              <p:nvPr/>
            </p:nvSpPr>
            <p:spPr bwMode="auto">
              <a:xfrm rot="21480000">
                <a:off x="4021693" y="4671613"/>
                <a:ext cx="20022"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0" name="Line 791">
                <a:extLst>
                  <a:ext uri="{FF2B5EF4-FFF2-40B4-BE49-F238E27FC236}">
                    <a16:creationId xmlns:a16="http://schemas.microsoft.com/office/drawing/2014/main" id="{7751BB3E-A534-BDD2-37A6-49BEA9D8CA0D}"/>
                  </a:ext>
                </a:extLst>
              </p:cNvPr>
              <p:cNvSpPr>
                <a:spLocks noChangeShapeType="1"/>
              </p:cNvSpPr>
              <p:nvPr/>
            </p:nvSpPr>
            <p:spPr bwMode="auto">
              <a:xfrm rot="21480000">
                <a:off x="4042019" y="4683179"/>
                <a:ext cx="81756"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1" name="Line 792">
                <a:extLst>
                  <a:ext uri="{FF2B5EF4-FFF2-40B4-BE49-F238E27FC236}">
                    <a16:creationId xmlns:a16="http://schemas.microsoft.com/office/drawing/2014/main" id="{AAA5DA25-B570-94F1-2E6A-F58996D2D1D7}"/>
                  </a:ext>
                </a:extLst>
              </p:cNvPr>
              <p:cNvSpPr>
                <a:spLocks noChangeShapeType="1"/>
              </p:cNvSpPr>
              <p:nvPr/>
            </p:nvSpPr>
            <p:spPr bwMode="auto">
              <a:xfrm rot="21480000">
                <a:off x="4123975" y="4687108"/>
                <a:ext cx="2753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2" name="Line 793">
                <a:extLst>
                  <a:ext uri="{FF2B5EF4-FFF2-40B4-BE49-F238E27FC236}">
                    <a16:creationId xmlns:a16="http://schemas.microsoft.com/office/drawing/2014/main" id="{CBB3C770-24C1-3876-04E6-20B28C20AB0B}"/>
                  </a:ext>
                </a:extLst>
              </p:cNvPr>
              <p:cNvSpPr>
                <a:spLocks noChangeShapeType="1"/>
              </p:cNvSpPr>
              <p:nvPr/>
            </p:nvSpPr>
            <p:spPr bwMode="auto">
              <a:xfrm rot="21480000">
                <a:off x="4151854" y="4693751"/>
                <a:ext cx="21690"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3" name="Line 794">
                <a:extLst>
                  <a:ext uri="{FF2B5EF4-FFF2-40B4-BE49-F238E27FC236}">
                    <a16:creationId xmlns:a16="http://schemas.microsoft.com/office/drawing/2014/main" id="{B099FDD4-48B2-7949-F41A-BEDAFBDD4121}"/>
                  </a:ext>
                </a:extLst>
              </p:cNvPr>
              <p:cNvSpPr>
                <a:spLocks noChangeShapeType="1"/>
              </p:cNvSpPr>
              <p:nvPr/>
            </p:nvSpPr>
            <p:spPr bwMode="auto">
              <a:xfrm rot="21480000">
                <a:off x="4173812" y="4706584"/>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4" name="Line 795">
                <a:extLst>
                  <a:ext uri="{FF2B5EF4-FFF2-40B4-BE49-F238E27FC236}">
                    <a16:creationId xmlns:a16="http://schemas.microsoft.com/office/drawing/2014/main" id="{B5C0FCEB-7299-8B4F-806D-C33846811AEF}"/>
                  </a:ext>
                </a:extLst>
              </p:cNvPr>
              <p:cNvSpPr>
                <a:spLocks noChangeShapeType="1"/>
              </p:cNvSpPr>
              <p:nvPr/>
            </p:nvSpPr>
            <p:spPr bwMode="auto">
              <a:xfrm rot="21480000">
                <a:off x="4181386" y="4708707"/>
                <a:ext cx="1418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5" name="Line 796">
                <a:extLst>
                  <a:ext uri="{FF2B5EF4-FFF2-40B4-BE49-F238E27FC236}">
                    <a16:creationId xmlns:a16="http://schemas.microsoft.com/office/drawing/2014/main" id="{23FCFCD4-FDDE-2696-E035-010893C1C0C3}"/>
                  </a:ext>
                </a:extLst>
              </p:cNvPr>
              <p:cNvSpPr>
                <a:spLocks noChangeShapeType="1"/>
              </p:cNvSpPr>
              <p:nvPr/>
            </p:nvSpPr>
            <p:spPr bwMode="auto">
              <a:xfrm rot="21480000" flipV="1">
                <a:off x="4195423" y="4700343"/>
                <a:ext cx="3503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6" name="Line 797">
                <a:extLst>
                  <a:ext uri="{FF2B5EF4-FFF2-40B4-BE49-F238E27FC236}">
                    <a16:creationId xmlns:a16="http://schemas.microsoft.com/office/drawing/2014/main" id="{61C45D70-C2F5-0E57-4A13-FAD36A069ED1}"/>
                  </a:ext>
                </a:extLst>
              </p:cNvPr>
              <p:cNvSpPr>
                <a:spLocks noChangeShapeType="1"/>
              </p:cNvSpPr>
              <p:nvPr/>
            </p:nvSpPr>
            <p:spPr bwMode="auto">
              <a:xfrm rot="21480000">
                <a:off x="4230344" y="4699471"/>
                <a:ext cx="15016"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7" name="Line 798">
                <a:extLst>
                  <a:ext uri="{FF2B5EF4-FFF2-40B4-BE49-F238E27FC236}">
                    <a16:creationId xmlns:a16="http://schemas.microsoft.com/office/drawing/2014/main" id="{DB207BB7-47BA-A294-F7F8-D6673522FD43}"/>
                  </a:ext>
                </a:extLst>
              </p:cNvPr>
              <p:cNvSpPr>
                <a:spLocks noChangeShapeType="1"/>
              </p:cNvSpPr>
              <p:nvPr/>
            </p:nvSpPr>
            <p:spPr bwMode="auto">
              <a:xfrm rot="21480000" flipV="1">
                <a:off x="4245378" y="4700498"/>
                <a:ext cx="2169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8" name="Line 799">
                <a:extLst>
                  <a:ext uri="{FF2B5EF4-FFF2-40B4-BE49-F238E27FC236}">
                    <a16:creationId xmlns:a16="http://schemas.microsoft.com/office/drawing/2014/main" id="{DE595976-F1D0-9B35-8F9A-ADABE2C0190F}"/>
                  </a:ext>
                </a:extLst>
              </p:cNvPr>
              <p:cNvSpPr>
                <a:spLocks noChangeShapeType="1"/>
              </p:cNvSpPr>
              <p:nvPr/>
            </p:nvSpPr>
            <p:spPr bwMode="auto">
              <a:xfrm rot="21480000">
                <a:off x="4267061" y="4700076"/>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9" name="Line 800">
                <a:extLst>
                  <a:ext uri="{FF2B5EF4-FFF2-40B4-BE49-F238E27FC236}">
                    <a16:creationId xmlns:a16="http://schemas.microsoft.com/office/drawing/2014/main" id="{1279F418-79E1-1EFA-9AE8-9F08ABC69067}"/>
                  </a:ext>
                </a:extLst>
              </p:cNvPr>
              <p:cNvSpPr>
                <a:spLocks noChangeShapeType="1"/>
              </p:cNvSpPr>
              <p:nvPr/>
            </p:nvSpPr>
            <p:spPr bwMode="auto">
              <a:xfrm rot="21480000">
                <a:off x="4269693" y="4701611"/>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0" name="Line 801">
                <a:extLst>
                  <a:ext uri="{FF2B5EF4-FFF2-40B4-BE49-F238E27FC236}">
                    <a16:creationId xmlns:a16="http://schemas.microsoft.com/office/drawing/2014/main" id="{ED00D5D3-AB02-2FFD-9CF5-F46AD2C99F8F}"/>
                  </a:ext>
                </a:extLst>
              </p:cNvPr>
              <p:cNvSpPr>
                <a:spLocks noChangeShapeType="1"/>
              </p:cNvSpPr>
              <p:nvPr/>
            </p:nvSpPr>
            <p:spPr bwMode="auto">
              <a:xfrm rot="21480000">
                <a:off x="4274827" y="4707318"/>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1" name="Line 802">
                <a:extLst>
                  <a:ext uri="{FF2B5EF4-FFF2-40B4-BE49-F238E27FC236}">
                    <a16:creationId xmlns:a16="http://schemas.microsoft.com/office/drawing/2014/main" id="{5B8C4844-47AF-AB1A-EF46-B10B7D704577}"/>
                  </a:ext>
                </a:extLst>
              </p:cNvPr>
              <p:cNvSpPr>
                <a:spLocks noChangeShapeType="1"/>
              </p:cNvSpPr>
              <p:nvPr/>
            </p:nvSpPr>
            <p:spPr bwMode="auto">
              <a:xfrm rot="21480000">
                <a:off x="4277354" y="4708680"/>
                <a:ext cx="15016"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2" name="Line 803">
                <a:extLst>
                  <a:ext uri="{FF2B5EF4-FFF2-40B4-BE49-F238E27FC236}">
                    <a16:creationId xmlns:a16="http://schemas.microsoft.com/office/drawing/2014/main" id="{22A3C4CD-7D33-74B0-BF89-547E2E678C6B}"/>
                  </a:ext>
                </a:extLst>
              </p:cNvPr>
              <p:cNvSpPr>
                <a:spLocks noChangeShapeType="1"/>
              </p:cNvSpPr>
              <p:nvPr/>
            </p:nvSpPr>
            <p:spPr bwMode="auto">
              <a:xfrm rot="21480000">
                <a:off x="4292600" y="4707686"/>
                <a:ext cx="41712"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3" name="Line 804">
                <a:extLst>
                  <a:ext uri="{FF2B5EF4-FFF2-40B4-BE49-F238E27FC236}">
                    <a16:creationId xmlns:a16="http://schemas.microsoft.com/office/drawing/2014/main" id="{138C3F02-33DF-2D96-1F46-D0707F59237A}"/>
                  </a:ext>
                </a:extLst>
              </p:cNvPr>
              <p:cNvSpPr>
                <a:spLocks noChangeShapeType="1"/>
              </p:cNvSpPr>
              <p:nvPr/>
            </p:nvSpPr>
            <p:spPr bwMode="auto">
              <a:xfrm rot="21480000">
                <a:off x="4334546" y="4721063"/>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4" name="Line 805">
                <a:extLst>
                  <a:ext uri="{FF2B5EF4-FFF2-40B4-BE49-F238E27FC236}">
                    <a16:creationId xmlns:a16="http://schemas.microsoft.com/office/drawing/2014/main" id="{FD730DAB-C4F5-B7CE-B677-1BDEAD34CE84}"/>
                  </a:ext>
                </a:extLst>
              </p:cNvPr>
              <p:cNvSpPr>
                <a:spLocks noChangeShapeType="1"/>
              </p:cNvSpPr>
              <p:nvPr/>
            </p:nvSpPr>
            <p:spPr bwMode="auto">
              <a:xfrm rot="21480000" flipV="1">
                <a:off x="4338685" y="4719220"/>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5" name="Line 806">
                <a:extLst>
                  <a:ext uri="{FF2B5EF4-FFF2-40B4-BE49-F238E27FC236}">
                    <a16:creationId xmlns:a16="http://schemas.microsoft.com/office/drawing/2014/main" id="{B6336E6A-A779-C0A1-A424-4AD3C7A81933}"/>
                  </a:ext>
                </a:extLst>
              </p:cNvPr>
              <p:cNvSpPr>
                <a:spLocks noChangeShapeType="1"/>
              </p:cNvSpPr>
              <p:nvPr/>
            </p:nvSpPr>
            <p:spPr bwMode="auto">
              <a:xfrm rot="21480000">
                <a:off x="4344521" y="4719017"/>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6" name="Line 807">
                <a:extLst>
                  <a:ext uri="{FF2B5EF4-FFF2-40B4-BE49-F238E27FC236}">
                    <a16:creationId xmlns:a16="http://schemas.microsoft.com/office/drawing/2014/main" id="{7070216A-51F5-0BB8-1EE9-05E6A7410C27}"/>
                  </a:ext>
                </a:extLst>
              </p:cNvPr>
              <p:cNvSpPr>
                <a:spLocks noChangeShapeType="1"/>
              </p:cNvSpPr>
              <p:nvPr/>
            </p:nvSpPr>
            <p:spPr bwMode="auto">
              <a:xfrm rot="21480000">
                <a:off x="4350454" y="4720188"/>
                <a:ext cx="22525"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7" name="Line 809">
                <a:extLst>
                  <a:ext uri="{FF2B5EF4-FFF2-40B4-BE49-F238E27FC236}">
                    <a16:creationId xmlns:a16="http://schemas.microsoft.com/office/drawing/2014/main" id="{0801A3CD-D0D2-CBC6-CE8F-814227CE93E8}"/>
                  </a:ext>
                </a:extLst>
              </p:cNvPr>
              <p:cNvSpPr>
                <a:spLocks noChangeShapeType="1"/>
              </p:cNvSpPr>
              <p:nvPr/>
            </p:nvSpPr>
            <p:spPr bwMode="auto">
              <a:xfrm rot="21480000">
                <a:off x="4373044" y="4723878"/>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8" name="Line 810">
                <a:extLst>
                  <a:ext uri="{FF2B5EF4-FFF2-40B4-BE49-F238E27FC236}">
                    <a16:creationId xmlns:a16="http://schemas.microsoft.com/office/drawing/2014/main" id="{DE5DCFB4-65BA-9931-7CD1-03D3F3926ED2}"/>
                  </a:ext>
                </a:extLst>
              </p:cNvPr>
              <p:cNvSpPr>
                <a:spLocks noChangeShapeType="1"/>
              </p:cNvSpPr>
              <p:nvPr/>
            </p:nvSpPr>
            <p:spPr bwMode="auto">
              <a:xfrm rot="21480000" flipV="1">
                <a:off x="4377997" y="4720896"/>
                <a:ext cx="2252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9" name="Line 811">
                <a:extLst>
                  <a:ext uri="{FF2B5EF4-FFF2-40B4-BE49-F238E27FC236}">
                    <a16:creationId xmlns:a16="http://schemas.microsoft.com/office/drawing/2014/main" id="{B0CBEAA3-29B0-5950-E7DC-EEFA6D6FC8DC}"/>
                  </a:ext>
                </a:extLst>
              </p:cNvPr>
              <p:cNvSpPr>
                <a:spLocks noChangeShapeType="1"/>
              </p:cNvSpPr>
              <p:nvPr/>
            </p:nvSpPr>
            <p:spPr bwMode="auto">
              <a:xfrm rot="21480000">
                <a:off x="4400483" y="4720329"/>
                <a:ext cx="1001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0" name="Line 812">
                <a:extLst>
                  <a:ext uri="{FF2B5EF4-FFF2-40B4-BE49-F238E27FC236}">
                    <a16:creationId xmlns:a16="http://schemas.microsoft.com/office/drawing/2014/main" id="{4835235C-787E-B410-60A0-C0453D458560}"/>
                  </a:ext>
                </a:extLst>
              </p:cNvPr>
              <p:cNvSpPr>
                <a:spLocks noChangeShapeType="1"/>
              </p:cNvSpPr>
              <p:nvPr/>
            </p:nvSpPr>
            <p:spPr bwMode="auto">
              <a:xfrm rot="21480000">
                <a:off x="4410758" y="4720430"/>
                <a:ext cx="31701"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1" name="Line 813">
                <a:extLst>
                  <a:ext uri="{FF2B5EF4-FFF2-40B4-BE49-F238E27FC236}">
                    <a16:creationId xmlns:a16="http://schemas.microsoft.com/office/drawing/2014/main" id="{3F1B405B-9B44-BFC1-9384-ADC99F202057}"/>
                  </a:ext>
                </a:extLst>
              </p:cNvPr>
              <p:cNvSpPr>
                <a:spLocks noChangeShapeType="1"/>
              </p:cNvSpPr>
              <p:nvPr/>
            </p:nvSpPr>
            <p:spPr bwMode="auto">
              <a:xfrm rot="21480000">
                <a:off x="4442739" y="4734786"/>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2" name="Line 814">
                <a:extLst>
                  <a:ext uri="{FF2B5EF4-FFF2-40B4-BE49-F238E27FC236}">
                    <a16:creationId xmlns:a16="http://schemas.microsoft.com/office/drawing/2014/main" id="{A3092DAF-36D3-375E-74F9-299DCFD8BD64}"/>
                  </a:ext>
                </a:extLst>
              </p:cNvPr>
              <p:cNvSpPr>
                <a:spLocks noChangeShapeType="1"/>
              </p:cNvSpPr>
              <p:nvPr/>
            </p:nvSpPr>
            <p:spPr bwMode="auto">
              <a:xfrm rot="21480000" flipV="1">
                <a:off x="4448544" y="4732813"/>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3" name="Line 815">
                <a:extLst>
                  <a:ext uri="{FF2B5EF4-FFF2-40B4-BE49-F238E27FC236}">
                    <a16:creationId xmlns:a16="http://schemas.microsoft.com/office/drawing/2014/main" id="{576266C7-1C83-2D1E-4BBF-5C43201880E5}"/>
                  </a:ext>
                </a:extLst>
              </p:cNvPr>
              <p:cNvSpPr>
                <a:spLocks noChangeShapeType="1"/>
              </p:cNvSpPr>
              <p:nvPr/>
            </p:nvSpPr>
            <p:spPr bwMode="auto">
              <a:xfrm rot="21480000">
                <a:off x="4460160" y="4732508"/>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4" name="Line 816">
                <a:extLst>
                  <a:ext uri="{FF2B5EF4-FFF2-40B4-BE49-F238E27FC236}">
                    <a16:creationId xmlns:a16="http://schemas.microsoft.com/office/drawing/2014/main" id="{3677F5F5-1C2F-DDAE-1C15-20326A214023}"/>
                  </a:ext>
                </a:extLst>
              </p:cNvPr>
              <p:cNvSpPr>
                <a:spLocks noChangeShapeType="1"/>
              </p:cNvSpPr>
              <p:nvPr/>
            </p:nvSpPr>
            <p:spPr bwMode="auto">
              <a:xfrm rot="21480000">
                <a:off x="4466055" y="473230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5" name="Line 817">
                <a:extLst>
                  <a:ext uri="{FF2B5EF4-FFF2-40B4-BE49-F238E27FC236}">
                    <a16:creationId xmlns:a16="http://schemas.microsoft.com/office/drawing/2014/main" id="{A2A5AF63-AEE5-0E09-070B-33C34C689999}"/>
                  </a:ext>
                </a:extLst>
              </p:cNvPr>
              <p:cNvSpPr>
                <a:spLocks noChangeShapeType="1"/>
              </p:cNvSpPr>
              <p:nvPr/>
            </p:nvSpPr>
            <p:spPr bwMode="auto">
              <a:xfrm rot="21480000">
                <a:off x="4471964" y="4735464"/>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6" name="Line 818">
                <a:extLst>
                  <a:ext uri="{FF2B5EF4-FFF2-40B4-BE49-F238E27FC236}">
                    <a16:creationId xmlns:a16="http://schemas.microsoft.com/office/drawing/2014/main" id="{0963BE2F-C58A-389B-710F-8C9BC58E6E22}"/>
                  </a:ext>
                </a:extLst>
              </p:cNvPr>
              <p:cNvSpPr>
                <a:spLocks noChangeShapeType="1"/>
              </p:cNvSpPr>
              <p:nvPr/>
            </p:nvSpPr>
            <p:spPr bwMode="auto">
              <a:xfrm rot="21480000">
                <a:off x="4476448" y="4735856"/>
                <a:ext cx="20856"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7" name="Line 819">
                <a:extLst>
                  <a:ext uri="{FF2B5EF4-FFF2-40B4-BE49-F238E27FC236}">
                    <a16:creationId xmlns:a16="http://schemas.microsoft.com/office/drawing/2014/main" id="{FCCA6D88-1593-441A-1B2A-0078D4DF1C27}"/>
                  </a:ext>
                </a:extLst>
              </p:cNvPr>
              <p:cNvSpPr>
                <a:spLocks noChangeShapeType="1"/>
              </p:cNvSpPr>
              <p:nvPr/>
            </p:nvSpPr>
            <p:spPr bwMode="auto">
              <a:xfrm rot="21480000">
                <a:off x="4497631" y="475293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8" name="Line 820">
                <a:extLst>
                  <a:ext uri="{FF2B5EF4-FFF2-40B4-BE49-F238E27FC236}">
                    <a16:creationId xmlns:a16="http://schemas.microsoft.com/office/drawing/2014/main" id="{98994F24-D04D-AB11-C213-24CBCB4EEA1C}"/>
                  </a:ext>
                </a:extLst>
              </p:cNvPr>
              <p:cNvSpPr>
                <a:spLocks noChangeShapeType="1"/>
              </p:cNvSpPr>
              <p:nvPr/>
            </p:nvSpPr>
            <p:spPr bwMode="auto">
              <a:xfrm rot="21480000">
                <a:off x="4501837" y="4753261"/>
                <a:ext cx="7258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9" name="Line 821">
                <a:extLst>
                  <a:ext uri="{FF2B5EF4-FFF2-40B4-BE49-F238E27FC236}">
                    <a16:creationId xmlns:a16="http://schemas.microsoft.com/office/drawing/2014/main" id="{98398E45-478D-7AC9-3044-F67B405D4157}"/>
                  </a:ext>
                </a:extLst>
              </p:cNvPr>
              <p:cNvSpPr>
                <a:spLocks noChangeShapeType="1"/>
              </p:cNvSpPr>
              <p:nvPr/>
            </p:nvSpPr>
            <p:spPr bwMode="auto">
              <a:xfrm rot="21480000" flipV="1">
                <a:off x="4574362" y="4750123"/>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0" name="Line 822">
                <a:extLst>
                  <a:ext uri="{FF2B5EF4-FFF2-40B4-BE49-F238E27FC236}">
                    <a16:creationId xmlns:a16="http://schemas.microsoft.com/office/drawing/2014/main" id="{9E5BF5F4-7CA7-20E2-3AA5-3A5DC74384FD}"/>
                  </a:ext>
                </a:extLst>
              </p:cNvPr>
              <p:cNvSpPr>
                <a:spLocks noChangeShapeType="1"/>
              </p:cNvSpPr>
              <p:nvPr/>
            </p:nvSpPr>
            <p:spPr bwMode="auto">
              <a:xfrm rot="21480000">
                <a:off x="4586007" y="4749832"/>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1" name="Line 823">
                <a:extLst>
                  <a:ext uri="{FF2B5EF4-FFF2-40B4-BE49-F238E27FC236}">
                    <a16:creationId xmlns:a16="http://schemas.microsoft.com/office/drawing/2014/main" id="{04CB9094-3458-F6FA-A1DC-7A9314CD9BC4}"/>
                  </a:ext>
                </a:extLst>
              </p:cNvPr>
              <p:cNvSpPr>
                <a:spLocks noChangeShapeType="1"/>
              </p:cNvSpPr>
              <p:nvPr/>
            </p:nvSpPr>
            <p:spPr bwMode="auto">
              <a:xfrm rot="21480000">
                <a:off x="4591099" y="4751397"/>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2" name="Line 824">
                <a:extLst>
                  <a:ext uri="{FF2B5EF4-FFF2-40B4-BE49-F238E27FC236}">
                    <a16:creationId xmlns:a16="http://schemas.microsoft.com/office/drawing/2014/main" id="{3E075D1E-5C39-8AB8-5772-DC49CDE2B59C}"/>
                  </a:ext>
                </a:extLst>
              </p:cNvPr>
              <p:cNvSpPr>
                <a:spLocks noChangeShapeType="1"/>
              </p:cNvSpPr>
              <p:nvPr/>
            </p:nvSpPr>
            <p:spPr bwMode="auto">
              <a:xfrm rot="21480000">
                <a:off x="4592034" y="4754689"/>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3" name="Line 825">
                <a:extLst>
                  <a:ext uri="{FF2B5EF4-FFF2-40B4-BE49-F238E27FC236}">
                    <a16:creationId xmlns:a16="http://schemas.microsoft.com/office/drawing/2014/main" id="{F7E33D65-FFE2-5960-ABD0-9E34673DA19A}"/>
                  </a:ext>
                </a:extLst>
              </p:cNvPr>
              <p:cNvSpPr>
                <a:spLocks noChangeShapeType="1"/>
              </p:cNvSpPr>
              <p:nvPr/>
            </p:nvSpPr>
            <p:spPr bwMode="auto">
              <a:xfrm rot="21480000">
                <a:off x="4593774" y="4757132"/>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4" name="Line 826">
                <a:extLst>
                  <a:ext uri="{FF2B5EF4-FFF2-40B4-BE49-F238E27FC236}">
                    <a16:creationId xmlns:a16="http://schemas.microsoft.com/office/drawing/2014/main" id="{67BA08A3-5137-C946-3D61-58FA178C58A3}"/>
                  </a:ext>
                </a:extLst>
              </p:cNvPr>
              <p:cNvSpPr>
                <a:spLocks noChangeShapeType="1"/>
              </p:cNvSpPr>
              <p:nvPr/>
            </p:nvSpPr>
            <p:spPr bwMode="auto">
              <a:xfrm rot="21480000">
                <a:off x="4595570" y="4758565"/>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5" name="Line 827">
                <a:extLst>
                  <a:ext uri="{FF2B5EF4-FFF2-40B4-BE49-F238E27FC236}">
                    <a16:creationId xmlns:a16="http://schemas.microsoft.com/office/drawing/2014/main" id="{D14F475B-6B21-071F-4392-12C1DD84F0BB}"/>
                  </a:ext>
                </a:extLst>
              </p:cNvPr>
              <p:cNvSpPr>
                <a:spLocks noChangeShapeType="1"/>
              </p:cNvSpPr>
              <p:nvPr/>
            </p:nvSpPr>
            <p:spPr bwMode="auto">
              <a:xfrm rot="21480000">
                <a:off x="4607346" y="4764098"/>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6" name="Line 828">
                <a:extLst>
                  <a:ext uri="{FF2B5EF4-FFF2-40B4-BE49-F238E27FC236}">
                    <a16:creationId xmlns:a16="http://schemas.microsoft.com/office/drawing/2014/main" id="{DF1CD63B-FA2D-8B4E-4C7E-EC6CB7163B5E}"/>
                  </a:ext>
                </a:extLst>
              </p:cNvPr>
              <p:cNvSpPr>
                <a:spLocks noChangeShapeType="1"/>
              </p:cNvSpPr>
              <p:nvPr/>
            </p:nvSpPr>
            <p:spPr bwMode="auto">
              <a:xfrm rot="21480000" flipV="1">
                <a:off x="4613122" y="4760456"/>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7" name="Line 829">
                <a:extLst>
                  <a:ext uri="{FF2B5EF4-FFF2-40B4-BE49-F238E27FC236}">
                    <a16:creationId xmlns:a16="http://schemas.microsoft.com/office/drawing/2014/main" id="{8DC558EB-044B-949D-DC24-2D37E72775DD}"/>
                  </a:ext>
                </a:extLst>
              </p:cNvPr>
              <p:cNvSpPr>
                <a:spLocks noChangeShapeType="1"/>
              </p:cNvSpPr>
              <p:nvPr/>
            </p:nvSpPr>
            <p:spPr bwMode="auto">
              <a:xfrm rot="21480000">
                <a:off x="4624869" y="4760178"/>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8" name="Line 830">
                <a:extLst>
                  <a:ext uri="{FF2B5EF4-FFF2-40B4-BE49-F238E27FC236}">
                    <a16:creationId xmlns:a16="http://schemas.microsoft.com/office/drawing/2014/main" id="{48F02C14-06A3-4EE1-BE13-1FB4C1FB5987}"/>
                  </a:ext>
                </a:extLst>
              </p:cNvPr>
              <p:cNvSpPr>
                <a:spLocks noChangeShapeType="1"/>
              </p:cNvSpPr>
              <p:nvPr/>
            </p:nvSpPr>
            <p:spPr bwMode="auto">
              <a:xfrm rot="21480000">
                <a:off x="4629329" y="4767536"/>
                <a:ext cx="417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9" name="Line 831">
                <a:extLst>
                  <a:ext uri="{FF2B5EF4-FFF2-40B4-BE49-F238E27FC236}">
                    <a16:creationId xmlns:a16="http://schemas.microsoft.com/office/drawing/2014/main" id="{42D8C1FA-7DE1-214F-8CC6-1DD5672126DA}"/>
                  </a:ext>
                </a:extLst>
              </p:cNvPr>
              <p:cNvSpPr>
                <a:spLocks noChangeShapeType="1"/>
              </p:cNvSpPr>
              <p:nvPr/>
            </p:nvSpPr>
            <p:spPr bwMode="auto">
              <a:xfrm rot="21480000">
                <a:off x="4633731" y="4776563"/>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0" name="Line 832">
                <a:extLst>
                  <a:ext uri="{FF2B5EF4-FFF2-40B4-BE49-F238E27FC236}">
                    <a16:creationId xmlns:a16="http://schemas.microsoft.com/office/drawing/2014/main" id="{FD37E7C5-B5A4-7801-BC25-7C350205B031}"/>
                  </a:ext>
                </a:extLst>
              </p:cNvPr>
              <p:cNvSpPr>
                <a:spLocks noChangeShapeType="1"/>
              </p:cNvSpPr>
              <p:nvPr/>
            </p:nvSpPr>
            <p:spPr bwMode="auto">
              <a:xfrm rot="21480000" flipV="1">
                <a:off x="4637913" y="4777222"/>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1" name="Line 833">
                <a:extLst>
                  <a:ext uri="{FF2B5EF4-FFF2-40B4-BE49-F238E27FC236}">
                    <a16:creationId xmlns:a16="http://schemas.microsoft.com/office/drawing/2014/main" id="{4459D69C-FC43-7BAD-E226-0825AD0B12B2}"/>
                  </a:ext>
                </a:extLst>
              </p:cNvPr>
              <p:cNvSpPr>
                <a:spLocks noChangeShapeType="1"/>
              </p:cNvSpPr>
              <p:nvPr/>
            </p:nvSpPr>
            <p:spPr bwMode="auto">
              <a:xfrm rot="21480000" flipV="1">
                <a:off x="4643547" y="4768723"/>
                <a:ext cx="3337"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2" name="Line 834">
                <a:extLst>
                  <a:ext uri="{FF2B5EF4-FFF2-40B4-BE49-F238E27FC236}">
                    <a16:creationId xmlns:a16="http://schemas.microsoft.com/office/drawing/2014/main" id="{051601DB-7FDF-FCBC-17E5-048AA833535F}"/>
                  </a:ext>
                </a:extLst>
              </p:cNvPr>
              <p:cNvSpPr>
                <a:spLocks noChangeShapeType="1"/>
              </p:cNvSpPr>
              <p:nvPr/>
            </p:nvSpPr>
            <p:spPr bwMode="auto">
              <a:xfrm rot="21480000" flipV="1">
                <a:off x="4646576" y="4759450"/>
                <a:ext cx="2503"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3" name="Line 835">
                <a:extLst>
                  <a:ext uri="{FF2B5EF4-FFF2-40B4-BE49-F238E27FC236}">
                    <a16:creationId xmlns:a16="http://schemas.microsoft.com/office/drawing/2014/main" id="{CA6A2090-6C03-E08C-D7E9-27AD2A170B5F}"/>
                  </a:ext>
                </a:extLst>
              </p:cNvPr>
              <p:cNvSpPr>
                <a:spLocks noChangeShapeType="1"/>
              </p:cNvSpPr>
              <p:nvPr/>
            </p:nvSpPr>
            <p:spPr bwMode="auto">
              <a:xfrm rot="21480000" flipV="1">
                <a:off x="4648800" y="4752635"/>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4" name="Line 836">
                <a:extLst>
                  <a:ext uri="{FF2B5EF4-FFF2-40B4-BE49-F238E27FC236}">
                    <a16:creationId xmlns:a16="http://schemas.microsoft.com/office/drawing/2014/main" id="{5A0A54C6-A02F-9E48-6D16-77D4ED7AD829}"/>
                  </a:ext>
                </a:extLst>
              </p:cNvPr>
              <p:cNvSpPr>
                <a:spLocks noChangeShapeType="1"/>
              </p:cNvSpPr>
              <p:nvPr/>
            </p:nvSpPr>
            <p:spPr bwMode="auto">
              <a:xfrm rot="21480000" flipV="1">
                <a:off x="4654491" y="4750809"/>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5" name="Line 837">
                <a:extLst>
                  <a:ext uri="{FF2B5EF4-FFF2-40B4-BE49-F238E27FC236}">
                    <a16:creationId xmlns:a16="http://schemas.microsoft.com/office/drawing/2014/main" id="{7116B9CB-6454-C7C6-32F5-1A8D87DD9E44}"/>
                  </a:ext>
                </a:extLst>
              </p:cNvPr>
              <p:cNvSpPr>
                <a:spLocks noChangeShapeType="1"/>
              </p:cNvSpPr>
              <p:nvPr/>
            </p:nvSpPr>
            <p:spPr bwMode="auto">
              <a:xfrm rot="21480000" flipV="1">
                <a:off x="4657767" y="4748952"/>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6" name="Line 838">
                <a:extLst>
                  <a:ext uri="{FF2B5EF4-FFF2-40B4-BE49-F238E27FC236}">
                    <a16:creationId xmlns:a16="http://schemas.microsoft.com/office/drawing/2014/main" id="{FCBC84F3-ACF6-4BA7-6454-58B7742464B4}"/>
                  </a:ext>
                </a:extLst>
              </p:cNvPr>
              <p:cNvSpPr>
                <a:spLocks noChangeShapeType="1"/>
              </p:cNvSpPr>
              <p:nvPr/>
            </p:nvSpPr>
            <p:spPr bwMode="auto">
              <a:xfrm rot="21480000">
                <a:off x="4665242" y="4748749"/>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7" name="Line 839">
                <a:extLst>
                  <a:ext uri="{FF2B5EF4-FFF2-40B4-BE49-F238E27FC236}">
                    <a16:creationId xmlns:a16="http://schemas.microsoft.com/office/drawing/2014/main" id="{DC94E0EE-206E-D0B5-0E2D-574E30C82D43}"/>
                  </a:ext>
                </a:extLst>
              </p:cNvPr>
              <p:cNvSpPr>
                <a:spLocks noChangeShapeType="1"/>
              </p:cNvSpPr>
              <p:nvPr/>
            </p:nvSpPr>
            <p:spPr bwMode="auto">
              <a:xfrm rot="21480000" flipV="1">
                <a:off x="4669368" y="474613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8" name="Line 840">
                <a:extLst>
                  <a:ext uri="{FF2B5EF4-FFF2-40B4-BE49-F238E27FC236}">
                    <a16:creationId xmlns:a16="http://schemas.microsoft.com/office/drawing/2014/main" id="{089864B7-9160-330A-7179-D5B6F1EB673B}"/>
                  </a:ext>
                </a:extLst>
              </p:cNvPr>
              <p:cNvSpPr>
                <a:spLocks noChangeShapeType="1"/>
              </p:cNvSpPr>
              <p:nvPr/>
            </p:nvSpPr>
            <p:spPr bwMode="auto">
              <a:xfrm rot="21480000" flipV="1">
                <a:off x="4671693" y="4738450"/>
                <a:ext cx="750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9" name="Line 841">
                <a:extLst>
                  <a:ext uri="{FF2B5EF4-FFF2-40B4-BE49-F238E27FC236}">
                    <a16:creationId xmlns:a16="http://schemas.microsoft.com/office/drawing/2014/main" id="{9D57C43C-46FF-8BA7-AD91-D905665965F4}"/>
                  </a:ext>
                </a:extLst>
              </p:cNvPr>
              <p:cNvSpPr>
                <a:spLocks noChangeShapeType="1"/>
              </p:cNvSpPr>
              <p:nvPr/>
            </p:nvSpPr>
            <p:spPr bwMode="auto">
              <a:xfrm rot="21480000">
                <a:off x="4679067" y="4738293"/>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0" name="Line 842">
                <a:extLst>
                  <a:ext uri="{FF2B5EF4-FFF2-40B4-BE49-F238E27FC236}">
                    <a16:creationId xmlns:a16="http://schemas.microsoft.com/office/drawing/2014/main" id="{76E5E8BA-FD81-C3DF-D6EB-7BA2629CDDFF}"/>
                  </a:ext>
                </a:extLst>
              </p:cNvPr>
              <p:cNvSpPr>
                <a:spLocks noChangeShapeType="1"/>
              </p:cNvSpPr>
              <p:nvPr/>
            </p:nvSpPr>
            <p:spPr bwMode="auto">
              <a:xfrm rot="21480000">
                <a:off x="4680734" y="4738191"/>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1" name="Line 843">
                <a:extLst>
                  <a:ext uri="{FF2B5EF4-FFF2-40B4-BE49-F238E27FC236}">
                    <a16:creationId xmlns:a16="http://schemas.microsoft.com/office/drawing/2014/main" id="{75C0ED74-F36E-BCF7-3296-F50550BDAE66}"/>
                  </a:ext>
                </a:extLst>
              </p:cNvPr>
              <p:cNvSpPr>
                <a:spLocks noChangeShapeType="1"/>
              </p:cNvSpPr>
              <p:nvPr/>
            </p:nvSpPr>
            <p:spPr bwMode="auto">
              <a:xfrm rot="21480000" flipV="1">
                <a:off x="4684801" y="4732222"/>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2" name="Line 844">
                <a:extLst>
                  <a:ext uri="{FF2B5EF4-FFF2-40B4-BE49-F238E27FC236}">
                    <a16:creationId xmlns:a16="http://schemas.microsoft.com/office/drawing/2014/main" id="{8C7E68B1-6F4C-B001-96FF-F8FC4F63E43B}"/>
                  </a:ext>
                </a:extLst>
              </p:cNvPr>
              <p:cNvSpPr>
                <a:spLocks noChangeShapeType="1"/>
              </p:cNvSpPr>
              <p:nvPr/>
            </p:nvSpPr>
            <p:spPr bwMode="auto">
              <a:xfrm rot="21480000" flipV="1">
                <a:off x="4687961" y="4727952"/>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3" name="Line 845">
                <a:extLst>
                  <a:ext uri="{FF2B5EF4-FFF2-40B4-BE49-F238E27FC236}">
                    <a16:creationId xmlns:a16="http://schemas.microsoft.com/office/drawing/2014/main" id="{E78B68C9-E0EA-9D92-F16A-1E0F76BC2668}"/>
                  </a:ext>
                </a:extLst>
              </p:cNvPr>
              <p:cNvSpPr>
                <a:spLocks noChangeShapeType="1"/>
              </p:cNvSpPr>
              <p:nvPr/>
            </p:nvSpPr>
            <p:spPr bwMode="auto">
              <a:xfrm rot="21480000" flipV="1">
                <a:off x="4690302" y="4722847"/>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4" name="Line 846">
                <a:extLst>
                  <a:ext uri="{FF2B5EF4-FFF2-40B4-BE49-F238E27FC236}">
                    <a16:creationId xmlns:a16="http://schemas.microsoft.com/office/drawing/2014/main" id="{53C1507A-5C1A-713E-BFC9-3494F16BB42C}"/>
                  </a:ext>
                </a:extLst>
              </p:cNvPr>
              <p:cNvSpPr>
                <a:spLocks noChangeShapeType="1"/>
              </p:cNvSpPr>
              <p:nvPr/>
            </p:nvSpPr>
            <p:spPr bwMode="auto">
              <a:xfrm rot="21480000" flipV="1">
                <a:off x="4693536" y="4721942"/>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5" name="Line 847">
                <a:extLst>
                  <a:ext uri="{FF2B5EF4-FFF2-40B4-BE49-F238E27FC236}">
                    <a16:creationId xmlns:a16="http://schemas.microsoft.com/office/drawing/2014/main" id="{7951F889-2B16-E187-C500-98180B2EFF3D}"/>
                  </a:ext>
                </a:extLst>
              </p:cNvPr>
              <p:cNvSpPr>
                <a:spLocks noChangeShapeType="1"/>
              </p:cNvSpPr>
              <p:nvPr/>
            </p:nvSpPr>
            <p:spPr bwMode="auto">
              <a:xfrm rot="21480000" flipV="1">
                <a:off x="4694295" y="4718490"/>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6" name="Line 848">
                <a:extLst>
                  <a:ext uri="{FF2B5EF4-FFF2-40B4-BE49-F238E27FC236}">
                    <a16:creationId xmlns:a16="http://schemas.microsoft.com/office/drawing/2014/main" id="{4871C0B3-0715-D114-FC74-70B15510B8D8}"/>
                  </a:ext>
                </a:extLst>
              </p:cNvPr>
              <p:cNvSpPr>
                <a:spLocks noChangeShapeType="1"/>
              </p:cNvSpPr>
              <p:nvPr/>
            </p:nvSpPr>
            <p:spPr bwMode="auto">
              <a:xfrm rot="21480000">
                <a:off x="4700103" y="471833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7" name="Line 849">
                <a:extLst>
                  <a:ext uri="{FF2B5EF4-FFF2-40B4-BE49-F238E27FC236}">
                    <a16:creationId xmlns:a16="http://schemas.microsoft.com/office/drawing/2014/main" id="{5356334F-BB20-ECDC-40A7-24CD73506F9A}"/>
                  </a:ext>
                </a:extLst>
              </p:cNvPr>
              <p:cNvSpPr>
                <a:spLocks noChangeShapeType="1"/>
              </p:cNvSpPr>
              <p:nvPr/>
            </p:nvSpPr>
            <p:spPr bwMode="auto">
              <a:xfrm rot="21480000" flipV="1">
                <a:off x="4703437" y="4718126"/>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8" name="Line 850">
                <a:extLst>
                  <a:ext uri="{FF2B5EF4-FFF2-40B4-BE49-F238E27FC236}">
                    <a16:creationId xmlns:a16="http://schemas.microsoft.com/office/drawing/2014/main" id="{C4B7AB50-2252-31B1-0BE1-6842834568FE}"/>
                  </a:ext>
                </a:extLst>
              </p:cNvPr>
              <p:cNvSpPr>
                <a:spLocks noChangeShapeType="1"/>
              </p:cNvSpPr>
              <p:nvPr/>
            </p:nvSpPr>
            <p:spPr bwMode="auto">
              <a:xfrm rot="21480000" flipV="1">
                <a:off x="4711701" y="4715319"/>
                <a:ext cx="917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9" name="Line 851">
                <a:extLst>
                  <a:ext uri="{FF2B5EF4-FFF2-40B4-BE49-F238E27FC236}">
                    <a16:creationId xmlns:a16="http://schemas.microsoft.com/office/drawing/2014/main" id="{F0EA6CE9-F92F-D33F-138D-B4DBF07FC085}"/>
                  </a:ext>
                </a:extLst>
              </p:cNvPr>
              <p:cNvSpPr>
                <a:spLocks noChangeShapeType="1"/>
              </p:cNvSpPr>
              <p:nvPr/>
            </p:nvSpPr>
            <p:spPr bwMode="auto">
              <a:xfrm rot="21480000" flipV="1">
                <a:off x="4720802" y="4713477"/>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0" name="Line 852">
                <a:extLst>
                  <a:ext uri="{FF2B5EF4-FFF2-40B4-BE49-F238E27FC236}">
                    <a16:creationId xmlns:a16="http://schemas.microsoft.com/office/drawing/2014/main" id="{C3656503-45EE-93D3-0D41-1A1C71170A19}"/>
                  </a:ext>
                </a:extLst>
              </p:cNvPr>
              <p:cNvSpPr>
                <a:spLocks noChangeShapeType="1"/>
              </p:cNvSpPr>
              <p:nvPr/>
            </p:nvSpPr>
            <p:spPr bwMode="auto">
              <a:xfrm rot="21480000" flipV="1">
                <a:off x="4721358" y="4699183"/>
                <a:ext cx="5840"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1" name="Line 853">
                <a:extLst>
                  <a:ext uri="{FF2B5EF4-FFF2-40B4-BE49-F238E27FC236}">
                    <a16:creationId xmlns:a16="http://schemas.microsoft.com/office/drawing/2014/main" id="{C89A055C-AF33-0A65-CA6D-C6468C4AC547}"/>
                  </a:ext>
                </a:extLst>
              </p:cNvPr>
              <p:cNvSpPr>
                <a:spLocks noChangeShapeType="1"/>
              </p:cNvSpPr>
              <p:nvPr/>
            </p:nvSpPr>
            <p:spPr bwMode="auto">
              <a:xfrm rot="21480000" flipV="1">
                <a:off x="4726655" y="4682304"/>
                <a:ext cx="5840" cy="1668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2" name="Line 854">
                <a:extLst>
                  <a:ext uri="{FF2B5EF4-FFF2-40B4-BE49-F238E27FC236}">
                    <a16:creationId xmlns:a16="http://schemas.microsoft.com/office/drawing/2014/main" id="{D14BD0F7-CB81-A86F-3889-B5DEFF54221F}"/>
                  </a:ext>
                </a:extLst>
              </p:cNvPr>
              <p:cNvSpPr>
                <a:spLocks noChangeShapeType="1"/>
              </p:cNvSpPr>
              <p:nvPr/>
            </p:nvSpPr>
            <p:spPr bwMode="auto">
              <a:xfrm rot="21480000" flipV="1">
                <a:off x="4732055" y="4673780"/>
                <a:ext cx="5005"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3" name="Line 855">
                <a:extLst>
                  <a:ext uri="{FF2B5EF4-FFF2-40B4-BE49-F238E27FC236}">
                    <a16:creationId xmlns:a16="http://schemas.microsoft.com/office/drawing/2014/main" id="{6FF78B14-7A6B-E7C6-7146-DEDA5562C7DC}"/>
                  </a:ext>
                </a:extLst>
              </p:cNvPr>
              <p:cNvSpPr>
                <a:spLocks noChangeShapeType="1"/>
              </p:cNvSpPr>
              <p:nvPr/>
            </p:nvSpPr>
            <p:spPr bwMode="auto">
              <a:xfrm rot="21480000" flipV="1">
                <a:off x="4736751" y="4664419"/>
                <a:ext cx="584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4" name="Line 856">
                <a:extLst>
                  <a:ext uri="{FF2B5EF4-FFF2-40B4-BE49-F238E27FC236}">
                    <a16:creationId xmlns:a16="http://schemas.microsoft.com/office/drawing/2014/main" id="{3298CFEE-E74A-F432-CDB1-FA15F66B0518}"/>
                  </a:ext>
                </a:extLst>
              </p:cNvPr>
              <p:cNvSpPr>
                <a:spLocks noChangeShapeType="1"/>
              </p:cNvSpPr>
              <p:nvPr/>
            </p:nvSpPr>
            <p:spPr bwMode="auto">
              <a:xfrm rot="21480000" flipV="1">
                <a:off x="4742413" y="4663413"/>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5" name="Line 857">
                <a:extLst>
                  <a:ext uri="{FF2B5EF4-FFF2-40B4-BE49-F238E27FC236}">
                    <a16:creationId xmlns:a16="http://schemas.microsoft.com/office/drawing/2014/main" id="{C01D71E1-6BD0-6AEF-114B-F4BA4DFDFD77}"/>
                  </a:ext>
                </a:extLst>
              </p:cNvPr>
              <p:cNvSpPr>
                <a:spLocks noChangeShapeType="1"/>
              </p:cNvSpPr>
              <p:nvPr/>
            </p:nvSpPr>
            <p:spPr bwMode="auto">
              <a:xfrm rot="21480000">
                <a:off x="4746567" y="4663268"/>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6" name="Line 858">
                <a:extLst>
                  <a:ext uri="{FF2B5EF4-FFF2-40B4-BE49-F238E27FC236}">
                    <a16:creationId xmlns:a16="http://schemas.microsoft.com/office/drawing/2014/main" id="{1DB9E790-6720-97AE-5228-EE6AE713B09D}"/>
                  </a:ext>
                </a:extLst>
              </p:cNvPr>
              <p:cNvSpPr>
                <a:spLocks noChangeShapeType="1"/>
              </p:cNvSpPr>
              <p:nvPr/>
            </p:nvSpPr>
            <p:spPr bwMode="auto">
              <a:xfrm rot="21480000">
                <a:off x="4750735" y="4663064"/>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7" name="Line 859">
                <a:extLst>
                  <a:ext uri="{FF2B5EF4-FFF2-40B4-BE49-F238E27FC236}">
                    <a16:creationId xmlns:a16="http://schemas.microsoft.com/office/drawing/2014/main" id="{0A06DB80-A0D3-5261-6738-635E58323D82}"/>
                  </a:ext>
                </a:extLst>
              </p:cNvPr>
              <p:cNvSpPr>
                <a:spLocks noChangeShapeType="1"/>
              </p:cNvSpPr>
              <p:nvPr/>
            </p:nvSpPr>
            <p:spPr bwMode="auto">
              <a:xfrm rot="21480000" flipV="1">
                <a:off x="4758077" y="4653555"/>
                <a:ext cx="11679"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8" name="Line 860">
                <a:extLst>
                  <a:ext uri="{FF2B5EF4-FFF2-40B4-BE49-F238E27FC236}">
                    <a16:creationId xmlns:a16="http://schemas.microsoft.com/office/drawing/2014/main" id="{B0DC13AF-C342-6DA3-5EB7-7ED6A8B34C93}"/>
                  </a:ext>
                </a:extLst>
              </p:cNvPr>
              <p:cNvSpPr>
                <a:spLocks noChangeShapeType="1"/>
              </p:cNvSpPr>
              <p:nvPr/>
            </p:nvSpPr>
            <p:spPr bwMode="auto">
              <a:xfrm rot="21480000">
                <a:off x="4769620" y="4653252"/>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9" name="Line 861">
                <a:extLst>
                  <a:ext uri="{FF2B5EF4-FFF2-40B4-BE49-F238E27FC236}">
                    <a16:creationId xmlns:a16="http://schemas.microsoft.com/office/drawing/2014/main" id="{E0EFF373-AA10-D035-7417-FA71C06DAA0C}"/>
                  </a:ext>
                </a:extLst>
              </p:cNvPr>
              <p:cNvSpPr>
                <a:spLocks noChangeShapeType="1"/>
              </p:cNvSpPr>
              <p:nvPr/>
            </p:nvSpPr>
            <p:spPr bwMode="auto">
              <a:xfrm rot="21480000">
                <a:off x="4775631" y="4654714"/>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0" name="Line 862">
                <a:extLst>
                  <a:ext uri="{FF2B5EF4-FFF2-40B4-BE49-F238E27FC236}">
                    <a16:creationId xmlns:a16="http://schemas.microsoft.com/office/drawing/2014/main" id="{736B2C3A-8AD1-BA34-1276-163FB3DA9D64}"/>
                  </a:ext>
                </a:extLst>
              </p:cNvPr>
              <p:cNvSpPr>
                <a:spLocks noChangeShapeType="1"/>
              </p:cNvSpPr>
              <p:nvPr/>
            </p:nvSpPr>
            <p:spPr bwMode="auto">
              <a:xfrm rot="21480000" flipV="1">
                <a:off x="4781305" y="4645219"/>
                <a:ext cx="12514"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1" name="Line 863">
                <a:extLst>
                  <a:ext uri="{FF2B5EF4-FFF2-40B4-BE49-F238E27FC236}">
                    <a16:creationId xmlns:a16="http://schemas.microsoft.com/office/drawing/2014/main" id="{D0C73125-FCAC-E362-0396-16E3FF7E391C}"/>
                  </a:ext>
                </a:extLst>
              </p:cNvPr>
              <p:cNvSpPr>
                <a:spLocks noChangeShapeType="1"/>
              </p:cNvSpPr>
              <p:nvPr/>
            </p:nvSpPr>
            <p:spPr bwMode="auto">
              <a:xfrm rot="21480000" flipV="1">
                <a:off x="4793387" y="4637970"/>
                <a:ext cx="20856"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2" name="Line 864">
                <a:extLst>
                  <a:ext uri="{FF2B5EF4-FFF2-40B4-BE49-F238E27FC236}">
                    <a16:creationId xmlns:a16="http://schemas.microsoft.com/office/drawing/2014/main" id="{E8706DDB-7ABC-0CA1-2C33-FBE30503306D}"/>
                  </a:ext>
                </a:extLst>
              </p:cNvPr>
              <p:cNvSpPr>
                <a:spLocks noChangeShapeType="1"/>
              </p:cNvSpPr>
              <p:nvPr/>
            </p:nvSpPr>
            <p:spPr bwMode="auto">
              <a:xfrm rot="21480000">
                <a:off x="4814207" y="4636748"/>
                <a:ext cx="4922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3" name="Line 865">
                <a:extLst>
                  <a:ext uri="{FF2B5EF4-FFF2-40B4-BE49-F238E27FC236}">
                    <a16:creationId xmlns:a16="http://schemas.microsoft.com/office/drawing/2014/main" id="{EAD9CFE1-2744-58AF-EB8C-5E8300F308F7}"/>
                  </a:ext>
                </a:extLst>
              </p:cNvPr>
              <p:cNvSpPr>
                <a:spLocks noChangeShapeType="1"/>
              </p:cNvSpPr>
              <p:nvPr/>
            </p:nvSpPr>
            <p:spPr bwMode="auto">
              <a:xfrm rot="21480000" flipV="1">
                <a:off x="4863437" y="4637270"/>
                <a:ext cx="642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4" name="Line 866">
                <a:extLst>
                  <a:ext uri="{FF2B5EF4-FFF2-40B4-BE49-F238E27FC236}">
                    <a16:creationId xmlns:a16="http://schemas.microsoft.com/office/drawing/2014/main" id="{A279AA43-DA1A-50EC-71C3-6FAF32F7A0ED}"/>
                  </a:ext>
                </a:extLst>
              </p:cNvPr>
              <p:cNvSpPr>
                <a:spLocks noChangeShapeType="1"/>
              </p:cNvSpPr>
              <p:nvPr/>
            </p:nvSpPr>
            <p:spPr bwMode="auto">
              <a:xfrm rot="21480000">
                <a:off x="4927651" y="4635974"/>
                <a:ext cx="1001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5" name="Line 867">
                <a:extLst>
                  <a:ext uri="{FF2B5EF4-FFF2-40B4-BE49-F238E27FC236}">
                    <a16:creationId xmlns:a16="http://schemas.microsoft.com/office/drawing/2014/main" id="{F63C79CE-877F-FA6C-C42A-28E76A8F6B7B}"/>
                  </a:ext>
                </a:extLst>
              </p:cNvPr>
              <p:cNvSpPr>
                <a:spLocks noChangeShapeType="1"/>
              </p:cNvSpPr>
              <p:nvPr/>
            </p:nvSpPr>
            <p:spPr bwMode="auto">
              <a:xfrm rot="21480000">
                <a:off x="4937832" y="4639003"/>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6" name="Line 868">
                <a:extLst>
                  <a:ext uri="{FF2B5EF4-FFF2-40B4-BE49-F238E27FC236}">
                    <a16:creationId xmlns:a16="http://schemas.microsoft.com/office/drawing/2014/main" id="{8E4F463E-E920-6E7D-A2A6-084784CB07C8}"/>
                  </a:ext>
                </a:extLst>
              </p:cNvPr>
              <p:cNvSpPr>
                <a:spLocks noChangeShapeType="1"/>
              </p:cNvSpPr>
              <p:nvPr/>
            </p:nvSpPr>
            <p:spPr bwMode="auto">
              <a:xfrm rot="21480000">
                <a:off x="4945539" y="4645411"/>
                <a:ext cx="750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7" name="Line 869">
                <a:extLst>
                  <a:ext uri="{FF2B5EF4-FFF2-40B4-BE49-F238E27FC236}">
                    <a16:creationId xmlns:a16="http://schemas.microsoft.com/office/drawing/2014/main" id="{D04B1D58-0467-5F9C-BE97-78EED7809070}"/>
                  </a:ext>
                </a:extLst>
              </p:cNvPr>
              <p:cNvSpPr>
                <a:spLocks noChangeShapeType="1"/>
              </p:cNvSpPr>
              <p:nvPr/>
            </p:nvSpPr>
            <p:spPr bwMode="auto">
              <a:xfrm rot="21480000" flipV="1">
                <a:off x="4953100" y="4648441"/>
                <a:ext cx="1001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8" name="Line 870">
                <a:extLst>
                  <a:ext uri="{FF2B5EF4-FFF2-40B4-BE49-F238E27FC236}">
                    <a16:creationId xmlns:a16="http://schemas.microsoft.com/office/drawing/2014/main" id="{26768F85-51B4-849D-0902-080F9D812F70}"/>
                  </a:ext>
                </a:extLst>
              </p:cNvPr>
              <p:cNvSpPr>
                <a:spLocks noChangeShapeType="1"/>
              </p:cNvSpPr>
              <p:nvPr/>
            </p:nvSpPr>
            <p:spPr bwMode="auto">
              <a:xfrm rot="21480000" flipV="1">
                <a:off x="4963004" y="4643966"/>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9" name="Line 871">
                <a:extLst>
                  <a:ext uri="{FF2B5EF4-FFF2-40B4-BE49-F238E27FC236}">
                    <a16:creationId xmlns:a16="http://schemas.microsoft.com/office/drawing/2014/main" id="{CEFB460E-FF76-CED4-04F9-BFCCF7A72027}"/>
                  </a:ext>
                </a:extLst>
              </p:cNvPr>
              <p:cNvSpPr>
                <a:spLocks noChangeShapeType="1"/>
              </p:cNvSpPr>
              <p:nvPr/>
            </p:nvSpPr>
            <p:spPr bwMode="auto">
              <a:xfrm rot="21480000" flipV="1">
                <a:off x="4970335" y="4637984"/>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0" name="Line 872">
                <a:extLst>
                  <a:ext uri="{FF2B5EF4-FFF2-40B4-BE49-F238E27FC236}">
                    <a16:creationId xmlns:a16="http://schemas.microsoft.com/office/drawing/2014/main" id="{71BC85DB-63EB-360F-4DED-CFBEE20F3968}"/>
                  </a:ext>
                </a:extLst>
              </p:cNvPr>
              <p:cNvSpPr>
                <a:spLocks noChangeShapeType="1"/>
              </p:cNvSpPr>
              <p:nvPr/>
            </p:nvSpPr>
            <p:spPr bwMode="auto">
              <a:xfrm rot="21480000" flipV="1">
                <a:off x="4970965" y="4632104"/>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1" name="Line 873">
                <a:extLst>
                  <a:ext uri="{FF2B5EF4-FFF2-40B4-BE49-F238E27FC236}">
                    <a16:creationId xmlns:a16="http://schemas.microsoft.com/office/drawing/2014/main" id="{E6B5D5BA-3C16-414B-86E0-42599C583E0C}"/>
                  </a:ext>
                </a:extLst>
              </p:cNvPr>
              <p:cNvSpPr>
                <a:spLocks noChangeShapeType="1"/>
              </p:cNvSpPr>
              <p:nvPr/>
            </p:nvSpPr>
            <p:spPr bwMode="auto">
              <a:xfrm rot="21480000" flipV="1">
                <a:off x="4972399" y="4624513"/>
                <a:ext cx="333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2" name="Line 874">
                <a:extLst>
                  <a:ext uri="{FF2B5EF4-FFF2-40B4-BE49-F238E27FC236}">
                    <a16:creationId xmlns:a16="http://schemas.microsoft.com/office/drawing/2014/main" id="{A830464E-948D-3431-18DA-A21E7AA3E06C}"/>
                  </a:ext>
                </a:extLst>
              </p:cNvPr>
              <p:cNvSpPr>
                <a:spLocks noChangeShapeType="1"/>
              </p:cNvSpPr>
              <p:nvPr/>
            </p:nvSpPr>
            <p:spPr bwMode="auto">
              <a:xfrm rot="21480000" flipV="1">
                <a:off x="4975544" y="4621019"/>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3" name="Line 875">
                <a:extLst>
                  <a:ext uri="{FF2B5EF4-FFF2-40B4-BE49-F238E27FC236}">
                    <a16:creationId xmlns:a16="http://schemas.microsoft.com/office/drawing/2014/main" id="{5B570D9E-E09A-D4B6-245C-8FA7E1A403CE}"/>
                  </a:ext>
                </a:extLst>
              </p:cNvPr>
              <p:cNvSpPr>
                <a:spLocks noChangeShapeType="1"/>
              </p:cNvSpPr>
              <p:nvPr/>
            </p:nvSpPr>
            <p:spPr bwMode="auto">
              <a:xfrm rot="21480000" flipV="1">
                <a:off x="4981278" y="4618299"/>
                <a:ext cx="667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4" name="Line 876">
                <a:extLst>
                  <a:ext uri="{FF2B5EF4-FFF2-40B4-BE49-F238E27FC236}">
                    <a16:creationId xmlns:a16="http://schemas.microsoft.com/office/drawing/2014/main" id="{2E65A270-F7CB-F442-EFE4-3FF8464BF97B}"/>
                  </a:ext>
                </a:extLst>
              </p:cNvPr>
              <p:cNvSpPr>
                <a:spLocks noChangeShapeType="1"/>
              </p:cNvSpPr>
              <p:nvPr/>
            </p:nvSpPr>
            <p:spPr bwMode="auto">
              <a:xfrm rot="21480000">
                <a:off x="4987904" y="4618053"/>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5" name="Line 877">
                <a:extLst>
                  <a:ext uri="{FF2B5EF4-FFF2-40B4-BE49-F238E27FC236}">
                    <a16:creationId xmlns:a16="http://schemas.microsoft.com/office/drawing/2014/main" id="{A12DF87C-39D1-25CB-114F-38105328CC6E}"/>
                  </a:ext>
                </a:extLst>
              </p:cNvPr>
              <p:cNvSpPr>
                <a:spLocks noChangeShapeType="1"/>
              </p:cNvSpPr>
              <p:nvPr/>
            </p:nvSpPr>
            <p:spPr bwMode="auto">
              <a:xfrm rot="21480000">
                <a:off x="4995437" y="4617819"/>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6" name="Line 878">
                <a:extLst>
                  <a:ext uri="{FF2B5EF4-FFF2-40B4-BE49-F238E27FC236}">
                    <a16:creationId xmlns:a16="http://schemas.microsoft.com/office/drawing/2014/main" id="{3660E02F-BDF8-2C9C-D6C9-127EB5CB7DB8}"/>
                  </a:ext>
                </a:extLst>
              </p:cNvPr>
              <p:cNvSpPr>
                <a:spLocks noChangeShapeType="1"/>
              </p:cNvSpPr>
              <p:nvPr/>
            </p:nvSpPr>
            <p:spPr bwMode="auto">
              <a:xfrm rot="21480000" flipV="1">
                <a:off x="5001274" y="4617645"/>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7" name="Line 879">
                <a:extLst>
                  <a:ext uri="{FF2B5EF4-FFF2-40B4-BE49-F238E27FC236}">
                    <a16:creationId xmlns:a16="http://schemas.microsoft.com/office/drawing/2014/main" id="{9A2C6DB7-FAC5-CBD4-6A04-B03D3842B0FF}"/>
                  </a:ext>
                </a:extLst>
              </p:cNvPr>
              <p:cNvSpPr>
                <a:spLocks noChangeShapeType="1"/>
              </p:cNvSpPr>
              <p:nvPr/>
            </p:nvSpPr>
            <p:spPr bwMode="auto">
              <a:xfrm rot="21480000" flipV="1">
                <a:off x="5005384" y="4615846"/>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8" name="Line 880">
                <a:extLst>
                  <a:ext uri="{FF2B5EF4-FFF2-40B4-BE49-F238E27FC236}">
                    <a16:creationId xmlns:a16="http://schemas.microsoft.com/office/drawing/2014/main" id="{5DAF64EE-2F06-6CE4-8EAB-8B889D762F77}"/>
                  </a:ext>
                </a:extLst>
              </p:cNvPr>
              <p:cNvSpPr>
                <a:spLocks noChangeShapeType="1"/>
              </p:cNvSpPr>
              <p:nvPr/>
            </p:nvSpPr>
            <p:spPr bwMode="auto">
              <a:xfrm rot="21480000" flipV="1">
                <a:off x="5008618" y="4611575"/>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9" name="Line 881">
                <a:extLst>
                  <a:ext uri="{FF2B5EF4-FFF2-40B4-BE49-F238E27FC236}">
                    <a16:creationId xmlns:a16="http://schemas.microsoft.com/office/drawing/2014/main" id="{59AD3C07-5EE6-A5D5-EB74-5DB6E79D8F1A}"/>
                  </a:ext>
                </a:extLst>
              </p:cNvPr>
              <p:cNvSpPr>
                <a:spLocks noChangeShapeType="1"/>
              </p:cNvSpPr>
              <p:nvPr/>
            </p:nvSpPr>
            <p:spPr bwMode="auto">
              <a:xfrm rot="21480000" flipV="1">
                <a:off x="5010916" y="4604026"/>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0" name="Line 882">
                <a:extLst>
                  <a:ext uri="{FF2B5EF4-FFF2-40B4-BE49-F238E27FC236}">
                    <a16:creationId xmlns:a16="http://schemas.microsoft.com/office/drawing/2014/main" id="{933CADD8-909F-74FB-EF56-A4D273BAC86C}"/>
                  </a:ext>
                </a:extLst>
              </p:cNvPr>
              <p:cNvSpPr>
                <a:spLocks noChangeShapeType="1"/>
              </p:cNvSpPr>
              <p:nvPr/>
            </p:nvSpPr>
            <p:spPr bwMode="auto">
              <a:xfrm rot="21480000" flipV="1">
                <a:off x="5010668" y="4597328"/>
                <a:ext cx="166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1" name="Line 883">
                <a:extLst>
                  <a:ext uri="{FF2B5EF4-FFF2-40B4-BE49-F238E27FC236}">
                    <a16:creationId xmlns:a16="http://schemas.microsoft.com/office/drawing/2014/main" id="{84331F54-FFDE-AF3D-7601-5E3223683D33}"/>
                  </a:ext>
                </a:extLst>
              </p:cNvPr>
              <p:cNvSpPr>
                <a:spLocks noChangeShapeType="1"/>
              </p:cNvSpPr>
              <p:nvPr/>
            </p:nvSpPr>
            <p:spPr bwMode="auto">
              <a:xfrm rot="21480000">
                <a:off x="5012262" y="4597227"/>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2" name="Line 884">
                <a:extLst>
                  <a:ext uri="{FF2B5EF4-FFF2-40B4-BE49-F238E27FC236}">
                    <a16:creationId xmlns:a16="http://schemas.microsoft.com/office/drawing/2014/main" id="{3F2D7F88-C5A3-B3DE-6179-E771F6FBA3DB}"/>
                  </a:ext>
                </a:extLst>
              </p:cNvPr>
              <p:cNvSpPr>
                <a:spLocks noChangeShapeType="1"/>
              </p:cNvSpPr>
              <p:nvPr/>
            </p:nvSpPr>
            <p:spPr bwMode="auto">
              <a:xfrm rot="21480000">
                <a:off x="5016540" y="4599175"/>
                <a:ext cx="2753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3" name="Line 885">
                <a:extLst>
                  <a:ext uri="{FF2B5EF4-FFF2-40B4-BE49-F238E27FC236}">
                    <a16:creationId xmlns:a16="http://schemas.microsoft.com/office/drawing/2014/main" id="{0CC22895-083D-1EF4-25EF-69516BADC1AF}"/>
                  </a:ext>
                </a:extLst>
              </p:cNvPr>
              <p:cNvSpPr>
                <a:spLocks noChangeShapeType="1"/>
              </p:cNvSpPr>
              <p:nvPr/>
            </p:nvSpPr>
            <p:spPr bwMode="auto">
              <a:xfrm rot="21480000">
                <a:off x="5044131" y="4602704"/>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4" name="Line 886">
                <a:extLst>
                  <a:ext uri="{FF2B5EF4-FFF2-40B4-BE49-F238E27FC236}">
                    <a16:creationId xmlns:a16="http://schemas.microsoft.com/office/drawing/2014/main" id="{794D5D8F-6768-91F3-CFD1-9612B4EE7DB7}"/>
                  </a:ext>
                </a:extLst>
              </p:cNvPr>
              <p:cNvSpPr>
                <a:spLocks noChangeShapeType="1"/>
              </p:cNvSpPr>
              <p:nvPr/>
            </p:nvSpPr>
            <p:spPr bwMode="auto">
              <a:xfrm rot="21480000" flipV="1">
                <a:off x="5053124" y="4592128"/>
                <a:ext cx="23359"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5" name="Line 887">
                <a:extLst>
                  <a:ext uri="{FF2B5EF4-FFF2-40B4-BE49-F238E27FC236}">
                    <a16:creationId xmlns:a16="http://schemas.microsoft.com/office/drawing/2014/main" id="{3463EF03-B6B9-5081-0607-41BC07065CA2}"/>
                  </a:ext>
                </a:extLst>
              </p:cNvPr>
              <p:cNvSpPr>
                <a:spLocks noChangeShapeType="1"/>
              </p:cNvSpPr>
              <p:nvPr/>
            </p:nvSpPr>
            <p:spPr bwMode="auto">
              <a:xfrm rot="21480000">
                <a:off x="5076298" y="4591549"/>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6" name="Line 888">
                <a:extLst>
                  <a:ext uri="{FF2B5EF4-FFF2-40B4-BE49-F238E27FC236}">
                    <a16:creationId xmlns:a16="http://schemas.microsoft.com/office/drawing/2014/main" id="{1AF416B4-A76C-FE78-4FC3-3D2F4579ED8A}"/>
                  </a:ext>
                </a:extLst>
              </p:cNvPr>
              <p:cNvSpPr>
                <a:spLocks noChangeShapeType="1"/>
              </p:cNvSpPr>
              <p:nvPr/>
            </p:nvSpPr>
            <p:spPr bwMode="auto">
              <a:xfrm rot="21480000">
                <a:off x="5086332" y="4591228"/>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7" name="Line 889">
                <a:extLst>
                  <a:ext uri="{FF2B5EF4-FFF2-40B4-BE49-F238E27FC236}">
                    <a16:creationId xmlns:a16="http://schemas.microsoft.com/office/drawing/2014/main" id="{75051979-2F6E-EAC5-8C6A-4078FC4574C2}"/>
                  </a:ext>
                </a:extLst>
              </p:cNvPr>
              <p:cNvSpPr>
                <a:spLocks noChangeShapeType="1"/>
              </p:cNvSpPr>
              <p:nvPr/>
            </p:nvSpPr>
            <p:spPr bwMode="auto">
              <a:xfrm rot="21480000">
                <a:off x="5094898" y="4592340"/>
                <a:ext cx="2335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8" name="Line 890">
                <a:extLst>
                  <a:ext uri="{FF2B5EF4-FFF2-40B4-BE49-F238E27FC236}">
                    <a16:creationId xmlns:a16="http://schemas.microsoft.com/office/drawing/2014/main" id="{8F74BD03-EB23-F61C-8175-B195DE889E6B}"/>
                  </a:ext>
                </a:extLst>
              </p:cNvPr>
              <p:cNvSpPr>
                <a:spLocks noChangeShapeType="1"/>
              </p:cNvSpPr>
              <p:nvPr/>
            </p:nvSpPr>
            <p:spPr bwMode="auto">
              <a:xfrm rot="21480000">
                <a:off x="5118493" y="4603345"/>
                <a:ext cx="15016"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9" name="Line 891">
                <a:extLst>
                  <a:ext uri="{FF2B5EF4-FFF2-40B4-BE49-F238E27FC236}">
                    <a16:creationId xmlns:a16="http://schemas.microsoft.com/office/drawing/2014/main" id="{FEFB5AFA-AD4B-AB95-581D-B7A1F854EDB8}"/>
                  </a:ext>
                </a:extLst>
              </p:cNvPr>
              <p:cNvSpPr>
                <a:spLocks noChangeShapeType="1"/>
              </p:cNvSpPr>
              <p:nvPr/>
            </p:nvSpPr>
            <p:spPr bwMode="auto">
              <a:xfrm rot="21480000">
                <a:off x="5133605" y="4605511"/>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0" name="Line 892">
                <a:extLst>
                  <a:ext uri="{FF2B5EF4-FFF2-40B4-BE49-F238E27FC236}">
                    <a16:creationId xmlns:a16="http://schemas.microsoft.com/office/drawing/2014/main" id="{EED55CB2-95C0-7015-DF46-5FD37A8B716C}"/>
                  </a:ext>
                </a:extLst>
              </p:cNvPr>
              <p:cNvSpPr>
                <a:spLocks noChangeShapeType="1"/>
              </p:cNvSpPr>
              <p:nvPr/>
            </p:nvSpPr>
            <p:spPr bwMode="auto">
              <a:xfrm rot="21480000">
                <a:off x="5137948" y="4608670"/>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1" name="Line 893">
                <a:extLst>
                  <a:ext uri="{FF2B5EF4-FFF2-40B4-BE49-F238E27FC236}">
                    <a16:creationId xmlns:a16="http://schemas.microsoft.com/office/drawing/2014/main" id="{79FC7508-4613-BBB9-876A-BBF8DADBB9A3}"/>
                  </a:ext>
                </a:extLst>
              </p:cNvPr>
              <p:cNvSpPr>
                <a:spLocks noChangeShapeType="1"/>
              </p:cNvSpPr>
              <p:nvPr/>
            </p:nvSpPr>
            <p:spPr bwMode="auto">
              <a:xfrm rot="21480000" flipV="1">
                <a:off x="5143713" y="4604399"/>
                <a:ext cx="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2" name="Line 894">
                <a:extLst>
                  <a:ext uri="{FF2B5EF4-FFF2-40B4-BE49-F238E27FC236}">
                    <a16:creationId xmlns:a16="http://schemas.microsoft.com/office/drawing/2014/main" id="{F7EA2FB0-6393-F75F-2E2C-0DAA806342E8}"/>
                  </a:ext>
                </a:extLst>
              </p:cNvPr>
              <p:cNvSpPr>
                <a:spLocks noChangeShapeType="1"/>
              </p:cNvSpPr>
              <p:nvPr/>
            </p:nvSpPr>
            <p:spPr bwMode="auto">
              <a:xfrm rot="21480000" flipH="1" flipV="1">
                <a:off x="5139223" y="4596969"/>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3" name="Line 895">
                <a:extLst>
                  <a:ext uri="{FF2B5EF4-FFF2-40B4-BE49-F238E27FC236}">
                    <a16:creationId xmlns:a16="http://schemas.microsoft.com/office/drawing/2014/main" id="{B7197C76-732C-8668-6225-DC2B009B4A33}"/>
                  </a:ext>
                </a:extLst>
              </p:cNvPr>
              <p:cNvSpPr>
                <a:spLocks noChangeShapeType="1"/>
              </p:cNvSpPr>
              <p:nvPr/>
            </p:nvSpPr>
            <p:spPr bwMode="auto">
              <a:xfrm rot="21480000" flipH="1" flipV="1">
                <a:off x="5131515" y="4593005"/>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4" name="Line 896">
                <a:extLst>
                  <a:ext uri="{FF2B5EF4-FFF2-40B4-BE49-F238E27FC236}">
                    <a16:creationId xmlns:a16="http://schemas.microsoft.com/office/drawing/2014/main" id="{47F22427-3055-2AE0-95D4-E8C8C72ECEA9}"/>
                  </a:ext>
                </a:extLst>
              </p:cNvPr>
              <p:cNvSpPr>
                <a:spLocks noChangeShapeType="1"/>
              </p:cNvSpPr>
              <p:nvPr/>
            </p:nvSpPr>
            <p:spPr bwMode="auto">
              <a:xfrm rot="21480000" flipH="1" flipV="1">
                <a:off x="5127041" y="4579866"/>
                <a:ext cx="4171"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5" name="Line 897">
                <a:extLst>
                  <a:ext uri="{FF2B5EF4-FFF2-40B4-BE49-F238E27FC236}">
                    <a16:creationId xmlns:a16="http://schemas.microsoft.com/office/drawing/2014/main" id="{694F85E3-E683-7C15-1FE1-DE7446FD150A}"/>
                  </a:ext>
                </a:extLst>
              </p:cNvPr>
              <p:cNvSpPr>
                <a:spLocks noChangeShapeType="1"/>
              </p:cNvSpPr>
              <p:nvPr/>
            </p:nvSpPr>
            <p:spPr bwMode="auto">
              <a:xfrm rot="21480000" flipV="1">
                <a:off x="5126649" y="4570769"/>
                <a:ext cx="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6" name="Line 898">
                <a:extLst>
                  <a:ext uri="{FF2B5EF4-FFF2-40B4-BE49-F238E27FC236}">
                    <a16:creationId xmlns:a16="http://schemas.microsoft.com/office/drawing/2014/main" id="{EF88347A-7EEB-B8B3-3948-21A10E978C60}"/>
                  </a:ext>
                </a:extLst>
              </p:cNvPr>
              <p:cNvSpPr>
                <a:spLocks noChangeShapeType="1"/>
              </p:cNvSpPr>
              <p:nvPr/>
            </p:nvSpPr>
            <p:spPr bwMode="auto">
              <a:xfrm rot="21480000" flipV="1">
                <a:off x="5126344" y="4562432"/>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7" name="Line 899">
                <a:extLst>
                  <a:ext uri="{FF2B5EF4-FFF2-40B4-BE49-F238E27FC236}">
                    <a16:creationId xmlns:a16="http://schemas.microsoft.com/office/drawing/2014/main" id="{0EA9D984-C1B9-C046-B0DF-3FE333B66DED}"/>
                  </a:ext>
                </a:extLst>
              </p:cNvPr>
              <p:cNvSpPr>
                <a:spLocks noChangeShapeType="1"/>
              </p:cNvSpPr>
              <p:nvPr/>
            </p:nvSpPr>
            <p:spPr bwMode="auto">
              <a:xfrm rot="21480000" flipV="1">
                <a:off x="5125921" y="4546545"/>
                <a:ext cx="2503"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8" name="Line 900">
                <a:extLst>
                  <a:ext uri="{FF2B5EF4-FFF2-40B4-BE49-F238E27FC236}">
                    <a16:creationId xmlns:a16="http://schemas.microsoft.com/office/drawing/2014/main" id="{CFBBE8AC-B386-3E61-9AB9-1890DB67D892}"/>
                  </a:ext>
                </a:extLst>
              </p:cNvPr>
              <p:cNvSpPr>
                <a:spLocks noChangeShapeType="1"/>
              </p:cNvSpPr>
              <p:nvPr/>
            </p:nvSpPr>
            <p:spPr bwMode="auto">
              <a:xfrm rot="21480000" flipV="1">
                <a:off x="5128088" y="4543170"/>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9" name="Line 901">
                <a:extLst>
                  <a:ext uri="{FF2B5EF4-FFF2-40B4-BE49-F238E27FC236}">
                    <a16:creationId xmlns:a16="http://schemas.microsoft.com/office/drawing/2014/main" id="{BA5AB592-ED95-199B-4B8D-25E461C1B0E4}"/>
                  </a:ext>
                </a:extLst>
              </p:cNvPr>
              <p:cNvSpPr>
                <a:spLocks noChangeShapeType="1"/>
              </p:cNvSpPr>
              <p:nvPr/>
            </p:nvSpPr>
            <p:spPr bwMode="auto">
              <a:xfrm rot="21480000" flipH="1" flipV="1">
                <a:off x="5127167" y="4541518"/>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0" name="Line 902">
                <a:extLst>
                  <a:ext uri="{FF2B5EF4-FFF2-40B4-BE49-F238E27FC236}">
                    <a16:creationId xmlns:a16="http://schemas.microsoft.com/office/drawing/2014/main" id="{00A74467-B2E3-C021-3E7F-707CD6546B57}"/>
                  </a:ext>
                </a:extLst>
              </p:cNvPr>
              <p:cNvSpPr>
                <a:spLocks noChangeShapeType="1"/>
              </p:cNvSpPr>
              <p:nvPr/>
            </p:nvSpPr>
            <p:spPr bwMode="auto">
              <a:xfrm rot="21480000" flipV="1">
                <a:off x="5127123" y="4540699"/>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1" name="Line 903">
                <a:extLst>
                  <a:ext uri="{FF2B5EF4-FFF2-40B4-BE49-F238E27FC236}">
                    <a16:creationId xmlns:a16="http://schemas.microsoft.com/office/drawing/2014/main" id="{31DDB576-2A0B-945E-CD4B-A5BB3E050A5C}"/>
                  </a:ext>
                </a:extLst>
              </p:cNvPr>
              <p:cNvSpPr>
                <a:spLocks noChangeShapeType="1"/>
              </p:cNvSpPr>
              <p:nvPr/>
            </p:nvSpPr>
            <p:spPr bwMode="auto">
              <a:xfrm rot="21480000" flipV="1">
                <a:off x="5127050" y="4537319"/>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2" name="Line 904">
                <a:extLst>
                  <a:ext uri="{FF2B5EF4-FFF2-40B4-BE49-F238E27FC236}">
                    <a16:creationId xmlns:a16="http://schemas.microsoft.com/office/drawing/2014/main" id="{E16B4B6B-EDAA-909B-188B-858676B631EF}"/>
                  </a:ext>
                </a:extLst>
              </p:cNvPr>
              <p:cNvSpPr>
                <a:spLocks noChangeShapeType="1"/>
              </p:cNvSpPr>
              <p:nvPr/>
            </p:nvSpPr>
            <p:spPr bwMode="auto">
              <a:xfrm rot="21480000" flipV="1">
                <a:off x="5129464" y="453557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3" name="Line 905">
                <a:extLst>
                  <a:ext uri="{FF2B5EF4-FFF2-40B4-BE49-F238E27FC236}">
                    <a16:creationId xmlns:a16="http://schemas.microsoft.com/office/drawing/2014/main" id="{65A9D8D7-EBEF-E915-24A6-50FB43561E13}"/>
                  </a:ext>
                </a:extLst>
              </p:cNvPr>
              <p:cNvSpPr>
                <a:spLocks noChangeShapeType="1"/>
              </p:cNvSpPr>
              <p:nvPr/>
            </p:nvSpPr>
            <p:spPr bwMode="auto">
              <a:xfrm rot="21480000" flipV="1">
                <a:off x="5131025" y="4531104"/>
                <a:ext cx="1585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4" name="Line 906">
                <a:extLst>
                  <a:ext uri="{FF2B5EF4-FFF2-40B4-BE49-F238E27FC236}">
                    <a16:creationId xmlns:a16="http://schemas.microsoft.com/office/drawing/2014/main" id="{5DD31BF7-356C-B5DC-2D77-82A263ACC866}"/>
                  </a:ext>
                </a:extLst>
              </p:cNvPr>
              <p:cNvSpPr>
                <a:spLocks noChangeShapeType="1"/>
              </p:cNvSpPr>
              <p:nvPr/>
            </p:nvSpPr>
            <p:spPr bwMode="auto">
              <a:xfrm rot="21480000" flipV="1">
                <a:off x="5146588" y="4518775"/>
                <a:ext cx="2169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5" name="Line 907">
                <a:extLst>
                  <a:ext uri="{FF2B5EF4-FFF2-40B4-BE49-F238E27FC236}">
                    <a16:creationId xmlns:a16="http://schemas.microsoft.com/office/drawing/2014/main" id="{2FF2B030-7F18-37A2-9D95-14A252B7E3D2}"/>
                  </a:ext>
                </a:extLst>
              </p:cNvPr>
              <p:cNvSpPr>
                <a:spLocks noChangeShapeType="1"/>
              </p:cNvSpPr>
              <p:nvPr/>
            </p:nvSpPr>
            <p:spPr bwMode="auto">
              <a:xfrm rot="21480000" flipV="1">
                <a:off x="5168023" y="4515825"/>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6" name="Line 908">
                <a:extLst>
                  <a:ext uri="{FF2B5EF4-FFF2-40B4-BE49-F238E27FC236}">
                    <a16:creationId xmlns:a16="http://schemas.microsoft.com/office/drawing/2014/main" id="{50C7BCA7-4FDD-FE33-8E96-0DC9A51462F1}"/>
                  </a:ext>
                </a:extLst>
              </p:cNvPr>
              <p:cNvSpPr>
                <a:spLocks noChangeShapeType="1"/>
              </p:cNvSpPr>
              <p:nvPr/>
            </p:nvSpPr>
            <p:spPr bwMode="auto">
              <a:xfrm rot="21480000" flipV="1">
                <a:off x="5172075" y="4511496"/>
                <a:ext cx="5005"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7" name="Line 909">
                <a:extLst>
                  <a:ext uri="{FF2B5EF4-FFF2-40B4-BE49-F238E27FC236}">
                    <a16:creationId xmlns:a16="http://schemas.microsoft.com/office/drawing/2014/main" id="{E8AC8A4E-D42F-1B55-83B8-565D04FE2B78}"/>
                  </a:ext>
                </a:extLst>
              </p:cNvPr>
              <p:cNvSpPr>
                <a:spLocks noChangeShapeType="1"/>
              </p:cNvSpPr>
              <p:nvPr/>
            </p:nvSpPr>
            <p:spPr bwMode="auto">
              <a:xfrm rot="21480000" flipV="1">
                <a:off x="5176696" y="4493677"/>
                <a:ext cx="12514"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8" name="Line 910">
                <a:extLst>
                  <a:ext uri="{FF2B5EF4-FFF2-40B4-BE49-F238E27FC236}">
                    <a16:creationId xmlns:a16="http://schemas.microsoft.com/office/drawing/2014/main" id="{ABCB0C04-1557-1703-1E76-82EC57D4BD2E}"/>
                  </a:ext>
                </a:extLst>
              </p:cNvPr>
              <p:cNvSpPr>
                <a:spLocks noChangeShapeType="1"/>
              </p:cNvSpPr>
              <p:nvPr/>
            </p:nvSpPr>
            <p:spPr bwMode="auto">
              <a:xfrm rot="21480000" flipV="1">
                <a:off x="5188812" y="4488373"/>
                <a:ext cx="5005"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9" name="Line 911">
                <a:extLst>
                  <a:ext uri="{FF2B5EF4-FFF2-40B4-BE49-F238E27FC236}">
                    <a16:creationId xmlns:a16="http://schemas.microsoft.com/office/drawing/2014/main" id="{7C2DA895-C1B6-F364-2440-8DEE126C8366}"/>
                  </a:ext>
                </a:extLst>
              </p:cNvPr>
              <p:cNvSpPr>
                <a:spLocks noChangeShapeType="1"/>
              </p:cNvSpPr>
              <p:nvPr/>
            </p:nvSpPr>
            <p:spPr bwMode="auto">
              <a:xfrm rot="21480000" flipV="1">
                <a:off x="5193624" y="4482304"/>
                <a:ext cx="834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0" name="Line 912">
                <a:extLst>
                  <a:ext uri="{FF2B5EF4-FFF2-40B4-BE49-F238E27FC236}">
                    <a16:creationId xmlns:a16="http://schemas.microsoft.com/office/drawing/2014/main" id="{2D3FD359-8607-D093-109A-7F900A46EDAB}"/>
                  </a:ext>
                </a:extLst>
              </p:cNvPr>
              <p:cNvSpPr>
                <a:spLocks noChangeShapeType="1"/>
              </p:cNvSpPr>
              <p:nvPr/>
            </p:nvSpPr>
            <p:spPr bwMode="auto">
              <a:xfrm rot="21480000" flipV="1">
                <a:off x="5201816" y="4479527"/>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1" name="Line 913">
                <a:extLst>
                  <a:ext uri="{FF2B5EF4-FFF2-40B4-BE49-F238E27FC236}">
                    <a16:creationId xmlns:a16="http://schemas.microsoft.com/office/drawing/2014/main" id="{80C680BD-E775-5FC7-9F05-62A0AA19A49D}"/>
                  </a:ext>
                </a:extLst>
              </p:cNvPr>
              <p:cNvSpPr>
                <a:spLocks noChangeShapeType="1"/>
              </p:cNvSpPr>
              <p:nvPr/>
            </p:nvSpPr>
            <p:spPr bwMode="auto">
              <a:xfrm rot="21480000" flipV="1">
                <a:off x="5209219" y="4476031"/>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2" name="Line 914">
                <a:extLst>
                  <a:ext uri="{FF2B5EF4-FFF2-40B4-BE49-F238E27FC236}">
                    <a16:creationId xmlns:a16="http://schemas.microsoft.com/office/drawing/2014/main" id="{749706DE-3B42-35EC-F5DE-9C83B44436D3}"/>
                  </a:ext>
                </a:extLst>
              </p:cNvPr>
              <p:cNvSpPr>
                <a:spLocks noChangeShapeType="1"/>
              </p:cNvSpPr>
              <p:nvPr/>
            </p:nvSpPr>
            <p:spPr bwMode="auto">
              <a:xfrm rot="21480000" flipV="1">
                <a:off x="5210785" y="4473458"/>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3" name="Line 915">
                <a:extLst>
                  <a:ext uri="{FF2B5EF4-FFF2-40B4-BE49-F238E27FC236}">
                    <a16:creationId xmlns:a16="http://schemas.microsoft.com/office/drawing/2014/main" id="{DFD384AE-5896-3C66-1237-56A1BD787BF2}"/>
                  </a:ext>
                </a:extLst>
              </p:cNvPr>
              <p:cNvSpPr>
                <a:spLocks noChangeShapeType="1"/>
              </p:cNvSpPr>
              <p:nvPr/>
            </p:nvSpPr>
            <p:spPr bwMode="auto">
              <a:xfrm rot="21480000" flipV="1">
                <a:off x="5213185" y="4470079"/>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4" name="Line 916">
                <a:extLst>
                  <a:ext uri="{FF2B5EF4-FFF2-40B4-BE49-F238E27FC236}">
                    <a16:creationId xmlns:a16="http://schemas.microsoft.com/office/drawing/2014/main" id="{7E33F552-B95E-CEA1-04BF-187B2A05A091}"/>
                  </a:ext>
                </a:extLst>
              </p:cNvPr>
              <p:cNvSpPr>
                <a:spLocks noChangeShapeType="1"/>
              </p:cNvSpPr>
              <p:nvPr/>
            </p:nvSpPr>
            <p:spPr bwMode="auto">
              <a:xfrm rot="21480000" flipV="1">
                <a:off x="5213083" y="4467578"/>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5" name="Line 917">
                <a:extLst>
                  <a:ext uri="{FF2B5EF4-FFF2-40B4-BE49-F238E27FC236}">
                    <a16:creationId xmlns:a16="http://schemas.microsoft.com/office/drawing/2014/main" id="{CC9EAD14-983E-0B69-592D-CA2333AAB020}"/>
                  </a:ext>
                </a:extLst>
              </p:cNvPr>
              <p:cNvSpPr>
                <a:spLocks noChangeShapeType="1"/>
              </p:cNvSpPr>
              <p:nvPr/>
            </p:nvSpPr>
            <p:spPr bwMode="auto">
              <a:xfrm rot="21480000" flipV="1">
                <a:off x="5212981" y="4464213"/>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6" name="Line 918">
                <a:extLst>
                  <a:ext uri="{FF2B5EF4-FFF2-40B4-BE49-F238E27FC236}">
                    <a16:creationId xmlns:a16="http://schemas.microsoft.com/office/drawing/2014/main" id="{4F79BD32-147F-6EB8-FA89-89A0F280BC72}"/>
                  </a:ext>
                </a:extLst>
              </p:cNvPr>
              <p:cNvSpPr>
                <a:spLocks noChangeShapeType="1"/>
              </p:cNvSpPr>
              <p:nvPr/>
            </p:nvSpPr>
            <p:spPr bwMode="auto">
              <a:xfrm rot="21480000" flipV="1">
                <a:off x="5214546" y="446164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7" name="Line 919">
                <a:extLst>
                  <a:ext uri="{FF2B5EF4-FFF2-40B4-BE49-F238E27FC236}">
                    <a16:creationId xmlns:a16="http://schemas.microsoft.com/office/drawing/2014/main" id="{7C31C503-864B-B756-B29C-BF6FEF512CE9}"/>
                  </a:ext>
                </a:extLst>
              </p:cNvPr>
              <p:cNvSpPr>
                <a:spLocks noChangeShapeType="1"/>
              </p:cNvSpPr>
              <p:nvPr/>
            </p:nvSpPr>
            <p:spPr bwMode="auto">
              <a:xfrm rot="21480000" flipV="1">
                <a:off x="5216974" y="4459871"/>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8" name="Line 920">
                <a:extLst>
                  <a:ext uri="{FF2B5EF4-FFF2-40B4-BE49-F238E27FC236}">
                    <a16:creationId xmlns:a16="http://schemas.microsoft.com/office/drawing/2014/main" id="{A7D698B8-2737-F20D-0A1C-F0449A1F20B2}"/>
                  </a:ext>
                </a:extLst>
              </p:cNvPr>
              <p:cNvSpPr>
                <a:spLocks noChangeShapeType="1"/>
              </p:cNvSpPr>
              <p:nvPr/>
            </p:nvSpPr>
            <p:spPr bwMode="auto">
              <a:xfrm rot="21480000" flipV="1">
                <a:off x="5220251" y="4458101"/>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9" name="Line 921">
                <a:extLst>
                  <a:ext uri="{FF2B5EF4-FFF2-40B4-BE49-F238E27FC236}">
                    <a16:creationId xmlns:a16="http://schemas.microsoft.com/office/drawing/2014/main" id="{26212D76-DB42-9B09-EBD3-426A2E9D4408}"/>
                  </a:ext>
                </a:extLst>
              </p:cNvPr>
              <p:cNvSpPr>
                <a:spLocks noChangeShapeType="1"/>
              </p:cNvSpPr>
              <p:nvPr/>
            </p:nvSpPr>
            <p:spPr bwMode="auto">
              <a:xfrm rot="21480000" flipV="1">
                <a:off x="5222578" y="4449689"/>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0" name="Line 922">
                <a:extLst>
                  <a:ext uri="{FF2B5EF4-FFF2-40B4-BE49-F238E27FC236}">
                    <a16:creationId xmlns:a16="http://schemas.microsoft.com/office/drawing/2014/main" id="{EAC70E45-B703-155C-1C31-F4F6BF52CE30}"/>
                  </a:ext>
                </a:extLst>
              </p:cNvPr>
              <p:cNvSpPr>
                <a:spLocks noChangeShapeType="1"/>
              </p:cNvSpPr>
              <p:nvPr/>
            </p:nvSpPr>
            <p:spPr bwMode="auto">
              <a:xfrm rot="21480000" flipV="1">
                <a:off x="5223997" y="4443752"/>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1" name="Line 923">
                <a:extLst>
                  <a:ext uri="{FF2B5EF4-FFF2-40B4-BE49-F238E27FC236}">
                    <a16:creationId xmlns:a16="http://schemas.microsoft.com/office/drawing/2014/main" id="{52353893-A1C3-88C4-0A9B-D1EEB7BC3D31}"/>
                  </a:ext>
                </a:extLst>
              </p:cNvPr>
              <p:cNvSpPr>
                <a:spLocks noChangeShapeType="1"/>
              </p:cNvSpPr>
              <p:nvPr/>
            </p:nvSpPr>
            <p:spPr bwMode="auto">
              <a:xfrm rot="21480000">
                <a:off x="5228064" y="4443593"/>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2" name="Line 924">
                <a:extLst>
                  <a:ext uri="{FF2B5EF4-FFF2-40B4-BE49-F238E27FC236}">
                    <a16:creationId xmlns:a16="http://schemas.microsoft.com/office/drawing/2014/main" id="{0496DA39-46F6-B8D0-F6D5-E144730E9E9C}"/>
                  </a:ext>
                </a:extLst>
              </p:cNvPr>
              <p:cNvSpPr>
                <a:spLocks noChangeShapeType="1"/>
              </p:cNvSpPr>
              <p:nvPr/>
            </p:nvSpPr>
            <p:spPr bwMode="auto">
              <a:xfrm rot="21480000">
                <a:off x="5233107" y="4443287"/>
                <a:ext cx="1251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3" name="Line 925">
                <a:extLst>
                  <a:ext uri="{FF2B5EF4-FFF2-40B4-BE49-F238E27FC236}">
                    <a16:creationId xmlns:a16="http://schemas.microsoft.com/office/drawing/2014/main" id="{7BA1EC7D-CA77-A32C-E1B5-E9B84BD140E8}"/>
                  </a:ext>
                </a:extLst>
              </p:cNvPr>
              <p:cNvSpPr>
                <a:spLocks noChangeShapeType="1"/>
              </p:cNvSpPr>
              <p:nvPr/>
            </p:nvSpPr>
            <p:spPr bwMode="auto">
              <a:xfrm rot="21480000" flipV="1">
                <a:off x="5245642" y="4444504"/>
                <a:ext cx="1334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4" name="Line 926">
                <a:extLst>
                  <a:ext uri="{FF2B5EF4-FFF2-40B4-BE49-F238E27FC236}">
                    <a16:creationId xmlns:a16="http://schemas.microsoft.com/office/drawing/2014/main" id="{5FAB492E-A657-06A6-9216-6342D2EF6EAD}"/>
                  </a:ext>
                </a:extLst>
              </p:cNvPr>
              <p:cNvSpPr>
                <a:spLocks noChangeShapeType="1"/>
              </p:cNvSpPr>
              <p:nvPr/>
            </p:nvSpPr>
            <p:spPr bwMode="auto">
              <a:xfrm rot="21480000">
                <a:off x="5258969" y="4444140"/>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5" name="Line 927">
                <a:extLst>
                  <a:ext uri="{FF2B5EF4-FFF2-40B4-BE49-F238E27FC236}">
                    <a16:creationId xmlns:a16="http://schemas.microsoft.com/office/drawing/2014/main" id="{2D890A4D-D605-ECD4-F647-C32AE3F17722}"/>
                  </a:ext>
                </a:extLst>
              </p:cNvPr>
              <p:cNvSpPr>
                <a:spLocks noChangeShapeType="1"/>
              </p:cNvSpPr>
              <p:nvPr/>
            </p:nvSpPr>
            <p:spPr bwMode="auto">
              <a:xfrm rot="21480000">
                <a:off x="5266546" y="4443891"/>
                <a:ext cx="6674"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6" name="Line 928">
                <a:extLst>
                  <a:ext uri="{FF2B5EF4-FFF2-40B4-BE49-F238E27FC236}">
                    <a16:creationId xmlns:a16="http://schemas.microsoft.com/office/drawing/2014/main" id="{9E31150B-2A73-667D-08F6-2182A4E34AB0}"/>
                  </a:ext>
                </a:extLst>
              </p:cNvPr>
              <p:cNvSpPr>
                <a:spLocks noChangeShapeType="1"/>
              </p:cNvSpPr>
              <p:nvPr/>
            </p:nvSpPr>
            <p:spPr bwMode="auto">
              <a:xfrm rot="21480000">
                <a:off x="5273319" y="444791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7" name="Line 929">
                <a:extLst>
                  <a:ext uri="{FF2B5EF4-FFF2-40B4-BE49-F238E27FC236}">
                    <a16:creationId xmlns:a16="http://schemas.microsoft.com/office/drawing/2014/main" id="{02F9327D-5E24-DA6F-74B0-DEC27C2B1071}"/>
                  </a:ext>
                </a:extLst>
              </p:cNvPr>
              <p:cNvSpPr>
                <a:spLocks noChangeShapeType="1"/>
              </p:cNvSpPr>
              <p:nvPr/>
            </p:nvSpPr>
            <p:spPr bwMode="auto">
              <a:xfrm rot="21480000">
                <a:off x="5275031" y="4449524"/>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8" name="Line 930">
                <a:extLst>
                  <a:ext uri="{FF2B5EF4-FFF2-40B4-BE49-F238E27FC236}">
                    <a16:creationId xmlns:a16="http://schemas.microsoft.com/office/drawing/2014/main" id="{DCC49845-70F7-2C61-C585-647CBF9310D7}"/>
                  </a:ext>
                </a:extLst>
              </p:cNvPr>
              <p:cNvSpPr>
                <a:spLocks noChangeShapeType="1"/>
              </p:cNvSpPr>
              <p:nvPr/>
            </p:nvSpPr>
            <p:spPr bwMode="auto">
              <a:xfrm rot="21480000" flipV="1">
                <a:off x="5276698" y="4449466"/>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9" name="Line 931">
                <a:extLst>
                  <a:ext uri="{FF2B5EF4-FFF2-40B4-BE49-F238E27FC236}">
                    <a16:creationId xmlns:a16="http://schemas.microsoft.com/office/drawing/2014/main" id="{D353EF7C-4B56-0B10-E090-3441783C3FC2}"/>
                  </a:ext>
                </a:extLst>
              </p:cNvPr>
              <p:cNvSpPr>
                <a:spLocks noChangeShapeType="1"/>
              </p:cNvSpPr>
              <p:nvPr/>
            </p:nvSpPr>
            <p:spPr bwMode="auto">
              <a:xfrm rot="21480000" flipV="1">
                <a:off x="5278322" y="4447755"/>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0" name="Line 932">
                <a:extLst>
                  <a:ext uri="{FF2B5EF4-FFF2-40B4-BE49-F238E27FC236}">
                    <a16:creationId xmlns:a16="http://schemas.microsoft.com/office/drawing/2014/main" id="{01BE8DAB-FC4F-9255-4408-BB525CFD0836}"/>
                  </a:ext>
                </a:extLst>
              </p:cNvPr>
              <p:cNvSpPr>
                <a:spLocks noChangeShapeType="1"/>
              </p:cNvSpPr>
              <p:nvPr/>
            </p:nvSpPr>
            <p:spPr bwMode="auto">
              <a:xfrm rot="21480000">
                <a:off x="5279127" y="444774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1" name="Line 933">
                <a:extLst>
                  <a:ext uri="{FF2B5EF4-FFF2-40B4-BE49-F238E27FC236}">
                    <a16:creationId xmlns:a16="http://schemas.microsoft.com/office/drawing/2014/main" id="{BBCC443D-AF80-FA90-3B85-A031F0CDEF7E}"/>
                  </a:ext>
                </a:extLst>
              </p:cNvPr>
              <p:cNvSpPr>
                <a:spLocks noChangeShapeType="1"/>
              </p:cNvSpPr>
              <p:nvPr/>
            </p:nvSpPr>
            <p:spPr bwMode="auto">
              <a:xfrm rot="21480000">
                <a:off x="5279125" y="4447639"/>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2" name="Line 934">
                <a:extLst>
                  <a:ext uri="{FF2B5EF4-FFF2-40B4-BE49-F238E27FC236}">
                    <a16:creationId xmlns:a16="http://schemas.microsoft.com/office/drawing/2014/main" id="{5E4828CF-CFB1-FBFF-C964-FA7A30AD9BC3}"/>
                  </a:ext>
                </a:extLst>
              </p:cNvPr>
              <p:cNvSpPr>
                <a:spLocks noChangeShapeType="1"/>
              </p:cNvSpPr>
              <p:nvPr/>
            </p:nvSpPr>
            <p:spPr bwMode="auto">
              <a:xfrm rot="21480000">
                <a:off x="5284960" y="4447377"/>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3" name="Line 935">
                <a:extLst>
                  <a:ext uri="{FF2B5EF4-FFF2-40B4-BE49-F238E27FC236}">
                    <a16:creationId xmlns:a16="http://schemas.microsoft.com/office/drawing/2014/main" id="{90385252-277D-06E9-E51D-7A55D04721E5}"/>
                  </a:ext>
                </a:extLst>
              </p:cNvPr>
              <p:cNvSpPr>
                <a:spLocks noChangeShapeType="1"/>
              </p:cNvSpPr>
              <p:nvPr/>
            </p:nvSpPr>
            <p:spPr bwMode="auto">
              <a:xfrm rot="21480000" flipV="1">
                <a:off x="5294074" y="4443750"/>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4" name="Line 936">
                <a:extLst>
                  <a:ext uri="{FF2B5EF4-FFF2-40B4-BE49-F238E27FC236}">
                    <a16:creationId xmlns:a16="http://schemas.microsoft.com/office/drawing/2014/main" id="{4D0EB47A-D357-23CA-33B1-42C45B847D3C}"/>
                  </a:ext>
                </a:extLst>
              </p:cNvPr>
              <p:cNvSpPr>
                <a:spLocks noChangeShapeType="1"/>
              </p:cNvSpPr>
              <p:nvPr/>
            </p:nvSpPr>
            <p:spPr bwMode="auto">
              <a:xfrm rot="21480000" flipH="1" flipV="1">
                <a:off x="5299781" y="4439479"/>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5" name="Line 937">
                <a:extLst>
                  <a:ext uri="{FF2B5EF4-FFF2-40B4-BE49-F238E27FC236}">
                    <a16:creationId xmlns:a16="http://schemas.microsoft.com/office/drawing/2014/main" id="{29D887EC-2BA5-3F5B-2E3B-2ED47A4F7D0C}"/>
                  </a:ext>
                </a:extLst>
              </p:cNvPr>
              <p:cNvSpPr>
                <a:spLocks noChangeShapeType="1"/>
              </p:cNvSpPr>
              <p:nvPr/>
            </p:nvSpPr>
            <p:spPr bwMode="auto">
              <a:xfrm rot="21480000" flipH="1" flipV="1">
                <a:off x="5293798" y="4435441"/>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6" name="Line 938">
                <a:extLst>
                  <a:ext uri="{FF2B5EF4-FFF2-40B4-BE49-F238E27FC236}">
                    <a16:creationId xmlns:a16="http://schemas.microsoft.com/office/drawing/2014/main" id="{9EB7A0A3-C448-5AC6-F9E3-9EDF842B3EE3}"/>
                  </a:ext>
                </a:extLst>
              </p:cNvPr>
              <p:cNvSpPr>
                <a:spLocks noChangeShapeType="1"/>
              </p:cNvSpPr>
              <p:nvPr/>
            </p:nvSpPr>
            <p:spPr bwMode="auto">
              <a:xfrm rot="21480000" flipH="1" flipV="1">
                <a:off x="5289513" y="4433115"/>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7" name="Line 939">
                <a:extLst>
                  <a:ext uri="{FF2B5EF4-FFF2-40B4-BE49-F238E27FC236}">
                    <a16:creationId xmlns:a16="http://schemas.microsoft.com/office/drawing/2014/main" id="{59F327C5-6D1B-6B53-12CC-21ED739436B4}"/>
                  </a:ext>
                </a:extLst>
              </p:cNvPr>
              <p:cNvSpPr>
                <a:spLocks noChangeShapeType="1"/>
              </p:cNvSpPr>
              <p:nvPr/>
            </p:nvSpPr>
            <p:spPr bwMode="auto">
              <a:xfrm rot="21480000" flipH="1">
                <a:off x="5278629" y="4433378"/>
                <a:ext cx="1084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8" name="Line 940">
                <a:extLst>
                  <a:ext uri="{FF2B5EF4-FFF2-40B4-BE49-F238E27FC236}">
                    <a16:creationId xmlns:a16="http://schemas.microsoft.com/office/drawing/2014/main" id="{A99B9051-F19B-7D63-841F-725F3C4F4926}"/>
                  </a:ext>
                </a:extLst>
              </p:cNvPr>
              <p:cNvSpPr>
                <a:spLocks noChangeShapeType="1"/>
              </p:cNvSpPr>
              <p:nvPr/>
            </p:nvSpPr>
            <p:spPr bwMode="auto">
              <a:xfrm rot="21480000" flipV="1">
                <a:off x="5278543" y="4428476"/>
                <a:ext cx="5005"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9" name="Line 941">
                <a:extLst>
                  <a:ext uri="{FF2B5EF4-FFF2-40B4-BE49-F238E27FC236}">
                    <a16:creationId xmlns:a16="http://schemas.microsoft.com/office/drawing/2014/main" id="{EE6F2D30-3613-3D2D-F167-587484C8DBFD}"/>
                  </a:ext>
                </a:extLst>
              </p:cNvPr>
              <p:cNvSpPr>
                <a:spLocks noChangeShapeType="1"/>
              </p:cNvSpPr>
              <p:nvPr/>
            </p:nvSpPr>
            <p:spPr bwMode="auto">
              <a:xfrm rot="21480000" flipV="1">
                <a:off x="5283353" y="4422276"/>
                <a:ext cx="1585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0" name="Line 942">
                <a:extLst>
                  <a:ext uri="{FF2B5EF4-FFF2-40B4-BE49-F238E27FC236}">
                    <a16:creationId xmlns:a16="http://schemas.microsoft.com/office/drawing/2014/main" id="{B33D6CB3-2DAB-07B1-1A9B-4945A59C5588}"/>
                  </a:ext>
                </a:extLst>
              </p:cNvPr>
              <p:cNvSpPr>
                <a:spLocks noChangeShapeType="1"/>
              </p:cNvSpPr>
              <p:nvPr/>
            </p:nvSpPr>
            <p:spPr bwMode="auto">
              <a:xfrm rot="21480000" flipV="1">
                <a:off x="5299052" y="4419426"/>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1" name="Line 943">
                <a:extLst>
                  <a:ext uri="{FF2B5EF4-FFF2-40B4-BE49-F238E27FC236}">
                    <a16:creationId xmlns:a16="http://schemas.microsoft.com/office/drawing/2014/main" id="{3973EF5C-3E64-BD17-4AAD-C860941229A8}"/>
                  </a:ext>
                </a:extLst>
              </p:cNvPr>
              <p:cNvSpPr>
                <a:spLocks noChangeShapeType="1"/>
              </p:cNvSpPr>
              <p:nvPr/>
            </p:nvSpPr>
            <p:spPr bwMode="auto">
              <a:xfrm rot="21480000" flipV="1">
                <a:off x="5303120" y="441598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2" name="Line 944">
                <a:extLst>
                  <a:ext uri="{FF2B5EF4-FFF2-40B4-BE49-F238E27FC236}">
                    <a16:creationId xmlns:a16="http://schemas.microsoft.com/office/drawing/2014/main" id="{EBD2303E-4C26-4C10-DA6D-97C28A87AF91}"/>
                  </a:ext>
                </a:extLst>
              </p:cNvPr>
              <p:cNvSpPr>
                <a:spLocks noChangeShapeType="1"/>
              </p:cNvSpPr>
              <p:nvPr/>
            </p:nvSpPr>
            <p:spPr bwMode="auto">
              <a:xfrm rot="21480000" flipH="1" flipV="1">
                <a:off x="5303018" y="441348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3" name="Line 945">
                <a:extLst>
                  <a:ext uri="{FF2B5EF4-FFF2-40B4-BE49-F238E27FC236}">
                    <a16:creationId xmlns:a16="http://schemas.microsoft.com/office/drawing/2014/main" id="{A19869A9-5ACD-318A-B2AF-771F9E2D5D32}"/>
                  </a:ext>
                </a:extLst>
              </p:cNvPr>
              <p:cNvSpPr>
                <a:spLocks noChangeShapeType="1"/>
              </p:cNvSpPr>
              <p:nvPr/>
            </p:nvSpPr>
            <p:spPr bwMode="auto">
              <a:xfrm rot="21480000" flipH="1" flipV="1">
                <a:off x="5298776" y="441192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4" name="Line 946">
                <a:extLst>
                  <a:ext uri="{FF2B5EF4-FFF2-40B4-BE49-F238E27FC236}">
                    <a16:creationId xmlns:a16="http://schemas.microsoft.com/office/drawing/2014/main" id="{2EB0831D-BF62-14C6-1336-F058A5A5BE7E}"/>
                  </a:ext>
                </a:extLst>
              </p:cNvPr>
              <p:cNvSpPr>
                <a:spLocks noChangeShapeType="1"/>
              </p:cNvSpPr>
              <p:nvPr/>
            </p:nvSpPr>
            <p:spPr bwMode="auto">
              <a:xfrm rot="21480000" flipH="1" flipV="1">
                <a:off x="5291198" y="4409625"/>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5" name="Line 947">
                <a:extLst>
                  <a:ext uri="{FF2B5EF4-FFF2-40B4-BE49-F238E27FC236}">
                    <a16:creationId xmlns:a16="http://schemas.microsoft.com/office/drawing/2014/main" id="{537E9583-2488-B7EC-5792-74539157E0E6}"/>
                  </a:ext>
                </a:extLst>
              </p:cNvPr>
              <p:cNvSpPr>
                <a:spLocks noChangeShapeType="1"/>
              </p:cNvSpPr>
              <p:nvPr/>
            </p:nvSpPr>
            <p:spPr bwMode="auto">
              <a:xfrm rot="21480000" flipH="1" flipV="1">
                <a:off x="5288524" y="4402294"/>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6" name="Line 948">
                <a:extLst>
                  <a:ext uri="{FF2B5EF4-FFF2-40B4-BE49-F238E27FC236}">
                    <a16:creationId xmlns:a16="http://schemas.microsoft.com/office/drawing/2014/main" id="{C7100323-9FDC-0D96-338F-C6605EBC63E4}"/>
                  </a:ext>
                </a:extLst>
              </p:cNvPr>
              <p:cNvSpPr>
                <a:spLocks noChangeShapeType="1"/>
              </p:cNvSpPr>
              <p:nvPr/>
            </p:nvSpPr>
            <p:spPr bwMode="auto">
              <a:xfrm rot="21480000" flipV="1">
                <a:off x="5288262" y="4394791"/>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7" name="Line 949">
                <a:extLst>
                  <a:ext uri="{FF2B5EF4-FFF2-40B4-BE49-F238E27FC236}">
                    <a16:creationId xmlns:a16="http://schemas.microsoft.com/office/drawing/2014/main" id="{A64CFBF9-6FE7-F4F1-0C59-F9443147F3F5}"/>
                  </a:ext>
                </a:extLst>
              </p:cNvPr>
              <p:cNvSpPr>
                <a:spLocks noChangeShapeType="1"/>
              </p:cNvSpPr>
              <p:nvPr/>
            </p:nvSpPr>
            <p:spPr bwMode="auto">
              <a:xfrm rot="21480000" flipV="1">
                <a:off x="5290558" y="4390448"/>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8" name="Line 950">
                <a:extLst>
                  <a:ext uri="{FF2B5EF4-FFF2-40B4-BE49-F238E27FC236}">
                    <a16:creationId xmlns:a16="http://schemas.microsoft.com/office/drawing/2014/main" id="{8AB53CFF-B0B3-DA1A-08E2-179B91725E47}"/>
                  </a:ext>
                </a:extLst>
              </p:cNvPr>
              <p:cNvSpPr>
                <a:spLocks noChangeShapeType="1"/>
              </p:cNvSpPr>
              <p:nvPr/>
            </p:nvSpPr>
            <p:spPr bwMode="auto">
              <a:xfrm rot="21480000" flipV="1">
                <a:off x="5297814" y="4380180"/>
                <a:ext cx="750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9" name="Line 951">
                <a:extLst>
                  <a:ext uri="{FF2B5EF4-FFF2-40B4-BE49-F238E27FC236}">
                    <a16:creationId xmlns:a16="http://schemas.microsoft.com/office/drawing/2014/main" id="{28FB1791-67EC-2F8F-9A07-C99E3C28688C}"/>
                  </a:ext>
                </a:extLst>
              </p:cNvPr>
              <p:cNvSpPr>
                <a:spLocks noChangeShapeType="1"/>
              </p:cNvSpPr>
              <p:nvPr/>
            </p:nvSpPr>
            <p:spPr bwMode="auto">
              <a:xfrm rot="21480000" flipV="1">
                <a:off x="5305043" y="4374199"/>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0" name="Line 952">
                <a:extLst>
                  <a:ext uri="{FF2B5EF4-FFF2-40B4-BE49-F238E27FC236}">
                    <a16:creationId xmlns:a16="http://schemas.microsoft.com/office/drawing/2014/main" id="{16F73133-8B9C-710A-DFE9-BF11DCEE2A6B}"/>
                  </a:ext>
                </a:extLst>
              </p:cNvPr>
              <p:cNvSpPr>
                <a:spLocks noChangeShapeType="1"/>
              </p:cNvSpPr>
              <p:nvPr/>
            </p:nvSpPr>
            <p:spPr bwMode="auto">
              <a:xfrm rot="21480000" flipH="1" flipV="1">
                <a:off x="5303171" y="4368392"/>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1" name="Line 953">
                <a:extLst>
                  <a:ext uri="{FF2B5EF4-FFF2-40B4-BE49-F238E27FC236}">
                    <a16:creationId xmlns:a16="http://schemas.microsoft.com/office/drawing/2014/main" id="{AE6FEA04-7D98-C440-1509-B0154FE43D19}"/>
                  </a:ext>
                </a:extLst>
              </p:cNvPr>
              <p:cNvSpPr>
                <a:spLocks noChangeShapeType="1"/>
              </p:cNvSpPr>
              <p:nvPr/>
            </p:nvSpPr>
            <p:spPr bwMode="auto">
              <a:xfrm rot="21480000" flipH="1" flipV="1">
                <a:off x="5297203" y="4366871"/>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2" name="Line 954">
                <a:extLst>
                  <a:ext uri="{FF2B5EF4-FFF2-40B4-BE49-F238E27FC236}">
                    <a16:creationId xmlns:a16="http://schemas.microsoft.com/office/drawing/2014/main" id="{E8B57CBA-9998-4BBD-D943-83FD71DA116E}"/>
                  </a:ext>
                </a:extLst>
              </p:cNvPr>
              <p:cNvSpPr>
                <a:spLocks noChangeShapeType="1"/>
              </p:cNvSpPr>
              <p:nvPr/>
            </p:nvSpPr>
            <p:spPr bwMode="auto">
              <a:xfrm rot="21480000" flipH="1">
                <a:off x="5285602" y="4367176"/>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3" name="Line 955">
                <a:extLst>
                  <a:ext uri="{FF2B5EF4-FFF2-40B4-BE49-F238E27FC236}">
                    <a16:creationId xmlns:a16="http://schemas.microsoft.com/office/drawing/2014/main" id="{BC8438CA-11F4-943C-4DB5-A2903614B4B0}"/>
                  </a:ext>
                </a:extLst>
              </p:cNvPr>
              <p:cNvSpPr>
                <a:spLocks noChangeShapeType="1"/>
              </p:cNvSpPr>
              <p:nvPr/>
            </p:nvSpPr>
            <p:spPr bwMode="auto">
              <a:xfrm rot="21480000" flipH="1" flipV="1">
                <a:off x="5279811" y="4369984"/>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4" name="Line 956">
                <a:extLst>
                  <a:ext uri="{FF2B5EF4-FFF2-40B4-BE49-F238E27FC236}">
                    <a16:creationId xmlns:a16="http://schemas.microsoft.com/office/drawing/2014/main" id="{313D3667-AF4A-9432-99D8-05C2F70F3980}"/>
                  </a:ext>
                </a:extLst>
              </p:cNvPr>
              <p:cNvSpPr>
                <a:spLocks noChangeShapeType="1"/>
              </p:cNvSpPr>
              <p:nvPr/>
            </p:nvSpPr>
            <p:spPr bwMode="auto">
              <a:xfrm rot="21480000" flipV="1">
                <a:off x="5279711" y="4367585"/>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5" name="Line 957">
                <a:extLst>
                  <a:ext uri="{FF2B5EF4-FFF2-40B4-BE49-F238E27FC236}">
                    <a16:creationId xmlns:a16="http://schemas.microsoft.com/office/drawing/2014/main" id="{B8006EB1-939C-FCAE-E902-962AF6D90CE4}"/>
                  </a:ext>
                </a:extLst>
              </p:cNvPr>
              <p:cNvSpPr>
                <a:spLocks noChangeShapeType="1"/>
              </p:cNvSpPr>
              <p:nvPr/>
            </p:nvSpPr>
            <p:spPr bwMode="auto">
              <a:xfrm rot="21480000" flipV="1">
                <a:off x="5279521" y="4359202"/>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6" name="Line 958">
                <a:extLst>
                  <a:ext uri="{FF2B5EF4-FFF2-40B4-BE49-F238E27FC236}">
                    <a16:creationId xmlns:a16="http://schemas.microsoft.com/office/drawing/2014/main" id="{BEF2C0FD-EB37-C130-23FC-CF03F333CD3B}"/>
                  </a:ext>
                </a:extLst>
              </p:cNvPr>
              <p:cNvSpPr>
                <a:spLocks noChangeShapeType="1"/>
              </p:cNvSpPr>
              <p:nvPr/>
            </p:nvSpPr>
            <p:spPr bwMode="auto">
              <a:xfrm rot="21480000" flipV="1">
                <a:off x="5281790" y="4354157"/>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7" name="Line 959">
                <a:extLst>
                  <a:ext uri="{FF2B5EF4-FFF2-40B4-BE49-F238E27FC236}">
                    <a16:creationId xmlns:a16="http://schemas.microsoft.com/office/drawing/2014/main" id="{1239679F-4435-3F28-31F9-A62B30125FF0}"/>
                  </a:ext>
                </a:extLst>
              </p:cNvPr>
              <p:cNvSpPr>
                <a:spLocks noChangeShapeType="1"/>
              </p:cNvSpPr>
              <p:nvPr/>
            </p:nvSpPr>
            <p:spPr bwMode="auto">
              <a:xfrm rot="21480000" flipH="1" flipV="1">
                <a:off x="5280825" y="4351671"/>
                <a:ext cx="83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8" name="Line 960">
                <a:extLst>
                  <a:ext uri="{FF2B5EF4-FFF2-40B4-BE49-F238E27FC236}">
                    <a16:creationId xmlns:a16="http://schemas.microsoft.com/office/drawing/2014/main" id="{118401E7-84F8-8BE4-5557-7A437E510E6B}"/>
                  </a:ext>
                </a:extLst>
              </p:cNvPr>
              <p:cNvSpPr>
                <a:spLocks noChangeShapeType="1"/>
              </p:cNvSpPr>
              <p:nvPr/>
            </p:nvSpPr>
            <p:spPr bwMode="auto">
              <a:xfrm rot="21480000" flipH="1">
                <a:off x="5277445" y="4351744"/>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9" name="Line 961">
                <a:extLst>
                  <a:ext uri="{FF2B5EF4-FFF2-40B4-BE49-F238E27FC236}">
                    <a16:creationId xmlns:a16="http://schemas.microsoft.com/office/drawing/2014/main" id="{70D73027-940F-35B1-7D4B-A3D7EF7ED377}"/>
                  </a:ext>
                </a:extLst>
              </p:cNvPr>
              <p:cNvSpPr>
                <a:spLocks noChangeShapeType="1"/>
              </p:cNvSpPr>
              <p:nvPr/>
            </p:nvSpPr>
            <p:spPr bwMode="auto">
              <a:xfrm rot="21480000" flipH="1">
                <a:off x="5274944" y="435184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0" name="Line 962">
                <a:extLst>
                  <a:ext uri="{FF2B5EF4-FFF2-40B4-BE49-F238E27FC236}">
                    <a16:creationId xmlns:a16="http://schemas.microsoft.com/office/drawing/2014/main" id="{55BF1FD9-1F57-E217-EB35-F6BA601307ED}"/>
                  </a:ext>
                </a:extLst>
              </p:cNvPr>
              <p:cNvSpPr>
                <a:spLocks noChangeShapeType="1"/>
              </p:cNvSpPr>
              <p:nvPr/>
            </p:nvSpPr>
            <p:spPr bwMode="auto">
              <a:xfrm rot="21480000" flipH="1" flipV="1">
                <a:off x="5271580" y="435028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1" name="Line 963">
                <a:extLst>
                  <a:ext uri="{FF2B5EF4-FFF2-40B4-BE49-F238E27FC236}">
                    <a16:creationId xmlns:a16="http://schemas.microsoft.com/office/drawing/2014/main" id="{910AF058-78C8-654C-49BE-7AAC77CA1EEC}"/>
                  </a:ext>
                </a:extLst>
              </p:cNvPr>
              <p:cNvSpPr>
                <a:spLocks noChangeShapeType="1"/>
              </p:cNvSpPr>
              <p:nvPr/>
            </p:nvSpPr>
            <p:spPr bwMode="auto">
              <a:xfrm rot="21480000" flipV="1">
                <a:off x="5271406" y="4341999"/>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2" name="Line 964">
                <a:extLst>
                  <a:ext uri="{FF2B5EF4-FFF2-40B4-BE49-F238E27FC236}">
                    <a16:creationId xmlns:a16="http://schemas.microsoft.com/office/drawing/2014/main" id="{EFD0AF56-CFD9-8FE3-D1ED-79568D43CEE3}"/>
                  </a:ext>
                </a:extLst>
              </p:cNvPr>
              <p:cNvSpPr>
                <a:spLocks noChangeShapeType="1"/>
              </p:cNvSpPr>
              <p:nvPr/>
            </p:nvSpPr>
            <p:spPr bwMode="auto">
              <a:xfrm rot="21480000" flipV="1">
                <a:off x="5271056" y="4330253"/>
                <a:ext cx="417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3" name="Line 965">
                <a:extLst>
                  <a:ext uri="{FF2B5EF4-FFF2-40B4-BE49-F238E27FC236}">
                    <a16:creationId xmlns:a16="http://schemas.microsoft.com/office/drawing/2014/main" id="{ACCC53BB-750A-6664-01EA-1A2FDE4BE732}"/>
                  </a:ext>
                </a:extLst>
              </p:cNvPr>
              <p:cNvSpPr>
                <a:spLocks noChangeShapeType="1"/>
              </p:cNvSpPr>
              <p:nvPr/>
            </p:nvSpPr>
            <p:spPr bwMode="auto">
              <a:xfrm rot="21480000" flipH="1" flipV="1">
                <a:off x="5274028" y="4321024"/>
                <a:ext cx="834"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4" name="Line 966">
                <a:extLst>
                  <a:ext uri="{FF2B5EF4-FFF2-40B4-BE49-F238E27FC236}">
                    <a16:creationId xmlns:a16="http://schemas.microsoft.com/office/drawing/2014/main" id="{BECB91FB-A9C7-37D3-FC64-80AD77CD1BE6}"/>
                  </a:ext>
                </a:extLst>
              </p:cNvPr>
              <p:cNvSpPr>
                <a:spLocks noChangeShapeType="1"/>
              </p:cNvSpPr>
              <p:nvPr/>
            </p:nvSpPr>
            <p:spPr bwMode="auto">
              <a:xfrm rot="21480000">
                <a:off x="5273868" y="432104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5" name="Line 967">
                <a:extLst>
                  <a:ext uri="{FF2B5EF4-FFF2-40B4-BE49-F238E27FC236}">
                    <a16:creationId xmlns:a16="http://schemas.microsoft.com/office/drawing/2014/main" id="{3C325826-DE5B-68FD-004F-C2D241E316BC}"/>
                  </a:ext>
                </a:extLst>
              </p:cNvPr>
              <p:cNvSpPr>
                <a:spLocks noChangeShapeType="1"/>
              </p:cNvSpPr>
              <p:nvPr/>
            </p:nvSpPr>
            <p:spPr bwMode="auto">
              <a:xfrm rot="21480000" flipV="1">
                <a:off x="5273762" y="4315000"/>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6" name="Line 968">
                <a:extLst>
                  <a:ext uri="{FF2B5EF4-FFF2-40B4-BE49-F238E27FC236}">
                    <a16:creationId xmlns:a16="http://schemas.microsoft.com/office/drawing/2014/main" id="{47848F1A-E2CA-1888-E830-C953AC190DB6}"/>
                  </a:ext>
                </a:extLst>
              </p:cNvPr>
              <p:cNvSpPr>
                <a:spLocks noChangeShapeType="1"/>
              </p:cNvSpPr>
              <p:nvPr/>
            </p:nvSpPr>
            <p:spPr bwMode="auto">
              <a:xfrm rot="21480000" flipV="1">
                <a:off x="5285262" y="4310555"/>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7" name="Line 969">
                <a:extLst>
                  <a:ext uri="{FF2B5EF4-FFF2-40B4-BE49-F238E27FC236}">
                    <a16:creationId xmlns:a16="http://schemas.microsoft.com/office/drawing/2014/main" id="{DDBF6A22-9AE4-849E-6534-A14B8DF369A6}"/>
                  </a:ext>
                </a:extLst>
              </p:cNvPr>
              <p:cNvSpPr>
                <a:spLocks noChangeShapeType="1"/>
              </p:cNvSpPr>
              <p:nvPr/>
            </p:nvSpPr>
            <p:spPr bwMode="auto">
              <a:xfrm rot="21480000" flipV="1">
                <a:off x="5289228" y="4302934"/>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8" name="Line 970">
                <a:extLst>
                  <a:ext uri="{FF2B5EF4-FFF2-40B4-BE49-F238E27FC236}">
                    <a16:creationId xmlns:a16="http://schemas.microsoft.com/office/drawing/2014/main" id="{3C657CF7-DA7F-5E69-F943-4C5A8B3D46BC}"/>
                  </a:ext>
                </a:extLst>
              </p:cNvPr>
              <p:cNvSpPr>
                <a:spLocks noChangeShapeType="1"/>
              </p:cNvSpPr>
              <p:nvPr/>
            </p:nvSpPr>
            <p:spPr bwMode="auto">
              <a:xfrm rot="21480000" flipH="1" flipV="1">
                <a:off x="5290634" y="4295401"/>
                <a:ext cx="83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9" name="Line 971">
                <a:extLst>
                  <a:ext uri="{FF2B5EF4-FFF2-40B4-BE49-F238E27FC236}">
                    <a16:creationId xmlns:a16="http://schemas.microsoft.com/office/drawing/2014/main" id="{755B87EE-CC2C-8BA4-C376-CBBF2EF2193B}"/>
                  </a:ext>
                </a:extLst>
              </p:cNvPr>
              <p:cNvSpPr>
                <a:spLocks noChangeShapeType="1"/>
              </p:cNvSpPr>
              <p:nvPr/>
            </p:nvSpPr>
            <p:spPr bwMode="auto">
              <a:xfrm rot="21480000" flipH="1" flipV="1">
                <a:off x="5279268" y="4273089"/>
                <a:ext cx="10845" cy="2252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0" name="Line 972">
                <a:extLst>
                  <a:ext uri="{FF2B5EF4-FFF2-40B4-BE49-F238E27FC236}">
                    <a16:creationId xmlns:a16="http://schemas.microsoft.com/office/drawing/2014/main" id="{B8B79E6F-B15C-AEB6-FB7E-805D3A8912E9}"/>
                  </a:ext>
                </a:extLst>
              </p:cNvPr>
              <p:cNvSpPr>
                <a:spLocks noChangeShapeType="1"/>
              </p:cNvSpPr>
              <p:nvPr/>
            </p:nvSpPr>
            <p:spPr bwMode="auto">
              <a:xfrm rot="21480000" flipH="1">
                <a:off x="5278044" y="4273300"/>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1" name="Line 973">
                <a:extLst>
                  <a:ext uri="{FF2B5EF4-FFF2-40B4-BE49-F238E27FC236}">
                    <a16:creationId xmlns:a16="http://schemas.microsoft.com/office/drawing/2014/main" id="{BFD75262-194C-D648-F135-493442979E9A}"/>
                  </a:ext>
                </a:extLst>
              </p:cNvPr>
              <p:cNvSpPr>
                <a:spLocks noChangeShapeType="1"/>
              </p:cNvSpPr>
              <p:nvPr/>
            </p:nvSpPr>
            <p:spPr bwMode="auto">
              <a:xfrm rot="21480000" flipH="1" flipV="1">
                <a:off x="5276347" y="4271676"/>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2" name="Line 974">
                <a:extLst>
                  <a:ext uri="{FF2B5EF4-FFF2-40B4-BE49-F238E27FC236}">
                    <a16:creationId xmlns:a16="http://schemas.microsoft.com/office/drawing/2014/main" id="{73DDD61A-ECF7-0B7A-93D2-426FE0B3B7D6}"/>
                  </a:ext>
                </a:extLst>
              </p:cNvPr>
              <p:cNvSpPr>
                <a:spLocks noChangeShapeType="1"/>
              </p:cNvSpPr>
              <p:nvPr/>
            </p:nvSpPr>
            <p:spPr bwMode="auto">
              <a:xfrm rot="21480000" flipH="1">
                <a:off x="5274651" y="4271734"/>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3" name="Line 975">
                <a:extLst>
                  <a:ext uri="{FF2B5EF4-FFF2-40B4-BE49-F238E27FC236}">
                    <a16:creationId xmlns:a16="http://schemas.microsoft.com/office/drawing/2014/main" id="{D3707E82-9EAA-2607-D8FF-9BAF5EB8FF0D}"/>
                  </a:ext>
                </a:extLst>
              </p:cNvPr>
              <p:cNvSpPr>
                <a:spLocks noChangeShapeType="1"/>
              </p:cNvSpPr>
              <p:nvPr/>
            </p:nvSpPr>
            <p:spPr bwMode="auto">
              <a:xfrm rot="21480000" flipH="1" flipV="1">
                <a:off x="5272925" y="4268457"/>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4" name="Line 976">
                <a:extLst>
                  <a:ext uri="{FF2B5EF4-FFF2-40B4-BE49-F238E27FC236}">
                    <a16:creationId xmlns:a16="http://schemas.microsoft.com/office/drawing/2014/main" id="{52D56940-BA01-9AAA-D213-3DFD5EF438A0}"/>
                  </a:ext>
                </a:extLst>
              </p:cNvPr>
              <p:cNvSpPr>
                <a:spLocks noChangeShapeType="1"/>
              </p:cNvSpPr>
              <p:nvPr/>
            </p:nvSpPr>
            <p:spPr bwMode="auto">
              <a:xfrm rot="21480000" flipV="1">
                <a:off x="5272824" y="4265985"/>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5" name="Line 977">
                <a:extLst>
                  <a:ext uri="{FF2B5EF4-FFF2-40B4-BE49-F238E27FC236}">
                    <a16:creationId xmlns:a16="http://schemas.microsoft.com/office/drawing/2014/main" id="{EA3F9D91-44B3-3A85-BDCC-914FCCB6902E}"/>
                  </a:ext>
                </a:extLst>
              </p:cNvPr>
              <p:cNvSpPr>
                <a:spLocks noChangeShapeType="1"/>
              </p:cNvSpPr>
              <p:nvPr/>
            </p:nvSpPr>
            <p:spPr bwMode="auto">
              <a:xfrm rot="21480000" flipV="1">
                <a:off x="5272750" y="426428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6" name="Line 978">
                <a:extLst>
                  <a:ext uri="{FF2B5EF4-FFF2-40B4-BE49-F238E27FC236}">
                    <a16:creationId xmlns:a16="http://schemas.microsoft.com/office/drawing/2014/main" id="{8376A707-BB49-3659-6D68-2F0516953C09}"/>
                  </a:ext>
                </a:extLst>
              </p:cNvPr>
              <p:cNvSpPr>
                <a:spLocks noChangeShapeType="1"/>
              </p:cNvSpPr>
              <p:nvPr/>
            </p:nvSpPr>
            <p:spPr bwMode="auto">
              <a:xfrm rot="21480000">
                <a:off x="5274388" y="4264202"/>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7" name="Line 979">
                <a:extLst>
                  <a:ext uri="{FF2B5EF4-FFF2-40B4-BE49-F238E27FC236}">
                    <a16:creationId xmlns:a16="http://schemas.microsoft.com/office/drawing/2014/main" id="{0741CC7C-27F7-EDAC-50E5-54FCAEDD5FBD}"/>
                  </a:ext>
                </a:extLst>
              </p:cNvPr>
              <p:cNvSpPr>
                <a:spLocks noChangeShapeType="1"/>
              </p:cNvSpPr>
              <p:nvPr/>
            </p:nvSpPr>
            <p:spPr bwMode="auto">
              <a:xfrm rot="21480000" flipV="1">
                <a:off x="5277695" y="4262475"/>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8" name="Line 980">
                <a:extLst>
                  <a:ext uri="{FF2B5EF4-FFF2-40B4-BE49-F238E27FC236}">
                    <a16:creationId xmlns:a16="http://schemas.microsoft.com/office/drawing/2014/main" id="{BEE3D9DD-250F-3425-9B84-366533461966}"/>
                  </a:ext>
                </a:extLst>
              </p:cNvPr>
              <p:cNvSpPr>
                <a:spLocks noChangeShapeType="1"/>
              </p:cNvSpPr>
              <p:nvPr/>
            </p:nvSpPr>
            <p:spPr bwMode="auto">
              <a:xfrm rot="21480000" flipH="1" flipV="1">
                <a:off x="5275649" y="4242489"/>
                <a:ext cx="1668" cy="2002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9" name="Line 981">
                <a:extLst>
                  <a:ext uri="{FF2B5EF4-FFF2-40B4-BE49-F238E27FC236}">
                    <a16:creationId xmlns:a16="http://schemas.microsoft.com/office/drawing/2014/main" id="{07C6FF8B-2959-F09A-FAAA-40F2C6413C51}"/>
                  </a:ext>
                </a:extLst>
              </p:cNvPr>
              <p:cNvSpPr>
                <a:spLocks noChangeShapeType="1"/>
              </p:cNvSpPr>
              <p:nvPr/>
            </p:nvSpPr>
            <p:spPr bwMode="auto">
              <a:xfrm rot="21480000" flipV="1">
                <a:off x="5275197" y="4236614"/>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0" name="Line 982">
                <a:extLst>
                  <a:ext uri="{FF2B5EF4-FFF2-40B4-BE49-F238E27FC236}">
                    <a16:creationId xmlns:a16="http://schemas.microsoft.com/office/drawing/2014/main" id="{3FC20D8B-77A3-18CF-F8BE-EABECC064AF3}"/>
                  </a:ext>
                </a:extLst>
              </p:cNvPr>
              <p:cNvSpPr>
                <a:spLocks noChangeShapeType="1"/>
              </p:cNvSpPr>
              <p:nvPr/>
            </p:nvSpPr>
            <p:spPr bwMode="auto">
              <a:xfrm rot="21480000" flipV="1">
                <a:off x="5279234" y="4234802"/>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1" name="Line 983">
                <a:extLst>
                  <a:ext uri="{FF2B5EF4-FFF2-40B4-BE49-F238E27FC236}">
                    <a16:creationId xmlns:a16="http://schemas.microsoft.com/office/drawing/2014/main" id="{58ACD054-BCDA-A380-FAB2-76B75B00F2BF}"/>
                  </a:ext>
                </a:extLst>
              </p:cNvPr>
              <p:cNvSpPr>
                <a:spLocks noChangeShapeType="1"/>
              </p:cNvSpPr>
              <p:nvPr/>
            </p:nvSpPr>
            <p:spPr bwMode="auto">
              <a:xfrm rot="21480000">
                <a:off x="5283432" y="4234641"/>
                <a:ext cx="500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2" name="Line 984">
                <a:extLst>
                  <a:ext uri="{FF2B5EF4-FFF2-40B4-BE49-F238E27FC236}">
                    <a16:creationId xmlns:a16="http://schemas.microsoft.com/office/drawing/2014/main" id="{AC20EAE9-3873-86B6-32ED-F93B028BC938}"/>
                  </a:ext>
                </a:extLst>
              </p:cNvPr>
              <p:cNvSpPr>
                <a:spLocks noChangeShapeType="1"/>
              </p:cNvSpPr>
              <p:nvPr/>
            </p:nvSpPr>
            <p:spPr bwMode="auto">
              <a:xfrm rot="21480000">
                <a:off x="5288609" y="4237815"/>
                <a:ext cx="4171"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3" name="Line 985">
                <a:extLst>
                  <a:ext uri="{FF2B5EF4-FFF2-40B4-BE49-F238E27FC236}">
                    <a16:creationId xmlns:a16="http://schemas.microsoft.com/office/drawing/2014/main" id="{9CE7B0FE-3EDB-554A-EC55-5D2C96D7A3E5}"/>
                  </a:ext>
                </a:extLst>
              </p:cNvPr>
              <p:cNvSpPr>
                <a:spLocks noChangeShapeType="1"/>
              </p:cNvSpPr>
              <p:nvPr/>
            </p:nvSpPr>
            <p:spPr bwMode="auto">
              <a:xfrm rot="21480000" flipV="1">
                <a:off x="5292578" y="4226245"/>
                <a:ext cx="37541"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4" name="Line 986">
                <a:extLst>
                  <a:ext uri="{FF2B5EF4-FFF2-40B4-BE49-F238E27FC236}">
                    <a16:creationId xmlns:a16="http://schemas.microsoft.com/office/drawing/2014/main" id="{74F6BE1E-67A0-6F12-99B8-EE84C0134417}"/>
                  </a:ext>
                </a:extLst>
              </p:cNvPr>
              <p:cNvSpPr>
                <a:spLocks noChangeShapeType="1"/>
              </p:cNvSpPr>
              <p:nvPr/>
            </p:nvSpPr>
            <p:spPr bwMode="auto">
              <a:xfrm rot="21480000" flipV="1">
                <a:off x="5329579" y="4212780"/>
                <a:ext cx="17519"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5" name="Line 987">
                <a:extLst>
                  <a:ext uri="{FF2B5EF4-FFF2-40B4-BE49-F238E27FC236}">
                    <a16:creationId xmlns:a16="http://schemas.microsoft.com/office/drawing/2014/main" id="{56219320-01CF-F48D-86AC-BDF378A3F5E2}"/>
                  </a:ext>
                </a:extLst>
              </p:cNvPr>
              <p:cNvSpPr>
                <a:spLocks noChangeShapeType="1"/>
              </p:cNvSpPr>
              <p:nvPr/>
            </p:nvSpPr>
            <p:spPr bwMode="auto">
              <a:xfrm rot="21480000" flipH="1" flipV="1">
                <a:off x="5344842" y="4191657"/>
                <a:ext cx="1668" cy="2085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6" name="Line 988">
                <a:extLst>
                  <a:ext uri="{FF2B5EF4-FFF2-40B4-BE49-F238E27FC236}">
                    <a16:creationId xmlns:a16="http://schemas.microsoft.com/office/drawing/2014/main" id="{FE462D64-8982-D1DB-8F7D-4B56D360C678}"/>
                  </a:ext>
                </a:extLst>
              </p:cNvPr>
              <p:cNvSpPr>
                <a:spLocks noChangeShapeType="1"/>
              </p:cNvSpPr>
              <p:nvPr/>
            </p:nvSpPr>
            <p:spPr bwMode="auto">
              <a:xfrm rot="21480000" flipV="1">
                <a:off x="5344405" y="4187464"/>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7" name="Line 989">
                <a:extLst>
                  <a:ext uri="{FF2B5EF4-FFF2-40B4-BE49-F238E27FC236}">
                    <a16:creationId xmlns:a16="http://schemas.microsoft.com/office/drawing/2014/main" id="{DC379F0E-AB91-2D24-E843-512E4A45C461}"/>
                  </a:ext>
                </a:extLst>
              </p:cNvPr>
              <p:cNvSpPr>
                <a:spLocks noChangeShapeType="1"/>
              </p:cNvSpPr>
              <p:nvPr/>
            </p:nvSpPr>
            <p:spPr bwMode="auto">
              <a:xfrm rot="21480000" flipV="1">
                <a:off x="5347593" y="4183063"/>
                <a:ext cx="1001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8" name="Line 990">
                <a:extLst>
                  <a:ext uri="{FF2B5EF4-FFF2-40B4-BE49-F238E27FC236}">
                    <a16:creationId xmlns:a16="http://schemas.microsoft.com/office/drawing/2014/main" id="{22D221DC-75DB-2078-6855-7B39843D4142}"/>
                  </a:ext>
                </a:extLst>
              </p:cNvPr>
              <p:cNvSpPr>
                <a:spLocks noChangeShapeType="1"/>
              </p:cNvSpPr>
              <p:nvPr/>
            </p:nvSpPr>
            <p:spPr bwMode="auto">
              <a:xfrm rot="21480000" flipV="1">
                <a:off x="5357395" y="4175311"/>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9" name="Line 991">
                <a:extLst>
                  <a:ext uri="{FF2B5EF4-FFF2-40B4-BE49-F238E27FC236}">
                    <a16:creationId xmlns:a16="http://schemas.microsoft.com/office/drawing/2014/main" id="{6687B7F2-0EE5-A34B-A844-2D1888B96F3E}"/>
                  </a:ext>
                </a:extLst>
              </p:cNvPr>
              <p:cNvSpPr>
                <a:spLocks noChangeShapeType="1"/>
              </p:cNvSpPr>
              <p:nvPr/>
            </p:nvSpPr>
            <p:spPr bwMode="auto">
              <a:xfrm rot="21480000" flipV="1">
                <a:off x="5361303" y="4167734"/>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0" name="Line 992">
                <a:extLst>
                  <a:ext uri="{FF2B5EF4-FFF2-40B4-BE49-F238E27FC236}">
                    <a16:creationId xmlns:a16="http://schemas.microsoft.com/office/drawing/2014/main" id="{4FAF7486-5292-14A3-5798-852B6AC5D56F}"/>
                  </a:ext>
                </a:extLst>
              </p:cNvPr>
              <p:cNvSpPr>
                <a:spLocks noChangeShapeType="1"/>
              </p:cNvSpPr>
              <p:nvPr/>
            </p:nvSpPr>
            <p:spPr bwMode="auto">
              <a:xfrm rot="21480000" flipH="1" flipV="1">
                <a:off x="5358554" y="4161108"/>
                <a:ext cx="2503"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1" name="Line 993">
                <a:extLst>
                  <a:ext uri="{FF2B5EF4-FFF2-40B4-BE49-F238E27FC236}">
                    <a16:creationId xmlns:a16="http://schemas.microsoft.com/office/drawing/2014/main" id="{764031C2-B7A2-C4C9-59F3-E6DF7F1A1740}"/>
                  </a:ext>
                </a:extLst>
              </p:cNvPr>
              <p:cNvSpPr>
                <a:spLocks noChangeShapeType="1"/>
              </p:cNvSpPr>
              <p:nvPr/>
            </p:nvSpPr>
            <p:spPr bwMode="auto">
              <a:xfrm rot="21480000" flipH="1" flipV="1">
                <a:off x="5354181" y="4156223"/>
                <a:ext cx="4171"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2" name="Line 994">
                <a:extLst>
                  <a:ext uri="{FF2B5EF4-FFF2-40B4-BE49-F238E27FC236}">
                    <a16:creationId xmlns:a16="http://schemas.microsoft.com/office/drawing/2014/main" id="{936B2A15-B2D4-236A-C661-83962F173997}"/>
                  </a:ext>
                </a:extLst>
              </p:cNvPr>
              <p:cNvSpPr>
                <a:spLocks noChangeShapeType="1"/>
              </p:cNvSpPr>
              <p:nvPr/>
            </p:nvSpPr>
            <p:spPr bwMode="auto">
              <a:xfrm rot="21480000" flipH="1" flipV="1">
                <a:off x="5348213" y="4153897"/>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3" name="Line 995">
                <a:extLst>
                  <a:ext uri="{FF2B5EF4-FFF2-40B4-BE49-F238E27FC236}">
                    <a16:creationId xmlns:a16="http://schemas.microsoft.com/office/drawing/2014/main" id="{9B72FF90-DBA1-767C-6B22-C69BD814C39F}"/>
                  </a:ext>
                </a:extLst>
              </p:cNvPr>
              <p:cNvSpPr>
                <a:spLocks noChangeShapeType="1"/>
              </p:cNvSpPr>
              <p:nvPr/>
            </p:nvSpPr>
            <p:spPr bwMode="auto">
              <a:xfrm rot="21480000" flipV="1">
                <a:off x="5347996" y="4143977"/>
                <a:ext cx="834"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4" name="Line 996">
                <a:extLst>
                  <a:ext uri="{FF2B5EF4-FFF2-40B4-BE49-F238E27FC236}">
                    <a16:creationId xmlns:a16="http://schemas.microsoft.com/office/drawing/2014/main" id="{52264A03-A15D-2365-C6DF-20FAC104243B}"/>
                  </a:ext>
                </a:extLst>
              </p:cNvPr>
              <p:cNvSpPr>
                <a:spLocks noChangeShapeType="1"/>
              </p:cNvSpPr>
              <p:nvPr/>
            </p:nvSpPr>
            <p:spPr bwMode="auto">
              <a:xfrm rot="21480000" flipH="1" flipV="1">
                <a:off x="5345964" y="4133167"/>
                <a:ext cx="2503"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5" name="Line 997">
                <a:extLst>
                  <a:ext uri="{FF2B5EF4-FFF2-40B4-BE49-F238E27FC236}">
                    <a16:creationId xmlns:a16="http://schemas.microsoft.com/office/drawing/2014/main" id="{89BB245C-AC6F-7912-6087-287BF30D03DD}"/>
                  </a:ext>
                </a:extLst>
              </p:cNvPr>
              <p:cNvSpPr>
                <a:spLocks noChangeShapeType="1"/>
              </p:cNvSpPr>
              <p:nvPr/>
            </p:nvSpPr>
            <p:spPr bwMode="auto">
              <a:xfrm rot="21480000" flipH="1" flipV="1">
                <a:off x="5339792" y="4124976"/>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6" name="Line 998">
                <a:extLst>
                  <a:ext uri="{FF2B5EF4-FFF2-40B4-BE49-F238E27FC236}">
                    <a16:creationId xmlns:a16="http://schemas.microsoft.com/office/drawing/2014/main" id="{F5E1CB61-02B4-737D-C089-646BD9957B32}"/>
                  </a:ext>
                </a:extLst>
              </p:cNvPr>
              <p:cNvSpPr>
                <a:spLocks noChangeShapeType="1"/>
              </p:cNvSpPr>
              <p:nvPr/>
            </p:nvSpPr>
            <p:spPr bwMode="auto">
              <a:xfrm rot="21480000" flipH="1" flipV="1">
                <a:off x="5332084" y="4121876"/>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7" name="Line 999">
                <a:extLst>
                  <a:ext uri="{FF2B5EF4-FFF2-40B4-BE49-F238E27FC236}">
                    <a16:creationId xmlns:a16="http://schemas.microsoft.com/office/drawing/2014/main" id="{BD65AED0-AD93-80CF-1579-27266BBB4893}"/>
                  </a:ext>
                </a:extLst>
              </p:cNvPr>
              <p:cNvSpPr>
                <a:spLocks noChangeShapeType="1"/>
              </p:cNvSpPr>
              <p:nvPr/>
            </p:nvSpPr>
            <p:spPr bwMode="auto">
              <a:xfrm rot="21480000" flipH="1">
                <a:off x="5320382" y="4122211"/>
                <a:ext cx="11679"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8" name="Line 1000">
                <a:extLst>
                  <a:ext uri="{FF2B5EF4-FFF2-40B4-BE49-F238E27FC236}">
                    <a16:creationId xmlns:a16="http://schemas.microsoft.com/office/drawing/2014/main" id="{A31B9EAE-9945-3758-A237-EF224C11888D}"/>
                  </a:ext>
                </a:extLst>
              </p:cNvPr>
              <p:cNvSpPr>
                <a:spLocks noChangeShapeType="1"/>
              </p:cNvSpPr>
              <p:nvPr/>
            </p:nvSpPr>
            <p:spPr bwMode="auto">
              <a:xfrm rot="21480000" flipH="1" flipV="1">
                <a:off x="5296917" y="4116151"/>
                <a:ext cx="2335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9" name="Line 1001">
                <a:extLst>
                  <a:ext uri="{FF2B5EF4-FFF2-40B4-BE49-F238E27FC236}">
                    <a16:creationId xmlns:a16="http://schemas.microsoft.com/office/drawing/2014/main" id="{DBB223F6-3E12-2D5F-8D4E-BBBD6BC91B50}"/>
                  </a:ext>
                </a:extLst>
              </p:cNvPr>
              <p:cNvSpPr>
                <a:spLocks noChangeShapeType="1"/>
              </p:cNvSpPr>
              <p:nvPr/>
            </p:nvSpPr>
            <p:spPr bwMode="auto">
              <a:xfrm rot="21480000" flipH="1">
                <a:off x="5288468" y="4116706"/>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0" name="Line 1002">
                <a:extLst>
                  <a:ext uri="{FF2B5EF4-FFF2-40B4-BE49-F238E27FC236}">
                    <a16:creationId xmlns:a16="http://schemas.microsoft.com/office/drawing/2014/main" id="{5FC95F1D-B21C-46F4-9A33-109AA7361024}"/>
                  </a:ext>
                </a:extLst>
              </p:cNvPr>
              <p:cNvSpPr>
                <a:spLocks noChangeShapeType="1"/>
              </p:cNvSpPr>
              <p:nvPr/>
            </p:nvSpPr>
            <p:spPr bwMode="auto">
              <a:xfrm rot="21480000" flipH="1" flipV="1">
                <a:off x="5269186" y="4111348"/>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1" name="Line 1003">
                <a:extLst>
                  <a:ext uri="{FF2B5EF4-FFF2-40B4-BE49-F238E27FC236}">
                    <a16:creationId xmlns:a16="http://schemas.microsoft.com/office/drawing/2014/main" id="{75426FE8-76E9-97FA-5CF7-4EFDEA01EB09}"/>
                  </a:ext>
                </a:extLst>
              </p:cNvPr>
              <p:cNvSpPr>
                <a:spLocks noChangeShapeType="1"/>
              </p:cNvSpPr>
              <p:nvPr/>
            </p:nvSpPr>
            <p:spPr bwMode="auto">
              <a:xfrm rot="21480000" flipH="1" flipV="1">
                <a:off x="5261483" y="4107646"/>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2" name="Line 1004">
                <a:extLst>
                  <a:ext uri="{FF2B5EF4-FFF2-40B4-BE49-F238E27FC236}">
                    <a16:creationId xmlns:a16="http://schemas.microsoft.com/office/drawing/2014/main" id="{839BB9CF-C0E0-CB6D-8C57-46190611C23B}"/>
                  </a:ext>
                </a:extLst>
              </p:cNvPr>
              <p:cNvSpPr>
                <a:spLocks noChangeShapeType="1"/>
              </p:cNvSpPr>
              <p:nvPr/>
            </p:nvSpPr>
            <p:spPr bwMode="auto">
              <a:xfrm rot="21480000" flipV="1">
                <a:off x="5261353" y="4104385"/>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3" name="Line 1005">
                <a:extLst>
                  <a:ext uri="{FF2B5EF4-FFF2-40B4-BE49-F238E27FC236}">
                    <a16:creationId xmlns:a16="http://schemas.microsoft.com/office/drawing/2014/main" id="{C81E31F4-5714-4836-1D72-D8D7D58ECCF6}"/>
                  </a:ext>
                </a:extLst>
              </p:cNvPr>
              <p:cNvSpPr>
                <a:spLocks noChangeShapeType="1"/>
              </p:cNvSpPr>
              <p:nvPr/>
            </p:nvSpPr>
            <p:spPr bwMode="auto">
              <a:xfrm rot="21480000" flipV="1">
                <a:off x="5264483" y="4095885"/>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4" name="Line 1006">
                <a:extLst>
                  <a:ext uri="{FF2B5EF4-FFF2-40B4-BE49-F238E27FC236}">
                    <a16:creationId xmlns:a16="http://schemas.microsoft.com/office/drawing/2014/main" id="{1FDB4B74-EF18-4983-28F7-0F491125555C}"/>
                  </a:ext>
                </a:extLst>
              </p:cNvPr>
              <p:cNvSpPr>
                <a:spLocks noChangeShapeType="1"/>
              </p:cNvSpPr>
              <p:nvPr/>
            </p:nvSpPr>
            <p:spPr bwMode="auto">
              <a:xfrm rot="21480000" flipV="1">
                <a:off x="5270117" y="4092406"/>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5" name="Line 1007">
                <a:extLst>
                  <a:ext uri="{FF2B5EF4-FFF2-40B4-BE49-F238E27FC236}">
                    <a16:creationId xmlns:a16="http://schemas.microsoft.com/office/drawing/2014/main" id="{E36A958D-5813-174C-18C0-9300FDBE04C6}"/>
                  </a:ext>
                </a:extLst>
              </p:cNvPr>
              <p:cNvSpPr>
                <a:spLocks noChangeShapeType="1"/>
              </p:cNvSpPr>
              <p:nvPr/>
            </p:nvSpPr>
            <p:spPr bwMode="auto">
              <a:xfrm rot="21480000">
                <a:off x="5272618" y="4092334"/>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6" name="Line 1008">
                <a:extLst>
                  <a:ext uri="{FF2B5EF4-FFF2-40B4-BE49-F238E27FC236}">
                    <a16:creationId xmlns:a16="http://schemas.microsoft.com/office/drawing/2014/main" id="{E13696C9-E3B9-CDD7-AE29-4C0C2E2EFEFD}"/>
                  </a:ext>
                </a:extLst>
              </p:cNvPr>
              <p:cNvSpPr>
                <a:spLocks noChangeShapeType="1"/>
              </p:cNvSpPr>
              <p:nvPr/>
            </p:nvSpPr>
            <p:spPr bwMode="auto">
              <a:xfrm rot="21480000">
                <a:off x="5274358" y="4095611"/>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7" name="Line 1010">
                <a:extLst>
                  <a:ext uri="{FF2B5EF4-FFF2-40B4-BE49-F238E27FC236}">
                    <a16:creationId xmlns:a16="http://schemas.microsoft.com/office/drawing/2014/main" id="{540F4C44-6DD0-1CD5-D46E-7025FAC7CC78}"/>
                  </a:ext>
                </a:extLst>
              </p:cNvPr>
              <p:cNvSpPr>
                <a:spLocks noChangeShapeType="1"/>
              </p:cNvSpPr>
              <p:nvPr/>
            </p:nvSpPr>
            <p:spPr bwMode="auto">
              <a:xfrm rot="21480000">
                <a:off x="5276040" y="409638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8" name="Line 1011">
                <a:extLst>
                  <a:ext uri="{FF2B5EF4-FFF2-40B4-BE49-F238E27FC236}">
                    <a16:creationId xmlns:a16="http://schemas.microsoft.com/office/drawing/2014/main" id="{0648AC1E-2883-F086-A1A0-92663757D2E8}"/>
                  </a:ext>
                </a:extLst>
              </p:cNvPr>
              <p:cNvSpPr>
                <a:spLocks noChangeShapeType="1"/>
              </p:cNvSpPr>
              <p:nvPr/>
            </p:nvSpPr>
            <p:spPr bwMode="auto">
              <a:xfrm rot="21480000" flipV="1">
                <a:off x="5277693" y="4095481"/>
                <a:ext cx="2503"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9" name="Line 1012">
                <a:extLst>
                  <a:ext uri="{FF2B5EF4-FFF2-40B4-BE49-F238E27FC236}">
                    <a16:creationId xmlns:a16="http://schemas.microsoft.com/office/drawing/2014/main" id="{1BA9914F-614B-CF57-0125-E80441FF2E64}"/>
                  </a:ext>
                </a:extLst>
              </p:cNvPr>
              <p:cNvSpPr>
                <a:spLocks noChangeShapeType="1"/>
              </p:cNvSpPr>
              <p:nvPr/>
            </p:nvSpPr>
            <p:spPr bwMode="auto">
              <a:xfrm rot="21480000" flipV="1">
                <a:off x="5280120" y="4092028"/>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0" name="Line 1013">
                <a:extLst>
                  <a:ext uri="{FF2B5EF4-FFF2-40B4-BE49-F238E27FC236}">
                    <a16:creationId xmlns:a16="http://schemas.microsoft.com/office/drawing/2014/main" id="{73A9E437-8DBD-A011-1586-7BC87F2689B1}"/>
                  </a:ext>
                </a:extLst>
              </p:cNvPr>
              <p:cNvSpPr>
                <a:spLocks noChangeShapeType="1"/>
              </p:cNvSpPr>
              <p:nvPr/>
            </p:nvSpPr>
            <p:spPr bwMode="auto">
              <a:xfrm rot="21480000" flipV="1">
                <a:off x="5284097" y="4084218"/>
                <a:ext cx="1334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1" name="Line 1014">
                <a:extLst>
                  <a:ext uri="{FF2B5EF4-FFF2-40B4-BE49-F238E27FC236}">
                    <a16:creationId xmlns:a16="http://schemas.microsoft.com/office/drawing/2014/main" id="{69DD817C-A2B8-31E3-A87C-086D88B31395}"/>
                  </a:ext>
                </a:extLst>
              </p:cNvPr>
              <p:cNvSpPr>
                <a:spLocks noChangeShapeType="1"/>
              </p:cNvSpPr>
              <p:nvPr/>
            </p:nvSpPr>
            <p:spPr bwMode="auto">
              <a:xfrm rot="21480000" flipV="1">
                <a:off x="5297265" y="4081427"/>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2" name="Line 1015">
                <a:extLst>
                  <a:ext uri="{FF2B5EF4-FFF2-40B4-BE49-F238E27FC236}">
                    <a16:creationId xmlns:a16="http://schemas.microsoft.com/office/drawing/2014/main" id="{D40E386B-23F6-30D4-1183-622074B7609F}"/>
                  </a:ext>
                </a:extLst>
              </p:cNvPr>
              <p:cNvSpPr>
                <a:spLocks noChangeShapeType="1"/>
              </p:cNvSpPr>
              <p:nvPr/>
            </p:nvSpPr>
            <p:spPr bwMode="auto">
              <a:xfrm rot="21480000" flipV="1">
                <a:off x="5300484" y="4077156"/>
                <a:ext cx="2503"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3" name="Line 1016">
                <a:extLst>
                  <a:ext uri="{FF2B5EF4-FFF2-40B4-BE49-F238E27FC236}">
                    <a16:creationId xmlns:a16="http://schemas.microsoft.com/office/drawing/2014/main" id="{199E24B4-605B-4ECF-0667-1DFB7F105D41}"/>
                  </a:ext>
                </a:extLst>
              </p:cNvPr>
              <p:cNvSpPr>
                <a:spLocks noChangeShapeType="1"/>
              </p:cNvSpPr>
              <p:nvPr/>
            </p:nvSpPr>
            <p:spPr bwMode="auto">
              <a:xfrm rot="21480000" flipH="1" flipV="1">
                <a:off x="5301114" y="4069637"/>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4" name="Line 1017">
                <a:extLst>
                  <a:ext uri="{FF2B5EF4-FFF2-40B4-BE49-F238E27FC236}">
                    <a16:creationId xmlns:a16="http://schemas.microsoft.com/office/drawing/2014/main" id="{3300A42A-B97E-8437-42DC-D33DD2700618}"/>
                  </a:ext>
                </a:extLst>
              </p:cNvPr>
              <p:cNvSpPr>
                <a:spLocks noChangeShapeType="1"/>
              </p:cNvSpPr>
              <p:nvPr/>
            </p:nvSpPr>
            <p:spPr bwMode="auto">
              <a:xfrm rot="21480000" flipV="1">
                <a:off x="5300910" y="4065440"/>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5" name="Line 1018">
                <a:extLst>
                  <a:ext uri="{FF2B5EF4-FFF2-40B4-BE49-F238E27FC236}">
                    <a16:creationId xmlns:a16="http://schemas.microsoft.com/office/drawing/2014/main" id="{9871426C-1C0D-2C44-6BA9-0FDADE6FDABE}"/>
                  </a:ext>
                </a:extLst>
              </p:cNvPr>
              <p:cNvSpPr>
                <a:spLocks noChangeShapeType="1"/>
              </p:cNvSpPr>
              <p:nvPr/>
            </p:nvSpPr>
            <p:spPr bwMode="auto">
              <a:xfrm rot="21480000" flipV="1">
                <a:off x="5304068" y="4059341"/>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6" name="Line 1019">
                <a:extLst>
                  <a:ext uri="{FF2B5EF4-FFF2-40B4-BE49-F238E27FC236}">
                    <a16:creationId xmlns:a16="http://schemas.microsoft.com/office/drawing/2014/main" id="{2369EA7C-BB94-EDFC-B0FA-9083C2F26A52}"/>
                  </a:ext>
                </a:extLst>
              </p:cNvPr>
              <p:cNvSpPr>
                <a:spLocks noChangeShapeType="1"/>
              </p:cNvSpPr>
              <p:nvPr/>
            </p:nvSpPr>
            <p:spPr bwMode="auto">
              <a:xfrm rot="21480000">
                <a:off x="5315652" y="4058891"/>
                <a:ext cx="14182"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7" name="Line 1020">
                <a:extLst>
                  <a:ext uri="{FF2B5EF4-FFF2-40B4-BE49-F238E27FC236}">
                    <a16:creationId xmlns:a16="http://schemas.microsoft.com/office/drawing/2014/main" id="{1F85FF8B-A778-7BEB-71DE-5AB878BC3B82}"/>
                  </a:ext>
                </a:extLst>
              </p:cNvPr>
              <p:cNvSpPr>
                <a:spLocks noChangeShapeType="1"/>
              </p:cNvSpPr>
              <p:nvPr/>
            </p:nvSpPr>
            <p:spPr bwMode="auto">
              <a:xfrm rot="21480000">
                <a:off x="5330025" y="4058994"/>
                <a:ext cx="2753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8" name="Line 1021">
                <a:extLst>
                  <a:ext uri="{FF2B5EF4-FFF2-40B4-BE49-F238E27FC236}">
                    <a16:creationId xmlns:a16="http://schemas.microsoft.com/office/drawing/2014/main" id="{A25BB59F-E422-8674-90E8-140A997F82F9}"/>
                  </a:ext>
                </a:extLst>
              </p:cNvPr>
              <p:cNvSpPr>
                <a:spLocks noChangeShapeType="1"/>
              </p:cNvSpPr>
              <p:nvPr/>
            </p:nvSpPr>
            <p:spPr bwMode="auto">
              <a:xfrm rot="21480000">
                <a:off x="5357778" y="4069268"/>
                <a:ext cx="500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9" name="Line 1022">
                <a:extLst>
                  <a:ext uri="{FF2B5EF4-FFF2-40B4-BE49-F238E27FC236}">
                    <a16:creationId xmlns:a16="http://schemas.microsoft.com/office/drawing/2014/main" id="{DB1D7FE5-6EE1-4B26-9108-23F43CA3019C}"/>
                  </a:ext>
                </a:extLst>
              </p:cNvPr>
              <p:cNvSpPr>
                <a:spLocks noChangeShapeType="1"/>
              </p:cNvSpPr>
              <p:nvPr/>
            </p:nvSpPr>
            <p:spPr bwMode="auto">
              <a:xfrm rot="21480000">
                <a:off x="5362898" y="4071637"/>
                <a:ext cx="2503"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0" name="Line 1023">
                <a:extLst>
                  <a:ext uri="{FF2B5EF4-FFF2-40B4-BE49-F238E27FC236}">
                    <a16:creationId xmlns:a16="http://schemas.microsoft.com/office/drawing/2014/main" id="{8BFFA49F-4B2A-092A-CF59-2675ED03C15D}"/>
                  </a:ext>
                </a:extLst>
              </p:cNvPr>
              <p:cNvSpPr>
                <a:spLocks noChangeShapeType="1"/>
              </p:cNvSpPr>
              <p:nvPr/>
            </p:nvSpPr>
            <p:spPr bwMode="auto">
              <a:xfrm rot="21480000">
                <a:off x="5365574" y="4075733"/>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1" name="Line 1024">
                <a:extLst>
                  <a:ext uri="{FF2B5EF4-FFF2-40B4-BE49-F238E27FC236}">
                    <a16:creationId xmlns:a16="http://schemas.microsoft.com/office/drawing/2014/main" id="{4BAA8EF0-B056-BDF1-2637-B414450F0AE6}"/>
                  </a:ext>
                </a:extLst>
              </p:cNvPr>
              <p:cNvSpPr>
                <a:spLocks noChangeShapeType="1"/>
              </p:cNvSpPr>
              <p:nvPr/>
            </p:nvSpPr>
            <p:spPr bwMode="auto">
              <a:xfrm rot="21480000">
                <a:off x="5367446" y="4081510"/>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2" name="Line 1025">
                <a:extLst>
                  <a:ext uri="{FF2B5EF4-FFF2-40B4-BE49-F238E27FC236}">
                    <a16:creationId xmlns:a16="http://schemas.microsoft.com/office/drawing/2014/main" id="{0B094D13-A87A-6815-FAC8-C7A8649B2687}"/>
                  </a:ext>
                </a:extLst>
              </p:cNvPr>
              <p:cNvSpPr>
                <a:spLocks noChangeShapeType="1"/>
              </p:cNvSpPr>
              <p:nvPr/>
            </p:nvSpPr>
            <p:spPr bwMode="auto">
              <a:xfrm rot="21480000">
                <a:off x="5369302" y="4087245"/>
                <a:ext cx="4172"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3" name="Line 1026">
                <a:extLst>
                  <a:ext uri="{FF2B5EF4-FFF2-40B4-BE49-F238E27FC236}">
                    <a16:creationId xmlns:a16="http://schemas.microsoft.com/office/drawing/2014/main" id="{1CEE861D-349C-4F7F-91F9-C0B30DE83749}"/>
                  </a:ext>
                </a:extLst>
              </p:cNvPr>
              <p:cNvSpPr>
                <a:spLocks noChangeShapeType="1"/>
              </p:cNvSpPr>
              <p:nvPr/>
            </p:nvSpPr>
            <p:spPr bwMode="auto">
              <a:xfrm rot="21480000">
                <a:off x="5373572" y="4092103"/>
                <a:ext cx="4172"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4" name="Line 1027">
                <a:extLst>
                  <a:ext uri="{FF2B5EF4-FFF2-40B4-BE49-F238E27FC236}">
                    <a16:creationId xmlns:a16="http://schemas.microsoft.com/office/drawing/2014/main" id="{A95E71FD-BC1A-1446-BAFA-98552DDF98AE}"/>
                  </a:ext>
                </a:extLst>
              </p:cNvPr>
              <p:cNvSpPr>
                <a:spLocks noChangeShapeType="1"/>
              </p:cNvSpPr>
              <p:nvPr/>
            </p:nvSpPr>
            <p:spPr bwMode="auto">
              <a:xfrm rot="21480000">
                <a:off x="5377809" y="4092528"/>
                <a:ext cx="1918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5" name="Line 1028">
                <a:extLst>
                  <a:ext uri="{FF2B5EF4-FFF2-40B4-BE49-F238E27FC236}">
                    <a16:creationId xmlns:a16="http://schemas.microsoft.com/office/drawing/2014/main" id="{B71CE5A4-ABD9-BB3E-7356-9E517FBFE9E6}"/>
                  </a:ext>
                </a:extLst>
              </p:cNvPr>
              <p:cNvSpPr>
                <a:spLocks noChangeShapeType="1"/>
              </p:cNvSpPr>
              <p:nvPr/>
            </p:nvSpPr>
            <p:spPr bwMode="auto">
              <a:xfrm rot="21480000">
                <a:off x="5397048" y="409548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6" name="Line 1029">
                <a:extLst>
                  <a:ext uri="{FF2B5EF4-FFF2-40B4-BE49-F238E27FC236}">
                    <a16:creationId xmlns:a16="http://schemas.microsoft.com/office/drawing/2014/main" id="{1CB8F90D-9348-857A-9867-356749FD6922}"/>
                  </a:ext>
                </a:extLst>
              </p:cNvPr>
              <p:cNvSpPr>
                <a:spLocks noChangeShapeType="1"/>
              </p:cNvSpPr>
              <p:nvPr/>
            </p:nvSpPr>
            <p:spPr bwMode="auto">
              <a:xfrm rot="21480000" flipV="1">
                <a:off x="5399476" y="4091200"/>
                <a:ext cx="417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7" name="Line 1030">
                <a:extLst>
                  <a:ext uri="{FF2B5EF4-FFF2-40B4-BE49-F238E27FC236}">
                    <a16:creationId xmlns:a16="http://schemas.microsoft.com/office/drawing/2014/main" id="{A29156D6-73B8-BF85-BB1B-B82199685534}"/>
                  </a:ext>
                </a:extLst>
              </p:cNvPr>
              <p:cNvSpPr>
                <a:spLocks noChangeShapeType="1"/>
              </p:cNvSpPr>
              <p:nvPr/>
            </p:nvSpPr>
            <p:spPr bwMode="auto">
              <a:xfrm rot="21480000" flipV="1">
                <a:off x="5403382" y="4080184"/>
                <a:ext cx="584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8" name="Line 1031">
                <a:extLst>
                  <a:ext uri="{FF2B5EF4-FFF2-40B4-BE49-F238E27FC236}">
                    <a16:creationId xmlns:a16="http://schemas.microsoft.com/office/drawing/2014/main" id="{FD557D75-6564-581F-1011-F0AF9A169D6B}"/>
                  </a:ext>
                </a:extLst>
              </p:cNvPr>
              <p:cNvSpPr>
                <a:spLocks noChangeShapeType="1"/>
              </p:cNvSpPr>
              <p:nvPr/>
            </p:nvSpPr>
            <p:spPr bwMode="auto">
              <a:xfrm rot="21480000" flipV="1">
                <a:off x="5408957" y="4075814"/>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9" name="Line 1032">
                <a:extLst>
                  <a:ext uri="{FF2B5EF4-FFF2-40B4-BE49-F238E27FC236}">
                    <a16:creationId xmlns:a16="http://schemas.microsoft.com/office/drawing/2014/main" id="{901ABFB6-2A84-D839-1DED-038DCF1B20ED}"/>
                  </a:ext>
                </a:extLst>
              </p:cNvPr>
              <p:cNvSpPr>
                <a:spLocks noChangeShapeType="1"/>
              </p:cNvSpPr>
              <p:nvPr/>
            </p:nvSpPr>
            <p:spPr bwMode="auto">
              <a:xfrm rot="21480000">
                <a:off x="5414953" y="4075622"/>
                <a:ext cx="5005"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0" name="Line 1033">
                <a:extLst>
                  <a:ext uri="{FF2B5EF4-FFF2-40B4-BE49-F238E27FC236}">
                    <a16:creationId xmlns:a16="http://schemas.microsoft.com/office/drawing/2014/main" id="{1B52ED0C-565F-4D2A-1431-C79A6A6C4C64}"/>
                  </a:ext>
                </a:extLst>
              </p:cNvPr>
              <p:cNvSpPr>
                <a:spLocks noChangeShapeType="1"/>
              </p:cNvSpPr>
              <p:nvPr/>
            </p:nvSpPr>
            <p:spPr bwMode="auto">
              <a:xfrm rot="21480000">
                <a:off x="5420230" y="4088659"/>
                <a:ext cx="1251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1" name="Line 1034">
                <a:extLst>
                  <a:ext uri="{FF2B5EF4-FFF2-40B4-BE49-F238E27FC236}">
                    <a16:creationId xmlns:a16="http://schemas.microsoft.com/office/drawing/2014/main" id="{8080BF3C-E342-FCFE-A640-5CCFF7CD7E02}"/>
                  </a:ext>
                </a:extLst>
              </p:cNvPr>
              <p:cNvSpPr>
                <a:spLocks noChangeShapeType="1"/>
              </p:cNvSpPr>
              <p:nvPr/>
            </p:nvSpPr>
            <p:spPr bwMode="auto">
              <a:xfrm rot="21480000" flipV="1">
                <a:off x="5432658" y="4083776"/>
                <a:ext cx="28364"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2" name="Line 1035">
                <a:extLst>
                  <a:ext uri="{FF2B5EF4-FFF2-40B4-BE49-F238E27FC236}">
                    <a16:creationId xmlns:a16="http://schemas.microsoft.com/office/drawing/2014/main" id="{8698838D-83B0-07B7-D8A9-D468DB7B074B}"/>
                  </a:ext>
                </a:extLst>
              </p:cNvPr>
              <p:cNvSpPr>
                <a:spLocks noChangeShapeType="1"/>
              </p:cNvSpPr>
              <p:nvPr/>
            </p:nvSpPr>
            <p:spPr bwMode="auto">
              <a:xfrm rot="21480000" flipV="1">
                <a:off x="5460832" y="4079525"/>
                <a:ext cx="2419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3" name="Line 1036">
                <a:extLst>
                  <a:ext uri="{FF2B5EF4-FFF2-40B4-BE49-F238E27FC236}">
                    <a16:creationId xmlns:a16="http://schemas.microsoft.com/office/drawing/2014/main" id="{1A886511-B2F3-07B9-0F4E-7E1891B0603C}"/>
                  </a:ext>
                </a:extLst>
              </p:cNvPr>
              <p:cNvSpPr>
                <a:spLocks noChangeShapeType="1"/>
              </p:cNvSpPr>
              <p:nvPr/>
            </p:nvSpPr>
            <p:spPr bwMode="auto">
              <a:xfrm rot="21480000" flipV="1">
                <a:off x="5484914" y="4076471"/>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4" name="Line 1037">
                <a:extLst>
                  <a:ext uri="{FF2B5EF4-FFF2-40B4-BE49-F238E27FC236}">
                    <a16:creationId xmlns:a16="http://schemas.microsoft.com/office/drawing/2014/main" id="{87D176F4-D56A-027F-4A9F-5711EF254B6C}"/>
                  </a:ext>
                </a:extLst>
              </p:cNvPr>
              <p:cNvSpPr>
                <a:spLocks noChangeShapeType="1"/>
              </p:cNvSpPr>
              <p:nvPr/>
            </p:nvSpPr>
            <p:spPr bwMode="auto">
              <a:xfrm rot="21480000" flipH="1" flipV="1">
                <a:off x="5488148" y="4073077"/>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5" name="Line 1038">
                <a:extLst>
                  <a:ext uri="{FF2B5EF4-FFF2-40B4-BE49-F238E27FC236}">
                    <a16:creationId xmlns:a16="http://schemas.microsoft.com/office/drawing/2014/main" id="{09933629-14E1-C7A2-AC4D-58DCC49AA677}"/>
                  </a:ext>
                </a:extLst>
              </p:cNvPr>
              <p:cNvSpPr>
                <a:spLocks noChangeShapeType="1"/>
              </p:cNvSpPr>
              <p:nvPr/>
            </p:nvSpPr>
            <p:spPr bwMode="auto">
              <a:xfrm rot="21480000" flipH="1" flipV="1">
                <a:off x="5484682" y="4069039"/>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6" name="Line 1039">
                <a:extLst>
                  <a:ext uri="{FF2B5EF4-FFF2-40B4-BE49-F238E27FC236}">
                    <a16:creationId xmlns:a16="http://schemas.microsoft.com/office/drawing/2014/main" id="{197420F8-4918-AE89-88B4-A9F591953496}"/>
                  </a:ext>
                </a:extLst>
              </p:cNvPr>
              <p:cNvSpPr>
                <a:spLocks noChangeShapeType="1"/>
              </p:cNvSpPr>
              <p:nvPr/>
            </p:nvSpPr>
            <p:spPr bwMode="auto">
              <a:xfrm rot="21480000" flipH="1" flipV="1">
                <a:off x="5482869" y="4064958"/>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7" name="Line 1040">
                <a:extLst>
                  <a:ext uri="{FF2B5EF4-FFF2-40B4-BE49-F238E27FC236}">
                    <a16:creationId xmlns:a16="http://schemas.microsoft.com/office/drawing/2014/main" id="{AC01403D-FA97-3284-3864-E3E77CF48C2E}"/>
                  </a:ext>
                </a:extLst>
              </p:cNvPr>
              <p:cNvSpPr>
                <a:spLocks noChangeShapeType="1"/>
              </p:cNvSpPr>
              <p:nvPr/>
            </p:nvSpPr>
            <p:spPr bwMode="auto">
              <a:xfrm rot="21480000" flipV="1">
                <a:off x="5482491" y="4047474"/>
                <a:ext cx="0"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8" name="Line 1041">
                <a:extLst>
                  <a:ext uri="{FF2B5EF4-FFF2-40B4-BE49-F238E27FC236}">
                    <a16:creationId xmlns:a16="http://schemas.microsoft.com/office/drawing/2014/main" id="{C4BB4AD8-1BF2-703D-94AB-A1ADEAF1A88D}"/>
                  </a:ext>
                </a:extLst>
              </p:cNvPr>
              <p:cNvSpPr>
                <a:spLocks noChangeShapeType="1"/>
              </p:cNvSpPr>
              <p:nvPr/>
            </p:nvSpPr>
            <p:spPr bwMode="auto">
              <a:xfrm rot="21480000" flipH="1" flipV="1">
                <a:off x="5479495" y="4036682"/>
                <a:ext cx="2503"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9" name="Line 1042">
                <a:extLst>
                  <a:ext uri="{FF2B5EF4-FFF2-40B4-BE49-F238E27FC236}">
                    <a16:creationId xmlns:a16="http://schemas.microsoft.com/office/drawing/2014/main" id="{5D032354-A2FB-7596-4E64-770AC0D2B7C1}"/>
                  </a:ext>
                </a:extLst>
              </p:cNvPr>
              <p:cNvSpPr>
                <a:spLocks noChangeShapeType="1"/>
              </p:cNvSpPr>
              <p:nvPr/>
            </p:nvSpPr>
            <p:spPr bwMode="auto">
              <a:xfrm rot="21480000" flipV="1">
                <a:off x="5479161" y="4028389"/>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0" name="Line 1043">
                <a:extLst>
                  <a:ext uri="{FF2B5EF4-FFF2-40B4-BE49-F238E27FC236}">
                    <a16:creationId xmlns:a16="http://schemas.microsoft.com/office/drawing/2014/main" id="{CD205AEF-E0ED-5C89-407F-77A32AB33466}"/>
                  </a:ext>
                </a:extLst>
              </p:cNvPr>
              <p:cNvSpPr>
                <a:spLocks noChangeShapeType="1"/>
              </p:cNvSpPr>
              <p:nvPr/>
            </p:nvSpPr>
            <p:spPr bwMode="auto">
              <a:xfrm rot="21480000" flipV="1">
                <a:off x="5478912" y="4022480"/>
                <a:ext cx="417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1" name="Line 1044">
                <a:extLst>
                  <a:ext uri="{FF2B5EF4-FFF2-40B4-BE49-F238E27FC236}">
                    <a16:creationId xmlns:a16="http://schemas.microsoft.com/office/drawing/2014/main" id="{02722A7A-9896-8739-93D5-8E909161AAAD}"/>
                  </a:ext>
                </a:extLst>
              </p:cNvPr>
              <p:cNvSpPr>
                <a:spLocks noChangeShapeType="1"/>
              </p:cNvSpPr>
              <p:nvPr/>
            </p:nvSpPr>
            <p:spPr bwMode="auto">
              <a:xfrm rot="21480000" flipH="1" flipV="1">
                <a:off x="5481268" y="4019937"/>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2" name="Line 1045">
                <a:extLst>
                  <a:ext uri="{FF2B5EF4-FFF2-40B4-BE49-F238E27FC236}">
                    <a16:creationId xmlns:a16="http://schemas.microsoft.com/office/drawing/2014/main" id="{889AFE20-9E98-2907-670F-F1FC64A1C6C7}"/>
                  </a:ext>
                </a:extLst>
              </p:cNvPr>
              <p:cNvSpPr>
                <a:spLocks noChangeShapeType="1"/>
              </p:cNvSpPr>
              <p:nvPr/>
            </p:nvSpPr>
            <p:spPr bwMode="auto">
              <a:xfrm rot="21480000" flipH="1" flipV="1">
                <a:off x="5478534" y="4009168"/>
                <a:ext cx="2503"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3" name="Line 1046">
                <a:extLst>
                  <a:ext uri="{FF2B5EF4-FFF2-40B4-BE49-F238E27FC236}">
                    <a16:creationId xmlns:a16="http://schemas.microsoft.com/office/drawing/2014/main" id="{E93B116D-04CC-09C9-A6FF-484A20F517BF}"/>
                  </a:ext>
                </a:extLst>
              </p:cNvPr>
              <p:cNvSpPr>
                <a:spLocks noChangeShapeType="1"/>
              </p:cNvSpPr>
              <p:nvPr/>
            </p:nvSpPr>
            <p:spPr bwMode="auto">
              <a:xfrm rot="21480000" flipH="1" flipV="1">
                <a:off x="5474995" y="4008439"/>
                <a:ext cx="3337"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4" name="Line 1047">
                <a:extLst>
                  <a:ext uri="{FF2B5EF4-FFF2-40B4-BE49-F238E27FC236}">
                    <a16:creationId xmlns:a16="http://schemas.microsoft.com/office/drawing/2014/main" id="{92CB6756-221D-81A4-59EF-EE10719107AF}"/>
                  </a:ext>
                </a:extLst>
              </p:cNvPr>
              <p:cNvSpPr>
                <a:spLocks noChangeShapeType="1"/>
              </p:cNvSpPr>
              <p:nvPr/>
            </p:nvSpPr>
            <p:spPr bwMode="auto">
              <a:xfrm rot="21480000" flipH="1" flipV="1">
                <a:off x="5468251" y="4005278"/>
                <a:ext cx="667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5" name="Line 1048">
                <a:extLst>
                  <a:ext uri="{FF2B5EF4-FFF2-40B4-BE49-F238E27FC236}">
                    <a16:creationId xmlns:a16="http://schemas.microsoft.com/office/drawing/2014/main" id="{82D083D6-40E2-5C9F-DFB0-4F3C81C870EA}"/>
                  </a:ext>
                </a:extLst>
              </p:cNvPr>
              <p:cNvSpPr>
                <a:spLocks noChangeShapeType="1"/>
              </p:cNvSpPr>
              <p:nvPr/>
            </p:nvSpPr>
            <p:spPr bwMode="auto">
              <a:xfrm rot="21480000" flipH="1" flipV="1">
                <a:off x="5464815" y="4002952"/>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6" name="Line 1049">
                <a:extLst>
                  <a:ext uri="{FF2B5EF4-FFF2-40B4-BE49-F238E27FC236}">
                    <a16:creationId xmlns:a16="http://schemas.microsoft.com/office/drawing/2014/main" id="{B9F175DF-3E5B-27FB-1A32-D788E43ED11F}"/>
                  </a:ext>
                </a:extLst>
              </p:cNvPr>
              <p:cNvSpPr>
                <a:spLocks noChangeShapeType="1"/>
              </p:cNvSpPr>
              <p:nvPr/>
            </p:nvSpPr>
            <p:spPr bwMode="auto">
              <a:xfrm rot="21480000" flipV="1">
                <a:off x="5464671" y="3997173"/>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7" name="Line 1050">
                <a:extLst>
                  <a:ext uri="{FF2B5EF4-FFF2-40B4-BE49-F238E27FC236}">
                    <a16:creationId xmlns:a16="http://schemas.microsoft.com/office/drawing/2014/main" id="{A311313E-E1BA-E141-B72D-0410BD609C19}"/>
                  </a:ext>
                </a:extLst>
              </p:cNvPr>
              <p:cNvSpPr>
                <a:spLocks noChangeShapeType="1"/>
              </p:cNvSpPr>
              <p:nvPr/>
            </p:nvSpPr>
            <p:spPr bwMode="auto">
              <a:xfrm rot="21480000" flipV="1">
                <a:off x="5464538" y="3995420"/>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8" name="Line 1051">
                <a:extLst>
                  <a:ext uri="{FF2B5EF4-FFF2-40B4-BE49-F238E27FC236}">
                    <a16:creationId xmlns:a16="http://schemas.microsoft.com/office/drawing/2014/main" id="{088CB8BC-267A-50C3-023C-CAE63DBE7F1F}"/>
                  </a:ext>
                </a:extLst>
              </p:cNvPr>
              <p:cNvSpPr>
                <a:spLocks noChangeShapeType="1"/>
              </p:cNvSpPr>
              <p:nvPr/>
            </p:nvSpPr>
            <p:spPr bwMode="auto">
              <a:xfrm rot="21480000" flipV="1">
                <a:off x="5469452" y="3991808"/>
                <a:ext cx="1084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9" name="Line 1052">
                <a:extLst>
                  <a:ext uri="{FF2B5EF4-FFF2-40B4-BE49-F238E27FC236}">
                    <a16:creationId xmlns:a16="http://schemas.microsoft.com/office/drawing/2014/main" id="{740FD7BC-04A1-800F-6F3C-C06A702E5B3B}"/>
                  </a:ext>
                </a:extLst>
              </p:cNvPr>
              <p:cNvSpPr>
                <a:spLocks noChangeShapeType="1"/>
              </p:cNvSpPr>
              <p:nvPr/>
            </p:nvSpPr>
            <p:spPr bwMode="auto">
              <a:xfrm rot="21480000" flipV="1">
                <a:off x="5480160" y="3987347"/>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0" name="Line 1053">
                <a:extLst>
                  <a:ext uri="{FF2B5EF4-FFF2-40B4-BE49-F238E27FC236}">
                    <a16:creationId xmlns:a16="http://schemas.microsoft.com/office/drawing/2014/main" id="{EF59864E-7341-F891-AEC5-7A55C57A7564}"/>
                  </a:ext>
                </a:extLst>
              </p:cNvPr>
              <p:cNvSpPr>
                <a:spLocks noChangeShapeType="1"/>
              </p:cNvSpPr>
              <p:nvPr/>
            </p:nvSpPr>
            <p:spPr bwMode="auto">
              <a:xfrm rot="21480000" flipV="1">
                <a:off x="5485822" y="3981322"/>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1" name="Line 1054">
                <a:extLst>
                  <a:ext uri="{FF2B5EF4-FFF2-40B4-BE49-F238E27FC236}">
                    <a16:creationId xmlns:a16="http://schemas.microsoft.com/office/drawing/2014/main" id="{A3959539-2825-BD25-EF41-48A12AACC464}"/>
                  </a:ext>
                </a:extLst>
              </p:cNvPr>
              <p:cNvSpPr>
                <a:spLocks noChangeShapeType="1"/>
              </p:cNvSpPr>
              <p:nvPr/>
            </p:nvSpPr>
            <p:spPr bwMode="auto">
              <a:xfrm rot="21480000" flipV="1">
                <a:off x="5490593" y="3973715"/>
                <a:ext cx="83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2" name="Line 1055">
                <a:extLst>
                  <a:ext uri="{FF2B5EF4-FFF2-40B4-BE49-F238E27FC236}">
                    <a16:creationId xmlns:a16="http://schemas.microsoft.com/office/drawing/2014/main" id="{A1FD1F7E-C0FD-4573-DB3D-612A55737FE6}"/>
                  </a:ext>
                </a:extLst>
              </p:cNvPr>
              <p:cNvSpPr>
                <a:spLocks noChangeShapeType="1"/>
              </p:cNvSpPr>
              <p:nvPr/>
            </p:nvSpPr>
            <p:spPr bwMode="auto">
              <a:xfrm rot="21480000" flipV="1">
                <a:off x="5491150" y="3965334"/>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3" name="Line 1056">
                <a:extLst>
                  <a:ext uri="{FF2B5EF4-FFF2-40B4-BE49-F238E27FC236}">
                    <a16:creationId xmlns:a16="http://schemas.microsoft.com/office/drawing/2014/main" id="{24B80628-A3B9-5F90-585E-B6A5B3323AFC}"/>
                  </a:ext>
                </a:extLst>
              </p:cNvPr>
              <p:cNvSpPr>
                <a:spLocks noChangeShapeType="1"/>
              </p:cNvSpPr>
              <p:nvPr/>
            </p:nvSpPr>
            <p:spPr bwMode="auto">
              <a:xfrm rot="21480000" flipV="1">
                <a:off x="5492643" y="3963639"/>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4" name="Line 1057">
                <a:extLst>
                  <a:ext uri="{FF2B5EF4-FFF2-40B4-BE49-F238E27FC236}">
                    <a16:creationId xmlns:a16="http://schemas.microsoft.com/office/drawing/2014/main" id="{1503A0F2-26ED-AE2C-50A7-BE72A8A4EC58}"/>
                  </a:ext>
                </a:extLst>
              </p:cNvPr>
              <p:cNvSpPr>
                <a:spLocks noChangeShapeType="1"/>
              </p:cNvSpPr>
              <p:nvPr/>
            </p:nvSpPr>
            <p:spPr bwMode="auto">
              <a:xfrm rot="21480000" flipH="1">
                <a:off x="5490112" y="3963684"/>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5" name="Line 1058">
                <a:extLst>
                  <a:ext uri="{FF2B5EF4-FFF2-40B4-BE49-F238E27FC236}">
                    <a16:creationId xmlns:a16="http://schemas.microsoft.com/office/drawing/2014/main" id="{23B29420-149B-F8E2-C994-772C7E32E4CC}"/>
                  </a:ext>
                </a:extLst>
              </p:cNvPr>
              <p:cNvSpPr>
                <a:spLocks noChangeShapeType="1"/>
              </p:cNvSpPr>
              <p:nvPr/>
            </p:nvSpPr>
            <p:spPr bwMode="auto">
              <a:xfrm rot="21480000" flipH="1" flipV="1">
                <a:off x="5488416" y="396208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6" name="Line 1059">
                <a:extLst>
                  <a:ext uri="{FF2B5EF4-FFF2-40B4-BE49-F238E27FC236}">
                    <a16:creationId xmlns:a16="http://schemas.microsoft.com/office/drawing/2014/main" id="{FEFE6E4F-C7FF-0617-67ED-3EBF48CB596B}"/>
                  </a:ext>
                </a:extLst>
              </p:cNvPr>
              <p:cNvSpPr>
                <a:spLocks noChangeShapeType="1"/>
              </p:cNvSpPr>
              <p:nvPr/>
            </p:nvSpPr>
            <p:spPr bwMode="auto">
              <a:xfrm rot="21480000" flipV="1">
                <a:off x="5488373" y="3961284"/>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7" name="Line 1060">
                <a:extLst>
                  <a:ext uri="{FF2B5EF4-FFF2-40B4-BE49-F238E27FC236}">
                    <a16:creationId xmlns:a16="http://schemas.microsoft.com/office/drawing/2014/main" id="{3B3D171B-17B8-96DC-8155-6FFBFC3C096A}"/>
                  </a:ext>
                </a:extLst>
              </p:cNvPr>
              <p:cNvSpPr>
                <a:spLocks noChangeShapeType="1"/>
              </p:cNvSpPr>
              <p:nvPr/>
            </p:nvSpPr>
            <p:spPr bwMode="auto">
              <a:xfrm rot="21480000" flipV="1">
                <a:off x="5488329" y="3959617"/>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8" name="Line 1061">
                <a:extLst>
                  <a:ext uri="{FF2B5EF4-FFF2-40B4-BE49-F238E27FC236}">
                    <a16:creationId xmlns:a16="http://schemas.microsoft.com/office/drawing/2014/main" id="{B3DABC40-BC1E-3BC1-4D36-DC3573456BE8}"/>
                  </a:ext>
                </a:extLst>
              </p:cNvPr>
              <p:cNvSpPr>
                <a:spLocks noChangeShapeType="1"/>
              </p:cNvSpPr>
              <p:nvPr/>
            </p:nvSpPr>
            <p:spPr bwMode="auto">
              <a:xfrm rot="21480000" flipV="1">
                <a:off x="5488240" y="3956208"/>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9" name="Line 1062">
                <a:extLst>
                  <a:ext uri="{FF2B5EF4-FFF2-40B4-BE49-F238E27FC236}">
                    <a16:creationId xmlns:a16="http://schemas.microsoft.com/office/drawing/2014/main" id="{9EAB24E8-0611-AC83-A079-79222361B9DC}"/>
                  </a:ext>
                </a:extLst>
              </p:cNvPr>
              <p:cNvSpPr>
                <a:spLocks noChangeShapeType="1"/>
              </p:cNvSpPr>
              <p:nvPr/>
            </p:nvSpPr>
            <p:spPr bwMode="auto">
              <a:xfrm rot="21480000">
                <a:off x="5492352" y="3956137"/>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0" name="Line 1063">
                <a:extLst>
                  <a:ext uri="{FF2B5EF4-FFF2-40B4-BE49-F238E27FC236}">
                    <a16:creationId xmlns:a16="http://schemas.microsoft.com/office/drawing/2014/main" id="{6FF67D85-247E-E1D3-E036-BB204F1782C0}"/>
                  </a:ext>
                </a:extLst>
              </p:cNvPr>
              <p:cNvSpPr>
                <a:spLocks noChangeShapeType="1"/>
              </p:cNvSpPr>
              <p:nvPr/>
            </p:nvSpPr>
            <p:spPr bwMode="auto">
              <a:xfrm rot="21480000" flipV="1">
                <a:off x="5492279" y="3951937"/>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1" name="Line 1064">
                <a:extLst>
                  <a:ext uri="{FF2B5EF4-FFF2-40B4-BE49-F238E27FC236}">
                    <a16:creationId xmlns:a16="http://schemas.microsoft.com/office/drawing/2014/main" id="{731F541B-F653-B865-DFCF-0FE83B5FF68F}"/>
                  </a:ext>
                </a:extLst>
              </p:cNvPr>
              <p:cNvSpPr>
                <a:spLocks noChangeShapeType="1"/>
              </p:cNvSpPr>
              <p:nvPr/>
            </p:nvSpPr>
            <p:spPr bwMode="auto">
              <a:xfrm rot="21480000" flipV="1">
                <a:off x="5493801" y="3947710"/>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2" name="Line 1065">
                <a:extLst>
                  <a:ext uri="{FF2B5EF4-FFF2-40B4-BE49-F238E27FC236}">
                    <a16:creationId xmlns:a16="http://schemas.microsoft.com/office/drawing/2014/main" id="{B260E8DC-E968-A738-CB8E-FA448AECC7DC}"/>
                  </a:ext>
                </a:extLst>
              </p:cNvPr>
              <p:cNvSpPr>
                <a:spLocks noChangeShapeType="1"/>
              </p:cNvSpPr>
              <p:nvPr/>
            </p:nvSpPr>
            <p:spPr bwMode="auto">
              <a:xfrm rot="21480000" flipV="1">
                <a:off x="5495352" y="3945180"/>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3" name="Line 1066">
                <a:extLst>
                  <a:ext uri="{FF2B5EF4-FFF2-40B4-BE49-F238E27FC236}">
                    <a16:creationId xmlns:a16="http://schemas.microsoft.com/office/drawing/2014/main" id="{8EC1993E-E5AE-D113-E559-B884CEA6B5A7}"/>
                  </a:ext>
                </a:extLst>
              </p:cNvPr>
              <p:cNvSpPr>
                <a:spLocks noChangeShapeType="1"/>
              </p:cNvSpPr>
              <p:nvPr/>
            </p:nvSpPr>
            <p:spPr bwMode="auto">
              <a:xfrm rot="21480000" flipH="1" flipV="1">
                <a:off x="5491885" y="3940235"/>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4" name="Line 1067">
                <a:extLst>
                  <a:ext uri="{FF2B5EF4-FFF2-40B4-BE49-F238E27FC236}">
                    <a16:creationId xmlns:a16="http://schemas.microsoft.com/office/drawing/2014/main" id="{5A624298-8231-910B-20FE-1699DF50CA1D}"/>
                  </a:ext>
                </a:extLst>
              </p:cNvPr>
              <p:cNvSpPr>
                <a:spLocks noChangeShapeType="1"/>
              </p:cNvSpPr>
              <p:nvPr/>
            </p:nvSpPr>
            <p:spPr bwMode="auto">
              <a:xfrm rot="21480000" flipV="1">
                <a:off x="5491487" y="3922418"/>
                <a:ext cx="20856"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grpSp>
        <p:sp>
          <p:nvSpPr>
            <p:cNvPr id="1159" name="Oval 1158">
              <a:extLst>
                <a:ext uri="{FF2B5EF4-FFF2-40B4-BE49-F238E27FC236}">
                  <a16:creationId xmlns:a16="http://schemas.microsoft.com/office/drawing/2014/main" id="{47B5E6C3-C359-2E6D-99D4-0C2E0F3477CA}"/>
                </a:ext>
              </a:extLst>
            </p:cNvPr>
            <p:cNvSpPr/>
            <p:nvPr/>
          </p:nvSpPr>
          <p:spPr>
            <a:xfrm>
              <a:off x="6804248" y="185167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0" name="Oval 1159">
              <a:extLst>
                <a:ext uri="{FF2B5EF4-FFF2-40B4-BE49-F238E27FC236}">
                  <a16:creationId xmlns:a16="http://schemas.microsoft.com/office/drawing/2014/main" id="{B9DA169B-CDD1-1219-FB8C-D98C0776B590}"/>
                </a:ext>
              </a:extLst>
            </p:cNvPr>
            <p:cNvSpPr/>
            <p:nvPr/>
          </p:nvSpPr>
          <p:spPr>
            <a:xfrm>
              <a:off x="7390490" y="1253599"/>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1" name="Textfeld 69">
              <a:extLst>
                <a:ext uri="{FF2B5EF4-FFF2-40B4-BE49-F238E27FC236}">
                  <a16:creationId xmlns:a16="http://schemas.microsoft.com/office/drawing/2014/main" id="{59E8758D-5447-6759-8B32-C56585B4720A}"/>
                </a:ext>
              </a:extLst>
            </p:cNvPr>
            <p:cNvSpPr txBox="1"/>
            <p:nvPr/>
          </p:nvSpPr>
          <p:spPr>
            <a:xfrm>
              <a:off x="7759726" y="3205014"/>
              <a:ext cx="681597"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Straubing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2" name="Oval 1161">
              <a:extLst>
                <a:ext uri="{FF2B5EF4-FFF2-40B4-BE49-F238E27FC236}">
                  <a16:creationId xmlns:a16="http://schemas.microsoft.com/office/drawing/2014/main" id="{1730DE79-45FB-E185-38AE-A4C078B15D22}"/>
                </a:ext>
              </a:extLst>
            </p:cNvPr>
            <p:cNvSpPr/>
            <p:nvPr/>
          </p:nvSpPr>
          <p:spPr>
            <a:xfrm>
              <a:off x="6149595" y="221053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3" name="Oval 1162">
              <a:extLst>
                <a:ext uri="{FF2B5EF4-FFF2-40B4-BE49-F238E27FC236}">
                  <a16:creationId xmlns:a16="http://schemas.microsoft.com/office/drawing/2014/main" id="{5680E5FC-761E-0709-5AFB-1ACCCD0C6664}"/>
                </a:ext>
              </a:extLst>
            </p:cNvPr>
            <p:cNvSpPr/>
            <p:nvPr/>
          </p:nvSpPr>
          <p:spPr>
            <a:xfrm>
              <a:off x="7677520" y="182459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4" name="Oval 1163">
              <a:extLst>
                <a:ext uri="{FF2B5EF4-FFF2-40B4-BE49-F238E27FC236}">
                  <a16:creationId xmlns:a16="http://schemas.microsoft.com/office/drawing/2014/main" id="{F6EA5FD5-18A1-0F66-641F-3A927814F4DF}"/>
                </a:ext>
              </a:extLst>
            </p:cNvPr>
            <p:cNvSpPr/>
            <p:nvPr/>
          </p:nvSpPr>
          <p:spPr>
            <a:xfrm>
              <a:off x="7770122" y="182459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5" name="Oval 1164">
              <a:extLst>
                <a:ext uri="{FF2B5EF4-FFF2-40B4-BE49-F238E27FC236}">
                  <a16:creationId xmlns:a16="http://schemas.microsoft.com/office/drawing/2014/main" id="{153C2383-8A42-1362-558D-511903D807C7}"/>
                </a:ext>
              </a:extLst>
            </p:cNvPr>
            <p:cNvSpPr/>
            <p:nvPr/>
          </p:nvSpPr>
          <p:spPr>
            <a:xfrm>
              <a:off x="7534506" y="357986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6" name="Oval 1165">
              <a:extLst>
                <a:ext uri="{FF2B5EF4-FFF2-40B4-BE49-F238E27FC236}">
                  <a16:creationId xmlns:a16="http://schemas.microsoft.com/office/drawing/2014/main" id="{9AAF6EF0-90CB-A155-8697-ED0493912B2E}"/>
                </a:ext>
              </a:extLst>
            </p:cNvPr>
            <p:cNvSpPr/>
            <p:nvPr/>
          </p:nvSpPr>
          <p:spPr>
            <a:xfrm>
              <a:off x="7750530" y="337401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7" name="Oval 1166">
              <a:extLst>
                <a:ext uri="{FF2B5EF4-FFF2-40B4-BE49-F238E27FC236}">
                  <a16:creationId xmlns:a16="http://schemas.microsoft.com/office/drawing/2014/main" id="{90E482F9-4CA6-F165-8F0D-1720BEAFBB36}"/>
                </a:ext>
              </a:extLst>
            </p:cNvPr>
            <p:cNvSpPr/>
            <p:nvPr/>
          </p:nvSpPr>
          <p:spPr>
            <a:xfrm>
              <a:off x="6444208" y="295134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68" name="Textfeld 76">
              <a:extLst>
                <a:ext uri="{FF2B5EF4-FFF2-40B4-BE49-F238E27FC236}">
                  <a16:creationId xmlns:a16="http://schemas.microsoft.com/office/drawing/2014/main" id="{80069094-BCBD-152E-2BFE-F3B0B5A37E7C}"/>
                </a:ext>
              </a:extLst>
            </p:cNvPr>
            <p:cNvSpPr txBox="1"/>
            <p:nvPr/>
          </p:nvSpPr>
          <p:spPr>
            <a:xfrm>
              <a:off x="5940152" y="1995686"/>
              <a:ext cx="47801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Essen</a:t>
              </a:r>
            </a:p>
          </p:txBody>
        </p:sp>
        <p:sp>
          <p:nvSpPr>
            <p:cNvPr id="1169" name="Textfeld 77">
              <a:extLst>
                <a:ext uri="{FF2B5EF4-FFF2-40B4-BE49-F238E27FC236}">
                  <a16:creationId xmlns:a16="http://schemas.microsoft.com/office/drawing/2014/main" id="{3E0BC94C-A90C-8D95-0F5B-0511CB4D9A3B}"/>
                </a:ext>
              </a:extLst>
            </p:cNvPr>
            <p:cNvSpPr txBox="1"/>
            <p:nvPr/>
          </p:nvSpPr>
          <p:spPr>
            <a:xfrm>
              <a:off x="7214512" y="3090248"/>
              <a:ext cx="683200"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Nürnberg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0" name="Textfeld 78">
              <a:extLst>
                <a:ext uri="{FF2B5EF4-FFF2-40B4-BE49-F238E27FC236}">
                  <a16:creationId xmlns:a16="http://schemas.microsoft.com/office/drawing/2014/main" id="{FB30F269-8093-F221-C5D7-19384CD29E9B}"/>
                </a:ext>
              </a:extLst>
            </p:cNvPr>
            <p:cNvSpPr txBox="1"/>
            <p:nvPr/>
          </p:nvSpPr>
          <p:spPr>
            <a:xfrm>
              <a:off x="6300192" y="2643758"/>
              <a:ext cx="665567"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Frankfurt</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1" name="Textfeld 79">
              <a:extLst>
                <a:ext uri="{FF2B5EF4-FFF2-40B4-BE49-F238E27FC236}">
                  <a16:creationId xmlns:a16="http://schemas.microsoft.com/office/drawing/2014/main" id="{027864F8-23C1-D2FB-E1BB-ECDFBBA96042}"/>
                </a:ext>
              </a:extLst>
            </p:cNvPr>
            <p:cNvSpPr txBox="1"/>
            <p:nvPr/>
          </p:nvSpPr>
          <p:spPr>
            <a:xfrm>
              <a:off x="5749914" y="3435846"/>
              <a:ext cx="62228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Freiburg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2" name="Textfeld 80">
              <a:extLst>
                <a:ext uri="{FF2B5EF4-FFF2-40B4-BE49-F238E27FC236}">
                  <a16:creationId xmlns:a16="http://schemas.microsoft.com/office/drawing/2014/main" id="{C3A55958-B788-235E-87A4-6BBAF9A6732D}"/>
                </a:ext>
              </a:extLst>
            </p:cNvPr>
            <p:cNvSpPr txBox="1"/>
            <p:nvPr/>
          </p:nvSpPr>
          <p:spPr>
            <a:xfrm>
              <a:off x="6012160" y="2787774"/>
              <a:ext cx="500458"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Mainz</a:t>
              </a:r>
              <a:endParaRPr lang="de-DE" sz="1100" dirty="0">
                <a:latin typeface="Calibri Light" panose="020F0302020204030204" pitchFamily="34" charset="0"/>
                <a:ea typeface="Apple SD Gothic Neo Light" charset="-127"/>
                <a:cs typeface="Calibri Light" panose="020F0302020204030204" pitchFamily="34" charset="0"/>
              </a:endParaRPr>
            </a:p>
          </p:txBody>
        </p:sp>
        <p:sp>
          <p:nvSpPr>
            <p:cNvPr id="1173" name="Oval 1172">
              <a:extLst>
                <a:ext uri="{FF2B5EF4-FFF2-40B4-BE49-F238E27FC236}">
                  <a16:creationId xmlns:a16="http://schemas.microsoft.com/office/drawing/2014/main" id="{594B589D-CEE4-9A93-4437-F9CAF445CFE5}"/>
                </a:ext>
              </a:extLst>
            </p:cNvPr>
            <p:cNvSpPr/>
            <p:nvPr/>
          </p:nvSpPr>
          <p:spPr>
            <a:xfrm>
              <a:off x="7365094" y="4018448"/>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4" name="Oval 1173">
              <a:extLst>
                <a:ext uri="{FF2B5EF4-FFF2-40B4-BE49-F238E27FC236}">
                  <a16:creationId xmlns:a16="http://schemas.microsoft.com/office/drawing/2014/main" id="{548B1AB2-5FF5-DB24-06F1-B09CFE8AFEF5}"/>
                </a:ext>
              </a:extLst>
            </p:cNvPr>
            <p:cNvSpPr/>
            <p:nvPr/>
          </p:nvSpPr>
          <p:spPr>
            <a:xfrm>
              <a:off x="6566302" y="2843215"/>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5" name="Oval 1174">
              <a:extLst>
                <a:ext uri="{FF2B5EF4-FFF2-40B4-BE49-F238E27FC236}">
                  <a16:creationId xmlns:a16="http://schemas.microsoft.com/office/drawing/2014/main" id="{FAA572B5-9EE4-C920-D8FE-B5E3C1FBCB5D}"/>
                </a:ext>
              </a:extLst>
            </p:cNvPr>
            <p:cNvSpPr/>
            <p:nvPr/>
          </p:nvSpPr>
          <p:spPr>
            <a:xfrm>
              <a:off x="6444208" y="235572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6" name="Textfeld 92">
              <a:extLst>
                <a:ext uri="{FF2B5EF4-FFF2-40B4-BE49-F238E27FC236}">
                  <a16:creationId xmlns:a16="http://schemas.microsoft.com/office/drawing/2014/main" id="{620F4B6C-09D0-C87C-5DC5-235258C69335}"/>
                </a:ext>
              </a:extLst>
            </p:cNvPr>
            <p:cNvSpPr txBox="1"/>
            <p:nvPr/>
          </p:nvSpPr>
          <p:spPr>
            <a:xfrm>
              <a:off x="5724128" y="2355726"/>
              <a:ext cx="740908"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Düsseldorf</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7" name="Textfeld 1154">
              <a:extLst>
                <a:ext uri="{FF2B5EF4-FFF2-40B4-BE49-F238E27FC236}">
                  <a16:creationId xmlns:a16="http://schemas.microsoft.com/office/drawing/2014/main" id="{F684BDCD-4767-6EF8-98A9-EABC36358216}"/>
                </a:ext>
              </a:extLst>
            </p:cNvPr>
            <p:cNvSpPr txBox="1"/>
            <p:nvPr/>
          </p:nvSpPr>
          <p:spPr>
            <a:xfrm>
              <a:off x="7380312" y="3951321"/>
              <a:ext cx="691215"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Innsbruck</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8" name="Textfeld 83">
              <a:extLst>
                <a:ext uri="{FF2B5EF4-FFF2-40B4-BE49-F238E27FC236}">
                  <a16:creationId xmlns:a16="http://schemas.microsoft.com/office/drawing/2014/main" id="{CD41F067-FD5A-F0F0-1A38-476256C45CB8}"/>
                </a:ext>
              </a:extLst>
            </p:cNvPr>
            <p:cNvSpPr txBox="1"/>
            <p:nvPr/>
          </p:nvSpPr>
          <p:spPr>
            <a:xfrm>
              <a:off x="6524369" y="1635646"/>
              <a:ext cx="639919" cy="230832"/>
            </a:xfrm>
            <a:prstGeom prst="rect">
              <a:avLst/>
            </a:prstGeom>
            <a:noFill/>
            <a:ln>
              <a:noFill/>
            </a:ln>
          </p:spPr>
          <p:txBody>
            <a:bodyPr wrap="none" rtlCol="0">
              <a:spAutoFit/>
            </a:bodyPr>
            <a:lstStyle/>
            <a:p>
              <a:r>
                <a:rPr lang="de-DE" sz="900" dirty="0">
                  <a:latin typeface="Calibri Light" panose="020F0302020204030204" pitchFamily="34" charset="0"/>
                  <a:ea typeface="Apple SD Gothic Neo Light" charset="-127"/>
                  <a:cs typeface="Calibri Light" panose="020F0302020204030204" pitchFamily="34" charset="0"/>
                </a:rPr>
                <a:t>Hannover</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9" name="Textfeld 84">
              <a:extLst>
                <a:ext uri="{FF2B5EF4-FFF2-40B4-BE49-F238E27FC236}">
                  <a16:creationId xmlns:a16="http://schemas.microsoft.com/office/drawing/2014/main" id="{E1579299-4EF7-AB7A-AB6D-417CAD5CF075}"/>
                </a:ext>
              </a:extLst>
            </p:cNvPr>
            <p:cNvSpPr txBox="1"/>
            <p:nvPr/>
          </p:nvSpPr>
          <p:spPr>
            <a:xfrm>
              <a:off x="6300192" y="3672000"/>
              <a:ext cx="726481" cy="246221"/>
            </a:xfrm>
            <a:prstGeom prst="rect">
              <a:avLst/>
            </a:prstGeom>
            <a:noFill/>
            <a:ln>
              <a:noFill/>
            </a:ln>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Constance</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80" name="Oval 1179">
              <a:extLst>
                <a:ext uri="{FF2B5EF4-FFF2-40B4-BE49-F238E27FC236}">
                  <a16:creationId xmlns:a16="http://schemas.microsoft.com/office/drawing/2014/main" id="{F7A48942-507F-0D54-B337-50DDC1AF10AD}"/>
                </a:ext>
              </a:extLst>
            </p:cNvPr>
            <p:cNvSpPr/>
            <p:nvPr/>
          </p:nvSpPr>
          <p:spPr>
            <a:xfrm>
              <a:off x="7075610" y="357986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1" name="Oval 1180">
              <a:extLst>
                <a:ext uri="{FF2B5EF4-FFF2-40B4-BE49-F238E27FC236}">
                  <a16:creationId xmlns:a16="http://schemas.microsoft.com/office/drawing/2014/main" id="{1E65C05D-DF88-CAF0-E82A-F9A59D318148}"/>
                </a:ext>
              </a:extLst>
            </p:cNvPr>
            <p:cNvSpPr/>
            <p:nvPr/>
          </p:nvSpPr>
          <p:spPr>
            <a:xfrm>
              <a:off x="6526394" y="386789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2" name="Oval 1181">
              <a:extLst>
                <a:ext uri="{FF2B5EF4-FFF2-40B4-BE49-F238E27FC236}">
                  <a16:creationId xmlns:a16="http://schemas.microsoft.com/office/drawing/2014/main" id="{161D0C4E-4C8E-B5FA-0832-635E378346E3}"/>
                </a:ext>
              </a:extLst>
            </p:cNvPr>
            <p:cNvSpPr/>
            <p:nvPr/>
          </p:nvSpPr>
          <p:spPr>
            <a:xfrm>
              <a:off x="6732240" y="388800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3" name="Textfeld 84">
              <a:extLst>
                <a:ext uri="{FF2B5EF4-FFF2-40B4-BE49-F238E27FC236}">
                  <a16:creationId xmlns:a16="http://schemas.microsoft.com/office/drawing/2014/main" id="{1AEF5B29-4BF1-F3BA-2803-049DBE9FBE6D}"/>
                </a:ext>
              </a:extLst>
            </p:cNvPr>
            <p:cNvSpPr txBox="1"/>
            <p:nvPr/>
          </p:nvSpPr>
          <p:spPr>
            <a:xfrm>
              <a:off x="6372200" y="3939902"/>
              <a:ext cx="992579" cy="246221"/>
            </a:xfrm>
            <a:prstGeom prst="rect">
              <a:avLst/>
            </a:prstGeom>
            <a:noFill/>
            <a:ln>
              <a:noFill/>
            </a:ln>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Friedrichshafen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84" name="Oval 1183">
              <a:extLst>
                <a:ext uri="{FF2B5EF4-FFF2-40B4-BE49-F238E27FC236}">
                  <a16:creationId xmlns:a16="http://schemas.microsoft.com/office/drawing/2014/main" id="{F61DD80E-780E-4792-AA4B-2B4CD9113A3B}"/>
                </a:ext>
              </a:extLst>
            </p:cNvPr>
            <p:cNvSpPr/>
            <p:nvPr/>
          </p:nvSpPr>
          <p:spPr>
            <a:xfrm>
              <a:off x="6336000" y="357986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5" name="Textfeld 79">
              <a:extLst>
                <a:ext uri="{FF2B5EF4-FFF2-40B4-BE49-F238E27FC236}">
                  <a16:creationId xmlns:a16="http://schemas.microsoft.com/office/drawing/2014/main" id="{28843FFB-2E7B-6256-682D-CC3D1AE1310A}"/>
                </a:ext>
              </a:extLst>
            </p:cNvPr>
            <p:cNvSpPr txBox="1"/>
            <p:nvPr/>
          </p:nvSpPr>
          <p:spPr>
            <a:xfrm>
              <a:off x="5436096" y="3651870"/>
              <a:ext cx="925253"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Bad </a:t>
              </a:r>
              <a:r>
                <a:rPr lang="de-DE" sz="1000" dirty="0" err="1">
                  <a:latin typeface="Calibri Light" panose="020F0302020204030204" pitchFamily="34" charset="0"/>
                  <a:ea typeface="Apple SD Gothic Neo Light" charset="-127"/>
                  <a:cs typeface="Calibri Light" panose="020F0302020204030204" pitchFamily="34" charset="0"/>
                </a:rPr>
                <a:t>Krozingen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86" name="Oval 1185">
              <a:extLst>
                <a:ext uri="{FF2B5EF4-FFF2-40B4-BE49-F238E27FC236}">
                  <a16:creationId xmlns:a16="http://schemas.microsoft.com/office/drawing/2014/main" id="{C34DC0A5-7944-EC25-CC07-43F9BB0C1D16}"/>
                </a:ext>
              </a:extLst>
            </p:cNvPr>
            <p:cNvSpPr/>
            <p:nvPr/>
          </p:nvSpPr>
          <p:spPr>
            <a:xfrm>
              <a:off x="7246474" y="3723878"/>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7" name="Oval 1186">
              <a:extLst>
                <a:ext uri="{FF2B5EF4-FFF2-40B4-BE49-F238E27FC236}">
                  <a16:creationId xmlns:a16="http://schemas.microsoft.com/office/drawing/2014/main" id="{9B150AFE-A38D-DC1C-FB2E-97FF054A6542}"/>
                </a:ext>
              </a:extLst>
            </p:cNvPr>
            <p:cNvSpPr/>
            <p:nvPr/>
          </p:nvSpPr>
          <p:spPr>
            <a:xfrm>
              <a:off x="7380312" y="344602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8" name="Textfeld 20">
              <a:extLst>
                <a:ext uri="{FF2B5EF4-FFF2-40B4-BE49-F238E27FC236}">
                  <a16:creationId xmlns:a16="http://schemas.microsoft.com/office/drawing/2014/main" id="{3ABB1012-60CC-E05B-F8DD-E8A8DE36C547}"/>
                </a:ext>
              </a:extLst>
            </p:cNvPr>
            <p:cNvSpPr txBox="1"/>
            <p:nvPr/>
          </p:nvSpPr>
          <p:spPr>
            <a:xfrm>
              <a:off x="7380312" y="3363838"/>
              <a:ext cx="70243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Ingolstadt</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89" name="Textfeld 92">
              <a:extLst>
                <a:ext uri="{FF2B5EF4-FFF2-40B4-BE49-F238E27FC236}">
                  <a16:creationId xmlns:a16="http://schemas.microsoft.com/office/drawing/2014/main" id="{D60ED6E9-50CD-31EB-6B04-4E4C21FEE15F}"/>
                </a:ext>
              </a:extLst>
            </p:cNvPr>
            <p:cNvSpPr txBox="1"/>
            <p:nvPr/>
          </p:nvSpPr>
          <p:spPr>
            <a:xfrm>
              <a:off x="5772610" y="2541553"/>
              <a:ext cx="455574"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Bonn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90" name="Oval 1189">
              <a:extLst>
                <a:ext uri="{FF2B5EF4-FFF2-40B4-BE49-F238E27FC236}">
                  <a16:creationId xmlns:a16="http://schemas.microsoft.com/office/drawing/2014/main" id="{617808C8-630D-6A28-E7B3-3A65D2EED147}"/>
                </a:ext>
              </a:extLst>
            </p:cNvPr>
            <p:cNvSpPr/>
            <p:nvPr/>
          </p:nvSpPr>
          <p:spPr>
            <a:xfrm>
              <a:off x="6156176" y="257175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1" name="Oval 1190">
              <a:extLst>
                <a:ext uri="{FF2B5EF4-FFF2-40B4-BE49-F238E27FC236}">
                  <a16:creationId xmlns:a16="http://schemas.microsoft.com/office/drawing/2014/main" id="{64F69462-B892-631C-64BB-3EC6F924A3B2}"/>
                </a:ext>
              </a:extLst>
            </p:cNvPr>
            <p:cNvSpPr/>
            <p:nvPr/>
          </p:nvSpPr>
          <p:spPr>
            <a:xfrm>
              <a:off x="7822538" y="249974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2" name="Textfeld 12">
              <a:extLst>
                <a:ext uri="{FF2B5EF4-FFF2-40B4-BE49-F238E27FC236}">
                  <a16:creationId xmlns:a16="http://schemas.microsoft.com/office/drawing/2014/main" id="{359585CD-2074-D55C-130F-06D86258D5E7}"/>
                </a:ext>
              </a:extLst>
            </p:cNvPr>
            <p:cNvSpPr txBox="1"/>
            <p:nvPr/>
          </p:nvSpPr>
          <p:spPr>
            <a:xfrm>
              <a:off x="7740352" y="2571750"/>
              <a:ext cx="620683"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Dresden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93" name="Oval 1192">
              <a:extLst>
                <a:ext uri="{FF2B5EF4-FFF2-40B4-BE49-F238E27FC236}">
                  <a16:creationId xmlns:a16="http://schemas.microsoft.com/office/drawing/2014/main" id="{6B83DAAA-96DD-82F0-B755-ED374ACE0F89}"/>
                </a:ext>
              </a:extLst>
            </p:cNvPr>
            <p:cNvSpPr/>
            <p:nvPr/>
          </p:nvSpPr>
          <p:spPr>
            <a:xfrm>
              <a:off x="6516216" y="200586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4" name="Textfeld 76">
              <a:extLst>
                <a:ext uri="{FF2B5EF4-FFF2-40B4-BE49-F238E27FC236}">
                  <a16:creationId xmlns:a16="http://schemas.microsoft.com/office/drawing/2014/main" id="{2BD1024E-C2A6-D3C7-92CA-67BB2E8276E9}"/>
                </a:ext>
              </a:extLst>
            </p:cNvPr>
            <p:cNvSpPr txBox="1"/>
            <p:nvPr/>
          </p:nvSpPr>
          <p:spPr>
            <a:xfrm>
              <a:off x="6012160" y="1779662"/>
              <a:ext cx="63831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Bielefeld</a:t>
              </a:r>
            </a:p>
          </p:txBody>
        </p:sp>
        <p:sp>
          <p:nvSpPr>
            <p:cNvPr id="1195" name="Oval 1194">
              <a:extLst>
                <a:ext uri="{FF2B5EF4-FFF2-40B4-BE49-F238E27FC236}">
                  <a16:creationId xmlns:a16="http://schemas.microsoft.com/office/drawing/2014/main" id="{40BC72D8-001F-3DCE-A569-492B8FDD99F1}"/>
                </a:ext>
              </a:extLst>
            </p:cNvPr>
            <p:cNvSpPr/>
            <p:nvPr/>
          </p:nvSpPr>
          <p:spPr>
            <a:xfrm>
              <a:off x="6660232" y="214988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6" name="Textfeld 18">
              <a:extLst>
                <a:ext uri="{FF2B5EF4-FFF2-40B4-BE49-F238E27FC236}">
                  <a16:creationId xmlns:a16="http://schemas.microsoft.com/office/drawing/2014/main" id="{26A01B7F-6245-3EE9-351D-78B75AD1E9ED}"/>
                </a:ext>
              </a:extLst>
            </p:cNvPr>
            <p:cNvSpPr txBox="1"/>
            <p:nvPr/>
          </p:nvSpPr>
          <p:spPr>
            <a:xfrm>
              <a:off x="6660232" y="2067694"/>
              <a:ext cx="73449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Paderborn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97" name="Oval 1196">
              <a:extLst>
                <a:ext uri="{FF2B5EF4-FFF2-40B4-BE49-F238E27FC236}">
                  <a16:creationId xmlns:a16="http://schemas.microsoft.com/office/drawing/2014/main" id="{D77649D1-6189-C024-C393-AD9AE6EF3448}"/>
                </a:ext>
              </a:extLst>
            </p:cNvPr>
            <p:cNvSpPr/>
            <p:nvPr/>
          </p:nvSpPr>
          <p:spPr>
            <a:xfrm>
              <a:off x="6660232" y="257175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8" name="Textfeld 18">
              <a:extLst>
                <a:ext uri="{FF2B5EF4-FFF2-40B4-BE49-F238E27FC236}">
                  <a16:creationId xmlns:a16="http://schemas.microsoft.com/office/drawing/2014/main" id="{D7600F79-1FB0-4C63-E52C-FAB5FDB95FE1}"/>
                </a:ext>
              </a:extLst>
            </p:cNvPr>
            <p:cNvSpPr txBox="1"/>
            <p:nvPr/>
          </p:nvSpPr>
          <p:spPr>
            <a:xfrm>
              <a:off x="6714363" y="2508126"/>
              <a:ext cx="881973"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Bad Nauheim</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99" name="Oval 1198">
              <a:extLst>
                <a:ext uri="{FF2B5EF4-FFF2-40B4-BE49-F238E27FC236}">
                  <a16:creationId xmlns:a16="http://schemas.microsoft.com/office/drawing/2014/main" id="{07618B6C-B89C-DE4C-30F9-116888EDAE90}"/>
                </a:ext>
              </a:extLst>
            </p:cNvPr>
            <p:cNvSpPr/>
            <p:nvPr/>
          </p:nvSpPr>
          <p:spPr>
            <a:xfrm>
              <a:off x="6372200" y="386789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200" name="Textfeld 79">
              <a:extLst>
                <a:ext uri="{FF2B5EF4-FFF2-40B4-BE49-F238E27FC236}">
                  <a16:creationId xmlns:a16="http://schemas.microsoft.com/office/drawing/2014/main" id="{6051B188-F7DB-0559-6D40-88F2BC7E2049}"/>
                </a:ext>
              </a:extLst>
            </p:cNvPr>
            <p:cNvSpPr txBox="1"/>
            <p:nvPr/>
          </p:nvSpPr>
          <p:spPr>
            <a:xfrm>
              <a:off x="5868144" y="3867894"/>
              <a:ext cx="530915"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Singen</a:t>
              </a:r>
              <a:endParaRPr lang="de-DE" sz="1200" dirty="0">
                <a:latin typeface="Calibri Light" panose="020F0302020204030204" pitchFamily="34" charset="0"/>
                <a:ea typeface="Apple SD Gothic Neo Light" charset="-127"/>
                <a:cs typeface="Calibri Light" panose="020F0302020204030204" pitchFamily="34" charset="0"/>
              </a:endParaRPr>
            </a:p>
          </p:txBody>
        </p:sp>
      </p:grpSp>
    </p:spTree>
    <p:extLst>
      <p:ext uri="{BB962C8B-B14F-4D97-AF65-F5344CB8AC3E}">
        <p14:creationId xmlns:p14="http://schemas.microsoft.com/office/powerpoint/2010/main" val="2411392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3733F-8F67-D2CA-9E1D-C1254EA3BA8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69028E1C-13DD-0A52-1BCA-0018223E7D7D}"/>
              </a:ext>
            </a:extLst>
          </p:cNvPr>
          <p:cNvPicPr>
            <a:picLocks noChangeAspect="1"/>
          </p:cNvPicPr>
          <p:nvPr/>
        </p:nvPicPr>
        <p:blipFill>
          <a:blip r:embed="rId2"/>
          <a:srcRect l="3101" t="5549" r="3435" b="5681"/>
          <a:stretch>
            <a:fillRect/>
          </a:stretch>
        </p:blipFill>
        <p:spPr>
          <a:xfrm>
            <a:off x="1728000" y="1404000"/>
            <a:ext cx="5705192" cy="2184400"/>
          </a:xfrm>
          <a:prstGeom prst="rect">
            <a:avLst/>
          </a:prstGeom>
        </p:spPr>
      </p:pic>
      <p:sp>
        <p:nvSpPr>
          <p:cNvPr id="4" name="Rechteck 4">
            <a:extLst>
              <a:ext uri="{FF2B5EF4-FFF2-40B4-BE49-F238E27FC236}">
                <a16:creationId xmlns:a16="http://schemas.microsoft.com/office/drawing/2014/main" id="{C6675821-817B-4447-FCD7-F97D914DE859}"/>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2" name="Rectangle 12" descr="Custom:  EPIDAURUS">
            <a:extLst>
              <a:ext uri="{FF2B5EF4-FFF2-40B4-BE49-F238E27FC236}">
                <a16:creationId xmlns:a16="http://schemas.microsoft.com/office/drawing/2014/main" id="{6377C5EE-5B12-7E1B-C0F3-8203EEF306ED}"/>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sp>
        <p:nvSpPr>
          <p:cNvPr id="10" name="!!trials">
            <a:extLst>
              <a:ext uri="{FF2B5EF4-FFF2-40B4-BE49-F238E27FC236}">
                <a16:creationId xmlns:a16="http://schemas.microsoft.com/office/drawing/2014/main" id="{494E78DF-FC0B-39A5-1C33-F447BCE80FFC}"/>
              </a:ext>
            </a:extLst>
          </p:cNvPr>
          <p:cNvSpPr/>
          <p:nvPr/>
        </p:nvSpPr>
        <p:spPr>
          <a:xfrm>
            <a:off x="1655676" y="1275606"/>
            <a:ext cx="5832648" cy="2448272"/>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solidFill>
                <a:schemeClr val="tx1"/>
              </a:solidFill>
            </a:endParaRPr>
          </a:p>
        </p:txBody>
      </p:sp>
      <p:sp>
        <p:nvSpPr>
          <p:cNvPr id="5" name="Text Box 222">
            <a:extLst>
              <a:ext uri="{FF2B5EF4-FFF2-40B4-BE49-F238E27FC236}">
                <a16:creationId xmlns:a16="http://schemas.microsoft.com/office/drawing/2014/main" id="{40002E14-5D90-A498-5D7B-762684376244}"/>
              </a:ext>
            </a:extLst>
          </p:cNvPr>
          <p:cNvSpPr txBox="1">
            <a:spLocks noChangeArrowheads="1"/>
          </p:cNvSpPr>
          <p:nvPr/>
        </p:nvSpPr>
        <p:spPr bwMode="auto">
          <a:xfrm>
            <a:off x="2952711" y="597917"/>
            <a:ext cx="3238579" cy="400110"/>
          </a:xfrm>
          <a:prstGeom prst="rect">
            <a:avLst/>
          </a:prstGeom>
          <a:noFill/>
          <a:ln w="9525">
            <a:noFill/>
            <a:miter lim="800000"/>
            <a:headEnd/>
            <a:tailEnd/>
          </a:ln>
          <a:effectLst/>
        </p:spPr>
        <p:txBody>
          <a:bodyPr wrap="none">
            <a:spAutoFit/>
          </a:bodyPr>
          <a:lstStyle/>
          <a:p>
            <a:pPr algn="ctr" eaLnBrk="1" hangingPunct="1"/>
            <a:r>
              <a:rPr lang="en-GB" sz="2000" dirty="0">
                <a:latin typeface="Calibri Light" panose="020F0302020204030204" pitchFamily="34" charset="0"/>
                <a:cs typeface="Calibri Light" panose="020F0302020204030204" pitchFamily="34" charset="0"/>
              </a:rPr>
              <a:t>Thank you for your attention. </a:t>
            </a:r>
          </a:p>
        </p:txBody>
      </p:sp>
      <p:grpSp>
        <p:nvGrpSpPr>
          <p:cNvPr id="7" name="Group 6" descr="Custom:  Group 9">
            <a:extLst>
              <a:ext uri="{FF2B5EF4-FFF2-40B4-BE49-F238E27FC236}">
                <a16:creationId xmlns:a16="http://schemas.microsoft.com/office/drawing/2014/main" id="{45E20528-985A-0C18-401B-E711299441CD}"/>
              </a:ext>
            </a:extLst>
          </p:cNvPr>
          <p:cNvGrpSpPr/>
          <p:nvPr/>
        </p:nvGrpSpPr>
        <p:grpSpPr>
          <a:xfrm>
            <a:off x="55517" y="-109"/>
            <a:ext cx="413999" cy="413999"/>
            <a:chOff x="75108" y="26565"/>
            <a:chExt cx="413999" cy="413999"/>
          </a:xfrm>
        </p:grpSpPr>
        <p:pic>
          <p:nvPicPr>
            <p:cNvPr id="9" name="Grafik 24">
              <a:extLst>
                <a:ext uri="{FF2B5EF4-FFF2-40B4-BE49-F238E27FC236}">
                  <a16:creationId xmlns:a16="http://schemas.microsoft.com/office/drawing/2014/main" id="{CC494542-23EF-4613-9E43-1CC26B9F73B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173804E8-1BDE-185C-FFA5-4A0A0137EA9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pic>
        <p:nvPicPr>
          <p:cNvPr id="20" name="Picture 19">
            <a:extLst>
              <a:ext uri="{FF2B5EF4-FFF2-40B4-BE49-F238E27FC236}">
                <a16:creationId xmlns:a16="http://schemas.microsoft.com/office/drawing/2014/main" id="{B1CECE12-4786-EC25-56F1-C8C249D68E22}"/>
              </a:ext>
            </a:extLst>
          </p:cNvPr>
          <p:cNvPicPr>
            <a:picLocks noChangeAspect="1"/>
          </p:cNvPicPr>
          <p:nvPr/>
        </p:nvPicPr>
        <p:blipFill>
          <a:blip r:embed="rId5"/>
          <a:srcRect/>
          <a:stretch/>
        </p:blipFill>
        <p:spPr>
          <a:xfrm>
            <a:off x="36000" y="1779662"/>
            <a:ext cx="1512168" cy="1512168"/>
          </a:xfrm>
          <a:prstGeom prst="rect">
            <a:avLst/>
          </a:prstGeom>
        </p:spPr>
      </p:pic>
      <p:sp>
        <p:nvSpPr>
          <p:cNvPr id="3" name="TextBox 2">
            <a:extLst>
              <a:ext uri="{FF2B5EF4-FFF2-40B4-BE49-F238E27FC236}">
                <a16:creationId xmlns:a16="http://schemas.microsoft.com/office/drawing/2014/main" id="{A10BABA5-512E-E5F3-8250-295E835F941F}"/>
              </a:ext>
            </a:extLst>
          </p:cNvPr>
          <p:cNvSpPr txBox="1"/>
          <p:nvPr/>
        </p:nvSpPr>
        <p:spPr>
          <a:xfrm>
            <a:off x="142405" y="3291830"/>
            <a:ext cx="1261243" cy="369332"/>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b="1" i="0" kern="1200" dirty="0">
                <a:solidFill>
                  <a:schemeClr val="tx1"/>
                </a:solidFill>
                <a:latin typeface="+mn-lt"/>
                <a:ea typeface="+mn-ea"/>
              </a:rPr>
              <a:t>13:00 CEST</a:t>
            </a:r>
          </a:p>
        </p:txBody>
      </p:sp>
    </p:spTree>
    <p:extLst>
      <p:ext uri="{BB962C8B-B14F-4D97-AF65-F5344CB8AC3E}">
        <p14:creationId xmlns:p14="http://schemas.microsoft.com/office/powerpoint/2010/main" val="3416338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F41FA-09BA-356F-1A82-1E5B89050288}"/>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FA271290-814E-8F7D-B48A-A0ADAEE998B1}"/>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C0F172CB-E9AA-00B1-0A7A-F5B84C3345E7}"/>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Background</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C3CFBCBF-101D-E27B-C37F-142C1036421C}"/>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graphicFrame>
        <p:nvGraphicFramePr>
          <p:cNvPr id="6" name="Table 5">
            <a:extLst>
              <a:ext uri="{FF2B5EF4-FFF2-40B4-BE49-F238E27FC236}">
                <a16:creationId xmlns:a16="http://schemas.microsoft.com/office/drawing/2014/main" id="{68914A85-BECB-5C64-00DC-E572378BFC5D}"/>
              </a:ext>
            </a:extLst>
          </p:cNvPr>
          <p:cNvGraphicFramePr>
            <a:graphicFrameLocks noGrp="1"/>
          </p:cNvGraphicFramePr>
          <p:nvPr>
            <p:extLst>
              <p:ext uri="{D42A27DB-BD31-4B8C-83A1-F6EECF244321}">
                <p14:modId xmlns:p14="http://schemas.microsoft.com/office/powerpoint/2010/main" val="1546170236"/>
              </p:ext>
            </p:extLst>
          </p:nvPr>
        </p:nvGraphicFramePr>
        <p:xfrm>
          <a:off x="72008" y="874800"/>
          <a:ext cx="9000001" cy="2500377"/>
        </p:xfrm>
        <a:graphic>
          <a:graphicData uri="http://schemas.openxmlformats.org/drawingml/2006/table">
            <a:tbl>
              <a:tblPr firstRow="1" bandRow="1">
                <a:tableStyleId>{073A0DAA-6AF3-43AB-8588-CEC1D06C72B9}</a:tableStyleId>
              </a:tblPr>
              <a:tblGrid>
                <a:gridCol w="1379032">
                  <a:extLst>
                    <a:ext uri="{9D8B030D-6E8A-4147-A177-3AD203B41FA5}">
                      <a16:colId xmlns:a16="http://schemas.microsoft.com/office/drawing/2014/main" val="1997042181"/>
                    </a:ext>
                  </a:extLst>
                </a:gridCol>
                <a:gridCol w="1959677">
                  <a:extLst>
                    <a:ext uri="{9D8B030D-6E8A-4147-A177-3AD203B41FA5}">
                      <a16:colId xmlns:a16="http://schemas.microsoft.com/office/drawing/2014/main" val="3922637728"/>
                    </a:ext>
                  </a:extLst>
                </a:gridCol>
                <a:gridCol w="1887097">
                  <a:extLst>
                    <a:ext uri="{9D8B030D-6E8A-4147-A177-3AD203B41FA5}">
                      <a16:colId xmlns:a16="http://schemas.microsoft.com/office/drawing/2014/main" val="1241914484"/>
                    </a:ext>
                  </a:extLst>
                </a:gridCol>
                <a:gridCol w="1887097">
                  <a:extLst>
                    <a:ext uri="{9D8B030D-6E8A-4147-A177-3AD203B41FA5}">
                      <a16:colId xmlns:a16="http://schemas.microsoft.com/office/drawing/2014/main" val="3254331509"/>
                    </a:ext>
                  </a:extLst>
                </a:gridCol>
                <a:gridCol w="1887098">
                  <a:extLst>
                    <a:ext uri="{9D8B030D-6E8A-4147-A177-3AD203B41FA5}">
                      <a16:colId xmlns:a16="http://schemas.microsoft.com/office/drawing/2014/main" val="1225326036"/>
                    </a:ext>
                  </a:extLst>
                </a:gridCol>
              </a:tblGrid>
              <a:tr h="332454">
                <a:tc>
                  <a:txBody>
                    <a:bodyPr/>
                    <a:lstStyle/>
                    <a:p>
                      <a:pPr>
                        <a:lnSpc>
                          <a:spcPct val="100000"/>
                        </a:lnSpc>
                      </a:pPr>
                      <a:endParaRPr lang="en-US" sz="1600" noProof="0" dirty="0">
                        <a:latin typeface="Calibri" panose="020F0502020204030204" pitchFamily="34" charset="0"/>
                        <a:cs typeface="Calibri" panose="020F0502020204030204" pitchFamily="34" charset="0"/>
                      </a:endParaRPr>
                    </a:p>
                  </a:txBody>
                  <a:tcPr marL="65438" marR="65438" marT="32719" marB="32719" anchor="ctr">
                    <a:solidFill>
                      <a:srgbClr val="003400"/>
                    </a:solidFill>
                  </a:tcPr>
                </a:tc>
                <a:tc>
                  <a:txBody>
                    <a:bodyPr/>
                    <a:lstStyle/>
                    <a:p>
                      <a:pPr algn="ctr">
                        <a:lnSpc>
                          <a:spcPct val="100000"/>
                        </a:lnSpc>
                      </a:pPr>
                      <a:r>
                        <a:rPr lang="en-US" sz="1800" noProof="0" dirty="0">
                          <a:latin typeface="Calibri" panose="020F0502020204030204" pitchFamily="34" charset="0"/>
                          <a:cs typeface="Calibri" panose="020F0502020204030204" pitchFamily="34" charset="0"/>
                        </a:rPr>
                        <a:t>PIONEER AF-PCI</a:t>
                      </a:r>
                      <a:r>
                        <a:rPr lang="el-GR" sz="1800" noProof="0" dirty="0">
                          <a:latin typeface="Calibri" panose="020F0502020204030204" pitchFamily="34" charset="0"/>
                          <a:cs typeface="Calibri" panose="020F0502020204030204" pitchFamily="34" charset="0"/>
                        </a:rPr>
                        <a:t> </a:t>
                      </a:r>
                      <a:r>
                        <a:rPr lang="en-US" sz="1800" baseline="30000" noProof="0" dirty="0">
                          <a:latin typeface="Calibri" panose="020F0502020204030204" pitchFamily="34" charset="0"/>
                          <a:cs typeface="Calibri" panose="020F0502020204030204" pitchFamily="34" charset="0"/>
                        </a:rPr>
                        <a:t>1</a:t>
                      </a:r>
                      <a:endParaRPr lang="en-US" sz="1800" noProof="0" dirty="0">
                        <a:latin typeface="Calibri" panose="020F0502020204030204" pitchFamily="34" charset="0"/>
                        <a:cs typeface="Calibri" panose="020F0502020204030204" pitchFamily="34" charset="0"/>
                      </a:endParaRPr>
                    </a:p>
                  </a:txBody>
                  <a:tcPr marL="65438" marR="65438" marT="32719" marB="32719" anchor="ctr">
                    <a:solidFill>
                      <a:srgbClr val="003400"/>
                    </a:solidFill>
                  </a:tcPr>
                </a:tc>
                <a:tc>
                  <a:txBody>
                    <a:bodyPr/>
                    <a:lstStyle/>
                    <a:p>
                      <a:pPr algn="ctr">
                        <a:lnSpc>
                          <a:spcPct val="100000"/>
                        </a:lnSpc>
                      </a:pPr>
                      <a:r>
                        <a:rPr lang="en-US" sz="1800" noProof="0" dirty="0">
                          <a:latin typeface="Calibri" panose="020F0502020204030204" pitchFamily="34" charset="0"/>
                          <a:cs typeface="Calibri" panose="020F0502020204030204" pitchFamily="34" charset="0"/>
                        </a:rPr>
                        <a:t>RE-DUAL PCI</a:t>
                      </a:r>
                      <a:r>
                        <a:rPr lang="el-GR" sz="1800" noProof="0" dirty="0">
                          <a:latin typeface="Calibri" panose="020F0502020204030204" pitchFamily="34" charset="0"/>
                          <a:cs typeface="Calibri" panose="020F0502020204030204" pitchFamily="34" charset="0"/>
                        </a:rPr>
                        <a:t> </a:t>
                      </a:r>
                      <a:r>
                        <a:rPr lang="el-GR" sz="1800" baseline="30000" noProof="0" dirty="0">
                          <a:latin typeface="Calibri" panose="020F0502020204030204" pitchFamily="34" charset="0"/>
                          <a:cs typeface="Calibri" panose="020F0502020204030204" pitchFamily="34" charset="0"/>
                        </a:rPr>
                        <a:t>2</a:t>
                      </a:r>
                      <a:endParaRPr lang="en-US" sz="1800" noProof="0" dirty="0">
                        <a:latin typeface="Calibri" panose="020F0502020204030204" pitchFamily="34" charset="0"/>
                        <a:cs typeface="Calibri" panose="020F0502020204030204" pitchFamily="34" charset="0"/>
                      </a:endParaRPr>
                    </a:p>
                  </a:txBody>
                  <a:tcPr marL="65438" marR="65438" marT="32719" marB="32719" anchor="ctr">
                    <a:solidFill>
                      <a:srgbClr val="003400"/>
                    </a:solidFill>
                  </a:tcPr>
                </a:tc>
                <a:tc>
                  <a:txBody>
                    <a:bodyPr/>
                    <a:lstStyle/>
                    <a:p>
                      <a:pPr algn="ctr">
                        <a:lnSpc>
                          <a:spcPct val="100000"/>
                        </a:lnSpc>
                      </a:pPr>
                      <a:r>
                        <a:rPr lang="en-US" sz="1800" noProof="0" dirty="0">
                          <a:latin typeface="Calibri" panose="020F0502020204030204" pitchFamily="34" charset="0"/>
                          <a:cs typeface="Calibri" panose="020F0502020204030204" pitchFamily="34" charset="0"/>
                        </a:rPr>
                        <a:t>ENTRUST-AF PCI</a:t>
                      </a:r>
                      <a:r>
                        <a:rPr lang="el-GR" sz="1800" noProof="0" dirty="0">
                          <a:latin typeface="Calibri" panose="020F0502020204030204" pitchFamily="34" charset="0"/>
                          <a:cs typeface="Calibri" panose="020F0502020204030204" pitchFamily="34" charset="0"/>
                        </a:rPr>
                        <a:t> </a:t>
                      </a:r>
                      <a:r>
                        <a:rPr lang="el-GR" sz="1800" baseline="30000" noProof="0" dirty="0">
                          <a:latin typeface="Calibri" panose="020F0502020204030204" pitchFamily="34" charset="0"/>
                          <a:cs typeface="Calibri" panose="020F0502020204030204" pitchFamily="34" charset="0"/>
                        </a:rPr>
                        <a:t>3</a:t>
                      </a:r>
                      <a:endParaRPr lang="en-US" sz="1800" noProof="0" dirty="0">
                        <a:latin typeface="Calibri" panose="020F0502020204030204" pitchFamily="34" charset="0"/>
                        <a:cs typeface="Calibri" panose="020F0502020204030204" pitchFamily="34" charset="0"/>
                      </a:endParaRPr>
                    </a:p>
                  </a:txBody>
                  <a:tcPr marL="65438" marR="65438" marT="32719" marB="32719" anchor="ctr">
                    <a:solidFill>
                      <a:srgbClr val="003400"/>
                    </a:solidFill>
                  </a:tcPr>
                </a:tc>
                <a:tc>
                  <a:txBody>
                    <a:bodyPr/>
                    <a:lstStyle/>
                    <a:p>
                      <a:pPr algn="ctr">
                        <a:lnSpc>
                          <a:spcPct val="100000"/>
                        </a:lnSpc>
                      </a:pPr>
                      <a:r>
                        <a:rPr lang="en-US" sz="1800" noProof="0" dirty="0">
                          <a:latin typeface="Calibri" panose="020F0502020204030204" pitchFamily="34" charset="0"/>
                          <a:cs typeface="Calibri" panose="020F0502020204030204" pitchFamily="34" charset="0"/>
                        </a:rPr>
                        <a:t>AUGUSTUS</a:t>
                      </a:r>
                      <a:r>
                        <a:rPr lang="el-GR" sz="1800" noProof="0" dirty="0">
                          <a:latin typeface="Calibri" panose="020F0502020204030204" pitchFamily="34" charset="0"/>
                          <a:cs typeface="Calibri" panose="020F0502020204030204" pitchFamily="34" charset="0"/>
                        </a:rPr>
                        <a:t> </a:t>
                      </a:r>
                      <a:r>
                        <a:rPr lang="el-GR" sz="1800" baseline="30000" noProof="0" dirty="0">
                          <a:latin typeface="Calibri" panose="020F0502020204030204" pitchFamily="34" charset="0"/>
                          <a:cs typeface="Calibri" panose="020F0502020204030204" pitchFamily="34" charset="0"/>
                        </a:rPr>
                        <a:t>4</a:t>
                      </a:r>
                      <a:endParaRPr lang="en-US" sz="1800" noProof="0" dirty="0">
                        <a:latin typeface="Calibri" panose="020F0502020204030204" pitchFamily="34" charset="0"/>
                        <a:cs typeface="Calibri" panose="020F0502020204030204" pitchFamily="34" charset="0"/>
                      </a:endParaRPr>
                    </a:p>
                  </a:txBody>
                  <a:tcPr marL="65438" marR="65438" marT="32719" marB="32719" anchor="ctr">
                    <a:solidFill>
                      <a:srgbClr val="003400"/>
                    </a:solidFill>
                  </a:tcPr>
                </a:tc>
                <a:extLst>
                  <a:ext uri="{0D108BD9-81ED-4DB2-BD59-A6C34878D82A}">
                    <a16:rowId xmlns:a16="http://schemas.microsoft.com/office/drawing/2014/main" val="1321360885"/>
                  </a:ext>
                </a:extLst>
              </a:tr>
              <a:tr h="349841">
                <a:tc>
                  <a:txBody>
                    <a:bodyPr/>
                    <a:lstStyle/>
                    <a:p>
                      <a:pPr>
                        <a:lnSpc>
                          <a:spcPct val="100000"/>
                        </a:lnSpc>
                      </a:pPr>
                      <a:r>
                        <a:rPr lang="en-US" sz="1400" b="1" noProof="0" dirty="0">
                          <a:latin typeface="Calibri" panose="020F0502020204030204" pitchFamily="34" charset="0"/>
                          <a:cs typeface="Calibri" panose="020F0502020204030204" pitchFamily="34" charset="0"/>
                        </a:rPr>
                        <a:t>DOAC</a:t>
                      </a:r>
                    </a:p>
                  </a:txBody>
                  <a:tcPr marL="65438" marR="65438" marT="32719" marB="32719" anchor="ctr"/>
                </a:tc>
                <a:tc>
                  <a:txBody>
                    <a:bodyPr/>
                    <a:lstStyle/>
                    <a:p>
                      <a:pPr algn="ctr">
                        <a:lnSpc>
                          <a:spcPct val="100000"/>
                        </a:lnSpc>
                      </a:pPr>
                      <a:r>
                        <a:rPr lang="en-US" sz="1400" b="1" noProof="0" dirty="0">
                          <a:latin typeface="Calibri" panose="020F0502020204030204" pitchFamily="34" charset="0"/>
                          <a:cs typeface="Calibri" panose="020F0502020204030204" pitchFamily="34" charset="0"/>
                        </a:rPr>
                        <a:t>Rivaroxaban</a:t>
                      </a:r>
                    </a:p>
                  </a:txBody>
                  <a:tcPr marL="65438" marR="65438" marT="32719" marB="32719" anchor="ctr"/>
                </a:tc>
                <a:tc>
                  <a:txBody>
                    <a:bodyPr/>
                    <a:lstStyle/>
                    <a:p>
                      <a:pPr algn="ctr">
                        <a:lnSpc>
                          <a:spcPct val="100000"/>
                        </a:lnSpc>
                      </a:pPr>
                      <a:r>
                        <a:rPr lang="en-US" sz="1400" b="1" noProof="0" dirty="0">
                          <a:latin typeface="Calibri" panose="020F0502020204030204" pitchFamily="34" charset="0"/>
                          <a:cs typeface="Calibri" panose="020F0502020204030204" pitchFamily="34" charset="0"/>
                        </a:rPr>
                        <a:t>Dabigatran</a:t>
                      </a:r>
                    </a:p>
                  </a:txBody>
                  <a:tcPr marL="65438" marR="65438" marT="32719" marB="32719" anchor="ctr"/>
                </a:tc>
                <a:tc>
                  <a:txBody>
                    <a:bodyPr/>
                    <a:lstStyle/>
                    <a:p>
                      <a:pPr algn="ctr">
                        <a:lnSpc>
                          <a:spcPct val="100000"/>
                        </a:lnSpc>
                      </a:pPr>
                      <a:r>
                        <a:rPr lang="en-US" sz="1400" b="1" noProof="0" dirty="0" err="1">
                          <a:latin typeface="Calibri" panose="020F0502020204030204" pitchFamily="34" charset="0"/>
                          <a:cs typeface="Calibri" panose="020F0502020204030204" pitchFamily="34" charset="0"/>
                        </a:rPr>
                        <a:t>Edoxaban</a:t>
                      </a:r>
                      <a:endParaRPr lang="en-US" sz="1400" b="1"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400" b="1" noProof="0" dirty="0">
                          <a:latin typeface="Calibri" panose="020F0502020204030204" pitchFamily="34" charset="0"/>
                          <a:cs typeface="Calibri" panose="020F0502020204030204" pitchFamily="34" charset="0"/>
                        </a:rPr>
                        <a:t>Apixaban</a:t>
                      </a:r>
                    </a:p>
                  </a:txBody>
                  <a:tcPr marL="65438" marR="65438" marT="32719" marB="32719" anchor="ctr"/>
                </a:tc>
                <a:extLst>
                  <a:ext uri="{0D108BD9-81ED-4DB2-BD59-A6C34878D82A}">
                    <a16:rowId xmlns:a16="http://schemas.microsoft.com/office/drawing/2014/main" val="1804047583"/>
                  </a:ext>
                </a:extLst>
              </a:tr>
              <a:tr h="329655">
                <a:tc>
                  <a:txBody>
                    <a:bodyPr/>
                    <a:lstStyle/>
                    <a:p>
                      <a:pPr>
                        <a:lnSpc>
                          <a:spcPct val="100000"/>
                        </a:lnSpc>
                      </a:pPr>
                      <a:r>
                        <a:rPr lang="en-US" sz="1400" b="1" noProof="0" dirty="0">
                          <a:latin typeface="Calibri" panose="020F0502020204030204" pitchFamily="34" charset="0"/>
                          <a:cs typeface="Calibri" panose="020F0502020204030204" pitchFamily="34" charset="0"/>
                        </a:rPr>
                        <a:t>Patients, N</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2.124</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2.725</a:t>
                      </a:r>
                    </a:p>
                  </a:txBody>
                  <a:tcPr marL="65438" marR="65438" marT="32719" marB="32719" anchor="ctr"/>
                </a:tc>
                <a:tc>
                  <a:txBody>
                    <a:bodyPr/>
                    <a:lstStyle/>
                    <a:p>
                      <a:pPr algn="ctr">
                        <a:lnSpc>
                          <a:spcPct val="100000"/>
                        </a:lnSpc>
                      </a:pPr>
                      <a:r>
                        <a:rPr lang="en-US" sz="1400" noProof="0">
                          <a:latin typeface="Calibri" panose="020F0502020204030204" pitchFamily="34" charset="0"/>
                          <a:cs typeface="Calibri" panose="020F0502020204030204" pitchFamily="34" charset="0"/>
                        </a:rPr>
                        <a:t>1.506</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4.614</a:t>
                      </a:r>
                    </a:p>
                  </a:txBody>
                  <a:tcPr marL="65438" marR="65438" marT="32719" marB="32719" anchor="ctr"/>
                </a:tc>
                <a:extLst>
                  <a:ext uri="{0D108BD9-81ED-4DB2-BD59-A6C34878D82A}">
                    <a16:rowId xmlns:a16="http://schemas.microsoft.com/office/drawing/2014/main" val="1671492826"/>
                  </a:ext>
                </a:extLst>
              </a:tr>
              <a:tr h="329655">
                <a:tc>
                  <a:txBody>
                    <a:bodyPr/>
                    <a:lstStyle/>
                    <a:p>
                      <a:pPr>
                        <a:lnSpc>
                          <a:spcPct val="100000"/>
                        </a:lnSpc>
                      </a:pPr>
                      <a:r>
                        <a:rPr lang="en-US" sz="1400" b="1" noProof="0" dirty="0">
                          <a:latin typeface="Calibri" panose="020F0502020204030204" pitchFamily="34" charset="0"/>
                          <a:cs typeface="Calibri" panose="020F0502020204030204" pitchFamily="34" charset="0"/>
                        </a:rPr>
                        <a:t>Groups</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3 (open-label)</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3 (open-label)</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2 (open-label)</a:t>
                      </a:r>
                    </a:p>
                  </a:txBody>
                  <a:tcPr marL="65438" marR="65438" marT="32719" marB="32719" anchor="ctr"/>
                </a:tc>
                <a:tc>
                  <a:txBody>
                    <a:bodyPr/>
                    <a:lstStyle/>
                    <a:p>
                      <a:pPr algn="ctr">
                        <a:lnSpc>
                          <a:spcPct val="100000"/>
                        </a:lnSpc>
                      </a:pPr>
                      <a:r>
                        <a:rPr lang="en-US" sz="1400" noProof="0">
                          <a:latin typeface="Calibri" panose="020F0502020204030204" pitchFamily="34" charset="0"/>
                          <a:cs typeface="Calibri" panose="020F0502020204030204" pitchFamily="34" charset="0"/>
                        </a:rPr>
                        <a:t>4 (open/blinded)</a:t>
                      </a:r>
                    </a:p>
                  </a:txBody>
                  <a:tcPr marL="65438" marR="65438" marT="32719" marB="32719" anchor="ctr"/>
                </a:tc>
                <a:extLst>
                  <a:ext uri="{0D108BD9-81ED-4DB2-BD59-A6C34878D82A}">
                    <a16:rowId xmlns:a16="http://schemas.microsoft.com/office/drawing/2014/main" val="2362337828"/>
                  </a:ext>
                </a:extLst>
              </a:tr>
              <a:tr h="329655">
                <a:tc>
                  <a:txBody>
                    <a:bodyPr/>
                    <a:lstStyle/>
                    <a:p>
                      <a:pPr>
                        <a:lnSpc>
                          <a:spcPct val="100000"/>
                        </a:lnSpc>
                      </a:pPr>
                      <a:r>
                        <a:rPr lang="en-US" sz="1400" b="1" noProof="0" dirty="0">
                          <a:latin typeface="Calibri" panose="020F0502020204030204" pitchFamily="34" charset="0"/>
                          <a:cs typeface="Calibri" panose="020F0502020204030204" pitchFamily="34" charset="0"/>
                        </a:rPr>
                        <a:t>Age (mean ± SD)</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70 ± 9</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70 ± 9</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70 ± 7</a:t>
                      </a:r>
                    </a:p>
                  </a:txBody>
                  <a:tcPr marL="65438" marR="65438" marT="32719" marB="32719" anchor="ctr"/>
                </a:tc>
                <a:tc>
                  <a:txBody>
                    <a:bodyPr/>
                    <a:lstStyle/>
                    <a:p>
                      <a:pPr algn="ctr">
                        <a:lnSpc>
                          <a:spcPct val="100000"/>
                        </a:lnSpc>
                      </a:pPr>
                      <a:r>
                        <a:rPr lang="en-US" sz="1400" noProof="0">
                          <a:latin typeface="Calibri" panose="020F0502020204030204" pitchFamily="34" charset="0"/>
                          <a:cs typeface="Calibri" panose="020F0502020204030204" pitchFamily="34" charset="0"/>
                        </a:rPr>
                        <a:t>71 ± 7</a:t>
                      </a:r>
                    </a:p>
                  </a:txBody>
                  <a:tcPr marL="65438" marR="65438" marT="32719" marB="32719" anchor="ctr"/>
                </a:tc>
                <a:extLst>
                  <a:ext uri="{0D108BD9-81ED-4DB2-BD59-A6C34878D82A}">
                    <a16:rowId xmlns:a16="http://schemas.microsoft.com/office/drawing/2014/main" val="4119321868"/>
                  </a:ext>
                </a:extLst>
              </a:tr>
              <a:tr h="481577">
                <a:tc>
                  <a:txBody>
                    <a:bodyPr/>
                    <a:lstStyle/>
                    <a:p>
                      <a:pPr>
                        <a:lnSpc>
                          <a:spcPct val="100000"/>
                        </a:lnSpc>
                      </a:pPr>
                      <a:r>
                        <a:rPr lang="en-US" sz="1400" b="1" noProof="0" dirty="0">
                          <a:latin typeface="Calibri" panose="020F0502020204030204" pitchFamily="34" charset="0"/>
                          <a:cs typeface="Calibri" panose="020F0502020204030204" pitchFamily="34" charset="0"/>
                        </a:rPr>
                        <a:t>NSTEMI/</a:t>
                      </a:r>
                    </a:p>
                    <a:p>
                      <a:pPr>
                        <a:lnSpc>
                          <a:spcPct val="100000"/>
                        </a:lnSpc>
                      </a:pPr>
                      <a:r>
                        <a:rPr lang="en-US" sz="1400" b="1" noProof="0" dirty="0">
                          <a:latin typeface="Calibri" panose="020F0502020204030204" pitchFamily="34" charset="0"/>
                          <a:cs typeface="Calibri" panose="020F0502020204030204" pitchFamily="34" charset="0"/>
                        </a:rPr>
                        <a:t>STEMI, %</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30 %</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36 %</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39 %</a:t>
                      </a:r>
                    </a:p>
                  </a:txBody>
                  <a:tcPr marL="65438" marR="65438" marT="32719" marB="32719" anchor="ctr"/>
                </a:tc>
                <a:tc>
                  <a:txBody>
                    <a:bodyPr/>
                    <a:lstStyle/>
                    <a:p>
                      <a:pPr algn="ctr">
                        <a:lnSpc>
                          <a:spcPct val="100000"/>
                        </a:lnSpc>
                      </a:pPr>
                      <a:r>
                        <a:rPr lang="en-US" sz="1400" b="0" noProof="0" dirty="0">
                          <a:latin typeface="Calibri" panose="020F0502020204030204" pitchFamily="34" charset="0"/>
                          <a:cs typeface="Calibri" panose="020F0502020204030204" pitchFamily="34" charset="0"/>
                        </a:rPr>
                        <a:t>61 % (37 % PCI)</a:t>
                      </a:r>
                    </a:p>
                  </a:txBody>
                  <a:tcPr marL="65438" marR="65438" marT="32719" marB="32719" anchor="ctr"/>
                </a:tc>
                <a:extLst>
                  <a:ext uri="{0D108BD9-81ED-4DB2-BD59-A6C34878D82A}">
                    <a16:rowId xmlns:a16="http://schemas.microsoft.com/office/drawing/2014/main" val="3382418064"/>
                  </a:ext>
                </a:extLst>
              </a:tr>
              <a:tr h="329655">
                <a:tc>
                  <a:txBody>
                    <a:bodyPr/>
                    <a:lstStyle/>
                    <a:p>
                      <a:pPr>
                        <a:lnSpc>
                          <a:spcPct val="100000"/>
                        </a:lnSpc>
                      </a:pPr>
                      <a:r>
                        <a:rPr lang="en-US" sz="1400" b="1" noProof="0" dirty="0">
                          <a:latin typeface="Calibri" panose="020F0502020204030204" pitchFamily="34" charset="0"/>
                          <a:cs typeface="Calibri" panose="020F0502020204030204" pitchFamily="34" charset="0"/>
                        </a:rPr>
                        <a:t>Follow-up, </a:t>
                      </a:r>
                      <a:r>
                        <a:rPr lang="en-US" sz="1400" b="1" noProof="0" dirty="0" err="1">
                          <a:latin typeface="Calibri" panose="020F0502020204030204" pitchFamily="34" charset="0"/>
                          <a:cs typeface="Calibri" panose="020F0502020204030204" pitchFamily="34" charset="0"/>
                        </a:rPr>
                        <a:t>mo</a:t>
                      </a:r>
                      <a:endParaRPr lang="en-US" sz="1400" b="1" noProof="0" dirty="0">
                        <a:latin typeface="Calibri" panose="020F0502020204030204" pitchFamily="34" charset="0"/>
                        <a:cs typeface="Calibri" panose="020F0502020204030204" pitchFamily="34" charset="0"/>
                      </a:endParaRP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12</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14 (mean)</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12</a:t>
                      </a:r>
                    </a:p>
                  </a:txBody>
                  <a:tcPr marL="65438" marR="65438" marT="32719" marB="32719" anchor="ctr"/>
                </a:tc>
                <a:tc>
                  <a:txBody>
                    <a:bodyPr/>
                    <a:lstStyle/>
                    <a:p>
                      <a:pPr algn="ctr">
                        <a:lnSpc>
                          <a:spcPct val="100000"/>
                        </a:lnSpc>
                      </a:pPr>
                      <a:r>
                        <a:rPr lang="en-US" sz="1400" noProof="0" dirty="0">
                          <a:latin typeface="Calibri" panose="020F0502020204030204" pitchFamily="34" charset="0"/>
                          <a:cs typeface="Calibri" panose="020F0502020204030204" pitchFamily="34" charset="0"/>
                        </a:rPr>
                        <a:t>6</a:t>
                      </a:r>
                    </a:p>
                  </a:txBody>
                  <a:tcPr marL="65438" marR="65438" marT="32719" marB="32719" anchor="ctr"/>
                </a:tc>
                <a:extLst>
                  <a:ext uri="{0D108BD9-81ED-4DB2-BD59-A6C34878D82A}">
                    <a16:rowId xmlns:a16="http://schemas.microsoft.com/office/drawing/2014/main" val="542178346"/>
                  </a:ext>
                </a:extLst>
              </a:tr>
            </a:tbl>
          </a:graphicData>
        </a:graphic>
      </p:graphicFrame>
      <p:sp>
        <p:nvSpPr>
          <p:cNvPr id="9" name="TextBox 8">
            <a:extLst>
              <a:ext uri="{FF2B5EF4-FFF2-40B4-BE49-F238E27FC236}">
                <a16:creationId xmlns:a16="http://schemas.microsoft.com/office/drawing/2014/main" id="{E67AD122-180A-32E8-D700-39F215E42F3B}"/>
              </a:ext>
            </a:extLst>
          </p:cNvPr>
          <p:cNvSpPr txBox="1"/>
          <p:nvPr/>
        </p:nvSpPr>
        <p:spPr>
          <a:xfrm>
            <a:off x="-875899" y="3291840"/>
            <a:ext cx="223779"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endParaRPr lang="en-US" sz="1600" b="1" i="0" kern="1200" dirty="0">
              <a:solidFill>
                <a:schemeClr val="tx1"/>
              </a:solidFill>
              <a:latin typeface="+mn-lt"/>
              <a:ea typeface="+mn-ea"/>
            </a:endParaRPr>
          </a:p>
        </p:txBody>
      </p:sp>
      <p:sp>
        <p:nvSpPr>
          <p:cNvPr id="19" name="Rectangle 12" descr="Custom:  EPIDAURUS">
            <a:extLst>
              <a:ext uri="{FF2B5EF4-FFF2-40B4-BE49-F238E27FC236}">
                <a16:creationId xmlns:a16="http://schemas.microsoft.com/office/drawing/2014/main" id="{730C1BA0-4362-3EE0-FB7E-1657EC98DAAA}"/>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3" name="Group 2" descr="Custom:  Group 9">
            <a:extLst>
              <a:ext uri="{FF2B5EF4-FFF2-40B4-BE49-F238E27FC236}">
                <a16:creationId xmlns:a16="http://schemas.microsoft.com/office/drawing/2014/main" id="{0AE03FD3-B9CF-8D8E-539F-CC512351EA70}"/>
              </a:ext>
            </a:extLst>
          </p:cNvPr>
          <p:cNvGrpSpPr/>
          <p:nvPr/>
        </p:nvGrpSpPr>
        <p:grpSpPr>
          <a:xfrm>
            <a:off x="55517" y="-109"/>
            <a:ext cx="413999" cy="413999"/>
            <a:chOff x="75108" y="26565"/>
            <a:chExt cx="413999" cy="413999"/>
          </a:xfrm>
        </p:grpSpPr>
        <p:pic>
          <p:nvPicPr>
            <p:cNvPr id="5" name="Grafik 24">
              <a:extLst>
                <a:ext uri="{FF2B5EF4-FFF2-40B4-BE49-F238E27FC236}">
                  <a16:creationId xmlns:a16="http://schemas.microsoft.com/office/drawing/2014/main" id="{D4E32C5A-0CA1-AFB5-597B-24B9303AFF6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0" name="Grafik 30">
              <a:extLst>
                <a:ext uri="{FF2B5EF4-FFF2-40B4-BE49-F238E27FC236}">
                  <a16:creationId xmlns:a16="http://schemas.microsoft.com/office/drawing/2014/main" id="{E61A2178-10FF-5DB3-166F-76077B26E0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aphicFrame>
        <p:nvGraphicFramePr>
          <p:cNvPr id="2" name="Table 1">
            <a:extLst>
              <a:ext uri="{FF2B5EF4-FFF2-40B4-BE49-F238E27FC236}">
                <a16:creationId xmlns:a16="http://schemas.microsoft.com/office/drawing/2014/main" id="{1F491953-D231-0A48-5B8A-5A1DBE645A0B}"/>
              </a:ext>
            </a:extLst>
          </p:cNvPr>
          <p:cNvGraphicFramePr>
            <a:graphicFrameLocks noGrp="1"/>
          </p:cNvGraphicFramePr>
          <p:nvPr>
            <p:extLst>
              <p:ext uri="{D42A27DB-BD31-4B8C-83A1-F6EECF244321}">
                <p14:modId xmlns:p14="http://schemas.microsoft.com/office/powerpoint/2010/main" val="3753719525"/>
              </p:ext>
            </p:extLst>
          </p:nvPr>
        </p:nvGraphicFramePr>
        <p:xfrm>
          <a:off x="72008" y="3366000"/>
          <a:ext cx="9000001" cy="518160"/>
        </p:xfrm>
        <a:graphic>
          <a:graphicData uri="http://schemas.openxmlformats.org/drawingml/2006/table">
            <a:tbl>
              <a:tblPr firstRow="1" bandRow="1">
                <a:tableStyleId>{073A0DAA-6AF3-43AB-8588-CEC1D06C72B9}</a:tableStyleId>
              </a:tblPr>
              <a:tblGrid>
                <a:gridCol w="1379032">
                  <a:extLst>
                    <a:ext uri="{9D8B030D-6E8A-4147-A177-3AD203B41FA5}">
                      <a16:colId xmlns:a16="http://schemas.microsoft.com/office/drawing/2014/main" val="1997042181"/>
                    </a:ext>
                  </a:extLst>
                </a:gridCol>
                <a:gridCol w="1959677">
                  <a:extLst>
                    <a:ext uri="{9D8B030D-6E8A-4147-A177-3AD203B41FA5}">
                      <a16:colId xmlns:a16="http://schemas.microsoft.com/office/drawing/2014/main" val="3922637728"/>
                    </a:ext>
                  </a:extLst>
                </a:gridCol>
                <a:gridCol w="1887097">
                  <a:extLst>
                    <a:ext uri="{9D8B030D-6E8A-4147-A177-3AD203B41FA5}">
                      <a16:colId xmlns:a16="http://schemas.microsoft.com/office/drawing/2014/main" val="1241914484"/>
                    </a:ext>
                  </a:extLst>
                </a:gridCol>
                <a:gridCol w="1887097">
                  <a:extLst>
                    <a:ext uri="{9D8B030D-6E8A-4147-A177-3AD203B41FA5}">
                      <a16:colId xmlns:a16="http://schemas.microsoft.com/office/drawing/2014/main" val="3254331509"/>
                    </a:ext>
                  </a:extLst>
                </a:gridCol>
                <a:gridCol w="1887098">
                  <a:extLst>
                    <a:ext uri="{9D8B030D-6E8A-4147-A177-3AD203B41FA5}">
                      <a16:colId xmlns:a16="http://schemas.microsoft.com/office/drawing/2014/main" val="1225326036"/>
                    </a:ext>
                  </a:extLst>
                </a:gridCol>
              </a:tblGrid>
              <a:tr h="329655">
                <a:tc>
                  <a:txBody>
                    <a:bodyPr/>
                    <a:lstStyle/>
                    <a:p>
                      <a:pPr>
                        <a:lnSpc>
                          <a:spcPct val="100000"/>
                        </a:lnSpc>
                      </a:pPr>
                      <a:r>
                        <a:rPr lang="en-US" sz="1400" b="1" noProof="0" dirty="0">
                          <a:solidFill>
                            <a:schemeClr val="tx1"/>
                          </a:solidFill>
                          <a:latin typeface="Calibri" panose="020F0502020204030204" pitchFamily="34" charset="0"/>
                          <a:cs typeface="Calibri" panose="020F0502020204030204" pitchFamily="34" charset="0"/>
                        </a:rPr>
                        <a:t>ISTH major bleeding</a:t>
                      </a:r>
                    </a:p>
                  </a:txBody>
                  <a:tcPr anchor="ctr">
                    <a:solidFill>
                      <a:schemeClr val="bg1">
                        <a:lumMod val="75000"/>
                      </a:schemeClr>
                    </a:solidFill>
                  </a:tcPr>
                </a:tc>
                <a:tc>
                  <a:txBody>
                    <a:bodyPr/>
                    <a:lstStyle/>
                    <a:p>
                      <a:pPr algn="ctr">
                        <a:lnSpc>
                          <a:spcPct val="100000"/>
                        </a:lnSpc>
                      </a:pPr>
                      <a:r>
                        <a:rPr lang="en-US" sz="1400" b="0" noProof="0" dirty="0">
                          <a:solidFill>
                            <a:schemeClr val="tx1"/>
                          </a:solidFill>
                          <a:latin typeface="Calibri" panose="020F0502020204030204" pitchFamily="34" charset="0"/>
                          <a:cs typeface="Calibri" panose="020F0502020204030204" pitchFamily="34" charset="0"/>
                        </a:rPr>
                        <a:t>0.56 (0.36 – 0.89)</a:t>
                      </a:r>
                    </a:p>
                  </a:txBody>
                  <a:tcPr anchor="ctr">
                    <a:solidFill>
                      <a:schemeClr val="bg1">
                        <a:lumMod val="75000"/>
                      </a:schemeClr>
                    </a:solidFill>
                  </a:tcPr>
                </a:tc>
                <a:tc>
                  <a:txBody>
                    <a:bodyPr/>
                    <a:lstStyle/>
                    <a:p>
                      <a:pPr algn="ctr">
                        <a:lnSpc>
                          <a:spcPct val="100000"/>
                        </a:lnSpc>
                      </a:pPr>
                      <a:r>
                        <a:rPr lang="en-US" sz="1400" b="0" noProof="0" dirty="0">
                          <a:solidFill>
                            <a:schemeClr val="tx1"/>
                          </a:solidFill>
                          <a:latin typeface="Calibri" panose="020F0502020204030204" pitchFamily="34" charset="0"/>
                          <a:cs typeface="Calibri" panose="020F0502020204030204" pitchFamily="34" charset="0"/>
                        </a:rPr>
                        <a:t>0.57 (0.43 – 0.76)</a:t>
                      </a:r>
                    </a:p>
                  </a:txBody>
                  <a:tcPr anchor="ctr">
                    <a:solidFill>
                      <a:schemeClr val="bg1">
                        <a:lumMod val="75000"/>
                      </a:schemeClr>
                    </a:solidFill>
                  </a:tcPr>
                </a:tc>
                <a:tc>
                  <a:txBody>
                    <a:bodyPr/>
                    <a:lstStyle/>
                    <a:p>
                      <a:pPr algn="ctr">
                        <a:lnSpc>
                          <a:spcPct val="100000"/>
                        </a:lnSpc>
                      </a:pPr>
                      <a:r>
                        <a:rPr lang="en-US" sz="1400" b="0" noProof="0" dirty="0">
                          <a:solidFill>
                            <a:schemeClr val="tx1"/>
                          </a:solidFill>
                          <a:latin typeface="Calibri" panose="020F0502020204030204" pitchFamily="34" charset="0"/>
                          <a:cs typeface="Calibri" panose="020F0502020204030204" pitchFamily="34" charset="0"/>
                        </a:rPr>
                        <a:t>0.94 (0.64 – 1.40)</a:t>
                      </a:r>
                    </a:p>
                  </a:txBody>
                  <a:tcPr anchor="ctr">
                    <a:solidFill>
                      <a:schemeClr val="bg1">
                        <a:lumMod val="75000"/>
                      </a:schemeClr>
                    </a:solidFill>
                  </a:tcPr>
                </a:tc>
                <a:tc>
                  <a:txBody>
                    <a:bodyPr/>
                    <a:lstStyle/>
                    <a:p>
                      <a:pPr algn="ctr">
                        <a:lnSpc>
                          <a:spcPct val="100000"/>
                        </a:lnSpc>
                      </a:pPr>
                      <a:r>
                        <a:rPr lang="en-US" sz="1400" b="0" noProof="0" dirty="0">
                          <a:solidFill>
                            <a:schemeClr val="tx1"/>
                          </a:solidFill>
                          <a:latin typeface="Calibri" panose="020F0502020204030204" pitchFamily="34" charset="0"/>
                          <a:cs typeface="Calibri" panose="020F0502020204030204" pitchFamily="34" charset="0"/>
                        </a:rPr>
                        <a:t>0.60 (0.44 – 0.81)*</a:t>
                      </a:r>
                    </a:p>
                  </a:txBody>
                  <a:tcPr anchor="ctr">
                    <a:solidFill>
                      <a:schemeClr val="bg1">
                        <a:lumMod val="75000"/>
                      </a:schemeClr>
                    </a:solidFill>
                  </a:tcPr>
                </a:tc>
                <a:extLst>
                  <a:ext uri="{0D108BD9-81ED-4DB2-BD59-A6C34878D82A}">
                    <a16:rowId xmlns:a16="http://schemas.microsoft.com/office/drawing/2014/main" val="3259615235"/>
                  </a:ext>
                </a:extLst>
              </a:tr>
            </a:tbl>
          </a:graphicData>
        </a:graphic>
      </p:graphicFrame>
      <p:sp>
        <p:nvSpPr>
          <p:cNvPr id="11" name="Rectangle 10">
            <a:extLst>
              <a:ext uri="{FF2B5EF4-FFF2-40B4-BE49-F238E27FC236}">
                <a16:creationId xmlns:a16="http://schemas.microsoft.com/office/drawing/2014/main" id="{5F3AB8AB-8636-9D7F-6BF6-3B7B006F12B7}"/>
              </a:ext>
            </a:extLst>
          </p:cNvPr>
          <p:cNvSpPr/>
          <p:nvPr/>
        </p:nvSpPr>
        <p:spPr>
          <a:xfrm>
            <a:off x="1465200" y="2571750"/>
            <a:ext cx="7614504" cy="45000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36% undergoing PCI due to NSTEM/STEMI</a:t>
            </a:r>
          </a:p>
        </p:txBody>
      </p:sp>
      <p:sp>
        <p:nvSpPr>
          <p:cNvPr id="12" name="Textfeld 37">
            <a:extLst>
              <a:ext uri="{FF2B5EF4-FFF2-40B4-BE49-F238E27FC236}">
                <a16:creationId xmlns:a16="http://schemas.microsoft.com/office/drawing/2014/main" id="{87E91E62-88D4-7B3C-46B5-2C512CA6E9EB}"/>
              </a:ext>
            </a:extLst>
          </p:cNvPr>
          <p:cNvSpPr txBox="1"/>
          <p:nvPr/>
        </p:nvSpPr>
        <p:spPr>
          <a:xfrm>
            <a:off x="827584" y="4443958"/>
            <a:ext cx="7992888" cy="292388"/>
          </a:xfrm>
          <a:prstGeom prst="rect">
            <a:avLst/>
          </a:prstGeom>
          <a:noFill/>
        </p:spPr>
        <p:txBody>
          <a:bodyPr wrap="square" rtlCol="0">
            <a:spAutoFit/>
          </a:bodyPr>
          <a:lstStyle/>
          <a:p>
            <a:pPr algn="ctr"/>
            <a:r>
              <a:rPr lang="en-GB" sz="1300" baseline="30000" dirty="0">
                <a:latin typeface="Calibri Light" panose="020F0302020204030204" pitchFamily="34" charset="0"/>
                <a:cs typeface="Calibri Light" panose="020F0302020204030204" pitchFamily="34" charset="0"/>
              </a:rPr>
              <a:t>1 </a:t>
            </a:r>
            <a:r>
              <a:rPr lang="en-GB" sz="1300" dirty="0">
                <a:latin typeface="Calibri Light" panose="020F0302020204030204" pitchFamily="34" charset="0"/>
                <a:cs typeface="Calibri Light" panose="020F0302020204030204" pitchFamily="34" charset="0"/>
              </a:rPr>
              <a:t>PIONEER AF-PCI, NEJM 2016; </a:t>
            </a:r>
            <a:r>
              <a:rPr lang="en-GB" sz="1300" baseline="30000" dirty="0">
                <a:latin typeface="Calibri Light" panose="020F0302020204030204" pitchFamily="34" charset="0"/>
                <a:cs typeface="Calibri Light" panose="020F0302020204030204" pitchFamily="34" charset="0"/>
              </a:rPr>
              <a:t>2 </a:t>
            </a:r>
            <a:r>
              <a:rPr lang="en-GB" sz="1300" dirty="0">
                <a:latin typeface="Calibri Light" panose="020F0302020204030204" pitchFamily="34" charset="0"/>
                <a:cs typeface="Calibri Light" panose="020F0302020204030204" pitchFamily="34" charset="0"/>
              </a:rPr>
              <a:t>RE-DUAL PCI, NEJM 2017; </a:t>
            </a:r>
            <a:r>
              <a:rPr lang="en-GB" sz="1300" baseline="30000" dirty="0">
                <a:latin typeface="Calibri Light" panose="020F0302020204030204" pitchFamily="34" charset="0"/>
                <a:cs typeface="Calibri Light" panose="020F0302020204030204" pitchFamily="34" charset="0"/>
              </a:rPr>
              <a:t>3 </a:t>
            </a:r>
            <a:r>
              <a:rPr lang="en-GB" sz="1300" dirty="0">
                <a:latin typeface="Calibri Light" panose="020F0302020204030204" pitchFamily="34" charset="0"/>
                <a:cs typeface="Calibri Light" panose="020F0302020204030204" pitchFamily="34" charset="0"/>
              </a:rPr>
              <a:t>ENTRUST-AF PCI Lancet 2019; </a:t>
            </a:r>
            <a:r>
              <a:rPr lang="en-GB" sz="1300" baseline="30000" dirty="0">
                <a:latin typeface="Calibri Light" panose="020F0302020204030204" pitchFamily="34" charset="0"/>
                <a:cs typeface="Calibri Light" panose="020F0302020204030204" pitchFamily="34" charset="0"/>
              </a:rPr>
              <a:t>4 </a:t>
            </a:r>
            <a:r>
              <a:rPr lang="en-GB" sz="1300" dirty="0">
                <a:latin typeface="Calibri Light" panose="020F0302020204030204" pitchFamily="34" charset="0"/>
                <a:cs typeface="Calibri Light" panose="020F0302020204030204" pitchFamily="34" charset="0"/>
              </a:rPr>
              <a:t>AUGUSTUS, NEJM 2020</a:t>
            </a:r>
          </a:p>
        </p:txBody>
      </p:sp>
      <p:sp>
        <p:nvSpPr>
          <p:cNvPr id="14" name="Textfeld 37">
            <a:extLst>
              <a:ext uri="{FF2B5EF4-FFF2-40B4-BE49-F238E27FC236}">
                <a16:creationId xmlns:a16="http://schemas.microsoft.com/office/drawing/2014/main" id="{6DFE49C1-87E4-C300-2A0B-C6741D759237}"/>
              </a:ext>
            </a:extLst>
          </p:cNvPr>
          <p:cNvSpPr txBox="1"/>
          <p:nvPr/>
        </p:nvSpPr>
        <p:spPr>
          <a:xfrm>
            <a:off x="755576" y="4655626"/>
            <a:ext cx="7992888" cy="292388"/>
          </a:xfrm>
          <a:prstGeom prst="rect">
            <a:avLst/>
          </a:prstGeom>
          <a:noFill/>
        </p:spPr>
        <p:txBody>
          <a:bodyPr wrap="square" rtlCol="0">
            <a:spAutoFit/>
          </a:bodyPr>
          <a:lstStyle/>
          <a:p>
            <a:pPr algn="ctr"/>
            <a:r>
              <a:rPr lang="en-GB" sz="1300" dirty="0">
                <a:latin typeface="Calibri Light" panose="020F0302020204030204" pitchFamily="34" charset="0"/>
                <a:cs typeface="Calibri Light" panose="020F0302020204030204" pitchFamily="34" charset="0"/>
              </a:rPr>
              <a:t>* DAT based on DOACs vs. TAT based on </a:t>
            </a:r>
            <a:r>
              <a:rPr lang="en-GB" sz="1300" dirty="0" err="1">
                <a:latin typeface="Calibri Light" panose="020F0302020204030204" pitchFamily="34" charset="0"/>
                <a:cs typeface="Calibri Light" panose="020F0302020204030204" pitchFamily="34" charset="0"/>
              </a:rPr>
              <a:t>Vit.K</a:t>
            </a:r>
            <a:r>
              <a:rPr lang="en-GB" sz="1300" dirty="0">
                <a:latin typeface="Calibri Light" panose="020F0302020204030204" pitchFamily="34" charset="0"/>
                <a:cs typeface="Calibri Light" panose="020F0302020204030204" pitchFamily="34" charset="0"/>
              </a:rPr>
              <a:t> antagonists 16.8% vs. 49.1% </a:t>
            </a:r>
          </a:p>
        </p:txBody>
      </p:sp>
    </p:spTree>
    <p:extLst>
      <p:ext uri="{BB962C8B-B14F-4D97-AF65-F5344CB8AC3E}">
        <p14:creationId xmlns:p14="http://schemas.microsoft.com/office/powerpoint/2010/main" val="104653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p:cTn id="17" dur="indefinite"/>
                                        <p:tgtEl>
                                          <p:spTgt spid="6"/>
                                        </p:tgtEl>
                                        <p:attrNameLst>
                                          <p:attrName>style.opacity</p:attrName>
                                        </p:attrNameLst>
                                      </p:cBhvr>
                                      <p:to>
                                        <p:strVal val="0.25"/>
                                      </p:to>
                                    </p:set>
                                    <p:animEffect filter="image" prLst="opacity: 0.25">
                                      <p:cBhvr rctx="IE">
                                        <p:cTn id="18" dur="indefinite"/>
                                        <p:tgtEl>
                                          <p:spTgt spid="6"/>
                                        </p:tgtEl>
                                      </p:cBhvr>
                                    </p:animEffect>
                                  </p:childTnLst>
                                </p:cTn>
                              </p:par>
                              <p:par>
                                <p:cTn id="19" presetID="1" presetClass="exit"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C0882-68BE-CCAA-9376-D4DC6995DAFB}"/>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6880E96D-2440-1D6D-F0E5-1473D3F6FBEA}"/>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70E26BFB-0B69-467B-78C2-F0B2215FC1D7}"/>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Background</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0117286A-6C0C-477F-A47D-6D289093D3BC}"/>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pic>
        <p:nvPicPr>
          <p:cNvPr id="9" name="Picture 8" descr="A picture containing screenshot&#10;&#10;Description automatically generated">
            <a:extLst>
              <a:ext uri="{FF2B5EF4-FFF2-40B4-BE49-F238E27FC236}">
                <a16:creationId xmlns:a16="http://schemas.microsoft.com/office/drawing/2014/main" id="{5FF7DEB2-C431-A20A-FD68-45FC4D12303C}"/>
              </a:ext>
            </a:extLst>
          </p:cNvPr>
          <p:cNvPicPr>
            <a:picLocks noChangeAspect="1"/>
          </p:cNvPicPr>
          <p:nvPr/>
        </p:nvPicPr>
        <p:blipFill rotWithShape="1">
          <a:blip r:embed="rId2"/>
          <a:srcRect l="1156" t="34167" r="424" b="1"/>
          <a:stretch>
            <a:fillRect/>
          </a:stretch>
        </p:blipFill>
        <p:spPr>
          <a:xfrm>
            <a:off x="71999" y="1347614"/>
            <a:ext cx="4488502" cy="2343410"/>
          </a:xfrm>
          <a:prstGeom prst="rect">
            <a:avLst/>
          </a:prstGeom>
        </p:spPr>
      </p:pic>
      <p:sp>
        <p:nvSpPr>
          <p:cNvPr id="12" name="Textfeld 37">
            <a:extLst>
              <a:ext uri="{FF2B5EF4-FFF2-40B4-BE49-F238E27FC236}">
                <a16:creationId xmlns:a16="http://schemas.microsoft.com/office/drawing/2014/main" id="{AEB7BE01-E056-A907-6371-5689F1CFB772}"/>
              </a:ext>
            </a:extLst>
          </p:cNvPr>
          <p:cNvSpPr txBox="1"/>
          <p:nvPr/>
        </p:nvSpPr>
        <p:spPr>
          <a:xfrm>
            <a:off x="993601" y="4443958"/>
            <a:ext cx="2289409" cy="292388"/>
          </a:xfrm>
          <a:prstGeom prst="rect">
            <a:avLst/>
          </a:prstGeom>
          <a:noFill/>
        </p:spPr>
        <p:txBody>
          <a:bodyPr wrap="none" rtlCol="0">
            <a:spAutoFit/>
          </a:bodyPr>
          <a:lstStyle/>
          <a:p>
            <a:pPr algn="r"/>
            <a:r>
              <a:rPr lang="en-US" sz="1300" dirty="0">
                <a:latin typeface="Calibri Light" panose="020F0302020204030204" pitchFamily="34" charset="0"/>
                <a:ea typeface="Calibri Light" charset="0"/>
                <a:cs typeface="Calibri Light" panose="020F0302020204030204" pitchFamily="34" charset="0"/>
              </a:rPr>
              <a:t>Gargiulo et al. </a:t>
            </a:r>
            <a:r>
              <a:rPr lang="en-US" sz="1300" dirty="0" err="1">
                <a:latin typeface="Calibri Light" panose="020F0302020204030204" pitchFamily="34" charset="0"/>
                <a:ea typeface="Calibri Light" charset="0"/>
                <a:cs typeface="Calibri Light" panose="020F0302020204030204" pitchFamily="34" charset="0"/>
              </a:rPr>
              <a:t>Eur</a:t>
            </a:r>
            <a:r>
              <a:rPr lang="en-US" sz="1300" dirty="0">
                <a:latin typeface="Calibri Light" panose="020F0302020204030204" pitchFamily="34" charset="0"/>
                <a:ea typeface="Calibri Light" charset="0"/>
                <a:cs typeface="Calibri Light" panose="020F0302020204030204" pitchFamily="34" charset="0"/>
              </a:rPr>
              <a:t> Heart J 2019</a:t>
            </a:r>
            <a:endParaRPr lang="de-DE" sz="1300" dirty="0">
              <a:latin typeface="Calibri Light" panose="020F0302020204030204" pitchFamily="34" charset="0"/>
              <a:ea typeface="Calibri Light" charset="0"/>
              <a:cs typeface="Calibri Light" panose="020F0302020204030204" pitchFamily="34" charset="0"/>
            </a:endParaRPr>
          </a:p>
        </p:txBody>
      </p:sp>
      <p:sp>
        <p:nvSpPr>
          <p:cNvPr id="19" name="Textfeld 37">
            <a:extLst>
              <a:ext uri="{FF2B5EF4-FFF2-40B4-BE49-F238E27FC236}">
                <a16:creationId xmlns:a16="http://schemas.microsoft.com/office/drawing/2014/main" id="{C70F631D-A2DF-CC4D-AAE1-FF7BA22622F6}"/>
              </a:ext>
            </a:extLst>
          </p:cNvPr>
          <p:cNvSpPr txBox="1"/>
          <p:nvPr/>
        </p:nvSpPr>
        <p:spPr>
          <a:xfrm>
            <a:off x="5940151" y="4443958"/>
            <a:ext cx="2739449" cy="292388"/>
          </a:xfrm>
          <a:prstGeom prst="rect">
            <a:avLst/>
          </a:prstGeom>
          <a:noFill/>
        </p:spPr>
        <p:txBody>
          <a:bodyPr wrap="square" rtlCol="0">
            <a:spAutoFit/>
          </a:bodyPr>
          <a:lstStyle/>
          <a:p>
            <a:pPr algn="r"/>
            <a:r>
              <a:rPr lang="en-GB" sz="1300" dirty="0">
                <a:latin typeface="Calibri Light" panose="020F0302020204030204" pitchFamily="34" charset="0"/>
                <a:cs typeface="Calibri Light" panose="020F0302020204030204" pitchFamily="34" charset="0"/>
              </a:rPr>
              <a:t>Lopes et al. Circulation 2020</a:t>
            </a:r>
          </a:p>
        </p:txBody>
      </p:sp>
      <p:sp>
        <p:nvSpPr>
          <p:cNvPr id="14" name="Rectangle 12" descr="Custom:  EPIDAURUS">
            <a:extLst>
              <a:ext uri="{FF2B5EF4-FFF2-40B4-BE49-F238E27FC236}">
                <a16:creationId xmlns:a16="http://schemas.microsoft.com/office/drawing/2014/main" id="{1D71D509-05DD-14DB-11EB-0B6B44AFA7E2}"/>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26" name="Group 25">
            <a:extLst>
              <a:ext uri="{FF2B5EF4-FFF2-40B4-BE49-F238E27FC236}">
                <a16:creationId xmlns:a16="http://schemas.microsoft.com/office/drawing/2014/main" id="{3F07EDBA-208B-56B7-F4D5-958E40007924}"/>
              </a:ext>
            </a:extLst>
          </p:cNvPr>
          <p:cNvGrpSpPr/>
          <p:nvPr/>
        </p:nvGrpSpPr>
        <p:grpSpPr>
          <a:xfrm>
            <a:off x="4530340" y="874800"/>
            <a:ext cx="4556455" cy="3528000"/>
            <a:chOff x="4530340" y="874800"/>
            <a:chExt cx="4556455" cy="3528000"/>
          </a:xfrm>
        </p:grpSpPr>
        <p:pic>
          <p:nvPicPr>
            <p:cNvPr id="3" name="Picture 2" descr="A close up of a map&#10;&#10;Description automatically generated">
              <a:extLst>
                <a:ext uri="{FF2B5EF4-FFF2-40B4-BE49-F238E27FC236}">
                  <a16:creationId xmlns:a16="http://schemas.microsoft.com/office/drawing/2014/main" id="{CB593D94-CA2C-24BB-4F78-199C0EF807AA}"/>
                </a:ext>
              </a:extLst>
            </p:cNvPr>
            <p:cNvPicPr>
              <a:picLocks noChangeAspect="1"/>
            </p:cNvPicPr>
            <p:nvPr/>
          </p:nvPicPr>
          <p:blipFill rotWithShape="1">
            <a:blip r:embed="rId3"/>
            <a:srcRect l="806" r="2256" b="2599"/>
            <a:stretch/>
          </p:blipFill>
          <p:spPr>
            <a:xfrm>
              <a:off x="4530340" y="874800"/>
              <a:ext cx="4556455" cy="3528000"/>
            </a:xfrm>
            <a:prstGeom prst="rect">
              <a:avLst/>
            </a:prstGeom>
          </p:spPr>
        </p:pic>
        <p:pic>
          <p:nvPicPr>
            <p:cNvPr id="21" name="Picture 20">
              <a:extLst>
                <a:ext uri="{FF2B5EF4-FFF2-40B4-BE49-F238E27FC236}">
                  <a16:creationId xmlns:a16="http://schemas.microsoft.com/office/drawing/2014/main" id="{E173719A-7F33-97DC-F65D-1C9A006CABED}"/>
                </a:ext>
              </a:extLst>
            </p:cNvPr>
            <p:cNvPicPr>
              <a:picLocks noChangeAspect="1"/>
            </p:cNvPicPr>
            <p:nvPr/>
          </p:nvPicPr>
          <p:blipFill>
            <a:blip r:embed="rId4">
              <a:alphaModFix/>
            </a:blip>
            <a:srcRect l="2385" t="15602" r="5646" b="3509"/>
            <a:stretch>
              <a:fillRect/>
            </a:stretch>
          </p:blipFill>
          <p:spPr>
            <a:xfrm>
              <a:off x="5100992" y="1564012"/>
              <a:ext cx="3741301" cy="2135954"/>
            </a:xfrm>
            <a:prstGeom prst="rect">
              <a:avLst/>
            </a:prstGeom>
          </p:spPr>
        </p:pic>
      </p:grpSp>
      <p:grpSp>
        <p:nvGrpSpPr>
          <p:cNvPr id="25" name="Group 24">
            <a:extLst>
              <a:ext uri="{FF2B5EF4-FFF2-40B4-BE49-F238E27FC236}">
                <a16:creationId xmlns:a16="http://schemas.microsoft.com/office/drawing/2014/main" id="{1E4E8E62-BE83-9077-56A6-1F1F7FB5F324}"/>
              </a:ext>
            </a:extLst>
          </p:cNvPr>
          <p:cNvGrpSpPr/>
          <p:nvPr/>
        </p:nvGrpSpPr>
        <p:grpSpPr>
          <a:xfrm>
            <a:off x="4874400" y="2571750"/>
            <a:ext cx="219616" cy="992298"/>
            <a:chOff x="4874400" y="2571750"/>
            <a:chExt cx="219616" cy="992298"/>
          </a:xfrm>
        </p:grpSpPr>
        <p:sp>
          <p:nvSpPr>
            <p:cNvPr id="22" name="Rectangle 21">
              <a:extLst>
                <a:ext uri="{FF2B5EF4-FFF2-40B4-BE49-F238E27FC236}">
                  <a16:creationId xmlns:a16="http://schemas.microsoft.com/office/drawing/2014/main" id="{150FAA90-E7B9-42CD-275D-399E3016F441}"/>
                </a:ext>
              </a:extLst>
            </p:cNvPr>
            <p:cNvSpPr/>
            <p:nvPr/>
          </p:nvSpPr>
          <p:spPr>
            <a:xfrm>
              <a:off x="4932040" y="2571750"/>
              <a:ext cx="161976" cy="432048"/>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48848AE-D177-440B-E64D-1BBF3BA742E2}"/>
                </a:ext>
              </a:extLst>
            </p:cNvPr>
            <p:cNvSpPr/>
            <p:nvPr/>
          </p:nvSpPr>
          <p:spPr>
            <a:xfrm>
              <a:off x="4874400" y="3132000"/>
              <a:ext cx="216024" cy="432048"/>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C069C15A-5F36-B512-3A74-6D1344220644}"/>
                </a:ext>
              </a:extLst>
            </p:cNvPr>
            <p:cNvSpPr>
              <a:spLocks/>
            </p:cNvSpPr>
            <p:nvPr/>
          </p:nvSpPr>
          <p:spPr>
            <a:xfrm>
              <a:off x="5004000" y="2643758"/>
              <a:ext cx="90000" cy="432048"/>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grpSp>
        <p:nvGrpSpPr>
          <p:cNvPr id="30" name="Group 29" descr="Custom:  Group 9">
            <a:extLst>
              <a:ext uri="{FF2B5EF4-FFF2-40B4-BE49-F238E27FC236}">
                <a16:creationId xmlns:a16="http://schemas.microsoft.com/office/drawing/2014/main" id="{E72F6CD8-3B8E-3607-124C-A361D7521529}"/>
              </a:ext>
            </a:extLst>
          </p:cNvPr>
          <p:cNvGrpSpPr/>
          <p:nvPr/>
        </p:nvGrpSpPr>
        <p:grpSpPr>
          <a:xfrm>
            <a:off x="55517" y="-109"/>
            <a:ext cx="413999" cy="413999"/>
            <a:chOff x="75108" y="26565"/>
            <a:chExt cx="413999" cy="413999"/>
          </a:xfrm>
        </p:grpSpPr>
        <p:pic>
          <p:nvPicPr>
            <p:cNvPr id="31" name="Grafik 24">
              <a:extLst>
                <a:ext uri="{FF2B5EF4-FFF2-40B4-BE49-F238E27FC236}">
                  <a16:creationId xmlns:a16="http://schemas.microsoft.com/office/drawing/2014/main" id="{F458BD97-EF38-771F-BB39-BB994CD2784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32" name="Grafik 30">
              <a:extLst>
                <a:ext uri="{FF2B5EF4-FFF2-40B4-BE49-F238E27FC236}">
                  <a16:creationId xmlns:a16="http://schemas.microsoft.com/office/drawing/2014/main" id="{9626F59A-94F7-4824-30ED-643DBB8C14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cxnSp>
        <p:nvCxnSpPr>
          <p:cNvPr id="5" name="Straight Connector 4">
            <a:extLst>
              <a:ext uri="{FF2B5EF4-FFF2-40B4-BE49-F238E27FC236}">
                <a16:creationId xmlns:a16="http://schemas.microsoft.com/office/drawing/2014/main" id="{101C8D44-0595-2F50-4B2C-56FB9BF30B7A}"/>
              </a:ext>
            </a:extLst>
          </p:cNvPr>
          <p:cNvCxnSpPr/>
          <p:nvPr/>
        </p:nvCxnSpPr>
        <p:spPr>
          <a:xfrm flipV="1">
            <a:off x="5796000" y="1491630"/>
            <a:ext cx="0" cy="2232248"/>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67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15D7579-A121-2621-4F1D-1DE83C96752A}"/>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C2067D8C-FDDE-14A8-ACDC-A16DCB923DAB}"/>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E5D8282E-A65A-354F-0F68-19BF83A58565}"/>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Background</a:t>
            </a:r>
            <a:endParaRPr lang="en-US" sz="2000" i="1" dirty="0">
              <a:latin typeface="Calibri" charset="0"/>
              <a:ea typeface="Calibri" charset="0"/>
              <a:cs typeface="Calibri" charset="0"/>
            </a:endParaRPr>
          </a:p>
        </p:txBody>
      </p:sp>
      <p:sp>
        <p:nvSpPr>
          <p:cNvPr id="16" name="Textfeld 10">
            <a:extLst>
              <a:ext uri="{FF2B5EF4-FFF2-40B4-BE49-F238E27FC236}">
                <a16:creationId xmlns:a16="http://schemas.microsoft.com/office/drawing/2014/main" id="{E94EC6BD-9A88-3AFA-B2CA-707132745387}"/>
              </a:ext>
            </a:extLst>
          </p:cNvPr>
          <p:cNvSpPr txBox="1"/>
          <p:nvPr/>
        </p:nvSpPr>
        <p:spPr>
          <a:xfrm>
            <a:off x="1152000" y="3075806"/>
            <a:ext cx="6840000" cy="372294"/>
          </a:xfrm>
          <a:prstGeom prst="rect">
            <a:avLst/>
          </a:prstGeom>
          <a:noFill/>
        </p:spPr>
        <p:txBody>
          <a:bodyPr wrap="none" rtlCol="0">
            <a:noAutofit/>
          </a:bodyPr>
          <a:lstStyle/>
          <a:p>
            <a:pPr algn="ctr"/>
            <a:r>
              <a:rPr lang="en-US" sz="1600" i="1" dirty="0">
                <a:latin typeface="Calibri Light" charset="0"/>
                <a:ea typeface="Calibri Light" charset="0"/>
                <a:cs typeface="Calibri Light" charset="0"/>
              </a:rPr>
              <a:t>2023 ESC Guidelines for the management of ACS</a:t>
            </a:r>
          </a:p>
        </p:txBody>
      </p:sp>
      <p:sp>
        <p:nvSpPr>
          <p:cNvPr id="15" name="!!trials">
            <a:extLst>
              <a:ext uri="{FF2B5EF4-FFF2-40B4-BE49-F238E27FC236}">
                <a16:creationId xmlns:a16="http://schemas.microsoft.com/office/drawing/2014/main" id="{1E0B7F96-149D-6640-2170-8DAA15A82304}"/>
              </a:ext>
            </a:extLst>
          </p:cNvPr>
          <p:cNvSpPr/>
          <p:nvPr/>
        </p:nvSpPr>
        <p:spPr>
          <a:xfrm>
            <a:off x="288000" y="2487488"/>
            <a:ext cx="856800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No recommendation due to limited evidence</a:t>
            </a:r>
            <a:endParaRPr lang="en-DE" sz="2000" b="1" dirty="0">
              <a:solidFill>
                <a:schemeClr val="tx1"/>
              </a:solidFill>
            </a:endParaRPr>
          </a:p>
        </p:txBody>
      </p:sp>
      <p:sp>
        <p:nvSpPr>
          <p:cNvPr id="24" name="Textfeld 10">
            <a:extLst>
              <a:ext uri="{FF2B5EF4-FFF2-40B4-BE49-F238E27FC236}">
                <a16:creationId xmlns:a16="http://schemas.microsoft.com/office/drawing/2014/main" id="{1D8591DE-C617-7158-EF47-3F8E4FAA3651}"/>
              </a:ext>
            </a:extLst>
          </p:cNvPr>
          <p:cNvSpPr txBox="1"/>
          <p:nvPr/>
        </p:nvSpPr>
        <p:spPr>
          <a:xfrm>
            <a:off x="1152000" y="1491630"/>
            <a:ext cx="6840000" cy="372294"/>
          </a:xfrm>
          <a:prstGeom prst="rect">
            <a:avLst/>
          </a:prstGeom>
          <a:noFill/>
        </p:spPr>
        <p:txBody>
          <a:bodyPr wrap="none" rtlCol="0">
            <a:noAutofit/>
          </a:bodyPr>
          <a:lstStyle/>
          <a:p>
            <a:pPr algn="r"/>
            <a:r>
              <a:rPr lang="en-US" sz="1600" i="1" dirty="0">
                <a:latin typeface="Calibri Light" charset="0"/>
                <a:ea typeface="Calibri Light" charset="0"/>
                <a:cs typeface="Calibri Light" charset="0"/>
              </a:rPr>
              <a:t>2020 ESC Guidelines for the management of ACS in patients without STE</a:t>
            </a:r>
          </a:p>
        </p:txBody>
      </p:sp>
      <p:sp>
        <p:nvSpPr>
          <p:cNvPr id="9" name="Rectangle 12" descr="Custom:  EPIDAURUS">
            <a:extLst>
              <a:ext uri="{FF2B5EF4-FFF2-40B4-BE49-F238E27FC236}">
                <a16:creationId xmlns:a16="http://schemas.microsoft.com/office/drawing/2014/main" id="{24131102-AACE-7E37-34E8-6DB4FD899136}"/>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3" name="Group 2">
            <a:extLst>
              <a:ext uri="{FF2B5EF4-FFF2-40B4-BE49-F238E27FC236}">
                <a16:creationId xmlns:a16="http://schemas.microsoft.com/office/drawing/2014/main" id="{08EF6D63-26EF-9AF0-E345-A63CB52F9955}"/>
              </a:ext>
            </a:extLst>
          </p:cNvPr>
          <p:cNvGrpSpPr/>
          <p:nvPr/>
        </p:nvGrpSpPr>
        <p:grpSpPr>
          <a:xfrm>
            <a:off x="282893" y="975320"/>
            <a:ext cx="8578215" cy="442663"/>
            <a:chOff x="430265" y="975320"/>
            <a:chExt cx="8578215" cy="442663"/>
          </a:xfrm>
        </p:grpSpPr>
        <p:pic>
          <p:nvPicPr>
            <p:cNvPr id="22" name="Picture 21">
              <a:extLst>
                <a:ext uri="{FF2B5EF4-FFF2-40B4-BE49-F238E27FC236}">
                  <a16:creationId xmlns:a16="http://schemas.microsoft.com/office/drawing/2014/main" id="{941998CE-EA33-6364-7F88-7A458B6DB309}"/>
                </a:ext>
              </a:extLst>
            </p:cNvPr>
            <p:cNvPicPr>
              <a:picLocks noChangeAspect="1"/>
            </p:cNvPicPr>
            <p:nvPr/>
          </p:nvPicPr>
          <p:blipFill>
            <a:blip r:embed="rId3"/>
            <a:srcRect t="81631" b="6304"/>
            <a:stretch>
              <a:fillRect/>
            </a:stretch>
          </p:blipFill>
          <p:spPr>
            <a:xfrm>
              <a:off x="430265" y="975320"/>
              <a:ext cx="8578215" cy="442663"/>
            </a:xfrm>
            <a:prstGeom prst="rect">
              <a:avLst/>
            </a:prstGeom>
            <a:solidFill>
              <a:schemeClr val="bg1">
                <a:alpha val="0"/>
              </a:schemeClr>
            </a:solidFill>
          </p:spPr>
        </p:pic>
        <p:pic>
          <p:nvPicPr>
            <p:cNvPr id="6" name="Picture 5">
              <a:extLst>
                <a:ext uri="{FF2B5EF4-FFF2-40B4-BE49-F238E27FC236}">
                  <a16:creationId xmlns:a16="http://schemas.microsoft.com/office/drawing/2014/main" id="{C5FB4DAE-24CD-1D49-1C8B-C96F82BD5B4F}"/>
                </a:ext>
              </a:extLst>
            </p:cNvPr>
            <p:cNvPicPr>
              <a:picLocks noChangeAspect="1"/>
            </p:cNvPicPr>
            <p:nvPr/>
          </p:nvPicPr>
          <p:blipFill>
            <a:blip r:embed="rId4">
              <a:alphaModFix/>
            </a:blip>
            <a:stretch>
              <a:fillRect/>
            </a:stretch>
          </p:blipFill>
          <p:spPr>
            <a:xfrm>
              <a:off x="8575200" y="1078458"/>
              <a:ext cx="307394" cy="248399"/>
            </a:xfrm>
            <a:prstGeom prst="rect">
              <a:avLst/>
            </a:prstGeom>
          </p:spPr>
        </p:pic>
      </p:grpSp>
      <p:grpSp>
        <p:nvGrpSpPr>
          <p:cNvPr id="13" name="Group 12" descr="Custom:  Group 9">
            <a:extLst>
              <a:ext uri="{FF2B5EF4-FFF2-40B4-BE49-F238E27FC236}">
                <a16:creationId xmlns:a16="http://schemas.microsoft.com/office/drawing/2014/main" id="{67FDE0F2-8477-0A11-0235-658289E8AB1C}"/>
              </a:ext>
            </a:extLst>
          </p:cNvPr>
          <p:cNvGrpSpPr/>
          <p:nvPr/>
        </p:nvGrpSpPr>
        <p:grpSpPr>
          <a:xfrm>
            <a:off x="55517" y="-109"/>
            <a:ext cx="413999" cy="413999"/>
            <a:chOff x="75108" y="26565"/>
            <a:chExt cx="413999" cy="413999"/>
          </a:xfrm>
        </p:grpSpPr>
        <p:pic>
          <p:nvPicPr>
            <p:cNvPr id="19" name="Grafik 24">
              <a:extLst>
                <a:ext uri="{FF2B5EF4-FFF2-40B4-BE49-F238E27FC236}">
                  <a16:creationId xmlns:a16="http://schemas.microsoft.com/office/drawing/2014/main" id="{10B7AC98-138A-3236-7A97-D594045B266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20" name="Grafik 30">
              <a:extLst>
                <a:ext uri="{FF2B5EF4-FFF2-40B4-BE49-F238E27FC236}">
                  <a16:creationId xmlns:a16="http://schemas.microsoft.com/office/drawing/2014/main" id="{1BC0DAB3-2850-4642-8FCE-C4AE03CB901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
        <p:nvSpPr>
          <p:cNvPr id="2" name="!!trials">
            <a:extLst>
              <a:ext uri="{FF2B5EF4-FFF2-40B4-BE49-F238E27FC236}">
                <a16:creationId xmlns:a16="http://schemas.microsoft.com/office/drawing/2014/main" id="{8049A6A1-362B-7C23-6CEC-D2DB6B1D4B0E}"/>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Tree>
    <p:extLst>
      <p:ext uri="{BB962C8B-B14F-4D97-AF65-F5344CB8AC3E}">
        <p14:creationId xmlns:p14="http://schemas.microsoft.com/office/powerpoint/2010/main" val="413861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55F36-07D1-A72F-BE10-4170741B7DD5}"/>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7C098C5A-33AF-3551-254B-8F90CB47D085}"/>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1B1B28AB-B415-F5CC-F3F7-A3B13EEEF8CA}"/>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Hypothesis</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F98F9A1E-F9E0-9E0A-43EE-3F5E6B97871B}"/>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2" name="TextBox 1">
            <a:extLst>
              <a:ext uri="{FF2B5EF4-FFF2-40B4-BE49-F238E27FC236}">
                <a16:creationId xmlns:a16="http://schemas.microsoft.com/office/drawing/2014/main" id="{6514AD4F-B576-E5A7-7A20-C51C599D0E93}"/>
              </a:ext>
            </a:extLst>
          </p:cNvPr>
          <p:cNvSpPr txBox="1"/>
          <p:nvPr/>
        </p:nvSpPr>
        <p:spPr>
          <a:xfrm>
            <a:off x="107504" y="1203598"/>
            <a:ext cx="8928991" cy="2860783"/>
          </a:xfrm>
          <a:prstGeom prst="rect">
            <a:avLst/>
          </a:prstGeom>
          <a:noFill/>
        </p:spPr>
        <p:txBody>
          <a:bodyPr wrap="square" rtlCol="0">
            <a:spAutoFit/>
          </a:bodyPr>
          <a:lstStyle/>
          <a:p>
            <a:pPr algn="just">
              <a:lnSpc>
                <a:spcPct val="130000"/>
              </a:lnSpc>
            </a:pPr>
            <a:r>
              <a:rPr lang="en-GB" sz="2000" i="1" dirty="0">
                <a:latin typeface="Calibri Light" panose="020F0302020204030204" pitchFamily="34" charset="0"/>
                <a:cs typeface="Calibri Light" panose="020F0302020204030204" pitchFamily="34" charset="0"/>
              </a:rPr>
              <a:t>In patients with atrial fibrillation and acute coronary syndrome undergoing percutaneous coronary intervention, dual antithrombotic therapy (DAT) using oral factor Xa inhibitors plus potent P2Y12-inhibitors (prasugrel or ticagrelor) for one month, followed by clopidogrel could reduce ischemic events without a relevant increase in bleeding complications compared to standard in-hospital triple antithrombotic therapy (TAT) followed by DAT with direct factor Xa inhibitors plus clopidogrel</a:t>
            </a:r>
            <a:r>
              <a:rPr lang="en-US" sz="2000" i="1" dirty="0">
                <a:latin typeface="Calibri Light" panose="020F0302020204030204" pitchFamily="34" charset="0"/>
                <a:cs typeface="Calibri Light" panose="020F0302020204030204" pitchFamily="34" charset="0"/>
              </a:rPr>
              <a:t>. </a:t>
            </a:r>
          </a:p>
        </p:txBody>
      </p:sp>
      <p:sp>
        <p:nvSpPr>
          <p:cNvPr id="9" name="Rectangle 12" descr="Custom:  EPIDAURUS">
            <a:extLst>
              <a:ext uri="{FF2B5EF4-FFF2-40B4-BE49-F238E27FC236}">
                <a16:creationId xmlns:a16="http://schemas.microsoft.com/office/drawing/2014/main" id="{5D254EB2-FD6F-A07F-4763-BD7632B4336D}"/>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3" name="Group 2" descr="Custom:  Group 9">
            <a:extLst>
              <a:ext uri="{FF2B5EF4-FFF2-40B4-BE49-F238E27FC236}">
                <a16:creationId xmlns:a16="http://schemas.microsoft.com/office/drawing/2014/main" id="{B892F627-A020-F568-9E92-272F10017E57}"/>
              </a:ext>
            </a:extLst>
          </p:cNvPr>
          <p:cNvGrpSpPr/>
          <p:nvPr/>
        </p:nvGrpSpPr>
        <p:grpSpPr>
          <a:xfrm>
            <a:off x="55517" y="-109"/>
            <a:ext cx="413999" cy="413999"/>
            <a:chOff x="75108" y="26565"/>
            <a:chExt cx="413999" cy="413999"/>
          </a:xfrm>
        </p:grpSpPr>
        <p:pic>
          <p:nvPicPr>
            <p:cNvPr id="5" name="Grafik 24">
              <a:extLst>
                <a:ext uri="{FF2B5EF4-FFF2-40B4-BE49-F238E27FC236}">
                  <a16:creationId xmlns:a16="http://schemas.microsoft.com/office/drawing/2014/main" id="{313CBBAC-EB91-FFCB-65DD-765ABCF55D0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6" name="Grafik 30">
              <a:extLst>
                <a:ext uri="{FF2B5EF4-FFF2-40B4-BE49-F238E27FC236}">
                  <a16:creationId xmlns:a16="http://schemas.microsoft.com/office/drawing/2014/main" id="{2D30BB64-4EC4-E506-3FE7-FC193C4362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228155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0CF70-7DCB-B5D0-8106-25E33DB7E7D4}"/>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D2EFC365-8255-6DBB-7C81-B12B8683852E}"/>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6A50B0AF-2AB8-DD34-C5CD-905FCD62ADB6}"/>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Study design</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12679F9C-3C27-0CE1-A95E-A442B4E77864}"/>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grpSp>
        <p:nvGrpSpPr>
          <p:cNvPr id="2283" name="Group 2282">
            <a:extLst>
              <a:ext uri="{FF2B5EF4-FFF2-40B4-BE49-F238E27FC236}">
                <a16:creationId xmlns:a16="http://schemas.microsoft.com/office/drawing/2014/main" id="{BAF749B3-F081-6CF2-63C5-36B8A0890EAD}"/>
              </a:ext>
            </a:extLst>
          </p:cNvPr>
          <p:cNvGrpSpPr/>
          <p:nvPr/>
        </p:nvGrpSpPr>
        <p:grpSpPr>
          <a:xfrm>
            <a:off x="5436096" y="915566"/>
            <a:ext cx="3463884" cy="3456000"/>
            <a:chOff x="5436096" y="915566"/>
            <a:chExt cx="3463884" cy="3456000"/>
          </a:xfrm>
        </p:grpSpPr>
        <p:sp>
          <p:nvSpPr>
            <p:cNvPr id="2278" name="Textfeld 1154">
              <a:extLst>
                <a:ext uri="{FF2B5EF4-FFF2-40B4-BE49-F238E27FC236}">
                  <a16:creationId xmlns:a16="http://schemas.microsoft.com/office/drawing/2014/main" id="{A48CF27A-EAC8-09B4-DBC2-3D5BE9687AAF}"/>
                </a:ext>
              </a:extLst>
            </p:cNvPr>
            <p:cNvSpPr txBox="1"/>
            <p:nvPr/>
          </p:nvSpPr>
          <p:spPr>
            <a:xfrm>
              <a:off x="6732240" y="3579862"/>
              <a:ext cx="57419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Dachau</a:t>
              </a:r>
              <a:endParaRPr lang="de-DE" sz="1200" dirty="0">
                <a:latin typeface="Calibri Light" panose="020F0302020204030204" pitchFamily="34" charset="0"/>
                <a:ea typeface="Apple SD Gothic Neo Light" charset="-127"/>
                <a:cs typeface="Calibri Light" panose="020F0302020204030204" pitchFamily="34" charset="0"/>
              </a:endParaRPr>
            </a:p>
          </p:txBody>
        </p:sp>
        <p:grpSp>
          <p:nvGrpSpPr>
            <p:cNvPr id="1138" name="Gruppierung 8">
              <a:extLst>
                <a:ext uri="{FF2B5EF4-FFF2-40B4-BE49-F238E27FC236}">
                  <a16:creationId xmlns:a16="http://schemas.microsoft.com/office/drawing/2014/main" id="{B839CA2B-8742-25E7-C452-40E7E1FD3CF3}"/>
                </a:ext>
              </a:extLst>
            </p:cNvPr>
            <p:cNvGrpSpPr/>
            <p:nvPr/>
          </p:nvGrpSpPr>
          <p:grpSpPr>
            <a:xfrm>
              <a:off x="5878387" y="915566"/>
              <a:ext cx="2321642" cy="3146598"/>
              <a:chOff x="-3422650" y="-7461032"/>
              <a:chExt cx="17572959" cy="23817158"/>
            </a:xfrm>
          </p:grpSpPr>
          <p:sp>
            <p:nvSpPr>
              <p:cNvPr id="1162" name="Textfeld 11">
                <a:extLst>
                  <a:ext uri="{FF2B5EF4-FFF2-40B4-BE49-F238E27FC236}">
                    <a16:creationId xmlns:a16="http://schemas.microsoft.com/office/drawing/2014/main" id="{9AEF24AC-2202-C13A-EC58-C38842D3B980}"/>
                  </a:ext>
                </a:extLst>
              </p:cNvPr>
              <p:cNvSpPr txBox="1"/>
              <p:nvPr/>
            </p:nvSpPr>
            <p:spPr>
              <a:xfrm>
                <a:off x="146292" y="11615414"/>
                <a:ext cx="5074207"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Tübingen</a:t>
                </a:r>
              </a:p>
            </p:txBody>
          </p:sp>
          <p:sp>
            <p:nvSpPr>
              <p:cNvPr id="1163" name="Textfeld 12">
                <a:extLst>
                  <a:ext uri="{FF2B5EF4-FFF2-40B4-BE49-F238E27FC236}">
                    <a16:creationId xmlns:a16="http://schemas.microsoft.com/office/drawing/2014/main" id="{FCCBEC4D-659E-823C-3817-35DE6A5BE736}"/>
                  </a:ext>
                </a:extLst>
              </p:cNvPr>
              <p:cNvSpPr txBox="1"/>
              <p:nvPr/>
            </p:nvSpPr>
            <p:spPr>
              <a:xfrm>
                <a:off x="8939600" y="2894753"/>
                <a:ext cx="4079266"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Leipzig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4" name="Textfeld 13">
                <a:extLst>
                  <a:ext uri="{FF2B5EF4-FFF2-40B4-BE49-F238E27FC236}">
                    <a16:creationId xmlns:a16="http://schemas.microsoft.com/office/drawing/2014/main" id="{9420337D-C272-800A-2C0C-230AB32850D3}"/>
                  </a:ext>
                </a:extLst>
              </p:cNvPr>
              <p:cNvSpPr txBox="1"/>
              <p:nvPr/>
            </p:nvSpPr>
            <p:spPr>
              <a:xfrm>
                <a:off x="5220498" y="7255084"/>
                <a:ext cx="4249134"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Coburg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5" name="Textfeld 14">
                <a:extLst>
                  <a:ext uri="{FF2B5EF4-FFF2-40B4-BE49-F238E27FC236}">
                    <a16:creationId xmlns:a16="http://schemas.microsoft.com/office/drawing/2014/main" id="{6169DE2E-5FEE-9B4D-AB61-1367AAE57141}"/>
                  </a:ext>
                </a:extLst>
              </p:cNvPr>
              <p:cNvSpPr txBox="1"/>
              <p:nvPr/>
            </p:nvSpPr>
            <p:spPr>
              <a:xfrm>
                <a:off x="1615397" y="-6370949"/>
                <a:ext cx="2805250"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Kiel</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6" name="Textfeld 15">
                <a:extLst>
                  <a:ext uri="{FF2B5EF4-FFF2-40B4-BE49-F238E27FC236}">
                    <a16:creationId xmlns:a16="http://schemas.microsoft.com/office/drawing/2014/main" id="{F7DA2A8D-5743-68AC-293A-2C5E42C12C26}"/>
                  </a:ext>
                </a:extLst>
              </p:cNvPr>
              <p:cNvSpPr txBox="1"/>
              <p:nvPr/>
            </p:nvSpPr>
            <p:spPr>
              <a:xfrm>
                <a:off x="3040328" y="-4190784"/>
                <a:ext cx="4152067"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Lübeck</a:t>
                </a:r>
              </a:p>
            </p:txBody>
          </p:sp>
          <p:sp>
            <p:nvSpPr>
              <p:cNvPr id="1168" name="Textfeld 17">
                <a:extLst>
                  <a:ext uri="{FF2B5EF4-FFF2-40B4-BE49-F238E27FC236}">
                    <a16:creationId xmlns:a16="http://schemas.microsoft.com/office/drawing/2014/main" id="{4F20801E-1179-9239-D1BC-8B1D707CE011}"/>
                  </a:ext>
                </a:extLst>
              </p:cNvPr>
              <p:cNvSpPr txBox="1"/>
              <p:nvPr/>
            </p:nvSpPr>
            <p:spPr>
              <a:xfrm>
                <a:off x="10125882" y="169546"/>
                <a:ext cx="3690996"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Berlin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9" name="Textfeld 18">
                <a:extLst>
                  <a:ext uri="{FF2B5EF4-FFF2-40B4-BE49-F238E27FC236}">
                    <a16:creationId xmlns:a16="http://schemas.microsoft.com/office/drawing/2014/main" id="{66C123CA-F6AB-E6D6-5DAF-7C9C6E48ACCA}"/>
                  </a:ext>
                </a:extLst>
              </p:cNvPr>
              <p:cNvSpPr txBox="1"/>
              <p:nvPr/>
            </p:nvSpPr>
            <p:spPr>
              <a:xfrm>
                <a:off x="315115" y="3439794"/>
                <a:ext cx="6651559"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Hagen-Haspe</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0" name="Textfeld 20">
                <a:extLst>
                  <a:ext uri="{FF2B5EF4-FFF2-40B4-BE49-F238E27FC236}">
                    <a16:creationId xmlns:a16="http://schemas.microsoft.com/office/drawing/2014/main" id="{9C1383A9-32F5-C3F1-0831-998A54957EF5}"/>
                  </a:ext>
                </a:extLst>
              </p:cNvPr>
              <p:cNvSpPr txBox="1"/>
              <p:nvPr/>
            </p:nvSpPr>
            <p:spPr>
              <a:xfrm>
                <a:off x="9035797" y="12476930"/>
                <a:ext cx="3909398"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Erding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1" name="Textfeld 21">
                <a:extLst>
                  <a:ext uri="{FF2B5EF4-FFF2-40B4-BE49-F238E27FC236}">
                    <a16:creationId xmlns:a16="http://schemas.microsoft.com/office/drawing/2014/main" id="{4B80F40F-1D33-3CFC-B5F8-DFFD7D624064}"/>
                  </a:ext>
                </a:extLst>
              </p:cNvPr>
              <p:cNvSpPr txBox="1"/>
              <p:nvPr/>
            </p:nvSpPr>
            <p:spPr>
              <a:xfrm>
                <a:off x="6310584" y="-6915991"/>
                <a:ext cx="4467536"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Rostock</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2" name="Textfeld 22">
                <a:extLst>
                  <a:ext uri="{FF2B5EF4-FFF2-40B4-BE49-F238E27FC236}">
                    <a16:creationId xmlns:a16="http://schemas.microsoft.com/office/drawing/2014/main" id="{0AB13115-C635-0749-A3AA-B648F60E2A53}"/>
                  </a:ext>
                </a:extLst>
              </p:cNvPr>
              <p:cNvSpPr txBox="1"/>
              <p:nvPr/>
            </p:nvSpPr>
            <p:spPr>
              <a:xfrm>
                <a:off x="1950243" y="8890207"/>
                <a:ext cx="5680878"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Mannheim</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73" name="Oval 1172">
                <a:extLst>
                  <a:ext uri="{FF2B5EF4-FFF2-40B4-BE49-F238E27FC236}">
                    <a16:creationId xmlns:a16="http://schemas.microsoft.com/office/drawing/2014/main" id="{A99C24F8-C6B9-68D5-66C0-4EA4FF70318F}"/>
                  </a:ext>
                </a:extLst>
              </p:cNvPr>
              <p:cNvSpPr/>
              <p:nvPr/>
            </p:nvSpPr>
            <p:spPr>
              <a:xfrm>
                <a:off x="4443624" y="-5493158"/>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4" name="Oval 1173">
                <a:extLst>
                  <a:ext uri="{FF2B5EF4-FFF2-40B4-BE49-F238E27FC236}">
                    <a16:creationId xmlns:a16="http://schemas.microsoft.com/office/drawing/2014/main" id="{ACF17153-F35D-64D0-D263-0588FCC9E6F1}"/>
                  </a:ext>
                </a:extLst>
              </p:cNvPr>
              <p:cNvSpPr/>
              <p:nvPr/>
            </p:nvSpPr>
            <p:spPr>
              <a:xfrm>
                <a:off x="5231024" y="-4375558"/>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5" name="Oval 1174">
                <a:extLst>
                  <a:ext uri="{FF2B5EF4-FFF2-40B4-BE49-F238E27FC236}">
                    <a16:creationId xmlns:a16="http://schemas.microsoft.com/office/drawing/2014/main" id="{637F6858-6C96-C6C6-0318-D0647B534974}"/>
                  </a:ext>
                </a:extLst>
              </p:cNvPr>
              <p:cNvSpPr/>
              <p:nvPr/>
            </p:nvSpPr>
            <p:spPr>
              <a:xfrm>
                <a:off x="10486798" y="-84598"/>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6" name="Oval 1175">
                <a:extLst>
                  <a:ext uri="{FF2B5EF4-FFF2-40B4-BE49-F238E27FC236}">
                    <a16:creationId xmlns:a16="http://schemas.microsoft.com/office/drawing/2014/main" id="{BB9185B0-5FA8-914C-F36C-D865CB882A72}"/>
                  </a:ext>
                </a:extLst>
              </p:cNvPr>
              <p:cNvSpPr/>
              <p:nvPr/>
            </p:nvSpPr>
            <p:spPr>
              <a:xfrm>
                <a:off x="8784998" y="36492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7" name="Oval 1176">
                <a:extLst>
                  <a:ext uri="{FF2B5EF4-FFF2-40B4-BE49-F238E27FC236}">
                    <a16:creationId xmlns:a16="http://schemas.microsoft.com/office/drawing/2014/main" id="{731167D7-76B6-45B2-B77A-D522256B10F9}"/>
                  </a:ext>
                </a:extLst>
              </p:cNvPr>
              <p:cNvSpPr/>
              <p:nvPr/>
            </p:nvSpPr>
            <p:spPr>
              <a:xfrm>
                <a:off x="8251598" y="106342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8" name="Oval 1177">
                <a:extLst>
                  <a:ext uri="{FF2B5EF4-FFF2-40B4-BE49-F238E27FC236}">
                    <a16:creationId xmlns:a16="http://schemas.microsoft.com/office/drawing/2014/main" id="{28598B6A-1E8E-54CB-5AE1-8206CD866359}"/>
                  </a:ext>
                </a:extLst>
              </p:cNvPr>
              <p:cNvSpPr/>
              <p:nvPr/>
            </p:nvSpPr>
            <p:spPr>
              <a:xfrm>
                <a:off x="2231798" y="115486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79" name="Oval 1178">
                <a:extLst>
                  <a:ext uri="{FF2B5EF4-FFF2-40B4-BE49-F238E27FC236}">
                    <a16:creationId xmlns:a16="http://schemas.microsoft.com/office/drawing/2014/main" id="{F8CD0F66-6C2B-0E1E-8424-B4087C0F0B17}"/>
                  </a:ext>
                </a:extLst>
              </p:cNvPr>
              <p:cNvSpPr/>
              <p:nvPr/>
            </p:nvSpPr>
            <p:spPr>
              <a:xfrm>
                <a:off x="1723798" y="96690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0" name="Oval 1179">
                <a:extLst>
                  <a:ext uri="{FF2B5EF4-FFF2-40B4-BE49-F238E27FC236}">
                    <a16:creationId xmlns:a16="http://schemas.microsoft.com/office/drawing/2014/main" id="{B44D4B11-E139-9312-DE83-58A726D9D79F}"/>
                  </a:ext>
                </a:extLst>
              </p:cNvPr>
              <p:cNvSpPr/>
              <p:nvPr/>
            </p:nvSpPr>
            <p:spPr>
              <a:xfrm>
                <a:off x="-1788016" y="3439794"/>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1" name="Oval 1180">
                <a:extLst>
                  <a:ext uri="{FF2B5EF4-FFF2-40B4-BE49-F238E27FC236}">
                    <a16:creationId xmlns:a16="http://schemas.microsoft.com/office/drawing/2014/main" id="{5AA9E962-5982-AB16-FA1F-4F8811A0912A}"/>
                  </a:ext>
                </a:extLst>
              </p:cNvPr>
              <p:cNvSpPr/>
              <p:nvPr/>
            </p:nvSpPr>
            <p:spPr>
              <a:xfrm>
                <a:off x="-229928" y="13872618"/>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2" name="Oval 1181">
                <a:extLst>
                  <a:ext uri="{FF2B5EF4-FFF2-40B4-BE49-F238E27FC236}">
                    <a16:creationId xmlns:a16="http://schemas.microsoft.com/office/drawing/2014/main" id="{CB6DA3A6-BCE0-2501-5DAF-27C99916F678}"/>
                  </a:ext>
                </a:extLst>
              </p:cNvPr>
              <p:cNvSpPr/>
              <p:nvPr/>
            </p:nvSpPr>
            <p:spPr>
              <a:xfrm>
                <a:off x="1950243" y="10685003"/>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3" name="Oval 1182">
                <a:extLst>
                  <a:ext uri="{FF2B5EF4-FFF2-40B4-BE49-F238E27FC236}">
                    <a16:creationId xmlns:a16="http://schemas.microsoft.com/office/drawing/2014/main" id="{2017C2D9-E588-12FE-9705-F2020715823D}"/>
                  </a:ext>
                </a:extLst>
              </p:cNvPr>
              <p:cNvSpPr/>
              <p:nvPr/>
            </p:nvSpPr>
            <p:spPr>
              <a:xfrm>
                <a:off x="5842580" y="7332123"/>
                <a:ext cx="468003" cy="468002"/>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5" name="Oval 1184">
                <a:extLst>
                  <a:ext uri="{FF2B5EF4-FFF2-40B4-BE49-F238E27FC236}">
                    <a16:creationId xmlns:a16="http://schemas.microsoft.com/office/drawing/2014/main" id="{8051F3DE-04BD-97CD-7F0F-182C0CD183C9}"/>
                  </a:ext>
                </a:extLst>
              </p:cNvPr>
              <p:cNvSpPr/>
              <p:nvPr/>
            </p:nvSpPr>
            <p:spPr>
              <a:xfrm>
                <a:off x="6905398" y="13078002"/>
                <a:ext cx="691200" cy="691200"/>
              </a:xfrm>
              <a:prstGeom prst="ellipse">
                <a:avLst/>
              </a:prstGeom>
              <a:solidFill>
                <a:srgbClr val="FFC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grpSp>
            <p:nvGrpSpPr>
              <p:cNvPr id="1186" name="Gruppierung 39">
                <a:extLst>
                  <a:ext uri="{FF2B5EF4-FFF2-40B4-BE49-F238E27FC236}">
                    <a16:creationId xmlns:a16="http://schemas.microsoft.com/office/drawing/2014/main" id="{9569539A-9833-DAB2-41FD-4F7767B68011}"/>
                  </a:ext>
                </a:extLst>
              </p:cNvPr>
              <p:cNvGrpSpPr/>
              <p:nvPr/>
            </p:nvGrpSpPr>
            <p:grpSpPr>
              <a:xfrm>
                <a:off x="-3422650" y="-7461032"/>
                <a:ext cx="17572959" cy="23817158"/>
                <a:chOff x="-3422650" y="-7461032"/>
                <a:chExt cx="17572959" cy="23817158"/>
              </a:xfrm>
            </p:grpSpPr>
            <p:grpSp>
              <p:nvGrpSpPr>
                <p:cNvPr id="1191" name="Gruppierung 42">
                  <a:extLst>
                    <a:ext uri="{FF2B5EF4-FFF2-40B4-BE49-F238E27FC236}">
                      <a16:creationId xmlns:a16="http://schemas.microsoft.com/office/drawing/2014/main" id="{7E34E4D8-E187-4CF1-43A5-6897DBC3A8D7}"/>
                    </a:ext>
                  </a:extLst>
                </p:cNvPr>
                <p:cNvGrpSpPr/>
                <p:nvPr/>
              </p:nvGrpSpPr>
              <p:grpSpPr>
                <a:xfrm>
                  <a:off x="-3422650" y="-7461032"/>
                  <a:ext cx="17572959" cy="23817158"/>
                  <a:chOff x="-3422650" y="-7461032"/>
                  <a:chExt cx="17572959" cy="23817158"/>
                </a:xfrm>
              </p:grpSpPr>
              <p:sp>
                <p:nvSpPr>
                  <p:cNvPr id="1201" name="Freeform 647">
                    <a:extLst>
                      <a:ext uri="{FF2B5EF4-FFF2-40B4-BE49-F238E27FC236}">
                        <a16:creationId xmlns:a16="http://schemas.microsoft.com/office/drawing/2014/main" id="{559EBFB3-4EC3-F119-19B9-BF94538A9631}"/>
                      </a:ext>
                    </a:extLst>
                  </p:cNvPr>
                  <p:cNvSpPr>
                    <a:spLocks noEditPoints="1"/>
                  </p:cNvSpPr>
                  <p:nvPr/>
                </p:nvSpPr>
                <p:spPr bwMode="auto">
                  <a:xfrm>
                    <a:off x="6713026" y="-3123540"/>
                    <a:ext cx="6857472" cy="6723667"/>
                  </a:xfrm>
                  <a:custGeom>
                    <a:avLst/>
                    <a:gdLst>
                      <a:gd name="T0" fmla="*/ 387 w 615"/>
                      <a:gd name="T1" fmla="*/ 35 h 603"/>
                      <a:gd name="T2" fmla="*/ 351 w 615"/>
                      <a:gd name="T3" fmla="*/ 90 h 603"/>
                      <a:gd name="T4" fmla="*/ 304 w 615"/>
                      <a:gd name="T5" fmla="*/ 99 h 603"/>
                      <a:gd name="T6" fmla="*/ 257 w 615"/>
                      <a:gd name="T7" fmla="*/ 111 h 603"/>
                      <a:gd name="T8" fmla="*/ 188 w 615"/>
                      <a:gd name="T9" fmla="*/ 88 h 603"/>
                      <a:gd name="T10" fmla="*/ 125 w 615"/>
                      <a:gd name="T11" fmla="*/ 80 h 603"/>
                      <a:gd name="T12" fmla="*/ 64 w 615"/>
                      <a:gd name="T13" fmla="*/ 106 h 603"/>
                      <a:gd name="T14" fmla="*/ 6 w 615"/>
                      <a:gd name="T15" fmla="*/ 145 h 603"/>
                      <a:gd name="T16" fmla="*/ 73 w 615"/>
                      <a:gd name="T17" fmla="*/ 175 h 603"/>
                      <a:gd name="T18" fmla="*/ 131 w 615"/>
                      <a:gd name="T19" fmla="*/ 201 h 603"/>
                      <a:gd name="T20" fmla="*/ 163 w 615"/>
                      <a:gd name="T21" fmla="*/ 235 h 603"/>
                      <a:gd name="T22" fmla="*/ 160 w 615"/>
                      <a:gd name="T23" fmla="*/ 304 h 603"/>
                      <a:gd name="T24" fmla="*/ 184 w 615"/>
                      <a:gd name="T25" fmla="*/ 346 h 603"/>
                      <a:gd name="T26" fmla="*/ 189 w 615"/>
                      <a:gd name="T27" fmla="*/ 417 h 603"/>
                      <a:gd name="T28" fmla="*/ 253 w 615"/>
                      <a:gd name="T29" fmla="*/ 434 h 603"/>
                      <a:gd name="T30" fmla="*/ 305 w 615"/>
                      <a:gd name="T31" fmla="*/ 459 h 603"/>
                      <a:gd name="T32" fmla="*/ 341 w 615"/>
                      <a:gd name="T33" fmla="*/ 510 h 603"/>
                      <a:gd name="T34" fmla="*/ 343 w 615"/>
                      <a:gd name="T35" fmla="*/ 554 h 603"/>
                      <a:gd name="T36" fmla="*/ 365 w 615"/>
                      <a:gd name="T37" fmla="*/ 592 h 603"/>
                      <a:gd name="T38" fmla="*/ 422 w 615"/>
                      <a:gd name="T39" fmla="*/ 599 h 603"/>
                      <a:gd name="T40" fmla="*/ 492 w 615"/>
                      <a:gd name="T41" fmla="*/ 569 h 603"/>
                      <a:gd name="T42" fmla="*/ 544 w 615"/>
                      <a:gd name="T43" fmla="*/ 549 h 603"/>
                      <a:gd name="T44" fmla="*/ 600 w 615"/>
                      <a:gd name="T45" fmla="*/ 537 h 603"/>
                      <a:gd name="T46" fmla="*/ 579 w 615"/>
                      <a:gd name="T47" fmla="*/ 458 h 603"/>
                      <a:gd name="T48" fmla="*/ 587 w 615"/>
                      <a:gd name="T49" fmla="*/ 361 h 603"/>
                      <a:gd name="T50" fmla="*/ 568 w 615"/>
                      <a:gd name="T51" fmla="*/ 284 h 603"/>
                      <a:gd name="T52" fmla="*/ 494 w 615"/>
                      <a:gd name="T53" fmla="*/ 197 h 603"/>
                      <a:gd name="T54" fmla="*/ 515 w 615"/>
                      <a:gd name="T55" fmla="*/ 116 h 603"/>
                      <a:gd name="T56" fmla="*/ 487 w 615"/>
                      <a:gd name="T57" fmla="*/ 79 h 603"/>
                      <a:gd name="T58" fmla="*/ 467 w 615"/>
                      <a:gd name="T59" fmla="*/ 30 h 603"/>
                      <a:gd name="T60" fmla="*/ 413 w 615"/>
                      <a:gd name="T61" fmla="*/ 4 h 603"/>
                      <a:gd name="T62" fmla="*/ 454 w 615"/>
                      <a:gd name="T63" fmla="*/ 34 h 603"/>
                      <a:gd name="T64" fmla="*/ 471 w 615"/>
                      <a:gd name="T65" fmla="*/ 70 h 603"/>
                      <a:gd name="T66" fmla="*/ 518 w 615"/>
                      <a:gd name="T67" fmla="*/ 62 h 603"/>
                      <a:gd name="T68" fmla="*/ 486 w 615"/>
                      <a:gd name="T69" fmla="*/ 176 h 603"/>
                      <a:gd name="T70" fmla="*/ 542 w 615"/>
                      <a:gd name="T71" fmla="*/ 239 h 603"/>
                      <a:gd name="T72" fmla="*/ 560 w 615"/>
                      <a:gd name="T73" fmla="*/ 314 h 603"/>
                      <a:gd name="T74" fmla="*/ 589 w 615"/>
                      <a:gd name="T75" fmla="*/ 377 h 603"/>
                      <a:gd name="T76" fmla="*/ 605 w 615"/>
                      <a:gd name="T77" fmla="*/ 495 h 603"/>
                      <a:gd name="T78" fmla="*/ 576 w 615"/>
                      <a:gd name="T79" fmla="*/ 535 h 603"/>
                      <a:gd name="T80" fmla="*/ 536 w 615"/>
                      <a:gd name="T81" fmla="*/ 557 h 603"/>
                      <a:gd name="T82" fmla="*/ 494 w 615"/>
                      <a:gd name="T83" fmla="*/ 587 h 603"/>
                      <a:gd name="T84" fmla="*/ 406 w 615"/>
                      <a:gd name="T85" fmla="*/ 600 h 603"/>
                      <a:gd name="T86" fmla="*/ 347 w 615"/>
                      <a:gd name="T87" fmla="*/ 596 h 603"/>
                      <a:gd name="T88" fmla="*/ 334 w 615"/>
                      <a:gd name="T89" fmla="*/ 545 h 603"/>
                      <a:gd name="T90" fmla="*/ 333 w 615"/>
                      <a:gd name="T91" fmla="*/ 494 h 603"/>
                      <a:gd name="T92" fmla="*/ 290 w 615"/>
                      <a:gd name="T93" fmla="*/ 457 h 603"/>
                      <a:gd name="T94" fmla="*/ 224 w 615"/>
                      <a:gd name="T95" fmla="*/ 441 h 603"/>
                      <a:gd name="T96" fmla="*/ 169 w 615"/>
                      <a:gd name="T97" fmla="*/ 393 h 603"/>
                      <a:gd name="T98" fmla="*/ 184 w 615"/>
                      <a:gd name="T99" fmla="*/ 310 h 603"/>
                      <a:gd name="T100" fmla="*/ 157 w 615"/>
                      <a:gd name="T101" fmla="*/ 275 h 603"/>
                      <a:gd name="T102" fmla="*/ 156 w 615"/>
                      <a:gd name="T103" fmla="*/ 208 h 603"/>
                      <a:gd name="T104" fmla="*/ 95 w 615"/>
                      <a:gd name="T105" fmla="*/ 185 h 603"/>
                      <a:gd name="T106" fmla="*/ 60 w 615"/>
                      <a:gd name="T107" fmla="*/ 163 h 603"/>
                      <a:gd name="T108" fmla="*/ 23 w 615"/>
                      <a:gd name="T109" fmla="*/ 139 h 603"/>
                      <a:gd name="T110" fmla="*/ 81 w 615"/>
                      <a:gd name="T111" fmla="*/ 107 h 603"/>
                      <a:gd name="T112" fmla="*/ 128 w 615"/>
                      <a:gd name="T113" fmla="*/ 72 h 603"/>
                      <a:gd name="T114" fmla="*/ 190 w 615"/>
                      <a:gd name="T115" fmla="*/ 87 h 603"/>
                      <a:gd name="T116" fmla="*/ 250 w 615"/>
                      <a:gd name="T117" fmla="*/ 108 h 603"/>
                      <a:gd name="T118" fmla="*/ 297 w 615"/>
                      <a:gd name="T119" fmla="*/ 104 h 603"/>
                      <a:gd name="T120" fmla="*/ 345 w 615"/>
                      <a:gd name="T121" fmla="*/ 80 h 603"/>
                      <a:gd name="T122" fmla="*/ 381 w 615"/>
                      <a:gd name="T123" fmla="*/ 39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5" h="603">
                        <a:moveTo>
                          <a:pt x="63" y="157"/>
                        </a:moveTo>
                        <a:lnTo>
                          <a:pt x="63" y="159"/>
                        </a:lnTo>
                        <a:lnTo>
                          <a:pt x="62" y="160"/>
                        </a:lnTo>
                        <a:lnTo>
                          <a:pt x="63" y="159"/>
                        </a:lnTo>
                        <a:lnTo>
                          <a:pt x="63" y="157"/>
                        </a:lnTo>
                        <a:close/>
                        <a:moveTo>
                          <a:pt x="64" y="157"/>
                        </a:moveTo>
                        <a:lnTo>
                          <a:pt x="64" y="157"/>
                        </a:lnTo>
                        <a:lnTo>
                          <a:pt x="63" y="157"/>
                        </a:lnTo>
                        <a:lnTo>
                          <a:pt x="64" y="157"/>
                        </a:lnTo>
                        <a:lnTo>
                          <a:pt x="64" y="157"/>
                        </a:lnTo>
                        <a:close/>
                        <a:moveTo>
                          <a:pt x="410" y="2"/>
                        </a:moveTo>
                        <a:lnTo>
                          <a:pt x="409" y="3"/>
                        </a:lnTo>
                        <a:lnTo>
                          <a:pt x="407" y="4"/>
                        </a:lnTo>
                        <a:lnTo>
                          <a:pt x="406" y="8"/>
                        </a:lnTo>
                        <a:lnTo>
                          <a:pt x="406" y="11"/>
                        </a:lnTo>
                        <a:lnTo>
                          <a:pt x="406" y="12"/>
                        </a:lnTo>
                        <a:lnTo>
                          <a:pt x="409" y="15"/>
                        </a:lnTo>
                        <a:lnTo>
                          <a:pt x="410" y="16"/>
                        </a:lnTo>
                        <a:lnTo>
                          <a:pt x="411" y="18"/>
                        </a:lnTo>
                        <a:lnTo>
                          <a:pt x="413" y="19"/>
                        </a:lnTo>
                        <a:lnTo>
                          <a:pt x="413" y="19"/>
                        </a:lnTo>
                        <a:lnTo>
                          <a:pt x="411" y="22"/>
                        </a:lnTo>
                        <a:lnTo>
                          <a:pt x="409" y="23"/>
                        </a:lnTo>
                        <a:lnTo>
                          <a:pt x="405" y="24"/>
                        </a:lnTo>
                        <a:lnTo>
                          <a:pt x="401" y="24"/>
                        </a:lnTo>
                        <a:lnTo>
                          <a:pt x="398" y="24"/>
                        </a:lnTo>
                        <a:lnTo>
                          <a:pt x="397" y="26"/>
                        </a:lnTo>
                        <a:lnTo>
                          <a:pt x="395" y="26"/>
                        </a:lnTo>
                        <a:lnTo>
                          <a:pt x="394" y="27"/>
                        </a:lnTo>
                        <a:lnTo>
                          <a:pt x="393" y="28"/>
                        </a:lnTo>
                        <a:lnTo>
                          <a:pt x="390" y="31"/>
                        </a:lnTo>
                        <a:lnTo>
                          <a:pt x="387" y="35"/>
                        </a:lnTo>
                        <a:lnTo>
                          <a:pt x="386" y="36"/>
                        </a:lnTo>
                        <a:lnTo>
                          <a:pt x="385" y="39"/>
                        </a:lnTo>
                        <a:lnTo>
                          <a:pt x="385" y="40"/>
                        </a:lnTo>
                        <a:lnTo>
                          <a:pt x="383" y="40"/>
                        </a:lnTo>
                        <a:lnTo>
                          <a:pt x="382" y="42"/>
                        </a:lnTo>
                        <a:lnTo>
                          <a:pt x="379" y="43"/>
                        </a:lnTo>
                        <a:lnTo>
                          <a:pt x="378" y="43"/>
                        </a:lnTo>
                        <a:lnTo>
                          <a:pt x="377" y="46"/>
                        </a:lnTo>
                        <a:lnTo>
                          <a:pt x="374" y="47"/>
                        </a:lnTo>
                        <a:lnTo>
                          <a:pt x="371" y="50"/>
                        </a:lnTo>
                        <a:lnTo>
                          <a:pt x="371" y="52"/>
                        </a:lnTo>
                        <a:lnTo>
                          <a:pt x="371" y="56"/>
                        </a:lnTo>
                        <a:lnTo>
                          <a:pt x="371" y="59"/>
                        </a:lnTo>
                        <a:lnTo>
                          <a:pt x="371" y="63"/>
                        </a:lnTo>
                        <a:lnTo>
                          <a:pt x="370" y="67"/>
                        </a:lnTo>
                        <a:lnTo>
                          <a:pt x="369" y="70"/>
                        </a:lnTo>
                        <a:lnTo>
                          <a:pt x="367" y="74"/>
                        </a:lnTo>
                        <a:lnTo>
                          <a:pt x="366" y="75"/>
                        </a:lnTo>
                        <a:lnTo>
                          <a:pt x="365" y="76"/>
                        </a:lnTo>
                        <a:lnTo>
                          <a:pt x="365" y="76"/>
                        </a:lnTo>
                        <a:lnTo>
                          <a:pt x="362" y="76"/>
                        </a:lnTo>
                        <a:lnTo>
                          <a:pt x="359" y="76"/>
                        </a:lnTo>
                        <a:lnTo>
                          <a:pt x="359" y="75"/>
                        </a:lnTo>
                        <a:lnTo>
                          <a:pt x="358" y="76"/>
                        </a:lnTo>
                        <a:lnTo>
                          <a:pt x="357" y="78"/>
                        </a:lnTo>
                        <a:lnTo>
                          <a:pt x="357" y="79"/>
                        </a:lnTo>
                        <a:lnTo>
                          <a:pt x="355" y="82"/>
                        </a:lnTo>
                        <a:lnTo>
                          <a:pt x="355" y="84"/>
                        </a:lnTo>
                        <a:lnTo>
                          <a:pt x="354" y="87"/>
                        </a:lnTo>
                        <a:lnTo>
                          <a:pt x="353" y="88"/>
                        </a:lnTo>
                        <a:lnTo>
                          <a:pt x="353" y="90"/>
                        </a:lnTo>
                        <a:lnTo>
                          <a:pt x="351" y="90"/>
                        </a:lnTo>
                        <a:lnTo>
                          <a:pt x="350" y="91"/>
                        </a:lnTo>
                        <a:lnTo>
                          <a:pt x="350" y="91"/>
                        </a:lnTo>
                        <a:lnTo>
                          <a:pt x="347" y="90"/>
                        </a:lnTo>
                        <a:lnTo>
                          <a:pt x="346" y="88"/>
                        </a:lnTo>
                        <a:lnTo>
                          <a:pt x="346" y="87"/>
                        </a:lnTo>
                        <a:lnTo>
                          <a:pt x="345" y="84"/>
                        </a:lnTo>
                        <a:lnTo>
                          <a:pt x="343" y="82"/>
                        </a:lnTo>
                        <a:lnTo>
                          <a:pt x="342" y="80"/>
                        </a:lnTo>
                        <a:lnTo>
                          <a:pt x="341" y="80"/>
                        </a:lnTo>
                        <a:lnTo>
                          <a:pt x="338" y="82"/>
                        </a:lnTo>
                        <a:lnTo>
                          <a:pt x="335" y="83"/>
                        </a:lnTo>
                        <a:lnTo>
                          <a:pt x="333" y="84"/>
                        </a:lnTo>
                        <a:lnTo>
                          <a:pt x="330" y="86"/>
                        </a:lnTo>
                        <a:lnTo>
                          <a:pt x="327" y="87"/>
                        </a:lnTo>
                        <a:lnTo>
                          <a:pt x="327" y="90"/>
                        </a:lnTo>
                        <a:lnTo>
                          <a:pt x="326" y="94"/>
                        </a:lnTo>
                        <a:lnTo>
                          <a:pt x="326" y="96"/>
                        </a:lnTo>
                        <a:lnTo>
                          <a:pt x="325" y="98"/>
                        </a:lnTo>
                        <a:lnTo>
                          <a:pt x="323" y="98"/>
                        </a:lnTo>
                        <a:lnTo>
                          <a:pt x="322" y="98"/>
                        </a:lnTo>
                        <a:lnTo>
                          <a:pt x="321" y="98"/>
                        </a:lnTo>
                        <a:lnTo>
                          <a:pt x="319" y="98"/>
                        </a:lnTo>
                        <a:lnTo>
                          <a:pt x="318" y="96"/>
                        </a:lnTo>
                        <a:lnTo>
                          <a:pt x="317" y="94"/>
                        </a:lnTo>
                        <a:lnTo>
                          <a:pt x="315" y="92"/>
                        </a:lnTo>
                        <a:lnTo>
                          <a:pt x="314" y="91"/>
                        </a:lnTo>
                        <a:lnTo>
                          <a:pt x="313" y="90"/>
                        </a:lnTo>
                        <a:lnTo>
                          <a:pt x="310" y="91"/>
                        </a:lnTo>
                        <a:lnTo>
                          <a:pt x="309" y="92"/>
                        </a:lnTo>
                        <a:lnTo>
                          <a:pt x="306" y="95"/>
                        </a:lnTo>
                        <a:lnTo>
                          <a:pt x="305" y="96"/>
                        </a:lnTo>
                        <a:lnTo>
                          <a:pt x="304" y="99"/>
                        </a:lnTo>
                        <a:lnTo>
                          <a:pt x="304" y="102"/>
                        </a:lnTo>
                        <a:lnTo>
                          <a:pt x="302" y="103"/>
                        </a:lnTo>
                        <a:lnTo>
                          <a:pt x="300" y="106"/>
                        </a:lnTo>
                        <a:lnTo>
                          <a:pt x="297" y="107"/>
                        </a:lnTo>
                        <a:lnTo>
                          <a:pt x="296" y="107"/>
                        </a:lnTo>
                        <a:lnTo>
                          <a:pt x="294" y="108"/>
                        </a:lnTo>
                        <a:lnTo>
                          <a:pt x="293" y="110"/>
                        </a:lnTo>
                        <a:lnTo>
                          <a:pt x="292" y="111"/>
                        </a:lnTo>
                        <a:lnTo>
                          <a:pt x="289" y="114"/>
                        </a:lnTo>
                        <a:lnTo>
                          <a:pt x="289" y="115"/>
                        </a:lnTo>
                        <a:lnTo>
                          <a:pt x="288" y="116"/>
                        </a:lnTo>
                        <a:lnTo>
                          <a:pt x="286" y="116"/>
                        </a:lnTo>
                        <a:lnTo>
                          <a:pt x="284" y="116"/>
                        </a:lnTo>
                        <a:lnTo>
                          <a:pt x="282" y="116"/>
                        </a:lnTo>
                        <a:lnTo>
                          <a:pt x="281" y="115"/>
                        </a:lnTo>
                        <a:lnTo>
                          <a:pt x="281" y="114"/>
                        </a:lnTo>
                        <a:lnTo>
                          <a:pt x="281" y="112"/>
                        </a:lnTo>
                        <a:lnTo>
                          <a:pt x="282" y="110"/>
                        </a:lnTo>
                        <a:lnTo>
                          <a:pt x="282" y="108"/>
                        </a:lnTo>
                        <a:lnTo>
                          <a:pt x="282" y="107"/>
                        </a:lnTo>
                        <a:lnTo>
                          <a:pt x="281" y="107"/>
                        </a:lnTo>
                        <a:lnTo>
                          <a:pt x="281" y="107"/>
                        </a:lnTo>
                        <a:lnTo>
                          <a:pt x="278" y="108"/>
                        </a:lnTo>
                        <a:lnTo>
                          <a:pt x="276" y="110"/>
                        </a:lnTo>
                        <a:lnTo>
                          <a:pt x="274" y="111"/>
                        </a:lnTo>
                        <a:lnTo>
                          <a:pt x="270" y="112"/>
                        </a:lnTo>
                        <a:lnTo>
                          <a:pt x="268" y="111"/>
                        </a:lnTo>
                        <a:lnTo>
                          <a:pt x="265" y="110"/>
                        </a:lnTo>
                        <a:lnTo>
                          <a:pt x="265" y="110"/>
                        </a:lnTo>
                        <a:lnTo>
                          <a:pt x="262" y="111"/>
                        </a:lnTo>
                        <a:lnTo>
                          <a:pt x="260" y="111"/>
                        </a:lnTo>
                        <a:lnTo>
                          <a:pt x="257" y="111"/>
                        </a:lnTo>
                        <a:lnTo>
                          <a:pt x="254" y="112"/>
                        </a:lnTo>
                        <a:lnTo>
                          <a:pt x="253" y="112"/>
                        </a:lnTo>
                        <a:lnTo>
                          <a:pt x="250" y="112"/>
                        </a:lnTo>
                        <a:lnTo>
                          <a:pt x="248" y="110"/>
                        </a:lnTo>
                        <a:lnTo>
                          <a:pt x="245" y="108"/>
                        </a:lnTo>
                        <a:lnTo>
                          <a:pt x="244" y="107"/>
                        </a:lnTo>
                        <a:lnTo>
                          <a:pt x="244" y="104"/>
                        </a:lnTo>
                        <a:lnTo>
                          <a:pt x="242" y="103"/>
                        </a:lnTo>
                        <a:lnTo>
                          <a:pt x="240" y="103"/>
                        </a:lnTo>
                        <a:lnTo>
                          <a:pt x="238" y="103"/>
                        </a:lnTo>
                        <a:lnTo>
                          <a:pt x="236" y="103"/>
                        </a:lnTo>
                        <a:lnTo>
                          <a:pt x="233" y="103"/>
                        </a:lnTo>
                        <a:lnTo>
                          <a:pt x="232" y="102"/>
                        </a:lnTo>
                        <a:lnTo>
                          <a:pt x="232" y="99"/>
                        </a:lnTo>
                        <a:lnTo>
                          <a:pt x="232" y="96"/>
                        </a:lnTo>
                        <a:lnTo>
                          <a:pt x="230" y="95"/>
                        </a:lnTo>
                        <a:lnTo>
                          <a:pt x="228" y="94"/>
                        </a:lnTo>
                        <a:lnTo>
                          <a:pt x="224" y="95"/>
                        </a:lnTo>
                        <a:lnTo>
                          <a:pt x="221" y="95"/>
                        </a:lnTo>
                        <a:lnTo>
                          <a:pt x="220" y="96"/>
                        </a:lnTo>
                        <a:lnTo>
                          <a:pt x="217" y="95"/>
                        </a:lnTo>
                        <a:lnTo>
                          <a:pt x="213" y="94"/>
                        </a:lnTo>
                        <a:lnTo>
                          <a:pt x="210" y="94"/>
                        </a:lnTo>
                        <a:lnTo>
                          <a:pt x="206" y="94"/>
                        </a:lnTo>
                        <a:lnTo>
                          <a:pt x="204" y="95"/>
                        </a:lnTo>
                        <a:lnTo>
                          <a:pt x="198" y="96"/>
                        </a:lnTo>
                        <a:lnTo>
                          <a:pt x="197" y="98"/>
                        </a:lnTo>
                        <a:lnTo>
                          <a:pt x="194" y="96"/>
                        </a:lnTo>
                        <a:lnTo>
                          <a:pt x="192" y="95"/>
                        </a:lnTo>
                        <a:lnTo>
                          <a:pt x="190" y="92"/>
                        </a:lnTo>
                        <a:lnTo>
                          <a:pt x="189" y="90"/>
                        </a:lnTo>
                        <a:lnTo>
                          <a:pt x="188" y="88"/>
                        </a:lnTo>
                        <a:lnTo>
                          <a:pt x="187" y="86"/>
                        </a:lnTo>
                        <a:lnTo>
                          <a:pt x="183" y="83"/>
                        </a:lnTo>
                        <a:lnTo>
                          <a:pt x="180" y="80"/>
                        </a:lnTo>
                        <a:lnTo>
                          <a:pt x="176" y="78"/>
                        </a:lnTo>
                        <a:lnTo>
                          <a:pt x="172" y="78"/>
                        </a:lnTo>
                        <a:lnTo>
                          <a:pt x="168" y="76"/>
                        </a:lnTo>
                        <a:lnTo>
                          <a:pt x="165" y="76"/>
                        </a:lnTo>
                        <a:lnTo>
                          <a:pt x="161" y="76"/>
                        </a:lnTo>
                        <a:lnTo>
                          <a:pt x="160" y="75"/>
                        </a:lnTo>
                        <a:lnTo>
                          <a:pt x="159" y="72"/>
                        </a:lnTo>
                        <a:lnTo>
                          <a:pt x="157" y="71"/>
                        </a:lnTo>
                        <a:lnTo>
                          <a:pt x="156" y="70"/>
                        </a:lnTo>
                        <a:lnTo>
                          <a:pt x="155" y="70"/>
                        </a:lnTo>
                        <a:lnTo>
                          <a:pt x="151" y="71"/>
                        </a:lnTo>
                        <a:lnTo>
                          <a:pt x="148" y="72"/>
                        </a:lnTo>
                        <a:lnTo>
                          <a:pt x="145" y="74"/>
                        </a:lnTo>
                        <a:lnTo>
                          <a:pt x="143" y="75"/>
                        </a:lnTo>
                        <a:lnTo>
                          <a:pt x="140" y="76"/>
                        </a:lnTo>
                        <a:lnTo>
                          <a:pt x="139" y="75"/>
                        </a:lnTo>
                        <a:lnTo>
                          <a:pt x="136" y="74"/>
                        </a:lnTo>
                        <a:lnTo>
                          <a:pt x="135" y="72"/>
                        </a:lnTo>
                        <a:lnTo>
                          <a:pt x="133" y="71"/>
                        </a:lnTo>
                        <a:lnTo>
                          <a:pt x="132" y="70"/>
                        </a:lnTo>
                        <a:lnTo>
                          <a:pt x="132" y="71"/>
                        </a:lnTo>
                        <a:lnTo>
                          <a:pt x="131" y="72"/>
                        </a:lnTo>
                        <a:lnTo>
                          <a:pt x="131" y="75"/>
                        </a:lnTo>
                        <a:lnTo>
                          <a:pt x="129" y="76"/>
                        </a:lnTo>
                        <a:lnTo>
                          <a:pt x="127" y="76"/>
                        </a:lnTo>
                        <a:lnTo>
                          <a:pt x="125" y="78"/>
                        </a:lnTo>
                        <a:lnTo>
                          <a:pt x="125" y="78"/>
                        </a:lnTo>
                        <a:lnTo>
                          <a:pt x="125" y="78"/>
                        </a:lnTo>
                        <a:lnTo>
                          <a:pt x="125" y="80"/>
                        </a:lnTo>
                        <a:lnTo>
                          <a:pt x="125" y="82"/>
                        </a:lnTo>
                        <a:lnTo>
                          <a:pt x="124" y="84"/>
                        </a:lnTo>
                        <a:lnTo>
                          <a:pt x="123" y="87"/>
                        </a:lnTo>
                        <a:lnTo>
                          <a:pt x="121" y="87"/>
                        </a:lnTo>
                        <a:lnTo>
                          <a:pt x="119" y="88"/>
                        </a:lnTo>
                        <a:lnTo>
                          <a:pt x="117" y="88"/>
                        </a:lnTo>
                        <a:lnTo>
                          <a:pt x="117" y="90"/>
                        </a:lnTo>
                        <a:lnTo>
                          <a:pt x="117" y="91"/>
                        </a:lnTo>
                        <a:lnTo>
                          <a:pt x="116" y="92"/>
                        </a:lnTo>
                        <a:lnTo>
                          <a:pt x="115" y="94"/>
                        </a:lnTo>
                        <a:lnTo>
                          <a:pt x="113" y="94"/>
                        </a:lnTo>
                        <a:lnTo>
                          <a:pt x="112" y="94"/>
                        </a:lnTo>
                        <a:lnTo>
                          <a:pt x="109" y="92"/>
                        </a:lnTo>
                        <a:lnTo>
                          <a:pt x="108" y="94"/>
                        </a:lnTo>
                        <a:lnTo>
                          <a:pt x="105" y="95"/>
                        </a:lnTo>
                        <a:lnTo>
                          <a:pt x="103" y="98"/>
                        </a:lnTo>
                        <a:lnTo>
                          <a:pt x="100" y="100"/>
                        </a:lnTo>
                        <a:lnTo>
                          <a:pt x="97" y="102"/>
                        </a:lnTo>
                        <a:lnTo>
                          <a:pt x="96" y="103"/>
                        </a:lnTo>
                        <a:lnTo>
                          <a:pt x="95" y="104"/>
                        </a:lnTo>
                        <a:lnTo>
                          <a:pt x="93" y="106"/>
                        </a:lnTo>
                        <a:lnTo>
                          <a:pt x="91" y="107"/>
                        </a:lnTo>
                        <a:lnTo>
                          <a:pt x="88" y="108"/>
                        </a:lnTo>
                        <a:lnTo>
                          <a:pt x="85" y="110"/>
                        </a:lnTo>
                        <a:lnTo>
                          <a:pt x="84" y="110"/>
                        </a:lnTo>
                        <a:lnTo>
                          <a:pt x="80" y="110"/>
                        </a:lnTo>
                        <a:lnTo>
                          <a:pt x="77" y="108"/>
                        </a:lnTo>
                        <a:lnTo>
                          <a:pt x="73" y="106"/>
                        </a:lnTo>
                        <a:lnTo>
                          <a:pt x="71" y="104"/>
                        </a:lnTo>
                        <a:lnTo>
                          <a:pt x="68" y="104"/>
                        </a:lnTo>
                        <a:lnTo>
                          <a:pt x="66" y="104"/>
                        </a:lnTo>
                        <a:lnTo>
                          <a:pt x="64" y="106"/>
                        </a:lnTo>
                        <a:lnTo>
                          <a:pt x="62" y="108"/>
                        </a:lnTo>
                        <a:lnTo>
                          <a:pt x="60" y="110"/>
                        </a:lnTo>
                        <a:lnTo>
                          <a:pt x="56" y="111"/>
                        </a:lnTo>
                        <a:lnTo>
                          <a:pt x="54" y="115"/>
                        </a:lnTo>
                        <a:lnTo>
                          <a:pt x="50" y="119"/>
                        </a:lnTo>
                        <a:lnTo>
                          <a:pt x="48" y="120"/>
                        </a:lnTo>
                        <a:lnTo>
                          <a:pt x="48" y="123"/>
                        </a:lnTo>
                        <a:lnTo>
                          <a:pt x="50" y="124"/>
                        </a:lnTo>
                        <a:lnTo>
                          <a:pt x="50" y="125"/>
                        </a:lnTo>
                        <a:lnTo>
                          <a:pt x="51" y="128"/>
                        </a:lnTo>
                        <a:lnTo>
                          <a:pt x="51" y="131"/>
                        </a:lnTo>
                        <a:lnTo>
                          <a:pt x="50" y="133"/>
                        </a:lnTo>
                        <a:lnTo>
                          <a:pt x="50" y="135"/>
                        </a:lnTo>
                        <a:lnTo>
                          <a:pt x="50" y="137"/>
                        </a:lnTo>
                        <a:lnTo>
                          <a:pt x="48" y="139"/>
                        </a:lnTo>
                        <a:lnTo>
                          <a:pt x="47" y="139"/>
                        </a:lnTo>
                        <a:lnTo>
                          <a:pt x="46" y="139"/>
                        </a:lnTo>
                        <a:lnTo>
                          <a:pt x="43" y="137"/>
                        </a:lnTo>
                        <a:lnTo>
                          <a:pt x="39" y="136"/>
                        </a:lnTo>
                        <a:lnTo>
                          <a:pt x="35" y="135"/>
                        </a:lnTo>
                        <a:lnTo>
                          <a:pt x="32" y="135"/>
                        </a:lnTo>
                        <a:lnTo>
                          <a:pt x="28" y="135"/>
                        </a:lnTo>
                        <a:lnTo>
                          <a:pt x="27" y="136"/>
                        </a:lnTo>
                        <a:lnTo>
                          <a:pt x="26" y="137"/>
                        </a:lnTo>
                        <a:lnTo>
                          <a:pt x="24" y="140"/>
                        </a:lnTo>
                        <a:lnTo>
                          <a:pt x="23" y="141"/>
                        </a:lnTo>
                        <a:lnTo>
                          <a:pt x="20" y="141"/>
                        </a:lnTo>
                        <a:lnTo>
                          <a:pt x="7" y="141"/>
                        </a:lnTo>
                        <a:lnTo>
                          <a:pt x="6" y="141"/>
                        </a:lnTo>
                        <a:lnTo>
                          <a:pt x="6" y="141"/>
                        </a:lnTo>
                        <a:lnTo>
                          <a:pt x="4" y="143"/>
                        </a:lnTo>
                        <a:lnTo>
                          <a:pt x="6" y="145"/>
                        </a:lnTo>
                        <a:lnTo>
                          <a:pt x="7" y="147"/>
                        </a:lnTo>
                        <a:lnTo>
                          <a:pt x="8" y="149"/>
                        </a:lnTo>
                        <a:lnTo>
                          <a:pt x="10" y="152"/>
                        </a:lnTo>
                        <a:lnTo>
                          <a:pt x="11" y="153"/>
                        </a:lnTo>
                        <a:lnTo>
                          <a:pt x="15" y="156"/>
                        </a:lnTo>
                        <a:lnTo>
                          <a:pt x="18" y="157"/>
                        </a:lnTo>
                        <a:lnTo>
                          <a:pt x="22" y="156"/>
                        </a:lnTo>
                        <a:lnTo>
                          <a:pt x="24" y="155"/>
                        </a:lnTo>
                        <a:lnTo>
                          <a:pt x="28" y="153"/>
                        </a:lnTo>
                        <a:lnTo>
                          <a:pt x="32" y="152"/>
                        </a:lnTo>
                        <a:lnTo>
                          <a:pt x="36" y="153"/>
                        </a:lnTo>
                        <a:lnTo>
                          <a:pt x="40" y="155"/>
                        </a:lnTo>
                        <a:lnTo>
                          <a:pt x="43" y="157"/>
                        </a:lnTo>
                        <a:lnTo>
                          <a:pt x="47" y="159"/>
                        </a:lnTo>
                        <a:lnTo>
                          <a:pt x="50" y="160"/>
                        </a:lnTo>
                        <a:lnTo>
                          <a:pt x="52" y="160"/>
                        </a:lnTo>
                        <a:lnTo>
                          <a:pt x="55" y="160"/>
                        </a:lnTo>
                        <a:lnTo>
                          <a:pt x="58" y="160"/>
                        </a:lnTo>
                        <a:lnTo>
                          <a:pt x="62" y="160"/>
                        </a:lnTo>
                        <a:lnTo>
                          <a:pt x="62" y="160"/>
                        </a:lnTo>
                        <a:lnTo>
                          <a:pt x="64" y="160"/>
                        </a:lnTo>
                        <a:lnTo>
                          <a:pt x="66" y="161"/>
                        </a:lnTo>
                        <a:lnTo>
                          <a:pt x="67" y="163"/>
                        </a:lnTo>
                        <a:lnTo>
                          <a:pt x="66" y="164"/>
                        </a:lnTo>
                        <a:lnTo>
                          <a:pt x="66" y="165"/>
                        </a:lnTo>
                        <a:lnTo>
                          <a:pt x="66" y="168"/>
                        </a:lnTo>
                        <a:lnTo>
                          <a:pt x="66" y="168"/>
                        </a:lnTo>
                        <a:lnTo>
                          <a:pt x="68" y="169"/>
                        </a:lnTo>
                        <a:lnTo>
                          <a:pt x="69" y="169"/>
                        </a:lnTo>
                        <a:lnTo>
                          <a:pt x="72" y="171"/>
                        </a:lnTo>
                        <a:lnTo>
                          <a:pt x="72" y="172"/>
                        </a:lnTo>
                        <a:lnTo>
                          <a:pt x="73" y="175"/>
                        </a:lnTo>
                        <a:lnTo>
                          <a:pt x="73" y="176"/>
                        </a:lnTo>
                        <a:lnTo>
                          <a:pt x="75" y="177"/>
                        </a:lnTo>
                        <a:lnTo>
                          <a:pt x="77" y="176"/>
                        </a:lnTo>
                        <a:lnTo>
                          <a:pt x="80" y="175"/>
                        </a:lnTo>
                        <a:lnTo>
                          <a:pt x="81" y="173"/>
                        </a:lnTo>
                        <a:lnTo>
                          <a:pt x="83" y="173"/>
                        </a:lnTo>
                        <a:lnTo>
                          <a:pt x="84" y="173"/>
                        </a:lnTo>
                        <a:lnTo>
                          <a:pt x="87" y="175"/>
                        </a:lnTo>
                        <a:lnTo>
                          <a:pt x="88" y="177"/>
                        </a:lnTo>
                        <a:lnTo>
                          <a:pt x="88" y="177"/>
                        </a:lnTo>
                        <a:lnTo>
                          <a:pt x="89" y="179"/>
                        </a:lnTo>
                        <a:lnTo>
                          <a:pt x="89" y="181"/>
                        </a:lnTo>
                        <a:lnTo>
                          <a:pt x="91" y="183"/>
                        </a:lnTo>
                        <a:lnTo>
                          <a:pt x="92" y="183"/>
                        </a:lnTo>
                        <a:lnTo>
                          <a:pt x="93" y="183"/>
                        </a:lnTo>
                        <a:lnTo>
                          <a:pt x="97" y="181"/>
                        </a:lnTo>
                        <a:lnTo>
                          <a:pt x="99" y="183"/>
                        </a:lnTo>
                        <a:lnTo>
                          <a:pt x="100" y="184"/>
                        </a:lnTo>
                        <a:lnTo>
                          <a:pt x="100" y="185"/>
                        </a:lnTo>
                        <a:lnTo>
                          <a:pt x="99" y="188"/>
                        </a:lnTo>
                        <a:lnTo>
                          <a:pt x="99" y="191"/>
                        </a:lnTo>
                        <a:lnTo>
                          <a:pt x="99" y="193"/>
                        </a:lnTo>
                        <a:lnTo>
                          <a:pt x="100" y="195"/>
                        </a:lnTo>
                        <a:lnTo>
                          <a:pt x="104" y="196"/>
                        </a:lnTo>
                        <a:lnTo>
                          <a:pt x="108" y="197"/>
                        </a:lnTo>
                        <a:lnTo>
                          <a:pt x="112" y="200"/>
                        </a:lnTo>
                        <a:lnTo>
                          <a:pt x="116" y="201"/>
                        </a:lnTo>
                        <a:lnTo>
                          <a:pt x="119" y="201"/>
                        </a:lnTo>
                        <a:lnTo>
                          <a:pt x="123" y="201"/>
                        </a:lnTo>
                        <a:lnTo>
                          <a:pt x="127" y="201"/>
                        </a:lnTo>
                        <a:lnTo>
                          <a:pt x="129" y="201"/>
                        </a:lnTo>
                        <a:lnTo>
                          <a:pt x="131" y="201"/>
                        </a:lnTo>
                        <a:lnTo>
                          <a:pt x="133" y="201"/>
                        </a:lnTo>
                        <a:lnTo>
                          <a:pt x="137" y="201"/>
                        </a:lnTo>
                        <a:lnTo>
                          <a:pt x="141" y="203"/>
                        </a:lnTo>
                        <a:lnTo>
                          <a:pt x="143" y="203"/>
                        </a:lnTo>
                        <a:lnTo>
                          <a:pt x="144" y="203"/>
                        </a:lnTo>
                        <a:lnTo>
                          <a:pt x="145" y="201"/>
                        </a:lnTo>
                        <a:lnTo>
                          <a:pt x="147" y="201"/>
                        </a:lnTo>
                        <a:lnTo>
                          <a:pt x="147" y="201"/>
                        </a:lnTo>
                        <a:lnTo>
                          <a:pt x="147" y="201"/>
                        </a:lnTo>
                        <a:lnTo>
                          <a:pt x="148" y="204"/>
                        </a:lnTo>
                        <a:lnTo>
                          <a:pt x="148" y="205"/>
                        </a:lnTo>
                        <a:lnTo>
                          <a:pt x="149" y="208"/>
                        </a:lnTo>
                        <a:lnTo>
                          <a:pt x="151" y="208"/>
                        </a:lnTo>
                        <a:lnTo>
                          <a:pt x="152" y="208"/>
                        </a:lnTo>
                        <a:lnTo>
                          <a:pt x="153" y="207"/>
                        </a:lnTo>
                        <a:lnTo>
                          <a:pt x="155" y="205"/>
                        </a:lnTo>
                        <a:lnTo>
                          <a:pt x="156" y="204"/>
                        </a:lnTo>
                        <a:lnTo>
                          <a:pt x="157" y="203"/>
                        </a:lnTo>
                        <a:lnTo>
                          <a:pt x="157" y="203"/>
                        </a:lnTo>
                        <a:lnTo>
                          <a:pt x="160" y="204"/>
                        </a:lnTo>
                        <a:lnTo>
                          <a:pt x="163" y="207"/>
                        </a:lnTo>
                        <a:lnTo>
                          <a:pt x="165" y="209"/>
                        </a:lnTo>
                        <a:lnTo>
                          <a:pt x="167" y="212"/>
                        </a:lnTo>
                        <a:lnTo>
                          <a:pt x="168" y="215"/>
                        </a:lnTo>
                        <a:lnTo>
                          <a:pt x="169" y="217"/>
                        </a:lnTo>
                        <a:lnTo>
                          <a:pt x="169" y="220"/>
                        </a:lnTo>
                        <a:lnTo>
                          <a:pt x="169" y="223"/>
                        </a:lnTo>
                        <a:lnTo>
                          <a:pt x="168" y="225"/>
                        </a:lnTo>
                        <a:lnTo>
                          <a:pt x="164" y="227"/>
                        </a:lnTo>
                        <a:lnTo>
                          <a:pt x="163" y="229"/>
                        </a:lnTo>
                        <a:lnTo>
                          <a:pt x="161" y="232"/>
                        </a:lnTo>
                        <a:lnTo>
                          <a:pt x="163" y="235"/>
                        </a:lnTo>
                        <a:lnTo>
                          <a:pt x="163" y="236"/>
                        </a:lnTo>
                        <a:lnTo>
                          <a:pt x="164" y="239"/>
                        </a:lnTo>
                        <a:lnTo>
                          <a:pt x="163" y="241"/>
                        </a:lnTo>
                        <a:lnTo>
                          <a:pt x="161" y="244"/>
                        </a:lnTo>
                        <a:lnTo>
                          <a:pt x="163" y="247"/>
                        </a:lnTo>
                        <a:lnTo>
                          <a:pt x="164" y="249"/>
                        </a:lnTo>
                        <a:lnTo>
                          <a:pt x="167" y="255"/>
                        </a:lnTo>
                        <a:lnTo>
                          <a:pt x="168" y="259"/>
                        </a:lnTo>
                        <a:lnTo>
                          <a:pt x="168" y="264"/>
                        </a:lnTo>
                        <a:lnTo>
                          <a:pt x="168" y="267"/>
                        </a:lnTo>
                        <a:lnTo>
                          <a:pt x="167" y="269"/>
                        </a:lnTo>
                        <a:lnTo>
                          <a:pt x="165" y="271"/>
                        </a:lnTo>
                        <a:lnTo>
                          <a:pt x="163" y="272"/>
                        </a:lnTo>
                        <a:lnTo>
                          <a:pt x="161" y="272"/>
                        </a:lnTo>
                        <a:lnTo>
                          <a:pt x="160" y="273"/>
                        </a:lnTo>
                        <a:lnTo>
                          <a:pt x="159" y="276"/>
                        </a:lnTo>
                        <a:lnTo>
                          <a:pt x="159" y="279"/>
                        </a:lnTo>
                        <a:lnTo>
                          <a:pt x="159" y="281"/>
                        </a:lnTo>
                        <a:lnTo>
                          <a:pt x="159" y="284"/>
                        </a:lnTo>
                        <a:lnTo>
                          <a:pt x="159" y="286"/>
                        </a:lnTo>
                        <a:lnTo>
                          <a:pt x="157" y="290"/>
                        </a:lnTo>
                        <a:lnTo>
                          <a:pt x="156" y="293"/>
                        </a:lnTo>
                        <a:lnTo>
                          <a:pt x="156" y="294"/>
                        </a:lnTo>
                        <a:lnTo>
                          <a:pt x="157" y="294"/>
                        </a:lnTo>
                        <a:lnTo>
                          <a:pt x="159" y="294"/>
                        </a:lnTo>
                        <a:lnTo>
                          <a:pt x="160" y="294"/>
                        </a:lnTo>
                        <a:lnTo>
                          <a:pt x="161" y="296"/>
                        </a:lnTo>
                        <a:lnTo>
                          <a:pt x="161" y="297"/>
                        </a:lnTo>
                        <a:lnTo>
                          <a:pt x="161" y="298"/>
                        </a:lnTo>
                        <a:lnTo>
                          <a:pt x="160" y="300"/>
                        </a:lnTo>
                        <a:lnTo>
                          <a:pt x="160" y="301"/>
                        </a:lnTo>
                        <a:lnTo>
                          <a:pt x="160" y="304"/>
                        </a:lnTo>
                        <a:lnTo>
                          <a:pt x="160" y="305"/>
                        </a:lnTo>
                        <a:lnTo>
                          <a:pt x="161" y="305"/>
                        </a:lnTo>
                        <a:lnTo>
                          <a:pt x="164" y="304"/>
                        </a:lnTo>
                        <a:lnTo>
                          <a:pt x="165" y="302"/>
                        </a:lnTo>
                        <a:lnTo>
                          <a:pt x="168" y="300"/>
                        </a:lnTo>
                        <a:lnTo>
                          <a:pt x="169" y="298"/>
                        </a:lnTo>
                        <a:lnTo>
                          <a:pt x="171" y="298"/>
                        </a:lnTo>
                        <a:lnTo>
                          <a:pt x="172" y="298"/>
                        </a:lnTo>
                        <a:lnTo>
                          <a:pt x="173" y="298"/>
                        </a:lnTo>
                        <a:lnTo>
                          <a:pt x="173" y="300"/>
                        </a:lnTo>
                        <a:lnTo>
                          <a:pt x="175" y="301"/>
                        </a:lnTo>
                        <a:lnTo>
                          <a:pt x="175" y="304"/>
                        </a:lnTo>
                        <a:lnTo>
                          <a:pt x="176" y="306"/>
                        </a:lnTo>
                        <a:lnTo>
                          <a:pt x="177" y="308"/>
                        </a:lnTo>
                        <a:lnTo>
                          <a:pt x="180" y="309"/>
                        </a:lnTo>
                        <a:lnTo>
                          <a:pt x="181" y="309"/>
                        </a:lnTo>
                        <a:lnTo>
                          <a:pt x="184" y="308"/>
                        </a:lnTo>
                        <a:lnTo>
                          <a:pt x="185" y="309"/>
                        </a:lnTo>
                        <a:lnTo>
                          <a:pt x="187" y="309"/>
                        </a:lnTo>
                        <a:lnTo>
                          <a:pt x="188" y="312"/>
                        </a:lnTo>
                        <a:lnTo>
                          <a:pt x="187" y="313"/>
                        </a:lnTo>
                        <a:lnTo>
                          <a:pt x="187" y="316"/>
                        </a:lnTo>
                        <a:lnTo>
                          <a:pt x="184" y="318"/>
                        </a:lnTo>
                        <a:lnTo>
                          <a:pt x="183" y="320"/>
                        </a:lnTo>
                        <a:lnTo>
                          <a:pt x="181" y="322"/>
                        </a:lnTo>
                        <a:lnTo>
                          <a:pt x="181" y="326"/>
                        </a:lnTo>
                        <a:lnTo>
                          <a:pt x="181" y="329"/>
                        </a:lnTo>
                        <a:lnTo>
                          <a:pt x="181" y="333"/>
                        </a:lnTo>
                        <a:lnTo>
                          <a:pt x="181" y="337"/>
                        </a:lnTo>
                        <a:lnTo>
                          <a:pt x="181" y="340"/>
                        </a:lnTo>
                        <a:lnTo>
                          <a:pt x="183" y="344"/>
                        </a:lnTo>
                        <a:lnTo>
                          <a:pt x="184" y="346"/>
                        </a:lnTo>
                        <a:lnTo>
                          <a:pt x="184" y="350"/>
                        </a:lnTo>
                        <a:lnTo>
                          <a:pt x="183" y="352"/>
                        </a:lnTo>
                        <a:lnTo>
                          <a:pt x="181" y="354"/>
                        </a:lnTo>
                        <a:lnTo>
                          <a:pt x="180" y="356"/>
                        </a:lnTo>
                        <a:lnTo>
                          <a:pt x="177" y="360"/>
                        </a:lnTo>
                        <a:lnTo>
                          <a:pt x="176" y="362"/>
                        </a:lnTo>
                        <a:lnTo>
                          <a:pt x="176" y="368"/>
                        </a:lnTo>
                        <a:lnTo>
                          <a:pt x="176" y="370"/>
                        </a:lnTo>
                        <a:lnTo>
                          <a:pt x="176" y="373"/>
                        </a:lnTo>
                        <a:lnTo>
                          <a:pt x="177" y="376"/>
                        </a:lnTo>
                        <a:lnTo>
                          <a:pt x="179" y="377"/>
                        </a:lnTo>
                        <a:lnTo>
                          <a:pt x="181" y="378"/>
                        </a:lnTo>
                        <a:lnTo>
                          <a:pt x="183" y="380"/>
                        </a:lnTo>
                        <a:lnTo>
                          <a:pt x="183" y="381"/>
                        </a:lnTo>
                        <a:lnTo>
                          <a:pt x="183" y="382"/>
                        </a:lnTo>
                        <a:lnTo>
                          <a:pt x="181" y="384"/>
                        </a:lnTo>
                        <a:lnTo>
                          <a:pt x="180" y="384"/>
                        </a:lnTo>
                        <a:lnTo>
                          <a:pt x="179" y="384"/>
                        </a:lnTo>
                        <a:lnTo>
                          <a:pt x="177" y="385"/>
                        </a:lnTo>
                        <a:lnTo>
                          <a:pt x="175" y="386"/>
                        </a:lnTo>
                        <a:lnTo>
                          <a:pt x="173" y="390"/>
                        </a:lnTo>
                        <a:lnTo>
                          <a:pt x="172" y="393"/>
                        </a:lnTo>
                        <a:lnTo>
                          <a:pt x="172" y="396"/>
                        </a:lnTo>
                        <a:lnTo>
                          <a:pt x="173" y="400"/>
                        </a:lnTo>
                        <a:lnTo>
                          <a:pt x="175" y="402"/>
                        </a:lnTo>
                        <a:lnTo>
                          <a:pt x="177" y="406"/>
                        </a:lnTo>
                        <a:lnTo>
                          <a:pt x="180" y="409"/>
                        </a:lnTo>
                        <a:lnTo>
                          <a:pt x="181" y="412"/>
                        </a:lnTo>
                        <a:lnTo>
                          <a:pt x="183" y="413"/>
                        </a:lnTo>
                        <a:lnTo>
                          <a:pt x="185" y="414"/>
                        </a:lnTo>
                        <a:lnTo>
                          <a:pt x="187" y="416"/>
                        </a:lnTo>
                        <a:lnTo>
                          <a:pt x="189" y="417"/>
                        </a:lnTo>
                        <a:lnTo>
                          <a:pt x="190" y="420"/>
                        </a:lnTo>
                        <a:lnTo>
                          <a:pt x="192" y="424"/>
                        </a:lnTo>
                        <a:lnTo>
                          <a:pt x="193" y="425"/>
                        </a:lnTo>
                        <a:lnTo>
                          <a:pt x="194" y="426"/>
                        </a:lnTo>
                        <a:lnTo>
                          <a:pt x="196" y="426"/>
                        </a:lnTo>
                        <a:lnTo>
                          <a:pt x="196" y="428"/>
                        </a:lnTo>
                        <a:lnTo>
                          <a:pt x="197" y="428"/>
                        </a:lnTo>
                        <a:lnTo>
                          <a:pt x="200" y="430"/>
                        </a:lnTo>
                        <a:lnTo>
                          <a:pt x="202" y="432"/>
                        </a:lnTo>
                        <a:lnTo>
                          <a:pt x="206" y="433"/>
                        </a:lnTo>
                        <a:lnTo>
                          <a:pt x="208" y="434"/>
                        </a:lnTo>
                        <a:lnTo>
                          <a:pt x="210" y="435"/>
                        </a:lnTo>
                        <a:lnTo>
                          <a:pt x="210" y="435"/>
                        </a:lnTo>
                        <a:lnTo>
                          <a:pt x="212" y="435"/>
                        </a:lnTo>
                        <a:lnTo>
                          <a:pt x="213" y="433"/>
                        </a:lnTo>
                        <a:lnTo>
                          <a:pt x="213" y="432"/>
                        </a:lnTo>
                        <a:lnTo>
                          <a:pt x="213" y="430"/>
                        </a:lnTo>
                        <a:lnTo>
                          <a:pt x="214" y="430"/>
                        </a:lnTo>
                        <a:lnTo>
                          <a:pt x="216" y="430"/>
                        </a:lnTo>
                        <a:lnTo>
                          <a:pt x="217" y="430"/>
                        </a:lnTo>
                        <a:lnTo>
                          <a:pt x="220" y="432"/>
                        </a:lnTo>
                        <a:lnTo>
                          <a:pt x="221" y="435"/>
                        </a:lnTo>
                        <a:lnTo>
                          <a:pt x="224" y="438"/>
                        </a:lnTo>
                        <a:lnTo>
                          <a:pt x="228" y="442"/>
                        </a:lnTo>
                        <a:lnTo>
                          <a:pt x="229" y="445"/>
                        </a:lnTo>
                        <a:lnTo>
                          <a:pt x="232" y="445"/>
                        </a:lnTo>
                        <a:lnTo>
                          <a:pt x="234" y="445"/>
                        </a:lnTo>
                        <a:lnTo>
                          <a:pt x="237" y="443"/>
                        </a:lnTo>
                        <a:lnTo>
                          <a:pt x="240" y="442"/>
                        </a:lnTo>
                        <a:lnTo>
                          <a:pt x="245" y="439"/>
                        </a:lnTo>
                        <a:lnTo>
                          <a:pt x="249" y="437"/>
                        </a:lnTo>
                        <a:lnTo>
                          <a:pt x="253" y="434"/>
                        </a:lnTo>
                        <a:lnTo>
                          <a:pt x="254" y="434"/>
                        </a:lnTo>
                        <a:lnTo>
                          <a:pt x="256" y="434"/>
                        </a:lnTo>
                        <a:lnTo>
                          <a:pt x="256" y="435"/>
                        </a:lnTo>
                        <a:lnTo>
                          <a:pt x="256" y="437"/>
                        </a:lnTo>
                        <a:lnTo>
                          <a:pt x="257" y="439"/>
                        </a:lnTo>
                        <a:lnTo>
                          <a:pt x="258" y="439"/>
                        </a:lnTo>
                        <a:lnTo>
                          <a:pt x="260" y="441"/>
                        </a:lnTo>
                        <a:lnTo>
                          <a:pt x="262" y="439"/>
                        </a:lnTo>
                        <a:lnTo>
                          <a:pt x="262" y="441"/>
                        </a:lnTo>
                        <a:lnTo>
                          <a:pt x="264" y="441"/>
                        </a:lnTo>
                        <a:lnTo>
                          <a:pt x="266" y="443"/>
                        </a:lnTo>
                        <a:lnTo>
                          <a:pt x="269" y="445"/>
                        </a:lnTo>
                        <a:lnTo>
                          <a:pt x="273" y="446"/>
                        </a:lnTo>
                        <a:lnTo>
                          <a:pt x="274" y="446"/>
                        </a:lnTo>
                        <a:lnTo>
                          <a:pt x="277" y="446"/>
                        </a:lnTo>
                        <a:lnTo>
                          <a:pt x="278" y="446"/>
                        </a:lnTo>
                        <a:lnTo>
                          <a:pt x="280" y="447"/>
                        </a:lnTo>
                        <a:lnTo>
                          <a:pt x="281" y="451"/>
                        </a:lnTo>
                        <a:lnTo>
                          <a:pt x="282" y="453"/>
                        </a:lnTo>
                        <a:lnTo>
                          <a:pt x="284" y="454"/>
                        </a:lnTo>
                        <a:lnTo>
                          <a:pt x="286" y="455"/>
                        </a:lnTo>
                        <a:lnTo>
                          <a:pt x="289" y="454"/>
                        </a:lnTo>
                        <a:lnTo>
                          <a:pt x="292" y="453"/>
                        </a:lnTo>
                        <a:lnTo>
                          <a:pt x="293" y="451"/>
                        </a:lnTo>
                        <a:lnTo>
                          <a:pt x="294" y="451"/>
                        </a:lnTo>
                        <a:lnTo>
                          <a:pt x="296" y="450"/>
                        </a:lnTo>
                        <a:lnTo>
                          <a:pt x="297" y="451"/>
                        </a:lnTo>
                        <a:lnTo>
                          <a:pt x="298" y="453"/>
                        </a:lnTo>
                        <a:lnTo>
                          <a:pt x="300" y="455"/>
                        </a:lnTo>
                        <a:lnTo>
                          <a:pt x="300" y="458"/>
                        </a:lnTo>
                        <a:lnTo>
                          <a:pt x="302" y="459"/>
                        </a:lnTo>
                        <a:lnTo>
                          <a:pt x="305" y="459"/>
                        </a:lnTo>
                        <a:lnTo>
                          <a:pt x="308" y="461"/>
                        </a:lnTo>
                        <a:lnTo>
                          <a:pt x="310" y="461"/>
                        </a:lnTo>
                        <a:lnTo>
                          <a:pt x="310" y="461"/>
                        </a:lnTo>
                        <a:lnTo>
                          <a:pt x="311" y="462"/>
                        </a:lnTo>
                        <a:lnTo>
                          <a:pt x="310" y="463"/>
                        </a:lnTo>
                        <a:lnTo>
                          <a:pt x="309" y="465"/>
                        </a:lnTo>
                        <a:lnTo>
                          <a:pt x="310" y="467"/>
                        </a:lnTo>
                        <a:lnTo>
                          <a:pt x="313" y="469"/>
                        </a:lnTo>
                        <a:lnTo>
                          <a:pt x="317" y="469"/>
                        </a:lnTo>
                        <a:lnTo>
                          <a:pt x="319" y="469"/>
                        </a:lnTo>
                        <a:lnTo>
                          <a:pt x="322" y="467"/>
                        </a:lnTo>
                        <a:lnTo>
                          <a:pt x="326" y="467"/>
                        </a:lnTo>
                        <a:lnTo>
                          <a:pt x="327" y="467"/>
                        </a:lnTo>
                        <a:lnTo>
                          <a:pt x="330" y="469"/>
                        </a:lnTo>
                        <a:lnTo>
                          <a:pt x="330" y="471"/>
                        </a:lnTo>
                        <a:lnTo>
                          <a:pt x="330" y="474"/>
                        </a:lnTo>
                        <a:lnTo>
                          <a:pt x="330" y="475"/>
                        </a:lnTo>
                        <a:lnTo>
                          <a:pt x="330" y="478"/>
                        </a:lnTo>
                        <a:lnTo>
                          <a:pt x="330" y="479"/>
                        </a:lnTo>
                        <a:lnTo>
                          <a:pt x="331" y="482"/>
                        </a:lnTo>
                        <a:lnTo>
                          <a:pt x="333" y="483"/>
                        </a:lnTo>
                        <a:lnTo>
                          <a:pt x="335" y="485"/>
                        </a:lnTo>
                        <a:lnTo>
                          <a:pt x="337" y="487"/>
                        </a:lnTo>
                        <a:lnTo>
                          <a:pt x="337" y="490"/>
                        </a:lnTo>
                        <a:lnTo>
                          <a:pt x="337" y="493"/>
                        </a:lnTo>
                        <a:lnTo>
                          <a:pt x="335" y="495"/>
                        </a:lnTo>
                        <a:lnTo>
                          <a:pt x="334" y="499"/>
                        </a:lnTo>
                        <a:lnTo>
                          <a:pt x="335" y="502"/>
                        </a:lnTo>
                        <a:lnTo>
                          <a:pt x="337" y="505"/>
                        </a:lnTo>
                        <a:lnTo>
                          <a:pt x="339" y="506"/>
                        </a:lnTo>
                        <a:lnTo>
                          <a:pt x="341" y="507"/>
                        </a:lnTo>
                        <a:lnTo>
                          <a:pt x="341" y="510"/>
                        </a:lnTo>
                        <a:lnTo>
                          <a:pt x="341" y="513"/>
                        </a:lnTo>
                        <a:lnTo>
                          <a:pt x="339" y="515"/>
                        </a:lnTo>
                        <a:lnTo>
                          <a:pt x="337" y="518"/>
                        </a:lnTo>
                        <a:lnTo>
                          <a:pt x="335" y="521"/>
                        </a:lnTo>
                        <a:lnTo>
                          <a:pt x="333" y="523"/>
                        </a:lnTo>
                        <a:lnTo>
                          <a:pt x="329" y="525"/>
                        </a:lnTo>
                        <a:lnTo>
                          <a:pt x="326" y="526"/>
                        </a:lnTo>
                        <a:lnTo>
                          <a:pt x="322" y="529"/>
                        </a:lnTo>
                        <a:lnTo>
                          <a:pt x="319" y="531"/>
                        </a:lnTo>
                        <a:lnTo>
                          <a:pt x="319" y="533"/>
                        </a:lnTo>
                        <a:lnTo>
                          <a:pt x="321" y="534"/>
                        </a:lnTo>
                        <a:lnTo>
                          <a:pt x="322" y="535"/>
                        </a:lnTo>
                        <a:lnTo>
                          <a:pt x="322" y="538"/>
                        </a:lnTo>
                        <a:lnTo>
                          <a:pt x="323" y="539"/>
                        </a:lnTo>
                        <a:lnTo>
                          <a:pt x="326" y="539"/>
                        </a:lnTo>
                        <a:lnTo>
                          <a:pt x="327" y="539"/>
                        </a:lnTo>
                        <a:lnTo>
                          <a:pt x="329" y="539"/>
                        </a:lnTo>
                        <a:lnTo>
                          <a:pt x="330" y="539"/>
                        </a:lnTo>
                        <a:lnTo>
                          <a:pt x="333" y="539"/>
                        </a:lnTo>
                        <a:lnTo>
                          <a:pt x="334" y="539"/>
                        </a:lnTo>
                        <a:lnTo>
                          <a:pt x="335" y="542"/>
                        </a:lnTo>
                        <a:lnTo>
                          <a:pt x="337" y="543"/>
                        </a:lnTo>
                        <a:lnTo>
                          <a:pt x="337" y="546"/>
                        </a:lnTo>
                        <a:lnTo>
                          <a:pt x="337" y="549"/>
                        </a:lnTo>
                        <a:lnTo>
                          <a:pt x="337" y="550"/>
                        </a:lnTo>
                        <a:lnTo>
                          <a:pt x="337" y="551"/>
                        </a:lnTo>
                        <a:lnTo>
                          <a:pt x="337" y="551"/>
                        </a:lnTo>
                        <a:lnTo>
                          <a:pt x="339" y="553"/>
                        </a:lnTo>
                        <a:lnTo>
                          <a:pt x="341" y="554"/>
                        </a:lnTo>
                        <a:lnTo>
                          <a:pt x="342" y="553"/>
                        </a:lnTo>
                        <a:lnTo>
                          <a:pt x="343" y="553"/>
                        </a:lnTo>
                        <a:lnTo>
                          <a:pt x="343" y="554"/>
                        </a:lnTo>
                        <a:lnTo>
                          <a:pt x="343" y="555"/>
                        </a:lnTo>
                        <a:lnTo>
                          <a:pt x="343" y="557"/>
                        </a:lnTo>
                        <a:lnTo>
                          <a:pt x="345" y="558"/>
                        </a:lnTo>
                        <a:lnTo>
                          <a:pt x="345" y="559"/>
                        </a:lnTo>
                        <a:lnTo>
                          <a:pt x="347" y="561"/>
                        </a:lnTo>
                        <a:lnTo>
                          <a:pt x="349" y="562"/>
                        </a:lnTo>
                        <a:lnTo>
                          <a:pt x="350" y="563"/>
                        </a:lnTo>
                        <a:lnTo>
                          <a:pt x="350" y="566"/>
                        </a:lnTo>
                        <a:lnTo>
                          <a:pt x="349" y="567"/>
                        </a:lnTo>
                        <a:lnTo>
                          <a:pt x="347" y="569"/>
                        </a:lnTo>
                        <a:lnTo>
                          <a:pt x="346" y="570"/>
                        </a:lnTo>
                        <a:lnTo>
                          <a:pt x="345" y="570"/>
                        </a:lnTo>
                        <a:lnTo>
                          <a:pt x="345" y="573"/>
                        </a:lnTo>
                        <a:lnTo>
                          <a:pt x="345" y="575"/>
                        </a:lnTo>
                        <a:lnTo>
                          <a:pt x="346" y="577"/>
                        </a:lnTo>
                        <a:lnTo>
                          <a:pt x="347" y="579"/>
                        </a:lnTo>
                        <a:lnTo>
                          <a:pt x="347" y="581"/>
                        </a:lnTo>
                        <a:lnTo>
                          <a:pt x="347" y="582"/>
                        </a:lnTo>
                        <a:lnTo>
                          <a:pt x="347" y="585"/>
                        </a:lnTo>
                        <a:lnTo>
                          <a:pt x="347" y="586"/>
                        </a:lnTo>
                        <a:lnTo>
                          <a:pt x="346" y="588"/>
                        </a:lnTo>
                        <a:lnTo>
                          <a:pt x="346" y="591"/>
                        </a:lnTo>
                        <a:lnTo>
                          <a:pt x="347" y="592"/>
                        </a:lnTo>
                        <a:lnTo>
                          <a:pt x="349" y="595"/>
                        </a:lnTo>
                        <a:lnTo>
                          <a:pt x="350" y="595"/>
                        </a:lnTo>
                        <a:lnTo>
                          <a:pt x="351" y="598"/>
                        </a:lnTo>
                        <a:lnTo>
                          <a:pt x="354" y="599"/>
                        </a:lnTo>
                        <a:lnTo>
                          <a:pt x="357" y="599"/>
                        </a:lnTo>
                        <a:lnTo>
                          <a:pt x="358" y="599"/>
                        </a:lnTo>
                        <a:lnTo>
                          <a:pt x="359" y="598"/>
                        </a:lnTo>
                        <a:lnTo>
                          <a:pt x="362" y="595"/>
                        </a:lnTo>
                        <a:lnTo>
                          <a:pt x="365" y="592"/>
                        </a:lnTo>
                        <a:lnTo>
                          <a:pt x="366" y="591"/>
                        </a:lnTo>
                        <a:lnTo>
                          <a:pt x="369" y="588"/>
                        </a:lnTo>
                        <a:lnTo>
                          <a:pt x="369" y="587"/>
                        </a:lnTo>
                        <a:lnTo>
                          <a:pt x="370" y="586"/>
                        </a:lnTo>
                        <a:lnTo>
                          <a:pt x="370" y="586"/>
                        </a:lnTo>
                        <a:lnTo>
                          <a:pt x="371" y="586"/>
                        </a:lnTo>
                        <a:lnTo>
                          <a:pt x="373" y="586"/>
                        </a:lnTo>
                        <a:lnTo>
                          <a:pt x="374" y="586"/>
                        </a:lnTo>
                        <a:lnTo>
                          <a:pt x="377" y="586"/>
                        </a:lnTo>
                        <a:lnTo>
                          <a:pt x="378" y="585"/>
                        </a:lnTo>
                        <a:lnTo>
                          <a:pt x="381" y="582"/>
                        </a:lnTo>
                        <a:lnTo>
                          <a:pt x="383" y="581"/>
                        </a:lnTo>
                        <a:lnTo>
                          <a:pt x="385" y="581"/>
                        </a:lnTo>
                        <a:lnTo>
                          <a:pt x="385" y="579"/>
                        </a:lnTo>
                        <a:lnTo>
                          <a:pt x="385" y="581"/>
                        </a:lnTo>
                        <a:lnTo>
                          <a:pt x="385" y="582"/>
                        </a:lnTo>
                        <a:lnTo>
                          <a:pt x="386" y="583"/>
                        </a:lnTo>
                        <a:lnTo>
                          <a:pt x="387" y="585"/>
                        </a:lnTo>
                        <a:lnTo>
                          <a:pt x="390" y="587"/>
                        </a:lnTo>
                        <a:lnTo>
                          <a:pt x="393" y="588"/>
                        </a:lnTo>
                        <a:lnTo>
                          <a:pt x="397" y="591"/>
                        </a:lnTo>
                        <a:lnTo>
                          <a:pt x="401" y="591"/>
                        </a:lnTo>
                        <a:lnTo>
                          <a:pt x="402" y="592"/>
                        </a:lnTo>
                        <a:lnTo>
                          <a:pt x="403" y="594"/>
                        </a:lnTo>
                        <a:lnTo>
                          <a:pt x="403" y="595"/>
                        </a:lnTo>
                        <a:lnTo>
                          <a:pt x="403" y="595"/>
                        </a:lnTo>
                        <a:lnTo>
                          <a:pt x="403" y="596"/>
                        </a:lnTo>
                        <a:lnTo>
                          <a:pt x="403" y="598"/>
                        </a:lnTo>
                        <a:lnTo>
                          <a:pt x="407" y="598"/>
                        </a:lnTo>
                        <a:lnTo>
                          <a:pt x="411" y="598"/>
                        </a:lnTo>
                        <a:lnTo>
                          <a:pt x="417" y="598"/>
                        </a:lnTo>
                        <a:lnTo>
                          <a:pt x="422" y="599"/>
                        </a:lnTo>
                        <a:lnTo>
                          <a:pt x="426" y="599"/>
                        </a:lnTo>
                        <a:lnTo>
                          <a:pt x="431" y="600"/>
                        </a:lnTo>
                        <a:lnTo>
                          <a:pt x="436" y="600"/>
                        </a:lnTo>
                        <a:lnTo>
                          <a:pt x="440" y="600"/>
                        </a:lnTo>
                        <a:lnTo>
                          <a:pt x="443" y="600"/>
                        </a:lnTo>
                        <a:lnTo>
                          <a:pt x="447" y="599"/>
                        </a:lnTo>
                        <a:lnTo>
                          <a:pt x="450" y="598"/>
                        </a:lnTo>
                        <a:lnTo>
                          <a:pt x="452" y="596"/>
                        </a:lnTo>
                        <a:lnTo>
                          <a:pt x="456" y="596"/>
                        </a:lnTo>
                        <a:lnTo>
                          <a:pt x="460" y="595"/>
                        </a:lnTo>
                        <a:lnTo>
                          <a:pt x="464" y="594"/>
                        </a:lnTo>
                        <a:lnTo>
                          <a:pt x="468" y="594"/>
                        </a:lnTo>
                        <a:lnTo>
                          <a:pt x="471" y="592"/>
                        </a:lnTo>
                        <a:lnTo>
                          <a:pt x="472" y="592"/>
                        </a:lnTo>
                        <a:lnTo>
                          <a:pt x="475" y="591"/>
                        </a:lnTo>
                        <a:lnTo>
                          <a:pt x="478" y="590"/>
                        </a:lnTo>
                        <a:lnTo>
                          <a:pt x="480" y="588"/>
                        </a:lnTo>
                        <a:lnTo>
                          <a:pt x="482" y="590"/>
                        </a:lnTo>
                        <a:lnTo>
                          <a:pt x="482" y="591"/>
                        </a:lnTo>
                        <a:lnTo>
                          <a:pt x="483" y="594"/>
                        </a:lnTo>
                        <a:lnTo>
                          <a:pt x="483" y="595"/>
                        </a:lnTo>
                        <a:lnTo>
                          <a:pt x="484" y="595"/>
                        </a:lnTo>
                        <a:lnTo>
                          <a:pt x="487" y="594"/>
                        </a:lnTo>
                        <a:lnTo>
                          <a:pt x="488" y="591"/>
                        </a:lnTo>
                        <a:lnTo>
                          <a:pt x="491" y="588"/>
                        </a:lnTo>
                        <a:lnTo>
                          <a:pt x="492" y="585"/>
                        </a:lnTo>
                        <a:lnTo>
                          <a:pt x="494" y="582"/>
                        </a:lnTo>
                        <a:lnTo>
                          <a:pt x="494" y="578"/>
                        </a:lnTo>
                        <a:lnTo>
                          <a:pt x="492" y="575"/>
                        </a:lnTo>
                        <a:lnTo>
                          <a:pt x="492" y="573"/>
                        </a:lnTo>
                        <a:lnTo>
                          <a:pt x="491" y="570"/>
                        </a:lnTo>
                        <a:lnTo>
                          <a:pt x="492" y="569"/>
                        </a:lnTo>
                        <a:lnTo>
                          <a:pt x="494" y="567"/>
                        </a:lnTo>
                        <a:lnTo>
                          <a:pt x="495" y="566"/>
                        </a:lnTo>
                        <a:lnTo>
                          <a:pt x="496" y="566"/>
                        </a:lnTo>
                        <a:lnTo>
                          <a:pt x="498" y="565"/>
                        </a:lnTo>
                        <a:lnTo>
                          <a:pt x="498" y="562"/>
                        </a:lnTo>
                        <a:lnTo>
                          <a:pt x="499" y="559"/>
                        </a:lnTo>
                        <a:lnTo>
                          <a:pt x="500" y="557"/>
                        </a:lnTo>
                        <a:lnTo>
                          <a:pt x="502" y="554"/>
                        </a:lnTo>
                        <a:lnTo>
                          <a:pt x="502" y="551"/>
                        </a:lnTo>
                        <a:lnTo>
                          <a:pt x="503" y="550"/>
                        </a:lnTo>
                        <a:lnTo>
                          <a:pt x="506" y="549"/>
                        </a:lnTo>
                        <a:lnTo>
                          <a:pt x="508" y="547"/>
                        </a:lnTo>
                        <a:lnTo>
                          <a:pt x="512" y="546"/>
                        </a:lnTo>
                        <a:lnTo>
                          <a:pt x="516" y="546"/>
                        </a:lnTo>
                        <a:lnTo>
                          <a:pt x="519" y="546"/>
                        </a:lnTo>
                        <a:lnTo>
                          <a:pt x="520" y="547"/>
                        </a:lnTo>
                        <a:lnTo>
                          <a:pt x="523" y="549"/>
                        </a:lnTo>
                        <a:lnTo>
                          <a:pt x="526" y="550"/>
                        </a:lnTo>
                        <a:lnTo>
                          <a:pt x="530" y="550"/>
                        </a:lnTo>
                        <a:lnTo>
                          <a:pt x="532" y="550"/>
                        </a:lnTo>
                        <a:lnTo>
                          <a:pt x="535" y="550"/>
                        </a:lnTo>
                        <a:lnTo>
                          <a:pt x="536" y="551"/>
                        </a:lnTo>
                        <a:lnTo>
                          <a:pt x="536" y="553"/>
                        </a:lnTo>
                        <a:lnTo>
                          <a:pt x="536" y="554"/>
                        </a:lnTo>
                        <a:lnTo>
                          <a:pt x="538" y="555"/>
                        </a:lnTo>
                        <a:lnTo>
                          <a:pt x="539" y="555"/>
                        </a:lnTo>
                        <a:lnTo>
                          <a:pt x="539" y="555"/>
                        </a:lnTo>
                        <a:lnTo>
                          <a:pt x="539" y="555"/>
                        </a:lnTo>
                        <a:lnTo>
                          <a:pt x="539" y="554"/>
                        </a:lnTo>
                        <a:lnTo>
                          <a:pt x="540" y="553"/>
                        </a:lnTo>
                        <a:lnTo>
                          <a:pt x="543" y="551"/>
                        </a:lnTo>
                        <a:lnTo>
                          <a:pt x="544" y="549"/>
                        </a:lnTo>
                        <a:lnTo>
                          <a:pt x="546" y="547"/>
                        </a:lnTo>
                        <a:lnTo>
                          <a:pt x="546" y="546"/>
                        </a:lnTo>
                        <a:lnTo>
                          <a:pt x="547" y="545"/>
                        </a:lnTo>
                        <a:lnTo>
                          <a:pt x="548" y="543"/>
                        </a:lnTo>
                        <a:lnTo>
                          <a:pt x="550" y="543"/>
                        </a:lnTo>
                        <a:lnTo>
                          <a:pt x="552" y="542"/>
                        </a:lnTo>
                        <a:lnTo>
                          <a:pt x="554" y="542"/>
                        </a:lnTo>
                        <a:lnTo>
                          <a:pt x="555" y="542"/>
                        </a:lnTo>
                        <a:lnTo>
                          <a:pt x="556" y="541"/>
                        </a:lnTo>
                        <a:lnTo>
                          <a:pt x="557" y="541"/>
                        </a:lnTo>
                        <a:lnTo>
                          <a:pt x="560" y="539"/>
                        </a:lnTo>
                        <a:lnTo>
                          <a:pt x="564" y="538"/>
                        </a:lnTo>
                        <a:lnTo>
                          <a:pt x="567" y="537"/>
                        </a:lnTo>
                        <a:lnTo>
                          <a:pt x="568" y="537"/>
                        </a:lnTo>
                        <a:lnTo>
                          <a:pt x="572" y="537"/>
                        </a:lnTo>
                        <a:lnTo>
                          <a:pt x="573" y="537"/>
                        </a:lnTo>
                        <a:lnTo>
                          <a:pt x="573" y="537"/>
                        </a:lnTo>
                        <a:lnTo>
                          <a:pt x="573" y="537"/>
                        </a:lnTo>
                        <a:lnTo>
                          <a:pt x="575" y="534"/>
                        </a:lnTo>
                        <a:lnTo>
                          <a:pt x="575" y="533"/>
                        </a:lnTo>
                        <a:lnTo>
                          <a:pt x="577" y="530"/>
                        </a:lnTo>
                        <a:lnTo>
                          <a:pt x="580" y="530"/>
                        </a:lnTo>
                        <a:lnTo>
                          <a:pt x="581" y="530"/>
                        </a:lnTo>
                        <a:lnTo>
                          <a:pt x="583" y="533"/>
                        </a:lnTo>
                        <a:lnTo>
                          <a:pt x="584" y="534"/>
                        </a:lnTo>
                        <a:lnTo>
                          <a:pt x="587" y="537"/>
                        </a:lnTo>
                        <a:lnTo>
                          <a:pt x="589" y="538"/>
                        </a:lnTo>
                        <a:lnTo>
                          <a:pt x="591" y="539"/>
                        </a:lnTo>
                        <a:lnTo>
                          <a:pt x="593" y="539"/>
                        </a:lnTo>
                        <a:lnTo>
                          <a:pt x="595" y="539"/>
                        </a:lnTo>
                        <a:lnTo>
                          <a:pt x="596" y="538"/>
                        </a:lnTo>
                        <a:lnTo>
                          <a:pt x="600" y="537"/>
                        </a:lnTo>
                        <a:lnTo>
                          <a:pt x="603" y="535"/>
                        </a:lnTo>
                        <a:lnTo>
                          <a:pt x="601" y="534"/>
                        </a:lnTo>
                        <a:lnTo>
                          <a:pt x="601" y="534"/>
                        </a:lnTo>
                        <a:lnTo>
                          <a:pt x="603" y="534"/>
                        </a:lnTo>
                        <a:lnTo>
                          <a:pt x="604" y="533"/>
                        </a:lnTo>
                        <a:lnTo>
                          <a:pt x="605" y="530"/>
                        </a:lnTo>
                        <a:lnTo>
                          <a:pt x="608" y="529"/>
                        </a:lnTo>
                        <a:lnTo>
                          <a:pt x="609" y="526"/>
                        </a:lnTo>
                        <a:lnTo>
                          <a:pt x="611" y="523"/>
                        </a:lnTo>
                        <a:lnTo>
                          <a:pt x="612" y="522"/>
                        </a:lnTo>
                        <a:lnTo>
                          <a:pt x="612" y="519"/>
                        </a:lnTo>
                        <a:lnTo>
                          <a:pt x="611" y="517"/>
                        </a:lnTo>
                        <a:lnTo>
                          <a:pt x="609" y="513"/>
                        </a:lnTo>
                        <a:lnTo>
                          <a:pt x="609" y="509"/>
                        </a:lnTo>
                        <a:lnTo>
                          <a:pt x="608" y="505"/>
                        </a:lnTo>
                        <a:lnTo>
                          <a:pt x="608" y="502"/>
                        </a:lnTo>
                        <a:lnTo>
                          <a:pt x="607" y="499"/>
                        </a:lnTo>
                        <a:lnTo>
                          <a:pt x="604" y="498"/>
                        </a:lnTo>
                        <a:lnTo>
                          <a:pt x="601" y="497"/>
                        </a:lnTo>
                        <a:lnTo>
                          <a:pt x="597" y="495"/>
                        </a:lnTo>
                        <a:lnTo>
                          <a:pt x="595" y="493"/>
                        </a:lnTo>
                        <a:lnTo>
                          <a:pt x="593" y="490"/>
                        </a:lnTo>
                        <a:lnTo>
                          <a:pt x="592" y="487"/>
                        </a:lnTo>
                        <a:lnTo>
                          <a:pt x="591" y="483"/>
                        </a:lnTo>
                        <a:lnTo>
                          <a:pt x="589" y="479"/>
                        </a:lnTo>
                        <a:lnTo>
                          <a:pt x="588" y="475"/>
                        </a:lnTo>
                        <a:lnTo>
                          <a:pt x="585" y="473"/>
                        </a:lnTo>
                        <a:lnTo>
                          <a:pt x="583" y="470"/>
                        </a:lnTo>
                        <a:lnTo>
                          <a:pt x="580" y="467"/>
                        </a:lnTo>
                        <a:lnTo>
                          <a:pt x="579" y="463"/>
                        </a:lnTo>
                        <a:lnTo>
                          <a:pt x="577" y="461"/>
                        </a:lnTo>
                        <a:lnTo>
                          <a:pt x="579" y="458"/>
                        </a:lnTo>
                        <a:lnTo>
                          <a:pt x="581" y="455"/>
                        </a:lnTo>
                        <a:lnTo>
                          <a:pt x="584" y="453"/>
                        </a:lnTo>
                        <a:lnTo>
                          <a:pt x="589" y="446"/>
                        </a:lnTo>
                        <a:lnTo>
                          <a:pt x="593" y="438"/>
                        </a:lnTo>
                        <a:lnTo>
                          <a:pt x="595" y="430"/>
                        </a:lnTo>
                        <a:lnTo>
                          <a:pt x="595" y="428"/>
                        </a:lnTo>
                        <a:lnTo>
                          <a:pt x="593" y="424"/>
                        </a:lnTo>
                        <a:lnTo>
                          <a:pt x="593" y="421"/>
                        </a:lnTo>
                        <a:lnTo>
                          <a:pt x="593" y="418"/>
                        </a:lnTo>
                        <a:lnTo>
                          <a:pt x="595" y="416"/>
                        </a:lnTo>
                        <a:lnTo>
                          <a:pt x="597" y="410"/>
                        </a:lnTo>
                        <a:lnTo>
                          <a:pt x="600" y="404"/>
                        </a:lnTo>
                        <a:lnTo>
                          <a:pt x="601" y="397"/>
                        </a:lnTo>
                        <a:lnTo>
                          <a:pt x="599" y="392"/>
                        </a:lnTo>
                        <a:lnTo>
                          <a:pt x="595" y="389"/>
                        </a:lnTo>
                        <a:lnTo>
                          <a:pt x="592" y="386"/>
                        </a:lnTo>
                        <a:lnTo>
                          <a:pt x="589" y="382"/>
                        </a:lnTo>
                        <a:lnTo>
                          <a:pt x="587" y="380"/>
                        </a:lnTo>
                        <a:lnTo>
                          <a:pt x="587" y="376"/>
                        </a:lnTo>
                        <a:lnTo>
                          <a:pt x="588" y="373"/>
                        </a:lnTo>
                        <a:lnTo>
                          <a:pt x="591" y="370"/>
                        </a:lnTo>
                        <a:lnTo>
                          <a:pt x="591" y="369"/>
                        </a:lnTo>
                        <a:lnTo>
                          <a:pt x="591" y="368"/>
                        </a:lnTo>
                        <a:lnTo>
                          <a:pt x="591" y="368"/>
                        </a:lnTo>
                        <a:lnTo>
                          <a:pt x="591" y="366"/>
                        </a:lnTo>
                        <a:lnTo>
                          <a:pt x="591" y="366"/>
                        </a:lnTo>
                        <a:lnTo>
                          <a:pt x="589" y="366"/>
                        </a:lnTo>
                        <a:lnTo>
                          <a:pt x="588" y="366"/>
                        </a:lnTo>
                        <a:lnTo>
                          <a:pt x="587" y="365"/>
                        </a:lnTo>
                        <a:lnTo>
                          <a:pt x="585" y="364"/>
                        </a:lnTo>
                        <a:lnTo>
                          <a:pt x="585" y="361"/>
                        </a:lnTo>
                        <a:lnTo>
                          <a:pt x="587" y="361"/>
                        </a:lnTo>
                        <a:lnTo>
                          <a:pt x="588" y="360"/>
                        </a:lnTo>
                        <a:lnTo>
                          <a:pt x="589" y="357"/>
                        </a:lnTo>
                        <a:lnTo>
                          <a:pt x="589" y="356"/>
                        </a:lnTo>
                        <a:lnTo>
                          <a:pt x="589" y="353"/>
                        </a:lnTo>
                        <a:lnTo>
                          <a:pt x="588" y="349"/>
                        </a:lnTo>
                        <a:lnTo>
                          <a:pt x="585" y="346"/>
                        </a:lnTo>
                        <a:lnTo>
                          <a:pt x="583" y="345"/>
                        </a:lnTo>
                        <a:lnTo>
                          <a:pt x="580" y="345"/>
                        </a:lnTo>
                        <a:lnTo>
                          <a:pt x="576" y="345"/>
                        </a:lnTo>
                        <a:lnTo>
                          <a:pt x="572" y="344"/>
                        </a:lnTo>
                        <a:lnTo>
                          <a:pt x="569" y="342"/>
                        </a:lnTo>
                        <a:lnTo>
                          <a:pt x="567" y="341"/>
                        </a:lnTo>
                        <a:lnTo>
                          <a:pt x="565" y="338"/>
                        </a:lnTo>
                        <a:lnTo>
                          <a:pt x="564" y="336"/>
                        </a:lnTo>
                        <a:lnTo>
                          <a:pt x="563" y="332"/>
                        </a:lnTo>
                        <a:lnTo>
                          <a:pt x="560" y="326"/>
                        </a:lnTo>
                        <a:lnTo>
                          <a:pt x="559" y="321"/>
                        </a:lnTo>
                        <a:lnTo>
                          <a:pt x="559" y="318"/>
                        </a:lnTo>
                        <a:lnTo>
                          <a:pt x="557" y="316"/>
                        </a:lnTo>
                        <a:lnTo>
                          <a:pt x="556" y="314"/>
                        </a:lnTo>
                        <a:lnTo>
                          <a:pt x="555" y="312"/>
                        </a:lnTo>
                        <a:lnTo>
                          <a:pt x="554" y="310"/>
                        </a:lnTo>
                        <a:lnTo>
                          <a:pt x="554" y="308"/>
                        </a:lnTo>
                        <a:lnTo>
                          <a:pt x="555" y="305"/>
                        </a:lnTo>
                        <a:lnTo>
                          <a:pt x="557" y="301"/>
                        </a:lnTo>
                        <a:lnTo>
                          <a:pt x="559" y="298"/>
                        </a:lnTo>
                        <a:lnTo>
                          <a:pt x="560" y="297"/>
                        </a:lnTo>
                        <a:lnTo>
                          <a:pt x="563" y="294"/>
                        </a:lnTo>
                        <a:lnTo>
                          <a:pt x="565" y="292"/>
                        </a:lnTo>
                        <a:lnTo>
                          <a:pt x="567" y="288"/>
                        </a:lnTo>
                        <a:lnTo>
                          <a:pt x="568" y="286"/>
                        </a:lnTo>
                        <a:lnTo>
                          <a:pt x="568" y="284"/>
                        </a:lnTo>
                        <a:lnTo>
                          <a:pt x="567" y="281"/>
                        </a:lnTo>
                        <a:lnTo>
                          <a:pt x="565" y="279"/>
                        </a:lnTo>
                        <a:lnTo>
                          <a:pt x="565" y="275"/>
                        </a:lnTo>
                        <a:lnTo>
                          <a:pt x="565" y="269"/>
                        </a:lnTo>
                        <a:lnTo>
                          <a:pt x="567" y="267"/>
                        </a:lnTo>
                        <a:lnTo>
                          <a:pt x="569" y="264"/>
                        </a:lnTo>
                        <a:lnTo>
                          <a:pt x="569" y="261"/>
                        </a:lnTo>
                        <a:lnTo>
                          <a:pt x="569" y="260"/>
                        </a:lnTo>
                        <a:lnTo>
                          <a:pt x="568" y="257"/>
                        </a:lnTo>
                        <a:lnTo>
                          <a:pt x="565" y="255"/>
                        </a:lnTo>
                        <a:lnTo>
                          <a:pt x="563" y="252"/>
                        </a:lnTo>
                        <a:lnTo>
                          <a:pt x="560" y="251"/>
                        </a:lnTo>
                        <a:lnTo>
                          <a:pt x="559" y="248"/>
                        </a:lnTo>
                        <a:lnTo>
                          <a:pt x="554" y="245"/>
                        </a:lnTo>
                        <a:lnTo>
                          <a:pt x="546" y="243"/>
                        </a:lnTo>
                        <a:lnTo>
                          <a:pt x="538" y="239"/>
                        </a:lnTo>
                        <a:lnTo>
                          <a:pt x="532" y="233"/>
                        </a:lnTo>
                        <a:lnTo>
                          <a:pt x="531" y="229"/>
                        </a:lnTo>
                        <a:lnTo>
                          <a:pt x="530" y="227"/>
                        </a:lnTo>
                        <a:lnTo>
                          <a:pt x="528" y="223"/>
                        </a:lnTo>
                        <a:lnTo>
                          <a:pt x="527" y="221"/>
                        </a:lnTo>
                        <a:lnTo>
                          <a:pt x="524" y="219"/>
                        </a:lnTo>
                        <a:lnTo>
                          <a:pt x="522" y="217"/>
                        </a:lnTo>
                        <a:lnTo>
                          <a:pt x="518" y="216"/>
                        </a:lnTo>
                        <a:lnTo>
                          <a:pt x="515" y="213"/>
                        </a:lnTo>
                        <a:lnTo>
                          <a:pt x="511" y="211"/>
                        </a:lnTo>
                        <a:lnTo>
                          <a:pt x="506" y="208"/>
                        </a:lnTo>
                        <a:lnTo>
                          <a:pt x="503" y="207"/>
                        </a:lnTo>
                        <a:lnTo>
                          <a:pt x="499" y="204"/>
                        </a:lnTo>
                        <a:lnTo>
                          <a:pt x="496" y="201"/>
                        </a:lnTo>
                        <a:lnTo>
                          <a:pt x="495" y="199"/>
                        </a:lnTo>
                        <a:lnTo>
                          <a:pt x="494" y="197"/>
                        </a:lnTo>
                        <a:lnTo>
                          <a:pt x="494" y="197"/>
                        </a:lnTo>
                        <a:lnTo>
                          <a:pt x="492" y="197"/>
                        </a:lnTo>
                        <a:lnTo>
                          <a:pt x="492" y="197"/>
                        </a:lnTo>
                        <a:lnTo>
                          <a:pt x="490" y="197"/>
                        </a:lnTo>
                        <a:lnTo>
                          <a:pt x="488" y="197"/>
                        </a:lnTo>
                        <a:lnTo>
                          <a:pt x="486" y="196"/>
                        </a:lnTo>
                        <a:lnTo>
                          <a:pt x="483" y="196"/>
                        </a:lnTo>
                        <a:lnTo>
                          <a:pt x="482" y="195"/>
                        </a:lnTo>
                        <a:lnTo>
                          <a:pt x="480" y="192"/>
                        </a:lnTo>
                        <a:lnTo>
                          <a:pt x="480" y="189"/>
                        </a:lnTo>
                        <a:lnTo>
                          <a:pt x="482" y="185"/>
                        </a:lnTo>
                        <a:lnTo>
                          <a:pt x="483" y="181"/>
                        </a:lnTo>
                        <a:lnTo>
                          <a:pt x="484" y="179"/>
                        </a:lnTo>
                        <a:lnTo>
                          <a:pt x="484" y="176"/>
                        </a:lnTo>
                        <a:lnTo>
                          <a:pt x="483" y="173"/>
                        </a:lnTo>
                        <a:lnTo>
                          <a:pt x="482" y="171"/>
                        </a:lnTo>
                        <a:lnTo>
                          <a:pt x="480" y="167"/>
                        </a:lnTo>
                        <a:lnTo>
                          <a:pt x="480" y="164"/>
                        </a:lnTo>
                        <a:lnTo>
                          <a:pt x="482" y="160"/>
                        </a:lnTo>
                        <a:lnTo>
                          <a:pt x="484" y="157"/>
                        </a:lnTo>
                        <a:lnTo>
                          <a:pt x="487" y="155"/>
                        </a:lnTo>
                        <a:lnTo>
                          <a:pt x="492" y="152"/>
                        </a:lnTo>
                        <a:lnTo>
                          <a:pt x="496" y="149"/>
                        </a:lnTo>
                        <a:lnTo>
                          <a:pt x="500" y="145"/>
                        </a:lnTo>
                        <a:lnTo>
                          <a:pt x="503" y="143"/>
                        </a:lnTo>
                        <a:lnTo>
                          <a:pt x="504" y="140"/>
                        </a:lnTo>
                        <a:lnTo>
                          <a:pt x="507" y="137"/>
                        </a:lnTo>
                        <a:lnTo>
                          <a:pt x="510" y="133"/>
                        </a:lnTo>
                        <a:lnTo>
                          <a:pt x="512" y="129"/>
                        </a:lnTo>
                        <a:lnTo>
                          <a:pt x="514" y="127"/>
                        </a:lnTo>
                        <a:lnTo>
                          <a:pt x="515" y="123"/>
                        </a:lnTo>
                        <a:lnTo>
                          <a:pt x="515" y="116"/>
                        </a:lnTo>
                        <a:lnTo>
                          <a:pt x="514" y="107"/>
                        </a:lnTo>
                        <a:lnTo>
                          <a:pt x="512" y="99"/>
                        </a:lnTo>
                        <a:lnTo>
                          <a:pt x="512" y="95"/>
                        </a:lnTo>
                        <a:lnTo>
                          <a:pt x="514" y="92"/>
                        </a:lnTo>
                        <a:lnTo>
                          <a:pt x="515" y="88"/>
                        </a:lnTo>
                        <a:lnTo>
                          <a:pt x="518" y="86"/>
                        </a:lnTo>
                        <a:lnTo>
                          <a:pt x="520" y="82"/>
                        </a:lnTo>
                        <a:lnTo>
                          <a:pt x="522" y="78"/>
                        </a:lnTo>
                        <a:lnTo>
                          <a:pt x="523" y="75"/>
                        </a:lnTo>
                        <a:lnTo>
                          <a:pt x="522" y="72"/>
                        </a:lnTo>
                        <a:lnTo>
                          <a:pt x="520" y="70"/>
                        </a:lnTo>
                        <a:lnTo>
                          <a:pt x="518" y="66"/>
                        </a:lnTo>
                        <a:lnTo>
                          <a:pt x="516" y="63"/>
                        </a:lnTo>
                        <a:lnTo>
                          <a:pt x="515" y="59"/>
                        </a:lnTo>
                        <a:lnTo>
                          <a:pt x="515" y="56"/>
                        </a:lnTo>
                        <a:lnTo>
                          <a:pt x="512" y="56"/>
                        </a:lnTo>
                        <a:lnTo>
                          <a:pt x="510" y="58"/>
                        </a:lnTo>
                        <a:lnTo>
                          <a:pt x="508" y="59"/>
                        </a:lnTo>
                        <a:lnTo>
                          <a:pt x="508" y="60"/>
                        </a:lnTo>
                        <a:lnTo>
                          <a:pt x="507" y="62"/>
                        </a:lnTo>
                        <a:lnTo>
                          <a:pt x="504" y="64"/>
                        </a:lnTo>
                        <a:lnTo>
                          <a:pt x="502" y="67"/>
                        </a:lnTo>
                        <a:lnTo>
                          <a:pt x="499" y="68"/>
                        </a:lnTo>
                        <a:lnTo>
                          <a:pt x="498" y="70"/>
                        </a:lnTo>
                        <a:lnTo>
                          <a:pt x="496" y="71"/>
                        </a:lnTo>
                        <a:lnTo>
                          <a:pt x="495" y="72"/>
                        </a:lnTo>
                        <a:lnTo>
                          <a:pt x="494" y="75"/>
                        </a:lnTo>
                        <a:lnTo>
                          <a:pt x="492" y="76"/>
                        </a:lnTo>
                        <a:lnTo>
                          <a:pt x="491" y="78"/>
                        </a:lnTo>
                        <a:lnTo>
                          <a:pt x="490" y="79"/>
                        </a:lnTo>
                        <a:lnTo>
                          <a:pt x="488" y="79"/>
                        </a:lnTo>
                        <a:lnTo>
                          <a:pt x="487" y="79"/>
                        </a:lnTo>
                        <a:lnTo>
                          <a:pt x="486" y="79"/>
                        </a:lnTo>
                        <a:lnTo>
                          <a:pt x="483" y="78"/>
                        </a:lnTo>
                        <a:lnTo>
                          <a:pt x="479" y="78"/>
                        </a:lnTo>
                        <a:lnTo>
                          <a:pt x="476" y="78"/>
                        </a:lnTo>
                        <a:lnTo>
                          <a:pt x="472" y="78"/>
                        </a:lnTo>
                        <a:lnTo>
                          <a:pt x="468" y="76"/>
                        </a:lnTo>
                        <a:lnTo>
                          <a:pt x="467" y="75"/>
                        </a:lnTo>
                        <a:lnTo>
                          <a:pt x="467" y="74"/>
                        </a:lnTo>
                        <a:lnTo>
                          <a:pt x="467" y="72"/>
                        </a:lnTo>
                        <a:lnTo>
                          <a:pt x="468" y="71"/>
                        </a:lnTo>
                        <a:lnTo>
                          <a:pt x="468" y="68"/>
                        </a:lnTo>
                        <a:lnTo>
                          <a:pt x="471" y="66"/>
                        </a:lnTo>
                        <a:lnTo>
                          <a:pt x="475" y="62"/>
                        </a:lnTo>
                        <a:lnTo>
                          <a:pt x="479" y="58"/>
                        </a:lnTo>
                        <a:lnTo>
                          <a:pt x="483" y="54"/>
                        </a:lnTo>
                        <a:lnTo>
                          <a:pt x="486" y="51"/>
                        </a:lnTo>
                        <a:lnTo>
                          <a:pt x="487" y="48"/>
                        </a:lnTo>
                        <a:lnTo>
                          <a:pt x="487" y="46"/>
                        </a:lnTo>
                        <a:lnTo>
                          <a:pt x="487" y="43"/>
                        </a:lnTo>
                        <a:lnTo>
                          <a:pt x="486" y="40"/>
                        </a:lnTo>
                        <a:lnTo>
                          <a:pt x="486" y="38"/>
                        </a:lnTo>
                        <a:lnTo>
                          <a:pt x="486" y="34"/>
                        </a:lnTo>
                        <a:lnTo>
                          <a:pt x="486" y="32"/>
                        </a:lnTo>
                        <a:lnTo>
                          <a:pt x="484" y="31"/>
                        </a:lnTo>
                        <a:lnTo>
                          <a:pt x="483" y="31"/>
                        </a:lnTo>
                        <a:lnTo>
                          <a:pt x="480" y="32"/>
                        </a:lnTo>
                        <a:lnTo>
                          <a:pt x="478" y="32"/>
                        </a:lnTo>
                        <a:lnTo>
                          <a:pt x="474" y="32"/>
                        </a:lnTo>
                        <a:lnTo>
                          <a:pt x="471" y="31"/>
                        </a:lnTo>
                        <a:lnTo>
                          <a:pt x="470" y="30"/>
                        </a:lnTo>
                        <a:lnTo>
                          <a:pt x="468" y="30"/>
                        </a:lnTo>
                        <a:lnTo>
                          <a:pt x="467" y="30"/>
                        </a:lnTo>
                        <a:lnTo>
                          <a:pt x="466" y="31"/>
                        </a:lnTo>
                        <a:lnTo>
                          <a:pt x="464" y="32"/>
                        </a:lnTo>
                        <a:lnTo>
                          <a:pt x="462" y="34"/>
                        </a:lnTo>
                        <a:lnTo>
                          <a:pt x="460" y="35"/>
                        </a:lnTo>
                        <a:lnTo>
                          <a:pt x="459" y="35"/>
                        </a:lnTo>
                        <a:lnTo>
                          <a:pt x="456" y="36"/>
                        </a:lnTo>
                        <a:lnTo>
                          <a:pt x="455" y="36"/>
                        </a:lnTo>
                        <a:lnTo>
                          <a:pt x="452" y="36"/>
                        </a:lnTo>
                        <a:lnTo>
                          <a:pt x="452" y="35"/>
                        </a:lnTo>
                        <a:lnTo>
                          <a:pt x="451" y="34"/>
                        </a:lnTo>
                        <a:lnTo>
                          <a:pt x="450" y="32"/>
                        </a:lnTo>
                        <a:lnTo>
                          <a:pt x="447" y="31"/>
                        </a:lnTo>
                        <a:lnTo>
                          <a:pt x="446" y="32"/>
                        </a:lnTo>
                        <a:lnTo>
                          <a:pt x="443" y="34"/>
                        </a:lnTo>
                        <a:lnTo>
                          <a:pt x="440" y="36"/>
                        </a:lnTo>
                        <a:lnTo>
                          <a:pt x="438" y="36"/>
                        </a:lnTo>
                        <a:lnTo>
                          <a:pt x="435" y="36"/>
                        </a:lnTo>
                        <a:lnTo>
                          <a:pt x="434" y="34"/>
                        </a:lnTo>
                        <a:lnTo>
                          <a:pt x="433" y="32"/>
                        </a:lnTo>
                        <a:lnTo>
                          <a:pt x="431" y="28"/>
                        </a:lnTo>
                        <a:lnTo>
                          <a:pt x="430" y="24"/>
                        </a:lnTo>
                        <a:lnTo>
                          <a:pt x="427" y="22"/>
                        </a:lnTo>
                        <a:lnTo>
                          <a:pt x="427" y="19"/>
                        </a:lnTo>
                        <a:lnTo>
                          <a:pt x="426" y="18"/>
                        </a:lnTo>
                        <a:lnTo>
                          <a:pt x="426" y="15"/>
                        </a:lnTo>
                        <a:lnTo>
                          <a:pt x="425" y="14"/>
                        </a:lnTo>
                        <a:lnTo>
                          <a:pt x="422" y="14"/>
                        </a:lnTo>
                        <a:lnTo>
                          <a:pt x="419" y="12"/>
                        </a:lnTo>
                        <a:lnTo>
                          <a:pt x="418" y="11"/>
                        </a:lnTo>
                        <a:lnTo>
                          <a:pt x="417" y="10"/>
                        </a:lnTo>
                        <a:lnTo>
                          <a:pt x="414" y="7"/>
                        </a:lnTo>
                        <a:lnTo>
                          <a:pt x="413" y="4"/>
                        </a:lnTo>
                        <a:lnTo>
                          <a:pt x="411" y="3"/>
                        </a:lnTo>
                        <a:lnTo>
                          <a:pt x="410" y="2"/>
                        </a:lnTo>
                        <a:close/>
                        <a:moveTo>
                          <a:pt x="410" y="0"/>
                        </a:moveTo>
                        <a:lnTo>
                          <a:pt x="413" y="0"/>
                        </a:lnTo>
                        <a:lnTo>
                          <a:pt x="414" y="3"/>
                        </a:lnTo>
                        <a:lnTo>
                          <a:pt x="417" y="6"/>
                        </a:lnTo>
                        <a:lnTo>
                          <a:pt x="417" y="6"/>
                        </a:lnTo>
                        <a:lnTo>
                          <a:pt x="418" y="8"/>
                        </a:lnTo>
                        <a:lnTo>
                          <a:pt x="419" y="10"/>
                        </a:lnTo>
                        <a:lnTo>
                          <a:pt x="421" y="11"/>
                        </a:lnTo>
                        <a:lnTo>
                          <a:pt x="422" y="11"/>
                        </a:lnTo>
                        <a:lnTo>
                          <a:pt x="425" y="12"/>
                        </a:lnTo>
                        <a:lnTo>
                          <a:pt x="427" y="14"/>
                        </a:lnTo>
                        <a:lnTo>
                          <a:pt x="429" y="15"/>
                        </a:lnTo>
                        <a:lnTo>
                          <a:pt x="429" y="16"/>
                        </a:lnTo>
                        <a:lnTo>
                          <a:pt x="429" y="19"/>
                        </a:lnTo>
                        <a:lnTo>
                          <a:pt x="430" y="19"/>
                        </a:lnTo>
                        <a:lnTo>
                          <a:pt x="431" y="23"/>
                        </a:lnTo>
                        <a:lnTo>
                          <a:pt x="434" y="27"/>
                        </a:lnTo>
                        <a:lnTo>
                          <a:pt x="434" y="30"/>
                        </a:lnTo>
                        <a:lnTo>
                          <a:pt x="435" y="31"/>
                        </a:lnTo>
                        <a:lnTo>
                          <a:pt x="436" y="32"/>
                        </a:lnTo>
                        <a:lnTo>
                          <a:pt x="436" y="34"/>
                        </a:lnTo>
                        <a:lnTo>
                          <a:pt x="438" y="34"/>
                        </a:lnTo>
                        <a:lnTo>
                          <a:pt x="439" y="34"/>
                        </a:lnTo>
                        <a:lnTo>
                          <a:pt x="442" y="31"/>
                        </a:lnTo>
                        <a:lnTo>
                          <a:pt x="444" y="30"/>
                        </a:lnTo>
                        <a:lnTo>
                          <a:pt x="447" y="30"/>
                        </a:lnTo>
                        <a:lnTo>
                          <a:pt x="451" y="30"/>
                        </a:lnTo>
                        <a:lnTo>
                          <a:pt x="452" y="31"/>
                        </a:lnTo>
                        <a:lnTo>
                          <a:pt x="454" y="34"/>
                        </a:lnTo>
                        <a:lnTo>
                          <a:pt x="454" y="34"/>
                        </a:lnTo>
                        <a:lnTo>
                          <a:pt x="455" y="34"/>
                        </a:lnTo>
                        <a:lnTo>
                          <a:pt x="455" y="34"/>
                        </a:lnTo>
                        <a:lnTo>
                          <a:pt x="458" y="34"/>
                        </a:lnTo>
                        <a:lnTo>
                          <a:pt x="459" y="32"/>
                        </a:lnTo>
                        <a:lnTo>
                          <a:pt x="460" y="32"/>
                        </a:lnTo>
                        <a:lnTo>
                          <a:pt x="463" y="30"/>
                        </a:lnTo>
                        <a:lnTo>
                          <a:pt x="463" y="30"/>
                        </a:lnTo>
                        <a:lnTo>
                          <a:pt x="466" y="28"/>
                        </a:lnTo>
                        <a:lnTo>
                          <a:pt x="468" y="27"/>
                        </a:lnTo>
                        <a:lnTo>
                          <a:pt x="470" y="27"/>
                        </a:lnTo>
                        <a:lnTo>
                          <a:pt x="472" y="28"/>
                        </a:lnTo>
                        <a:lnTo>
                          <a:pt x="475" y="30"/>
                        </a:lnTo>
                        <a:lnTo>
                          <a:pt x="478" y="30"/>
                        </a:lnTo>
                        <a:lnTo>
                          <a:pt x="480" y="30"/>
                        </a:lnTo>
                        <a:lnTo>
                          <a:pt x="482" y="30"/>
                        </a:lnTo>
                        <a:lnTo>
                          <a:pt x="484" y="28"/>
                        </a:lnTo>
                        <a:lnTo>
                          <a:pt x="486" y="30"/>
                        </a:lnTo>
                        <a:lnTo>
                          <a:pt x="487" y="31"/>
                        </a:lnTo>
                        <a:lnTo>
                          <a:pt x="488" y="32"/>
                        </a:lnTo>
                        <a:lnTo>
                          <a:pt x="488" y="35"/>
                        </a:lnTo>
                        <a:lnTo>
                          <a:pt x="488" y="38"/>
                        </a:lnTo>
                        <a:lnTo>
                          <a:pt x="488" y="40"/>
                        </a:lnTo>
                        <a:lnTo>
                          <a:pt x="488" y="42"/>
                        </a:lnTo>
                        <a:lnTo>
                          <a:pt x="490" y="44"/>
                        </a:lnTo>
                        <a:lnTo>
                          <a:pt x="490" y="47"/>
                        </a:lnTo>
                        <a:lnTo>
                          <a:pt x="490" y="50"/>
                        </a:lnTo>
                        <a:lnTo>
                          <a:pt x="488" y="52"/>
                        </a:lnTo>
                        <a:lnTo>
                          <a:pt x="486" y="55"/>
                        </a:lnTo>
                        <a:lnTo>
                          <a:pt x="480" y="59"/>
                        </a:lnTo>
                        <a:lnTo>
                          <a:pt x="476" y="63"/>
                        </a:lnTo>
                        <a:lnTo>
                          <a:pt x="474" y="67"/>
                        </a:lnTo>
                        <a:lnTo>
                          <a:pt x="471" y="70"/>
                        </a:lnTo>
                        <a:lnTo>
                          <a:pt x="470" y="72"/>
                        </a:lnTo>
                        <a:lnTo>
                          <a:pt x="470" y="74"/>
                        </a:lnTo>
                        <a:lnTo>
                          <a:pt x="470" y="74"/>
                        </a:lnTo>
                        <a:lnTo>
                          <a:pt x="470" y="74"/>
                        </a:lnTo>
                        <a:lnTo>
                          <a:pt x="471" y="75"/>
                        </a:lnTo>
                        <a:lnTo>
                          <a:pt x="472" y="75"/>
                        </a:lnTo>
                        <a:lnTo>
                          <a:pt x="475" y="75"/>
                        </a:lnTo>
                        <a:lnTo>
                          <a:pt x="478" y="75"/>
                        </a:lnTo>
                        <a:lnTo>
                          <a:pt x="480" y="75"/>
                        </a:lnTo>
                        <a:lnTo>
                          <a:pt x="483" y="75"/>
                        </a:lnTo>
                        <a:lnTo>
                          <a:pt x="487" y="76"/>
                        </a:lnTo>
                        <a:lnTo>
                          <a:pt x="487" y="76"/>
                        </a:lnTo>
                        <a:lnTo>
                          <a:pt x="488" y="76"/>
                        </a:lnTo>
                        <a:lnTo>
                          <a:pt x="490" y="76"/>
                        </a:lnTo>
                        <a:lnTo>
                          <a:pt x="490" y="75"/>
                        </a:lnTo>
                        <a:lnTo>
                          <a:pt x="491" y="72"/>
                        </a:lnTo>
                        <a:lnTo>
                          <a:pt x="494" y="71"/>
                        </a:lnTo>
                        <a:lnTo>
                          <a:pt x="495" y="68"/>
                        </a:lnTo>
                        <a:lnTo>
                          <a:pt x="496" y="67"/>
                        </a:lnTo>
                        <a:lnTo>
                          <a:pt x="498" y="66"/>
                        </a:lnTo>
                        <a:lnTo>
                          <a:pt x="500" y="64"/>
                        </a:lnTo>
                        <a:lnTo>
                          <a:pt x="503" y="63"/>
                        </a:lnTo>
                        <a:lnTo>
                          <a:pt x="504" y="60"/>
                        </a:lnTo>
                        <a:lnTo>
                          <a:pt x="506" y="58"/>
                        </a:lnTo>
                        <a:lnTo>
                          <a:pt x="507" y="56"/>
                        </a:lnTo>
                        <a:lnTo>
                          <a:pt x="510" y="55"/>
                        </a:lnTo>
                        <a:lnTo>
                          <a:pt x="511" y="54"/>
                        </a:lnTo>
                        <a:lnTo>
                          <a:pt x="515" y="54"/>
                        </a:lnTo>
                        <a:lnTo>
                          <a:pt x="518" y="54"/>
                        </a:lnTo>
                        <a:lnTo>
                          <a:pt x="518" y="56"/>
                        </a:lnTo>
                        <a:lnTo>
                          <a:pt x="518" y="59"/>
                        </a:lnTo>
                        <a:lnTo>
                          <a:pt x="518" y="62"/>
                        </a:lnTo>
                        <a:lnTo>
                          <a:pt x="519" y="64"/>
                        </a:lnTo>
                        <a:lnTo>
                          <a:pt x="522" y="67"/>
                        </a:lnTo>
                        <a:lnTo>
                          <a:pt x="524" y="70"/>
                        </a:lnTo>
                        <a:lnTo>
                          <a:pt x="526" y="74"/>
                        </a:lnTo>
                        <a:lnTo>
                          <a:pt x="524" y="76"/>
                        </a:lnTo>
                        <a:lnTo>
                          <a:pt x="523" y="80"/>
                        </a:lnTo>
                        <a:lnTo>
                          <a:pt x="522" y="84"/>
                        </a:lnTo>
                        <a:lnTo>
                          <a:pt x="519" y="87"/>
                        </a:lnTo>
                        <a:lnTo>
                          <a:pt x="518" y="90"/>
                        </a:lnTo>
                        <a:lnTo>
                          <a:pt x="516" y="92"/>
                        </a:lnTo>
                        <a:lnTo>
                          <a:pt x="515" y="94"/>
                        </a:lnTo>
                        <a:lnTo>
                          <a:pt x="515" y="96"/>
                        </a:lnTo>
                        <a:lnTo>
                          <a:pt x="515" y="99"/>
                        </a:lnTo>
                        <a:lnTo>
                          <a:pt x="516" y="107"/>
                        </a:lnTo>
                        <a:lnTo>
                          <a:pt x="516" y="116"/>
                        </a:lnTo>
                        <a:lnTo>
                          <a:pt x="518" y="123"/>
                        </a:lnTo>
                        <a:lnTo>
                          <a:pt x="516" y="128"/>
                        </a:lnTo>
                        <a:lnTo>
                          <a:pt x="514" y="132"/>
                        </a:lnTo>
                        <a:lnTo>
                          <a:pt x="511" y="137"/>
                        </a:lnTo>
                        <a:lnTo>
                          <a:pt x="506" y="143"/>
                        </a:lnTo>
                        <a:lnTo>
                          <a:pt x="504" y="144"/>
                        </a:lnTo>
                        <a:lnTo>
                          <a:pt x="502" y="148"/>
                        </a:lnTo>
                        <a:lnTo>
                          <a:pt x="498" y="151"/>
                        </a:lnTo>
                        <a:lnTo>
                          <a:pt x="492" y="155"/>
                        </a:lnTo>
                        <a:lnTo>
                          <a:pt x="486" y="160"/>
                        </a:lnTo>
                        <a:lnTo>
                          <a:pt x="484" y="161"/>
                        </a:lnTo>
                        <a:lnTo>
                          <a:pt x="483" y="161"/>
                        </a:lnTo>
                        <a:lnTo>
                          <a:pt x="483" y="164"/>
                        </a:lnTo>
                        <a:lnTo>
                          <a:pt x="483" y="165"/>
                        </a:lnTo>
                        <a:lnTo>
                          <a:pt x="483" y="169"/>
                        </a:lnTo>
                        <a:lnTo>
                          <a:pt x="486" y="172"/>
                        </a:lnTo>
                        <a:lnTo>
                          <a:pt x="486" y="176"/>
                        </a:lnTo>
                        <a:lnTo>
                          <a:pt x="487" y="179"/>
                        </a:lnTo>
                        <a:lnTo>
                          <a:pt x="486" y="181"/>
                        </a:lnTo>
                        <a:lnTo>
                          <a:pt x="484" y="184"/>
                        </a:lnTo>
                        <a:lnTo>
                          <a:pt x="483" y="187"/>
                        </a:lnTo>
                        <a:lnTo>
                          <a:pt x="483" y="191"/>
                        </a:lnTo>
                        <a:lnTo>
                          <a:pt x="483" y="192"/>
                        </a:lnTo>
                        <a:lnTo>
                          <a:pt x="483" y="192"/>
                        </a:lnTo>
                        <a:lnTo>
                          <a:pt x="484" y="193"/>
                        </a:lnTo>
                        <a:lnTo>
                          <a:pt x="488" y="195"/>
                        </a:lnTo>
                        <a:lnTo>
                          <a:pt x="492" y="195"/>
                        </a:lnTo>
                        <a:lnTo>
                          <a:pt x="494" y="195"/>
                        </a:lnTo>
                        <a:lnTo>
                          <a:pt x="495" y="195"/>
                        </a:lnTo>
                        <a:lnTo>
                          <a:pt x="495" y="196"/>
                        </a:lnTo>
                        <a:lnTo>
                          <a:pt x="496" y="196"/>
                        </a:lnTo>
                        <a:lnTo>
                          <a:pt x="496" y="197"/>
                        </a:lnTo>
                        <a:lnTo>
                          <a:pt x="499" y="200"/>
                        </a:lnTo>
                        <a:lnTo>
                          <a:pt x="502" y="201"/>
                        </a:lnTo>
                        <a:lnTo>
                          <a:pt x="504" y="204"/>
                        </a:lnTo>
                        <a:lnTo>
                          <a:pt x="507" y="207"/>
                        </a:lnTo>
                        <a:lnTo>
                          <a:pt x="512" y="208"/>
                        </a:lnTo>
                        <a:lnTo>
                          <a:pt x="515" y="211"/>
                        </a:lnTo>
                        <a:lnTo>
                          <a:pt x="518" y="213"/>
                        </a:lnTo>
                        <a:lnTo>
                          <a:pt x="520" y="215"/>
                        </a:lnTo>
                        <a:lnTo>
                          <a:pt x="523" y="215"/>
                        </a:lnTo>
                        <a:lnTo>
                          <a:pt x="527" y="217"/>
                        </a:lnTo>
                        <a:lnTo>
                          <a:pt x="528" y="219"/>
                        </a:lnTo>
                        <a:lnTo>
                          <a:pt x="530" y="221"/>
                        </a:lnTo>
                        <a:lnTo>
                          <a:pt x="531" y="225"/>
                        </a:lnTo>
                        <a:lnTo>
                          <a:pt x="532" y="228"/>
                        </a:lnTo>
                        <a:lnTo>
                          <a:pt x="535" y="232"/>
                        </a:lnTo>
                        <a:lnTo>
                          <a:pt x="538" y="236"/>
                        </a:lnTo>
                        <a:lnTo>
                          <a:pt x="542" y="239"/>
                        </a:lnTo>
                        <a:lnTo>
                          <a:pt x="547" y="240"/>
                        </a:lnTo>
                        <a:lnTo>
                          <a:pt x="551" y="243"/>
                        </a:lnTo>
                        <a:lnTo>
                          <a:pt x="556" y="244"/>
                        </a:lnTo>
                        <a:lnTo>
                          <a:pt x="560" y="247"/>
                        </a:lnTo>
                        <a:lnTo>
                          <a:pt x="564" y="249"/>
                        </a:lnTo>
                        <a:lnTo>
                          <a:pt x="567" y="252"/>
                        </a:lnTo>
                        <a:lnTo>
                          <a:pt x="569" y="256"/>
                        </a:lnTo>
                        <a:lnTo>
                          <a:pt x="572" y="259"/>
                        </a:lnTo>
                        <a:lnTo>
                          <a:pt x="572" y="261"/>
                        </a:lnTo>
                        <a:lnTo>
                          <a:pt x="572" y="264"/>
                        </a:lnTo>
                        <a:lnTo>
                          <a:pt x="571" y="265"/>
                        </a:lnTo>
                        <a:lnTo>
                          <a:pt x="568" y="268"/>
                        </a:lnTo>
                        <a:lnTo>
                          <a:pt x="568" y="271"/>
                        </a:lnTo>
                        <a:lnTo>
                          <a:pt x="568" y="273"/>
                        </a:lnTo>
                        <a:lnTo>
                          <a:pt x="568" y="277"/>
                        </a:lnTo>
                        <a:lnTo>
                          <a:pt x="569" y="280"/>
                        </a:lnTo>
                        <a:lnTo>
                          <a:pt x="569" y="282"/>
                        </a:lnTo>
                        <a:lnTo>
                          <a:pt x="571" y="285"/>
                        </a:lnTo>
                        <a:lnTo>
                          <a:pt x="571" y="288"/>
                        </a:lnTo>
                        <a:lnTo>
                          <a:pt x="569" y="290"/>
                        </a:lnTo>
                        <a:lnTo>
                          <a:pt x="567" y="293"/>
                        </a:lnTo>
                        <a:lnTo>
                          <a:pt x="565" y="294"/>
                        </a:lnTo>
                        <a:lnTo>
                          <a:pt x="564" y="297"/>
                        </a:lnTo>
                        <a:lnTo>
                          <a:pt x="561" y="298"/>
                        </a:lnTo>
                        <a:lnTo>
                          <a:pt x="560" y="301"/>
                        </a:lnTo>
                        <a:lnTo>
                          <a:pt x="559" y="304"/>
                        </a:lnTo>
                        <a:lnTo>
                          <a:pt x="557" y="306"/>
                        </a:lnTo>
                        <a:lnTo>
                          <a:pt x="556" y="308"/>
                        </a:lnTo>
                        <a:lnTo>
                          <a:pt x="556" y="310"/>
                        </a:lnTo>
                        <a:lnTo>
                          <a:pt x="557" y="312"/>
                        </a:lnTo>
                        <a:lnTo>
                          <a:pt x="559" y="313"/>
                        </a:lnTo>
                        <a:lnTo>
                          <a:pt x="560" y="314"/>
                        </a:lnTo>
                        <a:lnTo>
                          <a:pt x="561" y="317"/>
                        </a:lnTo>
                        <a:lnTo>
                          <a:pt x="561" y="321"/>
                        </a:lnTo>
                        <a:lnTo>
                          <a:pt x="563" y="326"/>
                        </a:lnTo>
                        <a:lnTo>
                          <a:pt x="565" y="332"/>
                        </a:lnTo>
                        <a:lnTo>
                          <a:pt x="567" y="336"/>
                        </a:lnTo>
                        <a:lnTo>
                          <a:pt x="568" y="338"/>
                        </a:lnTo>
                        <a:lnTo>
                          <a:pt x="568" y="340"/>
                        </a:lnTo>
                        <a:lnTo>
                          <a:pt x="571" y="341"/>
                        </a:lnTo>
                        <a:lnTo>
                          <a:pt x="575" y="341"/>
                        </a:lnTo>
                        <a:lnTo>
                          <a:pt x="577" y="342"/>
                        </a:lnTo>
                        <a:lnTo>
                          <a:pt x="580" y="342"/>
                        </a:lnTo>
                        <a:lnTo>
                          <a:pt x="583" y="342"/>
                        </a:lnTo>
                        <a:lnTo>
                          <a:pt x="587" y="344"/>
                        </a:lnTo>
                        <a:lnTo>
                          <a:pt x="589" y="346"/>
                        </a:lnTo>
                        <a:lnTo>
                          <a:pt x="591" y="350"/>
                        </a:lnTo>
                        <a:lnTo>
                          <a:pt x="592" y="353"/>
                        </a:lnTo>
                        <a:lnTo>
                          <a:pt x="592" y="356"/>
                        </a:lnTo>
                        <a:lnTo>
                          <a:pt x="592" y="360"/>
                        </a:lnTo>
                        <a:lnTo>
                          <a:pt x="589" y="361"/>
                        </a:lnTo>
                        <a:lnTo>
                          <a:pt x="588" y="362"/>
                        </a:lnTo>
                        <a:lnTo>
                          <a:pt x="588" y="362"/>
                        </a:lnTo>
                        <a:lnTo>
                          <a:pt x="588" y="362"/>
                        </a:lnTo>
                        <a:lnTo>
                          <a:pt x="589" y="364"/>
                        </a:lnTo>
                        <a:lnTo>
                          <a:pt x="591" y="365"/>
                        </a:lnTo>
                        <a:lnTo>
                          <a:pt x="591" y="365"/>
                        </a:lnTo>
                        <a:lnTo>
                          <a:pt x="592" y="365"/>
                        </a:lnTo>
                        <a:lnTo>
                          <a:pt x="593" y="366"/>
                        </a:lnTo>
                        <a:lnTo>
                          <a:pt x="593" y="368"/>
                        </a:lnTo>
                        <a:lnTo>
                          <a:pt x="593" y="369"/>
                        </a:lnTo>
                        <a:lnTo>
                          <a:pt x="592" y="372"/>
                        </a:lnTo>
                        <a:lnTo>
                          <a:pt x="591" y="374"/>
                        </a:lnTo>
                        <a:lnTo>
                          <a:pt x="589" y="377"/>
                        </a:lnTo>
                        <a:lnTo>
                          <a:pt x="589" y="380"/>
                        </a:lnTo>
                        <a:lnTo>
                          <a:pt x="592" y="382"/>
                        </a:lnTo>
                        <a:lnTo>
                          <a:pt x="595" y="386"/>
                        </a:lnTo>
                        <a:lnTo>
                          <a:pt x="600" y="390"/>
                        </a:lnTo>
                        <a:lnTo>
                          <a:pt x="604" y="396"/>
                        </a:lnTo>
                        <a:lnTo>
                          <a:pt x="604" y="402"/>
                        </a:lnTo>
                        <a:lnTo>
                          <a:pt x="601" y="409"/>
                        </a:lnTo>
                        <a:lnTo>
                          <a:pt x="599" y="414"/>
                        </a:lnTo>
                        <a:lnTo>
                          <a:pt x="597" y="417"/>
                        </a:lnTo>
                        <a:lnTo>
                          <a:pt x="596" y="420"/>
                        </a:lnTo>
                        <a:lnTo>
                          <a:pt x="596" y="422"/>
                        </a:lnTo>
                        <a:lnTo>
                          <a:pt x="596" y="426"/>
                        </a:lnTo>
                        <a:lnTo>
                          <a:pt x="597" y="430"/>
                        </a:lnTo>
                        <a:lnTo>
                          <a:pt x="596" y="439"/>
                        </a:lnTo>
                        <a:lnTo>
                          <a:pt x="591" y="447"/>
                        </a:lnTo>
                        <a:lnTo>
                          <a:pt x="585" y="454"/>
                        </a:lnTo>
                        <a:lnTo>
                          <a:pt x="583" y="457"/>
                        </a:lnTo>
                        <a:lnTo>
                          <a:pt x="581" y="459"/>
                        </a:lnTo>
                        <a:lnTo>
                          <a:pt x="580" y="461"/>
                        </a:lnTo>
                        <a:lnTo>
                          <a:pt x="581" y="463"/>
                        </a:lnTo>
                        <a:lnTo>
                          <a:pt x="583" y="466"/>
                        </a:lnTo>
                        <a:lnTo>
                          <a:pt x="584" y="469"/>
                        </a:lnTo>
                        <a:lnTo>
                          <a:pt x="587" y="471"/>
                        </a:lnTo>
                        <a:lnTo>
                          <a:pt x="589" y="474"/>
                        </a:lnTo>
                        <a:lnTo>
                          <a:pt x="592" y="478"/>
                        </a:lnTo>
                        <a:lnTo>
                          <a:pt x="593" y="482"/>
                        </a:lnTo>
                        <a:lnTo>
                          <a:pt x="593" y="482"/>
                        </a:lnTo>
                        <a:lnTo>
                          <a:pt x="595" y="487"/>
                        </a:lnTo>
                        <a:lnTo>
                          <a:pt x="596" y="490"/>
                        </a:lnTo>
                        <a:lnTo>
                          <a:pt x="599" y="493"/>
                        </a:lnTo>
                        <a:lnTo>
                          <a:pt x="603" y="494"/>
                        </a:lnTo>
                        <a:lnTo>
                          <a:pt x="605" y="495"/>
                        </a:lnTo>
                        <a:lnTo>
                          <a:pt x="608" y="498"/>
                        </a:lnTo>
                        <a:lnTo>
                          <a:pt x="609" y="499"/>
                        </a:lnTo>
                        <a:lnTo>
                          <a:pt x="611" y="502"/>
                        </a:lnTo>
                        <a:lnTo>
                          <a:pt x="611" y="506"/>
                        </a:lnTo>
                        <a:lnTo>
                          <a:pt x="611" y="509"/>
                        </a:lnTo>
                        <a:lnTo>
                          <a:pt x="612" y="511"/>
                        </a:lnTo>
                        <a:lnTo>
                          <a:pt x="613" y="517"/>
                        </a:lnTo>
                        <a:lnTo>
                          <a:pt x="615" y="519"/>
                        </a:lnTo>
                        <a:lnTo>
                          <a:pt x="615" y="522"/>
                        </a:lnTo>
                        <a:lnTo>
                          <a:pt x="613" y="525"/>
                        </a:lnTo>
                        <a:lnTo>
                          <a:pt x="612" y="527"/>
                        </a:lnTo>
                        <a:lnTo>
                          <a:pt x="609" y="530"/>
                        </a:lnTo>
                        <a:lnTo>
                          <a:pt x="608" y="533"/>
                        </a:lnTo>
                        <a:lnTo>
                          <a:pt x="605" y="534"/>
                        </a:lnTo>
                        <a:lnTo>
                          <a:pt x="608" y="537"/>
                        </a:lnTo>
                        <a:lnTo>
                          <a:pt x="604" y="538"/>
                        </a:lnTo>
                        <a:lnTo>
                          <a:pt x="600" y="539"/>
                        </a:lnTo>
                        <a:lnTo>
                          <a:pt x="599" y="541"/>
                        </a:lnTo>
                        <a:lnTo>
                          <a:pt x="596" y="541"/>
                        </a:lnTo>
                        <a:lnTo>
                          <a:pt x="596" y="541"/>
                        </a:lnTo>
                        <a:lnTo>
                          <a:pt x="596" y="542"/>
                        </a:lnTo>
                        <a:lnTo>
                          <a:pt x="593" y="542"/>
                        </a:lnTo>
                        <a:lnTo>
                          <a:pt x="591" y="542"/>
                        </a:lnTo>
                        <a:lnTo>
                          <a:pt x="588" y="541"/>
                        </a:lnTo>
                        <a:lnTo>
                          <a:pt x="584" y="538"/>
                        </a:lnTo>
                        <a:lnTo>
                          <a:pt x="583" y="535"/>
                        </a:lnTo>
                        <a:lnTo>
                          <a:pt x="580" y="533"/>
                        </a:lnTo>
                        <a:lnTo>
                          <a:pt x="580" y="533"/>
                        </a:lnTo>
                        <a:lnTo>
                          <a:pt x="580" y="531"/>
                        </a:lnTo>
                        <a:lnTo>
                          <a:pt x="579" y="533"/>
                        </a:lnTo>
                        <a:lnTo>
                          <a:pt x="577" y="534"/>
                        </a:lnTo>
                        <a:lnTo>
                          <a:pt x="576" y="535"/>
                        </a:lnTo>
                        <a:lnTo>
                          <a:pt x="576" y="537"/>
                        </a:lnTo>
                        <a:lnTo>
                          <a:pt x="576" y="538"/>
                        </a:lnTo>
                        <a:lnTo>
                          <a:pt x="575" y="539"/>
                        </a:lnTo>
                        <a:lnTo>
                          <a:pt x="573" y="539"/>
                        </a:lnTo>
                        <a:lnTo>
                          <a:pt x="573" y="539"/>
                        </a:lnTo>
                        <a:lnTo>
                          <a:pt x="571" y="539"/>
                        </a:lnTo>
                        <a:lnTo>
                          <a:pt x="568" y="539"/>
                        </a:lnTo>
                        <a:lnTo>
                          <a:pt x="567" y="539"/>
                        </a:lnTo>
                        <a:lnTo>
                          <a:pt x="564" y="541"/>
                        </a:lnTo>
                        <a:lnTo>
                          <a:pt x="561" y="542"/>
                        </a:lnTo>
                        <a:lnTo>
                          <a:pt x="559" y="542"/>
                        </a:lnTo>
                        <a:lnTo>
                          <a:pt x="557" y="543"/>
                        </a:lnTo>
                        <a:lnTo>
                          <a:pt x="556" y="543"/>
                        </a:lnTo>
                        <a:lnTo>
                          <a:pt x="556" y="543"/>
                        </a:lnTo>
                        <a:lnTo>
                          <a:pt x="555" y="545"/>
                        </a:lnTo>
                        <a:lnTo>
                          <a:pt x="554" y="545"/>
                        </a:lnTo>
                        <a:lnTo>
                          <a:pt x="551" y="545"/>
                        </a:lnTo>
                        <a:lnTo>
                          <a:pt x="550" y="546"/>
                        </a:lnTo>
                        <a:lnTo>
                          <a:pt x="548" y="546"/>
                        </a:lnTo>
                        <a:lnTo>
                          <a:pt x="548" y="547"/>
                        </a:lnTo>
                        <a:lnTo>
                          <a:pt x="547" y="549"/>
                        </a:lnTo>
                        <a:lnTo>
                          <a:pt x="546" y="551"/>
                        </a:lnTo>
                        <a:lnTo>
                          <a:pt x="544" y="553"/>
                        </a:lnTo>
                        <a:lnTo>
                          <a:pt x="543" y="554"/>
                        </a:lnTo>
                        <a:lnTo>
                          <a:pt x="542" y="555"/>
                        </a:lnTo>
                        <a:lnTo>
                          <a:pt x="542" y="557"/>
                        </a:lnTo>
                        <a:lnTo>
                          <a:pt x="540" y="557"/>
                        </a:lnTo>
                        <a:lnTo>
                          <a:pt x="540" y="558"/>
                        </a:lnTo>
                        <a:lnTo>
                          <a:pt x="539" y="558"/>
                        </a:lnTo>
                        <a:lnTo>
                          <a:pt x="538" y="558"/>
                        </a:lnTo>
                        <a:lnTo>
                          <a:pt x="536" y="557"/>
                        </a:lnTo>
                        <a:lnTo>
                          <a:pt x="536" y="557"/>
                        </a:lnTo>
                        <a:lnTo>
                          <a:pt x="535" y="555"/>
                        </a:lnTo>
                        <a:lnTo>
                          <a:pt x="534" y="553"/>
                        </a:lnTo>
                        <a:lnTo>
                          <a:pt x="534" y="553"/>
                        </a:lnTo>
                        <a:lnTo>
                          <a:pt x="534" y="553"/>
                        </a:lnTo>
                        <a:lnTo>
                          <a:pt x="532" y="553"/>
                        </a:lnTo>
                        <a:lnTo>
                          <a:pt x="530" y="553"/>
                        </a:lnTo>
                        <a:lnTo>
                          <a:pt x="526" y="551"/>
                        </a:lnTo>
                        <a:lnTo>
                          <a:pt x="522" y="551"/>
                        </a:lnTo>
                        <a:lnTo>
                          <a:pt x="519" y="549"/>
                        </a:lnTo>
                        <a:lnTo>
                          <a:pt x="519" y="549"/>
                        </a:lnTo>
                        <a:lnTo>
                          <a:pt x="516" y="549"/>
                        </a:lnTo>
                        <a:lnTo>
                          <a:pt x="514" y="549"/>
                        </a:lnTo>
                        <a:lnTo>
                          <a:pt x="510" y="550"/>
                        </a:lnTo>
                        <a:lnTo>
                          <a:pt x="506" y="551"/>
                        </a:lnTo>
                        <a:lnTo>
                          <a:pt x="506" y="551"/>
                        </a:lnTo>
                        <a:lnTo>
                          <a:pt x="504" y="553"/>
                        </a:lnTo>
                        <a:lnTo>
                          <a:pt x="503" y="555"/>
                        </a:lnTo>
                        <a:lnTo>
                          <a:pt x="503" y="558"/>
                        </a:lnTo>
                        <a:lnTo>
                          <a:pt x="502" y="561"/>
                        </a:lnTo>
                        <a:lnTo>
                          <a:pt x="500" y="563"/>
                        </a:lnTo>
                        <a:lnTo>
                          <a:pt x="500" y="565"/>
                        </a:lnTo>
                        <a:lnTo>
                          <a:pt x="499" y="567"/>
                        </a:lnTo>
                        <a:lnTo>
                          <a:pt x="498" y="569"/>
                        </a:lnTo>
                        <a:lnTo>
                          <a:pt x="494" y="570"/>
                        </a:lnTo>
                        <a:lnTo>
                          <a:pt x="494" y="570"/>
                        </a:lnTo>
                        <a:lnTo>
                          <a:pt x="494" y="571"/>
                        </a:lnTo>
                        <a:lnTo>
                          <a:pt x="495" y="573"/>
                        </a:lnTo>
                        <a:lnTo>
                          <a:pt x="495" y="575"/>
                        </a:lnTo>
                        <a:lnTo>
                          <a:pt x="496" y="578"/>
                        </a:lnTo>
                        <a:lnTo>
                          <a:pt x="496" y="582"/>
                        </a:lnTo>
                        <a:lnTo>
                          <a:pt x="495" y="585"/>
                        </a:lnTo>
                        <a:lnTo>
                          <a:pt x="494" y="587"/>
                        </a:lnTo>
                        <a:lnTo>
                          <a:pt x="492" y="588"/>
                        </a:lnTo>
                        <a:lnTo>
                          <a:pt x="491" y="592"/>
                        </a:lnTo>
                        <a:lnTo>
                          <a:pt x="490" y="595"/>
                        </a:lnTo>
                        <a:lnTo>
                          <a:pt x="487" y="596"/>
                        </a:lnTo>
                        <a:lnTo>
                          <a:pt x="486" y="598"/>
                        </a:lnTo>
                        <a:lnTo>
                          <a:pt x="484" y="598"/>
                        </a:lnTo>
                        <a:lnTo>
                          <a:pt x="482" y="596"/>
                        </a:lnTo>
                        <a:lnTo>
                          <a:pt x="480" y="595"/>
                        </a:lnTo>
                        <a:lnTo>
                          <a:pt x="480" y="591"/>
                        </a:lnTo>
                        <a:lnTo>
                          <a:pt x="480" y="591"/>
                        </a:lnTo>
                        <a:lnTo>
                          <a:pt x="479" y="592"/>
                        </a:lnTo>
                        <a:lnTo>
                          <a:pt x="476" y="592"/>
                        </a:lnTo>
                        <a:lnTo>
                          <a:pt x="474" y="595"/>
                        </a:lnTo>
                        <a:lnTo>
                          <a:pt x="471" y="595"/>
                        </a:lnTo>
                        <a:lnTo>
                          <a:pt x="468" y="596"/>
                        </a:lnTo>
                        <a:lnTo>
                          <a:pt x="464" y="596"/>
                        </a:lnTo>
                        <a:lnTo>
                          <a:pt x="462" y="598"/>
                        </a:lnTo>
                        <a:lnTo>
                          <a:pt x="458" y="598"/>
                        </a:lnTo>
                        <a:lnTo>
                          <a:pt x="455" y="599"/>
                        </a:lnTo>
                        <a:lnTo>
                          <a:pt x="452" y="599"/>
                        </a:lnTo>
                        <a:lnTo>
                          <a:pt x="450" y="600"/>
                        </a:lnTo>
                        <a:lnTo>
                          <a:pt x="447" y="602"/>
                        </a:lnTo>
                        <a:lnTo>
                          <a:pt x="444" y="602"/>
                        </a:lnTo>
                        <a:lnTo>
                          <a:pt x="440" y="603"/>
                        </a:lnTo>
                        <a:lnTo>
                          <a:pt x="436" y="603"/>
                        </a:lnTo>
                        <a:lnTo>
                          <a:pt x="430" y="603"/>
                        </a:lnTo>
                        <a:lnTo>
                          <a:pt x="423" y="602"/>
                        </a:lnTo>
                        <a:lnTo>
                          <a:pt x="419" y="600"/>
                        </a:lnTo>
                        <a:lnTo>
                          <a:pt x="417" y="600"/>
                        </a:lnTo>
                        <a:lnTo>
                          <a:pt x="413" y="600"/>
                        </a:lnTo>
                        <a:lnTo>
                          <a:pt x="410" y="600"/>
                        </a:lnTo>
                        <a:lnTo>
                          <a:pt x="406" y="600"/>
                        </a:lnTo>
                        <a:lnTo>
                          <a:pt x="403" y="599"/>
                        </a:lnTo>
                        <a:lnTo>
                          <a:pt x="402" y="599"/>
                        </a:lnTo>
                        <a:lnTo>
                          <a:pt x="401" y="598"/>
                        </a:lnTo>
                        <a:lnTo>
                          <a:pt x="401" y="596"/>
                        </a:lnTo>
                        <a:lnTo>
                          <a:pt x="401" y="595"/>
                        </a:lnTo>
                        <a:lnTo>
                          <a:pt x="401" y="594"/>
                        </a:lnTo>
                        <a:lnTo>
                          <a:pt x="401" y="594"/>
                        </a:lnTo>
                        <a:lnTo>
                          <a:pt x="397" y="594"/>
                        </a:lnTo>
                        <a:lnTo>
                          <a:pt x="393" y="591"/>
                        </a:lnTo>
                        <a:lnTo>
                          <a:pt x="390" y="590"/>
                        </a:lnTo>
                        <a:lnTo>
                          <a:pt x="386" y="587"/>
                        </a:lnTo>
                        <a:lnTo>
                          <a:pt x="383" y="586"/>
                        </a:lnTo>
                        <a:lnTo>
                          <a:pt x="383" y="583"/>
                        </a:lnTo>
                        <a:lnTo>
                          <a:pt x="382" y="585"/>
                        </a:lnTo>
                        <a:lnTo>
                          <a:pt x="379" y="586"/>
                        </a:lnTo>
                        <a:lnTo>
                          <a:pt x="378" y="587"/>
                        </a:lnTo>
                        <a:lnTo>
                          <a:pt x="374" y="588"/>
                        </a:lnTo>
                        <a:lnTo>
                          <a:pt x="373" y="588"/>
                        </a:lnTo>
                        <a:lnTo>
                          <a:pt x="371" y="588"/>
                        </a:lnTo>
                        <a:lnTo>
                          <a:pt x="371" y="588"/>
                        </a:lnTo>
                        <a:lnTo>
                          <a:pt x="370" y="590"/>
                        </a:lnTo>
                        <a:lnTo>
                          <a:pt x="367" y="592"/>
                        </a:lnTo>
                        <a:lnTo>
                          <a:pt x="366" y="595"/>
                        </a:lnTo>
                        <a:lnTo>
                          <a:pt x="363" y="596"/>
                        </a:lnTo>
                        <a:lnTo>
                          <a:pt x="361" y="599"/>
                        </a:lnTo>
                        <a:lnTo>
                          <a:pt x="358" y="602"/>
                        </a:lnTo>
                        <a:lnTo>
                          <a:pt x="357" y="602"/>
                        </a:lnTo>
                        <a:lnTo>
                          <a:pt x="354" y="602"/>
                        </a:lnTo>
                        <a:lnTo>
                          <a:pt x="351" y="600"/>
                        </a:lnTo>
                        <a:lnTo>
                          <a:pt x="349" y="598"/>
                        </a:lnTo>
                        <a:lnTo>
                          <a:pt x="349" y="598"/>
                        </a:lnTo>
                        <a:lnTo>
                          <a:pt x="347" y="596"/>
                        </a:lnTo>
                        <a:lnTo>
                          <a:pt x="345" y="595"/>
                        </a:lnTo>
                        <a:lnTo>
                          <a:pt x="343" y="592"/>
                        </a:lnTo>
                        <a:lnTo>
                          <a:pt x="343" y="588"/>
                        </a:lnTo>
                        <a:lnTo>
                          <a:pt x="345" y="586"/>
                        </a:lnTo>
                        <a:lnTo>
                          <a:pt x="346" y="583"/>
                        </a:lnTo>
                        <a:lnTo>
                          <a:pt x="346" y="582"/>
                        </a:lnTo>
                        <a:lnTo>
                          <a:pt x="345" y="581"/>
                        </a:lnTo>
                        <a:lnTo>
                          <a:pt x="345" y="579"/>
                        </a:lnTo>
                        <a:lnTo>
                          <a:pt x="343" y="578"/>
                        </a:lnTo>
                        <a:lnTo>
                          <a:pt x="342" y="575"/>
                        </a:lnTo>
                        <a:lnTo>
                          <a:pt x="342" y="573"/>
                        </a:lnTo>
                        <a:lnTo>
                          <a:pt x="342" y="570"/>
                        </a:lnTo>
                        <a:lnTo>
                          <a:pt x="343" y="569"/>
                        </a:lnTo>
                        <a:lnTo>
                          <a:pt x="345" y="567"/>
                        </a:lnTo>
                        <a:lnTo>
                          <a:pt x="346" y="567"/>
                        </a:lnTo>
                        <a:lnTo>
                          <a:pt x="347" y="566"/>
                        </a:lnTo>
                        <a:lnTo>
                          <a:pt x="347" y="565"/>
                        </a:lnTo>
                        <a:lnTo>
                          <a:pt x="346" y="562"/>
                        </a:lnTo>
                        <a:lnTo>
                          <a:pt x="343" y="561"/>
                        </a:lnTo>
                        <a:lnTo>
                          <a:pt x="342" y="559"/>
                        </a:lnTo>
                        <a:lnTo>
                          <a:pt x="342" y="558"/>
                        </a:lnTo>
                        <a:lnTo>
                          <a:pt x="342" y="555"/>
                        </a:lnTo>
                        <a:lnTo>
                          <a:pt x="341" y="555"/>
                        </a:lnTo>
                        <a:lnTo>
                          <a:pt x="338" y="555"/>
                        </a:lnTo>
                        <a:lnTo>
                          <a:pt x="337" y="554"/>
                        </a:lnTo>
                        <a:lnTo>
                          <a:pt x="335" y="553"/>
                        </a:lnTo>
                        <a:lnTo>
                          <a:pt x="334" y="553"/>
                        </a:lnTo>
                        <a:lnTo>
                          <a:pt x="334" y="551"/>
                        </a:lnTo>
                        <a:lnTo>
                          <a:pt x="334" y="551"/>
                        </a:lnTo>
                        <a:lnTo>
                          <a:pt x="334" y="549"/>
                        </a:lnTo>
                        <a:lnTo>
                          <a:pt x="334" y="547"/>
                        </a:lnTo>
                        <a:lnTo>
                          <a:pt x="334" y="545"/>
                        </a:lnTo>
                        <a:lnTo>
                          <a:pt x="334" y="543"/>
                        </a:lnTo>
                        <a:lnTo>
                          <a:pt x="333" y="542"/>
                        </a:lnTo>
                        <a:lnTo>
                          <a:pt x="331" y="542"/>
                        </a:lnTo>
                        <a:lnTo>
                          <a:pt x="330" y="542"/>
                        </a:lnTo>
                        <a:lnTo>
                          <a:pt x="329" y="542"/>
                        </a:lnTo>
                        <a:lnTo>
                          <a:pt x="327" y="542"/>
                        </a:lnTo>
                        <a:lnTo>
                          <a:pt x="326" y="542"/>
                        </a:lnTo>
                        <a:lnTo>
                          <a:pt x="323" y="541"/>
                        </a:lnTo>
                        <a:lnTo>
                          <a:pt x="321" y="539"/>
                        </a:lnTo>
                        <a:lnTo>
                          <a:pt x="319" y="538"/>
                        </a:lnTo>
                        <a:lnTo>
                          <a:pt x="319" y="537"/>
                        </a:lnTo>
                        <a:lnTo>
                          <a:pt x="318" y="535"/>
                        </a:lnTo>
                        <a:lnTo>
                          <a:pt x="318" y="534"/>
                        </a:lnTo>
                        <a:lnTo>
                          <a:pt x="318" y="534"/>
                        </a:lnTo>
                        <a:lnTo>
                          <a:pt x="318" y="534"/>
                        </a:lnTo>
                        <a:lnTo>
                          <a:pt x="315" y="531"/>
                        </a:lnTo>
                        <a:lnTo>
                          <a:pt x="318" y="530"/>
                        </a:lnTo>
                        <a:lnTo>
                          <a:pt x="321" y="527"/>
                        </a:lnTo>
                        <a:lnTo>
                          <a:pt x="325" y="525"/>
                        </a:lnTo>
                        <a:lnTo>
                          <a:pt x="326" y="523"/>
                        </a:lnTo>
                        <a:lnTo>
                          <a:pt x="329" y="522"/>
                        </a:lnTo>
                        <a:lnTo>
                          <a:pt x="331" y="521"/>
                        </a:lnTo>
                        <a:lnTo>
                          <a:pt x="334" y="519"/>
                        </a:lnTo>
                        <a:lnTo>
                          <a:pt x="335" y="517"/>
                        </a:lnTo>
                        <a:lnTo>
                          <a:pt x="337" y="514"/>
                        </a:lnTo>
                        <a:lnTo>
                          <a:pt x="338" y="511"/>
                        </a:lnTo>
                        <a:lnTo>
                          <a:pt x="338" y="509"/>
                        </a:lnTo>
                        <a:lnTo>
                          <a:pt x="338" y="509"/>
                        </a:lnTo>
                        <a:lnTo>
                          <a:pt x="334" y="506"/>
                        </a:lnTo>
                        <a:lnTo>
                          <a:pt x="333" y="502"/>
                        </a:lnTo>
                        <a:lnTo>
                          <a:pt x="331" y="499"/>
                        </a:lnTo>
                        <a:lnTo>
                          <a:pt x="333" y="494"/>
                        </a:lnTo>
                        <a:lnTo>
                          <a:pt x="334" y="493"/>
                        </a:lnTo>
                        <a:lnTo>
                          <a:pt x="334" y="491"/>
                        </a:lnTo>
                        <a:lnTo>
                          <a:pt x="334" y="489"/>
                        </a:lnTo>
                        <a:lnTo>
                          <a:pt x="334" y="487"/>
                        </a:lnTo>
                        <a:lnTo>
                          <a:pt x="333" y="486"/>
                        </a:lnTo>
                        <a:lnTo>
                          <a:pt x="330" y="485"/>
                        </a:lnTo>
                        <a:lnTo>
                          <a:pt x="329" y="483"/>
                        </a:lnTo>
                        <a:lnTo>
                          <a:pt x="327" y="481"/>
                        </a:lnTo>
                        <a:lnTo>
                          <a:pt x="327" y="477"/>
                        </a:lnTo>
                        <a:lnTo>
                          <a:pt x="327" y="474"/>
                        </a:lnTo>
                        <a:lnTo>
                          <a:pt x="327" y="471"/>
                        </a:lnTo>
                        <a:lnTo>
                          <a:pt x="327" y="471"/>
                        </a:lnTo>
                        <a:lnTo>
                          <a:pt x="327" y="470"/>
                        </a:lnTo>
                        <a:lnTo>
                          <a:pt x="326" y="470"/>
                        </a:lnTo>
                        <a:lnTo>
                          <a:pt x="326" y="470"/>
                        </a:lnTo>
                        <a:lnTo>
                          <a:pt x="323" y="470"/>
                        </a:lnTo>
                        <a:lnTo>
                          <a:pt x="317" y="471"/>
                        </a:lnTo>
                        <a:lnTo>
                          <a:pt x="313" y="470"/>
                        </a:lnTo>
                        <a:lnTo>
                          <a:pt x="309" y="469"/>
                        </a:lnTo>
                        <a:lnTo>
                          <a:pt x="308" y="466"/>
                        </a:lnTo>
                        <a:lnTo>
                          <a:pt x="308" y="465"/>
                        </a:lnTo>
                        <a:lnTo>
                          <a:pt x="308" y="462"/>
                        </a:lnTo>
                        <a:lnTo>
                          <a:pt x="305" y="462"/>
                        </a:lnTo>
                        <a:lnTo>
                          <a:pt x="302" y="462"/>
                        </a:lnTo>
                        <a:lnTo>
                          <a:pt x="300" y="461"/>
                        </a:lnTo>
                        <a:lnTo>
                          <a:pt x="298" y="459"/>
                        </a:lnTo>
                        <a:lnTo>
                          <a:pt x="297" y="457"/>
                        </a:lnTo>
                        <a:lnTo>
                          <a:pt x="296" y="454"/>
                        </a:lnTo>
                        <a:lnTo>
                          <a:pt x="296" y="453"/>
                        </a:lnTo>
                        <a:lnTo>
                          <a:pt x="296" y="454"/>
                        </a:lnTo>
                        <a:lnTo>
                          <a:pt x="293" y="455"/>
                        </a:lnTo>
                        <a:lnTo>
                          <a:pt x="290" y="457"/>
                        </a:lnTo>
                        <a:lnTo>
                          <a:pt x="286" y="457"/>
                        </a:lnTo>
                        <a:lnTo>
                          <a:pt x="285" y="457"/>
                        </a:lnTo>
                        <a:lnTo>
                          <a:pt x="282" y="457"/>
                        </a:lnTo>
                        <a:lnTo>
                          <a:pt x="281" y="454"/>
                        </a:lnTo>
                        <a:lnTo>
                          <a:pt x="280" y="451"/>
                        </a:lnTo>
                        <a:lnTo>
                          <a:pt x="278" y="450"/>
                        </a:lnTo>
                        <a:lnTo>
                          <a:pt x="277" y="449"/>
                        </a:lnTo>
                        <a:lnTo>
                          <a:pt x="277" y="449"/>
                        </a:lnTo>
                        <a:lnTo>
                          <a:pt x="277" y="449"/>
                        </a:lnTo>
                        <a:lnTo>
                          <a:pt x="274" y="449"/>
                        </a:lnTo>
                        <a:lnTo>
                          <a:pt x="274" y="449"/>
                        </a:lnTo>
                        <a:lnTo>
                          <a:pt x="273" y="449"/>
                        </a:lnTo>
                        <a:lnTo>
                          <a:pt x="269" y="447"/>
                        </a:lnTo>
                        <a:lnTo>
                          <a:pt x="265" y="446"/>
                        </a:lnTo>
                        <a:lnTo>
                          <a:pt x="262" y="442"/>
                        </a:lnTo>
                        <a:lnTo>
                          <a:pt x="262" y="442"/>
                        </a:lnTo>
                        <a:lnTo>
                          <a:pt x="261" y="442"/>
                        </a:lnTo>
                        <a:lnTo>
                          <a:pt x="260" y="442"/>
                        </a:lnTo>
                        <a:lnTo>
                          <a:pt x="257" y="442"/>
                        </a:lnTo>
                        <a:lnTo>
                          <a:pt x="254" y="441"/>
                        </a:lnTo>
                        <a:lnTo>
                          <a:pt x="254" y="438"/>
                        </a:lnTo>
                        <a:lnTo>
                          <a:pt x="253" y="437"/>
                        </a:lnTo>
                        <a:lnTo>
                          <a:pt x="250" y="438"/>
                        </a:lnTo>
                        <a:lnTo>
                          <a:pt x="248" y="439"/>
                        </a:lnTo>
                        <a:lnTo>
                          <a:pt x="245" y="442"/>
                        </a:lnTo>
                        <a:lnTo>
                          <a:pt x="241" y="443"/>
                        </a:lnTo>
                        <a:lnTo>
                          <a:pt x="240" y="445"/>
                        </a:lnTo>
                        <a:lnTo>
                          <a:pt x="236" y="447"/>
                        </a:lnTo>
                        <a:lnTo>
                          <a:pt x="232" y="447"/>
                        </a:lnTo>
                        <a:lnTo>
                          <a:pt x="229" y="447"/>
                        </a:lnTo>
                        <a:lnTo>
                          <a:pt x="225" y="443"/>
                        </a:lnTo>
                        <a:lnTo>
                          <a:pt x="224" y="441"/>
                        </a:lnTo>
                        <a:lnTo>
                          <a:pt x="221" y="438"/>
                        </a:lnTo>
                        <a:lnTo>
                          <a:pt x="218" y="435"/>
                        </a:lnTo>
                        <a:lnTo>
                          <a:pt x="217" y="433"/>
                        </a:lnTo>
                        <a:lnTo>
                          <a:pt x="217" y="433"/>
                        </a:lnTo>
                        <a:lnTo>
                          <a:pt x="216" y="433"/>
                        </a:lnTo>
                        <a:lnTo>
                          <a:pt x="216" y="433"/>
                        </a:lnTo>
                        <a:lnTo>
                          <a:pt x="216" y="434"/>
                        </a:lnTo>
                        <a:lnTo>
                          <a:pt x="214" y="437"/>
                        </a:lnTo>
                        <a:lnTo>
                          <a:pt x="213" y="438"/>
                        </a:lnTo>
                        <a:lnTo>
                          <a:pt x="210" y="438"/>
                        </a:lnTo>
                        <a:lnTo>
                          <a:pt x="209" y="438"/>
                        </a:lnTo>
                        <a:lnTo>
                          <a:pt x="206" y="437"/>
                        </a:lnTo>
                        <a:lnTo>
                          <a:pt x="204" y="435"/>
                        </a:lnTo>
                        <a:lnTo>
                          <a:pt x="201" y="433"/>
                        </a:lnTo>
                        <a:lnTo>
                          <a:pt x="198" y="432"/>
                        </a:lnTo>
                        <a:lnTo>
                          <a:pt x="196" y="430"/>
                        </a:lnTo>
                        <a:lnTo>
                          <a:pt x="194" y="429"/>
                        </a:lnTo>
                        <a:lnTo>
                          <a:pt x="193" y="428"/>
                        </a:lnTo>
                        <a:lnTo>
                          <a:pt x="192" y="426"/>
                        </a:lnTo>
                        <a:lnTo>
                          <a:pt x="189" y="425"/>
                        </a:lnTo>
                        <a:lnTo>
                          <a:pt x="188" y="421"/>
                        </a:lnTo>
                        <a:lnTo>
                          <a:pt x="187" y="418"/>
                        </a:lnTo>
                        <a:lnTo>
                          <a:pt x="185" y="417"/>
                        </a:lnTo>
                        <a:lnTo>
                          <a:pt x="183" y="416"/>
                        </a:lnTo>
                        <a:lnTo>
                          <a:pt x="181" y="414"/>
                        </a:lnTo>
                        <a:lnTo>
                          <a:pt x="180" y="413"/>
                        </a:lnTo>
                        <a:lnTo>
                          <a:pt x="177" y="410"/>
                        </a:lnTo>
                        <a:lnTo>
                          <a:pt x="175" y="408"/>
                        </a:lnTo>
                        <a:lnTo>
                          <a:pt x="172" y="404"/>
                        </a:lnTo>
                        <a:lnTo>
                          <a:pt x="171" y="400"/>
                        </a:lnTo>
                        <a:lnTo>
                          <a:pt x="169" y="396"/>
                        </a:lnTo>
                        <a:lnTo>
                          <a:pt x="169" y="393"/>
                        </a:lnTo>
                        <a:lnTo>
                          <a:pt x="171" y="389"/>
                        </a:lnTo>
                        <a:lnTo>
                          <a:pt x="173" y="385"/>
                        </a:lnTo>
                        <a:lnTo>
                          <a:pt x="176" y="382"/>
                        </a:lnTo>
                        <a:lnTo>
                          <a:pt x="177" y="381"/>
                        </a:lnTo>
                        <a:lnTo>
                          <a:pt x="179" y="381"/>
                        </a:lnTo>
                        <a:lnTo>
                          <a:pt x="180" y="381"/>
                        </a:lnTo>
                        <a:lnTo>
                          <a:pt x="179" y="380"/>
                        </a:lnTo>
                        <a:lnTo>
                          <a:pt x="176" y="377"/>
                        </a:lnTo>
                        <a:lnTo>
                          <a:pt x="173" y="374"/>
                        </a:lnTo>
                        <a:lnTo>
                          <a:pt x="173" y="372"/>
                        </a:lnTo>
                        <a:lnTo>
                          <a:pt x="173" y="368"/>
                        </a:lnTo>
                        <a:lnTo>
                          <a:pt x="175" y="362"/>
                        </a:lnTo>
                        <a:lnTo>
                          <a:pt x="175" y="362"/>
                        </a:lnTo>
                        <a:lnTo>
                          <a:pt x="176" y="358"/>
                        </a:lnTo>
                        <a:lnTo>
                          <a:pt x="177" y="356"/>
                        </a:lnTo>
                        <a:lnTo>
                          <a:pt x="179" y="353"/>
                        </a:lnTo>
                        <a:lnTo>
                          <a:pt x="180" y="352"/>
                        </a:lnTo>
                        <a:lnTo>
                          <a:pt x="181" y="349"/>
                        </a:lnTo>
                        <a:lnTo>
                          <a:pt x="181" y="348"/>
                        </a:lnTo>
                        <a:lnTo>
                          <a:pt x="180" y="345"/>
                        </a:lnTo>
                        <a:lnTo>
                          <a:pt x="180" y="342"/>
                        </a:lnTo>
                        <a:lnTo>
                          <a:pt x="179" y="340"/>
                        </a:lnTo>
                        <a:lnTo>
                          <a:pt x="179" y="337"/>
                        </a:lnTo>
                        <a:lnTo>
                          <a:pt x="179" y="332"/>
                        </a:lnTo>
                        <a:lnTo>
                          <a:pt x="179" y="324"/>
                        </a:lnTo>
                        <a:lnTo>
                          <a:pt x="181" y="318"/>
                        </a:lnTo>
                        <a:lnTo>
                          <a:pt x="181" y="318"/>
                        </a:lnTo>
                        <a:lnTo>
                          <a:pt x="183" y="316"/>
                        </a:lnTo>
                        <a:lnTo>
                          <a:pt x="184" y="314"/>
                        </a:lnTo>
                        <a:lnTo>
                          <a:pt x="185" y="313"/>
                        </a:lnTo>
                        <a:lnTo>
                          <a:pt x="184" y="312"/>
                        </a:lnTo>
                        <a:lnTo>
                          <a:pt x="184" y="310"/>
                        </a:lnTo>
                        <a:lnTo>
                          <a:pt x="183" y="310"/>
                        </a:lnTo>
                        <a:lnTo>
                          <a:pt x="180" y="312"/>
                        </a:lnTo>
                        <a:lnTo>
                          <a:pt x="177" y="310"/>
                        </a:lnTo>
                        <a:lnTo>
                          <a:pt x="176" y="310"/>
                        </a:lnTo>
                        <a:lnTo>
                          <a:pt x="175" y="309"/>
                        </a:lnTo>
                        <a:lnTo>
                          <a:pt x="173" y="306"/>
                        </a:lnTo>
                        <a:lnTo>
                          <a:pt x="172" y="305"/>
                        </a:lnTo>
                        <a:lnTo>
                          <a:pt x="172" y="302"/>
                        </a:lnTo>
                        <a:lnTo>
                          <a:pt x="172" y="301"/>
                        </a:lnTo>
                        <a:lnTo>
                          <a:pt x="172" y="301"/>
                        </a:lnTo>
                        <a:lnTo>
                          <a:pt x="171" y="301"/>
                        </a:lnTo>
                        <a:lnTo>
                          <a:pt x="169" y="302"/>
                        </a:lnTo>
                        <a:lnTo>
                          <a:pt x="167" y="305"/>
                        </a:lnTo>
                        <a:lnTo>
                          <a:pt x="164" y="306"/>
                        </a:lnTo>
                        <a:lnTo>
                          <a:pt x="163" y="308"/>
                        </a:lnTo>
                        <a:lnTo>
                          <a:pt x="161" y="308"/>
                        </a:lnTo>
                        <a:lnTo>
                          <a:pt x="160" y="308"/>
                        </a:lnTo>
                        <a:lnTo>
                          <a:pt x="159" y="306"/>
                        </a:lnTo>
                        <a:lnTo>
                          <a:pt x="157" y="304"/>
                        </a:lnTo>
                        <a:lnTo>
                          <a:pt x="157" y="301"/>
                        </a:lnTo>
                        <a:lnTo>
                          <a:pt x="157" y="298"/>
                        </a:lnTo>
                        <a:lnTo>
                          <a:pt x="159" y="297"/>
                        </a:lnTo>
                        <a:lnTo>
                          <a:pt x="156" y="297"/>
                        </a:lnTo>
                        <a:lnTo>
                          <a:pt x="153" y="296"/>
                        </a:lnTo>
                        <a:lnTo>
                          <a:pt x="153" y="293"/>
                        </a:lnTo>
                        <a:lnTo>
                          <a:pt x="155" y="293"/>
                        </a:lnTo>
                        <a:lnTo>
                          <a:pt x="155" y="290"/>
                        </a:lnTo>
                        <a:lnTo>
                          <a:pt x="156" y="286"/>
                        </a:lnTo>
                        <a:lnTo>
                          <a:pt x="156" y="284"/>
                        </a:lnTo>
                        <a:lnTo>
                          <a:pt x="156" y="280"/>
                        </a:lnTo>
                        <a:lnTo>
                          <a:pt x="156" y="277"/>
                        </a:lnTo>
                        <a:lnTo>
                          <a:pt x="157" y="275"/>
                        </a:lnTo>
                        <a:lnTo>
                          <a:pt x="157" y="272"/>
                        </a:lnTo>
                        <a:lnTo>
                          <a:pt x="160" y="271"/>
                        </a:lnTo>
                        <a:lnTo>
                          <a:pt x="163" y="269"/>
                        </a:lnTo>
                        <a:lnTo>
                          <a:pt x="164" y="268"/>
                        </a:lnTo>
                        <a:lnTo>
                          <a:pt x="165" y="268"/>
                        </a:lnTo>
                        <a:lnTo>
                          <a:pt x="165" y="265"/>
                        </a:lnTo>
                        <a:lnTo>
                          <a:pt x="167" y="263"/>
                        </a:lnTo>
                        <a:lnTo>
                          <a:pt x="165" y="260"/>
                        </a:lnTo>
                        <a:lnTo>
                          <a:pt x="164" y="256"/>
                        </a:lnTo>
                        <a:lnTo>
                          <a:pt x="163" y="251"/>
                        </a:lnTo>
                        <a:lnTo>
                          <a:pt x="160" y="248"/>
                        </a:lnTo>
                        <a:lnTo>
                          <a:pt x="160" y="245"/>
                        </a:lnTo>
                        <a:lnTo>
                          <a:pt x="160" y="243"/>
                        </a:lnTo>
                        <a:lnTo>
                          <a:pt x="160" y="240"/>
                        </a:lnTo>
                        <a:lnTo>
                          <a:pt x="161" y="239"/>
                        </a:lnTo>
                        <a:lnTo>
                          <a:pt x="161" y="237"/>
                        </a:lnTo>
                        <a:lnTo>
                          <a:pt x="160" y="236"/>
                        </a:lnTo>
                        <a:lnTo>
                          <a:pt x="160" y="233"/>
                        </a:lnTo>
                        <a:lnTo>
                          <a:pt x="160" y="229"/>
                        </a:lnTo>
                        <a:lnTo>
                          <a:pt x="161" y="227"/>
                        </a:lnTo>
                        <a:lnTo>
                          <a:pt x="167" y="223"/>
                        </a:lnTo>
                        <a:lnTo>
                          <a:pt x="167" y="223"/>
                        </a:lnTo>
                        <a:lnTo>
                          <a:pt x="167" y="221"/>
                        </a:lnTo>
                        <a:lnTo>
                          <a:pt x="167" y="219"/>
                        </a:lnTo>
                        <a:lnTo>
                          <a:pt x="165" y="216"/>
                        </a:lnTo>
                        <a:lnTo>
                          <a:pt x="164" y="213"/>
                        </a:lnTo>
                        <a:lnTo>
                          <a:pt x="163" y="211"/>
                        </a:lnTo>
                        <a:lnTo>
                          <a:pt x="161" y="209"/>
                        </a:lnTo>
                        <a:lnTo>
                          <a:pt x="159" y="207"/>
                        </a:lnTo>
                        <a:lnTo>
                          <a:pt x="157" y="205"/>
                        </a:lnTo>
                        <a:lnTo>
                          <a:pt x="156" y="207"/>
                        </a:lnTo>
                        <a:lnTo>
                          <a:pt x="156" y="208"/>
                        </a:lnTo>
                        <a:lnTo>
                          <a:pt x="155" y="209"/>
                        </a:lnTo>
                        <a:lnTo>
                          <a:pt x="152" y="211"/>
                        </a:lnTo>
                        <a:lnTo>
                          <a:pt x="151" y="211"/>
                        </a:lnTo>
                        <a:lnTo>
                          <a:pt x="148" y="211"/>
                        </a:lnTo>
                        <a:lnTo>
                          <a:pt x="147" y="209"/>
                        </a:lnTo>
                        <a:lnTo>
                          <a:pt x="145" y="207"/>
                        </a:lnTo>
                        <a:lnTo>
                          <a:pt x="145" y="205"/>
                        </a:lnTo>
                        <a:lnTo>
                          <a:pt x="145" y="204"/>
                        </a:lnTo>
                        <a:lnTo>
                          <a:pt x="144" y="205"/>
                        </a:lnTo>
                        <a:lnTo>
                          <a:pt x="143" y="205"/>
                        </a:lnTo>
                        <a:lnTo>
                          <a:pt x="141" y="205"/>
                        </a:lnTo>
                        <a:lnTo>
                          <a:pt x="139" y="204"/>
                        </a:lnTo>
                        <a:lnTo>
                          <a:pt x="136" y="204"/>
                        </a:lnTo>
                        <a:lnTo>
                          <a:pt x="133" y="204"/>
                        </a:lnTo>
                        <a:lnTo>
                          <a:pt x="131" y="203"/>
                        </a:lnTo>
                        <a:lnTo>
                          <a:pt x="129" y="204"/>
                        </a:lnTo>
                        <a:lnTo>
                          <a:pt x="129" y="204"/>
                        </a:lnTo>
                        <a:lnTo>
                          <a:pt x="127" y="204"/>
                        </a:lnTo>
                        <a:lnTo>
                          <a:pt x="123" y="204"/>
                        </a:lnTo>
                        <a:lnTo>
                          <a:pt x="119" y="204"/>
                        </a:lnTo>
                        <a:lnTo>
                          <a:pt x="115" y="203"/>
                        </a:lnTo>
                        <a:lnTo>
                          <a:pt x="111" y="201"/>
                        </a:lnTo>
                        <a:lnTo>
                          <a:pt x="104" y="199"/>
                        </a:lnTo>
                        <a:lnTo>
                          <a:pt x="101" y="197"/>
                        </a:lnTo>
                        <a:lnTo>
                          <a:pt x="99" y="196"/>
                        </a:lnTo>
                        <a:lnTo>
                          <a:pt x="96" y="195"/>
                        </a:lnTo>
                        <a:lnTo>
                          <a:pt x="96" y="192"/>
                        </a:lnTo>
                        <a:lnTo>
                          <a:pt x="96" y="189"/>
                        </a:lnTo>
                        <a:lnTo>
                          <a:pt x="96" y="187"/>
                        </a:lnTo>
                        <a:lnTo>
                          <a:pt x="97" y="184"/>
                        </a:lnTo>
                        <a:lnTo>
                          <a:pt x="97" y="184"/>
                        </a:lnTo>
                        <a:lnTo>
                          <a:pt x="95" y="185"/>
                        </a:lnTo>
                        <a:lnTo>
                          <a:pt x="92" y="185"/>
                        </a:lnTo>
                        <a:lnTo>
                          <a:pt x="89" y="185"/>
                        </a:lnTo>
                        <a:lnTo>
                          <a:pt x="88" y="183"/>
                        </a:lnTo>
                        <a:lnTo>
                          <a:pt x="87" y="180"/>
                        </a:lnTo>
                        <a:lnTo>
                          <a:pt x="85" y="179"/>
                        </a:lnTo>
                        <a:lnTo>
                          <a:pt x="85" y="177"/>
                        </a:lnTo>
                        <a:lnTo>
                          <a:pt x="84" y="176"/>
                        </a:lnTo>
                        <a:lnTo>
                          <a:pt x="83" y="176"/>
                        </a:lnTo>
                        <a:lnTo>
                          <a:pt x="83" y="176"/>
                        </a:lnTo>
                        <a:lnTo>
                          <a:pt x="81" y="176"/>
                        </a:lnTo>
                        <a:lnTo>
                          <a:pt x="80" y="177"/>
                        </a:lnTo>
                        <a:lnTo>
                          <a:pt x="77" y="179"/>
                        </a:lnTo>
                        <a:lnTo>
                          <a:pt x="75" y="179"/>
                        </a:lnTo>
                        <a:lnTo>
                          <a:pt x="73" y="179"/>
                        </a:lnTo>
                        <a:lnTo>
                          <a:pt x="72" y="179"/>
                        </a:lnTo>
                        <a:lnTo>
                          <a:pt x="71" y="177"/>
                        </a:lnTo>
                        <a:lnTo>
                          <a:pt x="71" y="175"/>
                        </a:lnTo>
                        <a:lnTo>
                          <a:pt x="69" y="173"/>
                        </a:lnTo>
                        <a:lnTo>
                          <a:pt x="69" y="172"/>
                        </a:lnTo>
                        <a:lnTo>
                          <a:pt x="69" y="172"/>
                        </a:lnTo>
                        <a:lnTo>
                          <a:pt x="68" y="172"/>
                        </a:lnTo>
                        <a:lnTo>
                          <a:pt x="68" y="172"/>
                        </a:lnTo>
                        <a:lnTo>
                          <a:pt x="64" y="171"/>
                        </a:lnTo>
                        <a:lnTo>
                          <a:pt x="63" y="169"/>
                        </a:lnTo>
                        <a:lnTo>
                          <a:pt x="63" y="167"/>
                        </a:lnTo>
                        <a:lnTo>
                          <a:pt x="63" y="164"/>
                        </a:lnTo>
                        <a:lnTo>
                          <a:pt x="64" y="163"/>
                        </a:lnTo>
                        <a:lnTo>
                          <a:pt x="64" y="163"/>
                        </a:lnTo>
                        <a:lnTo>
                          <a:pt x="63" y="163"/>
                        </a:lnTo>
                        <a:lnTo>
                          <a:pt x="62" y="163"/>
                        </a:lnTo>
                        <a:lnTo>
                          <a:pt x="62" y="163"/>
                        </a:lnTo>
                        <a:lnTo>
                          <a:pt x="60" y="163"/>
                        </a:lnTo>
                        <a:lnTo>
                          <a:pt x="58" y="163"/>
                        </a:lnTo>
                        <a:lnTo>
                          <a:pt x="55" y="163"/>
                        </a:lnTo>
                        <a:lnTo>
                          <a:pt x="52" y="163"/>
                        </a:lnTo>
                        <a:lnTo>
                          <a:pt x="50" y="163"/>
                        </a:lnTo>
                        <a:lnTo>
                          <a:pt x="47" y="161"/>
                        </a:lnTo>
                        <a:lnTo>
                          <a:pt x="43" y="160"/>
                        </a:lnTo>
                        <a:lnTo>
                          <a:pt x="42" y="159"/>
                        </a:lnTo>
                        <a:lnTo>
                          <a:pt x="38" y="157"/>
                        </a:lnTo>
                        <a:lnTo>
                          <a:pt x="35" y="156"/>
                        </a:lnTo>
                        <a:lnTo>
                          <a:pt x="32" y="155"/>
                        </a:lnTo>
                        <a:lnTo>
                          <a:pt x="28" y="156"/>
                        </a:lnTo>
                        <a:lnTo>
                          <a:pt x="26" y="157"/>
                        </a:lnTo>
                        <a:lnTo>
                          <a:pt x="23" y="159"/>
                        </a:lnTo>
                        <a:lnTo>
                          <a:pt x="20" y="159"/>
                        </a:lnTo>
                        <a:lnTo>
                          <a:pt x="18" y="160"/>
                        </a:lnTo>
                        <a:lnTo>
                          <a:pt x="15" y="159"/>
                        </a:lnTo>
                        <a:lnTo>
                          <a:pt x="12" y="157"/>
                        </a:lnTo>
                        <a:lnTo>
                          <a:pt x="10" y="155"/>
                        </a:lnTo>
                        <a:lnTo>
                          <a:pt x="6" y="151"/>
                        </a:lnTo>
                        <a:lnTo>
                          <a:pt x="4" y="148"/>
                        </a:lnTo>
                        <a:lnTo>
                          <a:pt x="3" y="145"/>
                        </a:lnTo>
                        <a:lnTo>
                          <a:pt x="3" y="144"/>
                        </a:lnTo>
                        <a:lnTo>
                          <a:pt x="3" y="143"/>
                        </a:lnTo>
                        <a:lnTo>
                          <a:pt x="3" y="141"/>
                        </a:lnTo>
                        <a:lnTo>
                          <a:pt x="0" y="140"/>
                        </a:lnTo>
                        <a:lnTo>
                          <a:pt x="6" y="139"/>
                        </a:lnTo>
                        <a:lnTo>
                          <a:pt x="6" y="139"/>
                        </a:lnTo>
                        <a:lnTo>
                          <a:pt x="7" y="139"/>
                        </a:lnTo>
                        <a:lnTo>
                          <a:pt x="7" y="139"/>
                        </a:lnTo>
                        <a:lnTo>
                          <a:pt x="20" y="139"/>
                        </a:lnTo>
                        <a:lnTo>
                          <a:pt x="22" y="139"/>
                        </a:lnTo>
                        <a:lnTo>
                          <a:pt x="23" y="139"/>
                        </a:lnTo>
                        <a:lnTo>
                          <a:pt x="23" y="137"/>
                        </a:lnTo>
                        <a:lnTo>
                          <a:pt x="23" y="136"/>
                        </a:lnTo>
                        <a:lnTo>
                          <a:pt x="24" y="135"/>
                        </a:lnTo>
                        <a:lnTo>
                          <a:pt x="26" y="133"/>
                        </a:lnTo>
                        <a:lnTo>
                          <a:pt x="28" y="132"/>
                        </a:lnTo>
                        <a:lnTo>
                          <a:pt x="32" y="132"/>
                        </a:lnTo>
                        <a:lnTo>
                          <a:pt x="35" y="132"/>
                        </a:lnTo>
                        <a:lnTo>
                          <a:pt x="40" y="133"/>
                        </a:lnTo>
                        <a:lnTo>
                          <a:pt x="44" y="136"/>
                        </a:lnTo>
                        <a:lnTo>
                          <a:pt x="46" y="136"/>
                        </a:lnTo>
                        <a:lnTo>
                          <a:pt x="47" y="136"/>
                        </a:lnTo>
                        <a:lnTo>
                          <a:pt x="47" y="135"/>
                        </a:lnTo>
                        <a:lnTo>
                          <a:pt x="47" y="133"/>
                        </a:lnTo>
                        <a:lnTo>
                          <a:pt x="48" y="131"/>
                        </a:lnTo>
                        <a:lnTo>
                          <a:pt x="48" y="129"/>
                        </a:lnTo>
                        <a:lnTo>
                          <a:pt x="48" y="128"/>
                        </a:lnTo>
                        <a:lnTo>
                          <a:pt x="47" y="127"/>
                        </a:lnTo>
                        <a:lnTo>
                          <a:pt x="47" y="124"/>
                        </a:lnTo>
                        <a:lnTo>
                          <a:pt x="46" y="123"/>
                        </a:lnTo>
                        <a:lnTo>
                          <a:pt x="47" y="120"/>
                        </a:lnTo>
                        <a:lnTo>
                          <a:pt x="48" y="118"/>
                        </a:lnTo>
                        <a:lnTo>
                          <a:pt x="51" y="112"/>
                        </a:lnTo>
                        <a:lnTo>
                          <a:pt x="55" y="110"/>
                        </a:lnTo>
                        <a:lnTo>
                          <a:pt x="59" y="107"/>
                        </a:lnTo>
                        <a:lnTo>
                          <a:pt x="60" y="106"/>
                        </a:lnTo>
                        <a:lnTo>
                          <a:pt x="63" y="103"/>
                        </a:lnTo>
                        <a:lnTo>
                          <a:pt x="66" y="102"/>
                        </a:lnTo>
                        <a:lnTo>
                          <a:pt x="68" y="102"/>
                        </a:lnTo>
                        <a:lnTo>
                          <a:pt x="72" y="102"/>
                        </a:lnTo>
                        <a:lnTo>
                          <a:pt x="76" y="104"/>
                        </a:lnTo>
                        <a:lnTo>
                          <a:pt x="79" y="106"/>
                        </a:lnTo>
                        <a:lnTo>
                          <a:pt x="81" y="107"/>
                        </a:lnTo>
                        <a:lnTo>
                          <a:pt x="84" y="107"/>
                        </a:lnTo>
                        <a:lnTo>
                          <a:pt x="84" y="107"/>
                        </a:lnTo>
                        <a:lnTo>
                          <a:pt x="89" y="106"/>
                        </a:lnTo>
                        <a:lnTo>
                          <a:pt x="91" y="104"/>
                        </a:lnTo>
                        <a:lnTo>
                          <a:pt x="92" y="103"/>
                        </a:lnTo>
                        <a:lnTo>
                          <a:pt x="95" y="100"/>
                        </a:lnTo>
                        <a:lnTo>
                          <a:pt x="97" y="98"/>
                        </a:lnTo>
                        <a:lnTo>
                          <a:pt x="99" y="98"/>
                        </a:lnTo>
                        <a:lnTo>
                          <a:pt x="100" y="95"/>
                        </a:lnTo>
                        <a:lnTo>
                          <a:pt x="103" y="94"/>
                        </a:lnTo>
                        <a:lnTo>
                          <a:pt x="105" y="92"/>
                        </a:lnTo>
                        <a:lnTo>
                          <a:pt x="107" y="91"/>
                        </a:lnTo>
                        <a:lnTo>
                          <a:pt x="109" y="90"/>
                        </a:lnTo>
                        <a:lnTo>
                          <a:pt x="111" y="91"/>
                        </a:lnTo>
                        <a:lnTo>
                          <a:pt x="113" y="91"/>
                        </a:lnTo>
                        <a:lnTo>
                          <a:pt x="113" y="91"/>
                        </a:lnTo>
                        <a:lnTo>
                          <a:pt x="115" y="91"/>
                        </a:lnTo>
                        <a:lnTo>
                          <a:pt x="115" y="91"/>
                        </a:lnTo>
                        <a:lnTo>
                          <a:pt x="115" y="90"/>
                        </a:lnTo>
                        <a:lnTo>
                          <a:pt x="116" y="87"/>
                        </a:lnTo>
                        <a:lnTo>
                          <a:pt x="117" y="86"/>
                        </a:lnTo>
                        <a:lnTo>
                          <a:pt x="121" y="86"/>
                        </a:lnTo>
                        <a:lnTo>
                          <a:pt x="121" y="84"/>
                        </a:lnTo>
                        <a:lnTo>
                          <a:pt x="123" y="83"/>
                        </a:lnTo>
                        <a:lnTo>
                          <a:pt x="123" y="80"/>
                        </a:lnTo>
                        <a:lnTo>
                          <a:pt x="123" y="78"/>
                        </a:lnTo>
                        <a:lnTo>
                          <a:pt x="123" y="75"/>
                        </a:lnTo>
                        <a:lnTo>
                          <a:pt x="125" y="75"/>
                        </a:lnTo>
                        <a:lnTo>
                          <a:pt x="125" y="75"/>
                        </a:lnTo>
                        <a:lnTo>
                          <a:pt x="127" y="74"/>
                        </a:lnTo>
                        <a:lnTo>
                          <a:pt x="128" y="74"/>
                        </a:lnTo>
                        <a:lnTo>
                          <a:pt x="128" y="72"/>
                        </a:lnTo>
                        <a:lnTo>
                          <a:pt x="129" y="71"/>
                        </a:lnTo>
                        <a:lnTo>
                          <a:pt x="129" y="70"/>
                        </a:lnTo>
                        <a:lnTo>
                          <a:pt x="131" y="68"/>
                        </a:lnTo>
                        <a:lnTo>
                          <a:pt x="132" y="67"/>
                        </a:lnTo>
                        <a:lnTo>
                          <a:pt x="135" y="68"/>
                        </a:lnTo>
                        <a:lnTo>
                          <a:pt x="136" y="70"/>
                        </a:lnTo>
                        <a:lnTo>
                          <a:pt x="137" y="72"/>
                        </a:lnTo>
                        <a:lnTo>
                          <a:pt x="139" y="72"/>
                        </a:lnTo>
                        <a:lnTo>
                          <a:pt x="140" y="74"/>
                        </a:lnTo>
                        <a:lnTo>
                          <a:pt x="140" y="74"/>
                        </a:lnTo>
                        <a:lnTo>
                          <a:pt x="141" y="72"/>
                        </a:lnTo>
                        <a:lnTo>
                          <a:pt x="144" y="71"/>
                        </a:lnTo>
                        <a:lnTo>
                          <a:pt x="145" y="71"/>
                        </a:lnTo>
                        <a:lnTo>
                          <a:pt x="148" y="70"/>
                        </a:lnTo>
                        <a:lnTo>
                          <a:pt x="151" y="68"/>
                        </a:lnTo>
                        <a:lnTo>
                          <a:pt x="155" y="67"/>
                        </a:lnTo>
                        <a:lnTo>
                          <a:pt x="156" y="68"/>
                        </a:lnTo>
                        <a:lnTo>
                          <a:pt x="159" y="68"/>
                        </a:lnTo>
                        <a:lnTo>
                          <a:pt x="160" y="70"/>
                        </a:lnTo>
                        <a:lnTo>
                          <a:pt x="161" y="72"/>
                        </a:lnTo>
                        <a:lnTo>
                          <a:pt x="163" y="72"/>
                        </a:lnTo>
                        <a:lnTo>
                          <a:pt x="163" y="74"/>
                        </a:lnTo>
                        <a:lnTo>
                          <a:pt x="165" y="74"/>
                        </a:lnTo>
                        <a:lnTo>
                          <a:pt x="168" y="74"/>
                        </a:lnTo>
                        <a:lnTo>
                          <a:pt x="169" y="75"/>
                        </a:lnTo>
                        <a:lnTo>
                          <a:pt x="173" y="75"/>
                        </a:lnTo>
                        <a:lnTo>
                          <a:pt x="176" y="76"/>
                        </a:lnTo>
                        <a:lnTo>
                          <a:pt x="180" y="78"/>
                        </a:lnTo>
                        <a:lnTo>
                          <a:pt x="183" y="80"/>
                        </a:lnTo>
                        <a:lnTo>
                          <a:pt x="187" y="83"/>
                        </a:lnTo>
                        <a:lnTo>
                          <a:pt x="189" y="86"/>
                        </a:lnTo>
                        <a:lnTo>
                          <a:pt x="190" y="87"/>
                        </a:lnTo>
                        <a:lnTo>
                          <a:pt x="192" y="88"/>
                        </a:lnTo>
                        <a:lnTo>
                          <a:pt x="193" y="91"/>
                        </a:lnTo>
                        <a:lnTo>
                          <a:pt x="194" y="92"/>
                        </a:lnTo>
                        <a:lnTo>
                          <a:pt x="196" y="94"/>
                        </a:lnTo>
                        <a:lnTo>
                          <a:pt x="197" y="95"/>
                        </a:lnTo>
                        <a:lnTo>
                          <a:pt x="198" y="95"/>
                        </a:lnTo>
                        <a:lnTo>
                          <a:pt x="202" y="92"/>
                        </a:lnTo>
                        <a:lnTo>
                          <a:pt x="206" y="91"/>
                        </a:lnTo>
                        <a:lnTo>
                          <a:pt x="210" y="91"/>
                        </a:lnTo>
                        <a:lnTo>
                          <a:pt x="213" y="91"/>
                        </a:lnTo>
                        <a:lnTo>
                          <a:pt x="216" y="92"/>
                        </a:lnTo>
                        <a:lnTo>
                          <a:pt x="218" y="94"/>
                        </a:lnTo>
                        <a:lnTo>
                          <a:pt x="220" y="94"/>
                        </a:lnTo>
                        <a:lnTo>
                          <a:pt x="221" y="94"/>
                        </a:lnTo>
                        <a:lnTo>
                          <a:pt x="222" y="92"/>
                        </a:lnTo>
                        <a:lnTo>
                          <a:pt x="228" y="91"/>
                        </a:lnTo>
                        <a:lnTo>
                          <a:pt x="230" y="92"/>
                        </a:lnTo>
                        <a:lnTo>
                          <a:pt x="233" y="94"/>
                        </a:lnTo>
                        <a:lnTo>
                          <a:pt x="234" y="96"/>
                        </a:lnTo>
                        <a:lnTo>
                          <a:pt x="234" y="99"/>
                        </a:lnTo>
                        <a:lnTo>
                          <a:pt x="234" y="100"/>
                        </a:lnTo>
                        <a:lnTo>
                          <a:pt x="234" y="100"/>
                        </a:lnTo>
                        <a:lnTo>
                          <a:pt x="236" y="102"/>
                        </a:lnTo>
                        <a:lnTo>
                          <a:pt x="238" y="100"/>
                        </a:lnTo>
                        <a:lnTo>
                          <a:pt x="240" y="100"/>
                        </a:lnTo>
                        <a:lnTo>
                          <a:pt x="242" y="100"/>
                        </a:lnTo>
                        <a:lnTo>
                          <a:pt x="244" y="102"/>
                        </a:lnTo>
                        <a:lnTo>
                          <a:pt x="245" y="103"/>
                        </a:lnTo>
                        <a:lnTo>
                          <a:pt x="246" y="106"/>
                        </a:lnTo>
                        <a:lnTo>
                          <a:pt x="248" y="107"/>
                        </a:lnTo>
                        <a:lnTo>
                          <a:pt x="249" y="108"/>
                        </a:lnTo>
                        <a:lnTo>
                          <a:pt x="250" y="108"/>
                        </a:lnTo>
                        <a:lnTo>
                          <a:pt x="252" y="110"/>
                        </a:lnTo>
                        <a:lnTo>
                          <a:pt x="253" y="110"/>
                        </a:lnTo>
                        <a:lnTo>
                          <a:pt x="254" y="110"/>
                        </a:lnTo>
                        <a:lnTo>
                          <a:pt x="256" y="110"/>
                        </a:lnTo>
                        <a:lnTo>
                          <a:pt x="258" y="108"/>
                        </a:lnTo>
                        <a:lnTo>
                          <a:pt x="262" y="108"/>
                        </a:lnTo>
                        <a:lnTo>
                          <a:pt x="264" y="108"/>
                        </a:lnTo>
                        <a:lnTo>
                          <a:pt x="265" y="107"/>
                        </a:lnTo>
                        <a:lnTo>
                          <a:pt x="266" y="107"/>
                        </a:lnTo>
                        <a:lnTo>
                          <a:pt x="266" y="108"/>
                        </a:lnTo>
                        <a:lnTo>
                          <a:pt x="269" y="110"/>
                        </a:lnTo>
                        <a:lnTo>
                          <a:pt x="270" y="110"/>
                        </a:lnTo>
                        <a:lnTo>
                          <a:pt x="273" y="110"/>
                        </a:lnTo>
                        <a:lnTo>
                          <a:pt x="276" y="108"/>
                        </a:lnTo>
                        <a:lnTo>
                          <a:pt x="277" y="107"/>
                        </a:lnTo>
                        <a:lnTo>
                          <a:pt x="280" y="104"/>
                        </a:lnTo>
                        <a:lnTo>
                          <a:pt x="281" y="104"/>
                        </a:lnTo>
                        <a:lnTo>
                          <a:pt x="284" y="104"/>
                        </a:lnTo>
                        <a:lnTo>
                          <a:pt x="285" y="107"/>
                        </a:lnTo>
                        <a:lnTo>
                          <a:pt x="285" y="108"/>
                        </a:lnTo>
                        <a:lnTo>
                          <a:pt x="284" y="111"/>
                        </a:lnTo>
                        <a:lnTo>
                          <a:pt x="284" y="112"/>
                        </a:lnTo>
                        <a:lnTo>
                          <a:pt x="284" y="114"/>
                        </a:lnTo>
                        <a:lnTo>
                          <a:pt x="286" y="114"/>
                        </a:lnTo>
                        <a:lnTo>
                          <a:pt x="286" y="114"/>
                        </a:lnTo>
                        <a:lnTo>
                          <a:pt x="288" y="112"/>
                        </a:lnTo>
                        <a:lnTo>
                          <a:pt x="289" y="110"/>
                        </a:lnTo>
                        <a:lnTo>
                          <a:pt x="292" y="108"/>
                        </a:lnTo>
                        <a:lnTo>
                          <a:pt x="293" y="107"/>
                        </a:lnTo>
                        <a:lnTo>
                          <a:pt x="294" y="106"/>
                        </a:lnTo>
                        <a:lnTo>
                          <a:pt x="296" y="104"/>
                        </a:lnTo>
                        <a:lnTo>
                          <a:pt x="297" y="104"/>
                        </a:lnTo>
                        <a:lnTo>
                          <a:pt x="298" y="103"/>
                        </a:lnTo>
                        <a:lnTo>
                          <a:pt x="300" y="102"/>
                        </a:lnTo>
                        <a:lnTo>
                          <a:pt x="301" y="100"/>
                        </a:lnTo>
                        <a:lnTo>
                          <a:pt x="301" y="99"/>
                        </a:lnTo>
                        <a:lnTo>
                          <a:pt x="302" y="98"/>
                        </a:lnTo>
                        <a:lnTo>
                          <a:pt x="304" y="95"/>
                        </a:lnTo>
                        <a:lnTo>
                          <a:pt x="304" y="94"/>
                        </a:lnTo>
                        <a:lnTo>
                          <a:pt x="306" y="92"/>
                        </a:lnTo>
                        <a:lnTo>
                          <a:pt x="308" y="90"/>
                        </a:lnTo>
                        <a:lnTo>
                          <a:pt x="310" y="88"/>
                        </a:lnTo>
                        <a:lnTo>
                          <a:pt x="313" y="87"/>
                        </a:lnTo>
                        <a:lnTo>
                          <a:pt x="314" y="88"/>
                        </a:lnTo>
                        <a:lnTo>
                          <a:pt x="315" y="88"/>
                        </a:lnTo>
                        <a:lnTo>
                          <a:pt x="318" y="91"/>
                        </a:lnTo>
                        <a:lnTo>
                          <a:pt x="319" y="94"/>
                        </a:lnTo>
                        <a:lnTo>
                          <a:pt x="319" y="95"/>
                        </a:lnTo>
                        <a:lnTo>
                          <a:pt x="321" y="96"/>
                        </a:lnTo>
                        <a:lnTo>
                          <a:pt x="322" y="96"/>
                        </a:lnTo>
                        <a:lnTo>
                          <a:pt x="322" y="96"/>
                        </a:lnTo>
                        <a:lnTo>
                          <a:pt x="323" y="96"/>
                        </a:lnTo>
                        <a:lnTo>
                          <a:pt x="323" y="96"/>
                        </a:lnTo>
                        <a:lnTo>
                          <a:pt x="323" y="95"/>
                        </a:lnTo>
                        <a:lnTo>
                          <a:pt x="323" y="92"/>
                        </a:lnTo>
                        <a:lnTo>
                          <a:pt x="325" y="88"/>
                        </a:lnTo>
                        <a:lnTo>
                          <a:pt x="326" y="86"/>
                        </a:lnTo>
                        <a:lnTo>
                          <a:pt x="327" y="84"/>
                        </a:lnTo>
                        <a:lnTo>
                          <a:pt x="331" y="82"/>
                        </a:lnTo>
                        <a:lnTo>
                          <a:pt x="335" y="80"/>
                        </a:lnTo>
                        <a:lnTo>
                          <a:pt x="338" y="79"/>
                        </a:lnTo>
                        <a:lnTo>
                          <a:pt x="341" y="78"/>
                        </a:lnTo>
                        <a:lnTo>
                          <a:pt x="343" y="79"/>
                        </a:lnTo>
                        <a:lnTo>
                          <a:pt x="345" y="80"/>
                        </a:lnTo>
                        <a:lnTo>
                          <a:pt x="346" y="83"/>
                        </a:lnTo>
                        <a:lnTo>
                          <a:pt x="347" y="86"/>
                        </a:lnTo>
                        <a:lnTo>
                          <a:pt x="349" y="86"/>
                        </a:lnTo>
                        <a:lnTo>
                          <a:pt x="349" y="87"/>
                        </a:lnTo>
                        <a:lnTo>
                          <a:pt x="350" y="88"/>
                        </a:lnTo>
                        <a:lnTo>
                          <a:pt x="350" y="88"/>
                        </a:lnTo>
                        <a:lnTo>
                          <a:pt x="351" y="87"/>
                        </a:lnTo>
                        <a:lnTo>
                          <a:pt x="351" y="86"/>
                        </a:lnTo>
                        <a:lnTo>
                          <a:pt x="353" y="83"/>
                        </a:lnTo>
                        <a:lnTo>
                          <a:pt x="354" y="80"/>
                        </a:lnTo>
                        <a:lnTo>
                          <a:pt x="354" y="78"/>
                        </a:lnTo>
                        <a:lnTo>
                          <a:pt x="354" y="76"/>
                        </a:lnTo>
                        <a:lnTo>
                          <a:pt x="355" y="75"/>
                        </a:lnTo>
                        <a:lnTo>
                          <a:pt x="357" y="74"/>
                        </a:lnTo>
                        <a:lnTo>
                          <a:pt x="359" y="74"/>
                        </a:lnTo>
                        <a:lnTo>
                          <a:pt x="361" y="74"/>
                        </a:lnTo>
                        <a:lnTo>
                          <a:pt x="363" y="74"/>
                        </a:lnTo>
                        <a:lnTo>
                          <a:pt x="363" y="74"/>
                        </a:lnTo>
                        <a:lnTo>
                          <a:pt x="365" y="74"/>
                        </a:lnTo>
                        <a:lnTo>
                          <a:pt x="365" y="72"/>
                        </a:lnTo>
                        <a:lnTo>
                          <a:pt x="366" y="68"/>
                        </a:lnTo>
                        <a:lnTo>
                          <a:pt x="367" y="66"/>
                        </a:lnTo>
                        <a:lnTo>
                          <a:pt x="369" y="63"/>
                        </a:lnTo>
                        <a:lnTo>
                          <a:pt x="369" y="60"/>
                        </a:lnTo>
                        <a:lnTo>
                          <a:pt x="369" y="58"/>
                        </a:lnTo>
                        <a:lnTo>
                          <a:pt x="369" y="54"/>
                        </a:lnTo>
                        <a:lnTo>
                          <a:pt x="369" y="51"/>
                        </a:lnTo>
                        <a:lnTo>
                          <a:pt x="370" y="48"/>
                        </a:lnTo>
                        <a:lnTo>
                          <a:pt x="373" y="46"/>
                        </a:lnTo>
                        <a:lnTo>
                          <a:pt x="375" y="43"/>
                        </a:lnTo>
                        <a:lnTo>
                          <a:pt x="377" y="40"/>
                        </a:lnTo>
                        <a:lnTo>
                          <a:pt x="381" y="39"/>
                        </a:lnTo>
                        <a:lnTo>
                          <a:pt x="382" y="39"/>
                        </a:lnTo>
                        <a:lnTo>
                          <a:pt x="382" y="38"/>
                        </a:lnTo>
                        <a:lnTo>
                          <a:pt x="383" y="36"/>
                        </a:lnTo>
                        <a:lnTo>
                          <a:pt x="385" y="35"/>
                        </a:lnTo>
                        <a:lnTo>
                          <a:pt x="386" y="32"/>
                        </a:lnTo>
                        <a:lnTo>
                          <a:pt x="387" y="30"/>
                        </a:lnTo>
                        <a:lnTo>
                          <a:pt x="390" y="27"/>
                        </a:lnTo>
                        <a:lnTo>
                          <a:pt x="393" y="24"/>
                        </a:lnTo>
                        <a:lnTo>
                          <a:pt x="394" y="23"/>
                        </a:lnTo>
                        <a:lnTo>
                          <a:pt x="397" y="23"/>
                        </a:lnTo>
                        <a:lnTo>
                          <a:pt x="399" y="22"/>
                        </a:lnTo>
                        <a:lnTo>
                          <a:pt x="401" y="22"/>
                        </a:lnTo>
                        <a:lnTo>
                          <a:pt x="402" y="22"/>
                        </a:lnTo>
                        <a:lnTo>
                          <a:pt x="406" y="22"/>
                        </a:lnTo>
                        <a:lnTo>
                          <a:pt x="409" y="20"/>
                        </a:lnTo>
                        <a:lnTo>
                          <a:pt x="410" y="19"/>
                        </a:lnTo>
                        <a:lnTo>
                          <a:pt x="409" y="19"/>
                        </a:lnTo>
                        <a:lnTo>
                          <a:pt x="406" y="16"/>
                        </a:lnTo>
                        <a:lnTo>
                          <a:pt x="405" y="14"/>
                        </a:lnTo>
                        <a:lnTo>
                          <a:pt x="403" y="11"/>
                        </a:lnTo>
                        <a:lnTo>
                          <a:pt x="403" y="7"/>
                        </a:lnTo>
                        <a:lnTo>
                          <a:pt x="405" y="4"/>
                        </a:lnTo>
                        <a:lnTo>
                          <a:pt x="406" y="2"/>
                        </a:lnTo>
                        <a:lnTo>
                          <a:pt x="407" y="0"/>
                        </a:lnTo>
                        <a:lnTo>
                          <a:pt x="410"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3" name="Freeform 631">
                    <a:extLst>
                      <a:ext uri="{FF2B5EF4-FFF2-40B4-BE49-F238E27FC236}">
                        <a16:creationId xmlns:a16="http://schemas.microsoft.com/office/drawing/2014/main" id="{0A529049-AC5F-D4FD-16C8-A46118CABDD8}"/>
                      </a:ext>
                    </a:extLst>
                  </p:cNvPr>
                  <p:cNvSpPr>
                    <a:spLocks noEditPoints="1"/>
                  </p:cNvSpPr>
                  <p:nvPr/>
                </p:nvSpPr>
                <p:spPr bwMode="auto">
                  <a:xfrm>
                    <a:off x="-490103" y="8628934"/>
                    <a:ext cx="6110394" cy="7058178"/>
                  </a:xfrm>
                  <a:custGeom>
                    <a:avLst/>
                    <a:gdLst>
                      <a:gd name="T0" fmla="*/ 363 w 548"/>
                      <a:gd name="T1" fmla="*/ 4 h 633"/>
                      <a:gd name="T2" fmla="*/ 350 w 548"/>
                      <a:gd name="T3" fmla="*/ 28 h 633"/>
                      <a:gd name="T4" fmla="*/ 295 w 548"/>
                      <a:gd name="T5" fmla="*/ 64 h 633"/>
                      <a:gd name="T6" fmla="*/ 265 w 548"/>
                      <a:gd name="T7" fmla="*/ 96 h 633"/>
                      <a:gd name="T8" fmla="*/ 245 w 548"/>
                      <a:gd name="T9" fmla="*/ 77 h 633"/>
                      <a:gd name="T10" fmla="*/ 202 w 548"/>
                      <a:gd name="T11" fmla="*/ 76 h 633"/>
                      <a:gd name="T12" fmla="*/ 182 w 548"/>
                      <a:gd name="T13" fmla="*/ 100 h 633"/>
                      <a:gd name="T14" fmla="*/ 169 w 548"/>
                      <a:gd name="T15" fmla="*/ 154 h 633"/>
                      <a:gd name="T16" fmla="*/ 124 w 548"/>
                      <a:gd name="T17" fmla="*/ 244 h 633"/>
                      <a:gd name="T18" fmla="*/ 49 w 548"/>
                      <a:gd name="T19" fmla="*/ 370 h 633"/>
                      <a:gd name="T20" fmla="*/ 20 w 548"/>
                      <a:gd name="T21" fmla="*/ 506 h 633"/>
                      <a:gd name="T22" fmla="*/ 9 w 548"/>
                      <a:gd name="T23" fmla="*/ 590 h 633"/>
                      <a:gd name="T24" fmla="*/ 56 w 548"/>
                      <a:gd name="T25" fmla="*/ 608 h 633"/>
                      <a:gd name="T26" fmla="*/ 176 w 548"/>
                      <a:gd name="T27" fmla="*/ 608 h 633"/>
                      <a:gd name="T28" fmla="*/ 194 w 548"/>
                      <a:gd name="T29" fmla="*/ 580 h 633"/>
                      <a:gd name="T30" fmla="*/ 201 w 548"/>
                      <a:gd name="T31" fmla="*/ 548 h 633"/>
                      <a:gd name="T32" fmla="*/ 224 w 548"/>
                      <a:gd name="T33" fmla="*/ 578 h 633"/>
                      <a:gd name="T34" fmla="*/ 263 w 548"/>
                      <a:gd name="T35" fmla="*/ 587 h 633"/>
                      <a:gd name="T36" fmla="*/ 400 w 548"/>
                      <a:gd name="T37" fmla="*/ 624 h 633"/>
                      <a:gd name="T38" fmla="*/ 427 w 548"/>
                      <a:gd name="T39" fmla="*/ 587 h 633"/>
                      <a:gd name="T40" fmla="*/ 477 w 548"/>
                      <a:gd name="T41" fmla="*/ 546 h 633"/>
                      <a:gd name="T42" fmla="*/ 475 w 548"/>
                      <a:gd name="T43" fmla="*/ 442 h 633"/>
                      <a:gd name="T44" fmla="*/ 481 w 548"/>
                      <a:gd name="T45" fmla="*/ 365 h 633"/>
                      <a:gd name="T46" fmla="*/ 511 w 548"/>
                      <a:gd name="T47" fmla="*/ 326 h 633"/>
                      <a:gd name="T48" fmla="*/ 537 w 548"/>
                      <a:gd name="T49" fmla="*/ 307 h 633"/>
                      <a:gd name="T50" fmla="*/ 539 w 548"/>
                      <a:gd name="T51" fmla="*/ 248 h 633"/>
                      <a:gd name="T52" fmla="*/ 488 w 548"/>
                      <a:gd name="T53" fmla="*/ 169 h 633"/>
                      <a:gd name="T54" fmla="*/ 476 w 548"/>
                      <a:gd name="T55" fmla="*/ 97 h 633"/>
                      <a:gd name="T56" fmla="*/ 440 w 548"/>
                      <a:gd name="T57" fmla="*/ 69 h 633"/>
                      <a:gd name="T58" fmla="*/ 423 w 548"/>
                      <a:gd name="T59" fmla="*/ 28 h 633"/>
                      <a:gd name="T60" fmla="*/ 390 w 548"/>
                      <a:gd name="T61" fmla="*/ 9 h 633"/>
                      <a:gd name="T62" fmla="*/ 412 w 548"/>
                      <a:gd name="T63" fmla="*/ 20 h 633"/>
                      <a:gd name="T64" fmla="*/ 438 w 548"/>
                      <a:gd name="T65" fmla="*/ 55 h 633"/>
                      <a:gd name="T66" fmla="*/ 473 w 548"/>
                      <a:gd name="T67" fmla="*/ 77 h 633"/>
                      <a:gd name="T68" fmla="*/ 483 w 548"/>
                      <a:gd name="T69" fmla="*/ 141 h 633"/>
                      <a:gd name="T70" fmla="*/ 507 w 548"/>
                      <a:gd name="T71" fmla="*/ 204 h 633"/>
                      <a:gd name="T72" fmla="*/ 539 w 548"/>
                      <a:gd name="T73" fmla="*/ 310 h 633"/>
                      <a:gd name="T74" fmla="*/ 513 w 548"/>
                      <a:gd name="T75" fmla="*/ 326 h 633"/>
                      <a:gd name="T76" fmla="*/ 485 w 548"/>
                      <a:gd name="T77" fmla="*/ 369 h 633"/>
                      <a:gd name="T78" fmla="*/ 477 w 548"/>
                      <a:gd name="T79" fmla="*/ 442 h 633"/>
                      <a:gd name="T80" fmla="*/ 483 w 548"/>
                      <a:gd name="T81" fmla="*/ 546 h 633"/>
                      <a:gd name="T82" fmla="*/ 444 w 548"/>
                      <a:gd name="T83" fmla="*/ 588 h 633"/>
                      <a:gd name="T84" fmla="*/ 412 w 548"/>
                      <a:gd name="T85" fmla="*/ 628 h 633"/>
                      <a:gd name="T86" fmla="*/ 287 w 548"/>
                      <a:gd name="T87" fmla="*/ 584 h 633"/>
                      <a:gd name="T88" fmla="*/ 224 w 548"/>
                      <a:gd name="T89" fmla="*/ 580 h 633"/>
                      <a:gd name="T90" fmla="*/ 197 w 548"/>
                      <a:gd name="T91" fmla="*/ 552 h 633"/>
                      <a:gd name="T92" fmla="*/ 197 w 548"/>
                      <a:gd name="T93" fmla="*/ 578 h 633"/>
                      <a:gd name="T94" fmla="*/ 178 w 548"/>
                      <a:gd name="T95" fmla="*/ 611 h 633"/>
                      <a:gd name="T96" fmla="*/ 69 w 548"/>
                      <a:gd name="T97" fmla="*/ 607 h 633"/>
                      <a:gd name="T98" fmla="*/ 17 w 548"/>
                      <a:gd name="T99" fmla="*/ 610 h 633"/>
                      <a:gd name="T100" fmla="*/ 15 w 548"/>
                      <a:gd name="T101" fmla="*/ 508 h 633"/>
                      <a:gd name="T102" fmla="*/ 45 w 548"/>
                      <a:gd name="T103" fmla="*/ 391 h 633"/>
                      <a:gd name="T104" fmla="*/ 100 w 548"/>
                      <a:gd name="T105" fmla="*/ 276 h 633"/>
                      <a:gd name="T106" fmla="*/ 157 w 548"/>
                      <a:gd name="T107" fmla="*/ 194 h 633"/>
                      <a:gd name="T108" fmla="*/ 177 w 548"/>
                      <a:gd name="T109" fmla="*/ 127 h 633"/>
                      <a:gd name="T110" fmla="*/ 172 w 548"/>
                      <a:gd name="T111" fmla="*/ 57 h 633"/>
                      <a:gd name="T112" fmla="*/ 222 w 548"/>
                      <a:gd name="T113" fmla="*/ 55 h 633"/>
                      <a:gd name="T114" fmla="*/ 250 w 548"/>
                      <a:gd name="T115" fmla="*/ 92 h 633"/>
                      <a:gd name="T116" fmla="*/ 281 w 548"/>
                      <a:gd name="T117" fmla="*/ 81 h 633"/>
                      <a:gd name="T118" fmla="*/ 331 w 548"/>
                      <a:gd name="T119" fmla="*/ 40 h 633"/>
                      <a:gd name="T120" fmla="*/ 333 w 548"/>
                      <a:gd name="T121" fmla="*/ 9 h 633"/>
                      <a:gd name="T122" fmla="*/ 386 w 548"/>
                      <a:gd name="T123"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8" h="633">
                        <a:moveTo>
                          <a:pt x="295" y="67"/>
                        </a:moveTo>
                        <a:lnTo>
                          <a:pt x="295" y="68"/>
                        </a:lnTo>
                        <a:lnTo>
                          <a:pt x="295" y="68"/>
                        </a:lnTo>
                        <a:lnTo>
                          <a:pt x="295" y="68"/>
                        </a:lnTo>
                        <a:lnTo>
                          <a:pt x="295" y="67"/>
                        </a:lnTo>
                        <a:close/>
                        <a:moveTo>
                          <a:pt x="295" y="65"/>
                        </a:moveTo>
                        <a:lnTo>
                          <a:pt x="295" y="67"/>
                        </a:lnTo>
                        <a:lnTo>
                          <a:pt x="295" y="67"/>
                        </a:lnTo>
                        <a:lnTo>
                          <a:pt x="295" y="67"/>
                        </a:lnTo>
                        <a:lnTo>
                          <a:pt x="295" y="65"/>
                        </a:lnTo>
                        <a:close/>
                        <a:moveTo>
                          <a:pt x="174" y="60"/>
                        </a:moveTo>
                        <a:lnTo>
                          <a:pt x="174" y="61"/>
                        </a:lnTo>
                        <a:lnTo>
                          <a:pt x="176" y="61"/>
                        </a:lnTo>
                        <a:lnTo>
                          <a:pt x="174" y="61"/>
                        </a:lnTo>
                        <a:lnTo>
                          <a:pt x="174" y="60"/>
                        </a:lnTo>
                        <a:close/>
                        <a:moveTo>
                          <a:pt x="386" y="3"/>
                        </a:moveTo>
                        <a:lnTo>
                          <a:pt x="384" y="3"/>
                        </a:lnTo>
                        <a:lnTo>
                          <a:pt x="383" y="4"/>
                        </a:lnTo>
                        <a:lnTo>
                          <a:pt x="379" y="5"/>
                        </a:lnTo>
                        <a:lnTo>
                          <a:pt x="376" y="8"/>
                        </a:lnTo>
                        <a:lnTo>
                          <a:pt x="374" y="9"/>
                        </a:lnTo>
                        <a:lnTo>
                          <a:pt x="371" y="11"/>
                        </a:lnTo>
                        <a:lnTo>
                          <a:pt x="370" y="11"/>
                        </a:lnTo>
                        <a:lnTo>
                          <a:pt x="368" y="8"/>
                        </a:lnTo>
                        <a:lnTo>
                          <a:pt x="367" y="7"/>
                        </a:lnTo>
                        <a:lnTo>
                          <a:pt x="366" y="5"/>
                        </a:lnTo>
                        <a:lnTo>
                          <a:pt x="364" y="4"/>
                        </a:lnTo>
                        <a:lnTo>
                          <a:pt x="363" y="4"/>
                        </a:lnTo>
                        <a:lnTo>
                          <a:pt x="362" y="4"/>
                        </a:lnTo>
                        <a:lnTo>
                          <a:pt x="359" y="5"/>
                        </a:lnTo>
                        <a:lnTo>
                          <a:pt x="358" y="8"/>
                        </a:lnTo>
                        <a:lnTo>
                          <a:pt x="356" y="8"/>
                        </a:lnTo>
                        <a:lnTo>
                          <a:pt x="355" y="7"/>
                        </a:lnTo>
                        <a:lnTo>
                          <a:pt x="354" y="7"/>
                        </a:lnTo>
                        <a:lnTo>
                          <a:pt x="352" y="5"/>
                        </a:lnTo>
                        <a:lnTo>
                          <a:pt x="350" y="4"/>
                        </a:lnTo>
                        <a:lnTo>
                          <a:pt x="348" y="4"/>
                        </a:lnTo>
                        <a:lnTo>
                          <a:pt x="345" y="5"/>
                        </a:lnTo>
                        <a:lnTo>
                          <a:pt x="341" y="7"/>
                        </a:lnTo>
                        <a:lnTo>
                          <a:pt x="337" y="9"/>
                        </a:lnTo>
                        <a:lnTo>
                          <a:pt x="334" y="11"/>
                        </a:lnTo>
                        <a:lnTo>
                          <a:pt x="333" y="13"/>
                        </a:lnTo>
                        <a:lnTo>
                          <a:pt x="331" y="16"/>
                        </a:lnTo>
                        <a:lnTo>
                          <a:pt x="330" y="17"/>
                        </a:lnTo>
                        <a:lnTo>
                          <a:pt x="330" y="17"/>
                        </a:lnTo>
                        <a:lnTo>
                          <a:pt x="330" y="19"/>
                        </a:lnTo>
                        <a:lnTo>
                          <a:pt x="331" y="19"/>
                        </a:lnTo>
                        <a:lnTo>
                          <a:pt x="333" y="20"/>
                        </a:lnTo>
                        <a:lnTo>
                          <a:pt x="335" y="20"/>
                        </a:lnTo>
                        <a:lnTo>
                          <a:pt x="337" y="21"/>
                        </a:lnTo>
                        <a:lnTo>
                          <a:pt x="339" y="20"/>
                        </a:lnTo>
                        <a:lnTo>
                          <a:pt x="342" y="20"/>
                        </a:lnTo>
                        <a:lnTo>
                          <a:pt x="345" y="21"/>
                        </a:lnTo>
                        <a:lnTo>
                          <a:pt x="347" y="23"/>
                        </a:lnTo>
                        <a:lnTo>
                          <a:pt x="350" y="25"/>
                        </a:lnTo>
                        <a:lnTo>
                          <a:pt x="350" y="28"/>
                        </a:lnTo>
                        <a:lnTo>
                          <a:pt x="350" y="32"/>
                        </a:lnTo>
                        <a:lnTo>
                          <a:pt x="348" y="35"/>
                        </a:lnTo>
                        <a:lnTo>
                          <a:pt x="348" y="36"/>
                        </a:lnTo>
                        <a:lnTo>
                          <a:pt x="348" y="37"/>
                        </a:lnTo>
                        <a:lnTo>
                          <a:pt x="348" y="40"/>
                        </a:lnTo>
                        <a:lnTo>
                          <a:pt x="348" y="40"/>
                        </a:lnTo>
                        <a:lnTo>
                          <a:pt x="346" y="41"/>
                        </a:lnTo>
                        <a:lnTo>
                          <a:pt x="342" y="43"/>
                        </a:lnTo>
                        <a:lnTo>
                          <a:pt x="338" y="43"/>
                        </a:lnTo>
                        <a:lnTo>
                          <a:pt x="335" y="43"/>
                        </a:lnTo>
                        <a:lnTo>
                          <a:pt x="331" y="43"/>
                        </a:lnTo>
                        <a:lnTo>
                          <a:pt x="329" y="44"/>
                        </a:lnTo>
                        <a:lnTo>
                          <a:pt x="326" y="45"/>
                        </a:lnTo>
                        <a:lnTo>
                          <a:pt x="325" y="48"/>
                        </a:lnTo>
                        <a:lnTo>
                          <a:pt x="323" y="52"/>
                        </a:lnTo>
                        <a:lnTo>
                          <a:pt x="323" y="55"/>
                        </a:lnTo>
                        <a:lnTo>
                          <a:pt x="322" y="57"/>
                        </a:lnTo>
                        <a:lnTo>
                          <a:pt x="321" y="60"/>
                        </a:lnTo>
                        <a:lnTo>
                          <a:pt x="318" y="60"/>
                        </a:lnTo>
                        <a:lnTo>
                          <a:pt x="315" y="61"/>
                        </a:lnTo>
                        <a:lnTo>
                          <a:pt x="313" y="63"/>
                        </a:lnTo>
                        <a:lnTo>
                          <a:pt x="311" y="63"/>
                        </a:lnTo>
                        <a:lnTo>
                          <a:pt x="309" y="64"/>
                        </a:lnTo>
                        <a:lnTo>
                          <a:pt x="303" y="63"/>
                        </a:lnTo>
                        <a:lnTo>
                          <a:pt x="299" y="63"/>
                        </a:lnTo>
                        <a:lnTo>
                          <a:pt x="297" y="63"/>
                        </a:lnTo>
                        <a:lnTo>
                          <a:pt x="295" y="64"/>
                        </a:lnTo>
                        <a:lnTo>
                          <a:pt x="295" y="64"/>
                        </a:lnTo>
                        <a:lnTo>
                          <a:pt x="293" y="65"/>
                        </a:lnTo>
                        <a:lnTo>
                          <a:pt x="291" y="67"/>
                        </a:lnTo>
                        <a:lnTo>
                          <a:pt x="290" y="67"/>
                        </a:lnTo>
                        <a:lnTo>
                          <a:pt x="290" y="67"/>
                        </a:lnTo>
                        <a:lnTo>
                          <a:pt x="290" y="67"/>
                        </a:lnTo>
                        <a:lnTo>
                          <a:pt x="298" y="79"/>
                        </a:lnTo>
                        <a:lnTo>
                          <a:pt x="297" y="79"/>
                        </a:lnTo>
                        <a:lnTo>
                          <a:pt x="295" y="77"/>
                        </a:lnTo>
                        <a:lnTo>
                          <a:pt x="294" y="76"/>
                        </a:lnTo>
                        <a:lnTo>
                          <a:pt x="291" y="75"/>
                        </a:lnTo>
                        <a:lnTo>
                          <a:pt x="289" y="75"/>
                        </a:lnTo>
                        <a:lnTo>
                          <a:pt x="287" y="76"/>
                        </a:lnTo>
                        <a:lnTo>
                          <a:pt x="286" y="76"/>
                        </a:lnTo>
                        <a:lnTo>
                          <a:pt x="285" y="80"/>
                        </a:lnTo>
                        <a:lnTo>
                          <a:pt x="283" y="83"/>
                        </a:lnTo>
                        <a:lnTo>
                          <a:pt x="282" y="84"/>
                        </a:lnTo>
                        <a:lnTo>
                          <a:pt x="279" y="85"/>
                        </a:lnTo>
                        <a:lnTo>
                          <a:pt x="278" y="84"/>
                        </a:lnTo>
                        <a:lnTo>
                          <a:pt x="277" y="83"/>
                        </a:lnTo>
                        <a:lnTo>
                          <a:pt x="273" y="81"/>
                        </a:lnTo>
                        <a:lnTo>
                          <a:pt x="271" y="81"/>
                        </a:lnTo>
                        <a:lnTo>
                          <a:pt x="269" y="81"/>
                        </a:lnTo>
                        <a:lnTo>
                          <a:pt x="267" y="83"/>
                        </a:lnTo>
                        <a:lnTo>
                          <a:pt x="267" y="85"/>
                        </a:lnTo>
                        <a:lnTo>
                          <a:pt x="266" y="88"/>
                        </a:lnTo>
                        <a:lnTo>
                          <a:pt x="265" y="91"/>
                        </a:lnTo>
                        <a:lnTo>
                          <a:pt x="265" y="93"/>
                        </a:lnTo>
                        <a:lnTo>
                          <a:pt x="265" y="96"/>
                        </a:lnTo>
                        <a:lnTo>
                          <a:pt x="263" y="97"/>
                        </a:lnTo>
                        <a:lnTo>
                          <a:pt x="262" y="99"/>
                        </a:lnTo>
                        <a:lnTo>
                          <a:pt x="261" y="100"/>
                        </a:lnTo>
                        <a:lnTo>
                          <a:pt x="258" y="101"/>
                        </a:lnTo>
                        <a:lnTo>
                          <a:pt x="255" y="104"/>
                        </a:lnTo>
                        <a:lnTo>
                          <a:pt x="253" y="107"/>
                        </a:lnTo>
                        <a:lnTo>
                          <a:pt x="250" y="108"/>
                        </a:lnTo>
                        <a:lnTo>
                          <a:pt x="249" y="108"/>
                        </a:lnTo>
                        <a:lnTo>
                          <a:pt x="247" y="108"/>
                        </a:lnTo>
                        <a:lnTo>
                          <a:pt x="246" y="107"/>
                        </a:lnTo>
                        <a:lnTo>
                          <a:pt x="246" y="103"/>
                        </a:lnTo>
                        <a:lnTo>
                          <a:pt x="246" y="97"/>
                        </a:lnTo>
                        <a:lnTo>
                          <a:pt x="247" y="95"/>
                        </a:lnTo>
                        <a:lnTo>
                          <a:pt x="247" y="92"/>
                        </a:lnTo>
                        <a:lnTo>
                          <a:pt x="247" y="91"/>
                        </a:lnTo>
                        <a:lnTo>
                          <a:pt x="249" y="91"/>
                        </a:lnTo>
                        <a:lnTo>
                          <a:pt x="250" y="91"/>
                        </a:lnTo>
                        <a:lnTo>
                          <a:pt x="251" y="89"/>
                        </a:lnTo>
                        <a:lnTo>
                          <a:pt x="254" y="89"/>
                        </a:lnTo>
                        <a:lnTo>
                          <a:pt x="257" y="88"/>
                        </a:lnTo>
                        <a:lnTo>
                          <a:pt x="258" y="85"/>
                        </a:lnTo>
                        <a:lnTo>
                          <a:pt x="258" y="84"/>
                        </a:lnTo>
                        <a:lnTo>
                          <a:pt x="258" y="83"/>
                        </a:lnTo>
                        <a:lnTo>
                          <a:pt x="257" y="81"/>
                        </a:lnTo>
                        <a:lnTo>
                          <a:pt x="254" y="80"/>
                        </a:lnTo>
                        <a:lnTo>
                          <a:pt x="250" y="80"/>
                        </a:lnTo>
                        <a:lnTo>
                          <a:pt x="247" y="79"/>
                        </a:lnTo>
                        <a:lnTo>
                          <a:pt x="245" y="77"/>
                        </a:lnTo>
                        <a:lnTo>
                          <a:pt x="245" y="75"/>
                        </a:lnTo>
                        <a:lnTo>
                          <a:pt x="243" y="75"/>
                        </a:lnTo>
                        <a:lnTo>
                          <a:pt x="242" y="76"/>
                        </a:lnTo>
                        <a:lnTo>
                          <a:pt x="239" y="77"/>
                        </a:lnTo>
                        <a:lnTo>
                          <a:pt x="237" y="77"/>
                        </a:lnTo>
                        <a:lnTo>
                          <a:pt x="233" y="77"/>
                        </a:lnTo>
                        <a:lnTo>
                          <a:pt x="230" y="77"/>
                        </a:lnTo>
                        <a:lnTo>
                          <a:pt x="227" y="76"/>
                        </a:lnTo>
                        <a:lnTo>
                          <a:pt x="225" y="75"/>
                        </a:lnTo>
                        <a:lnTo>
                          <a:pt x="224" y="72"/>
                        </a:lnTo>
                        <a:lnTo>
                          <a:pt x="222" y="68"/>
                        </a:lnTo>
                        <a:lnTo>
                          <a:pt x="221" y="61"/>
                        </a:lnTo>
                        <a:lnTo>
                          <a:pt x="221" y="56"/>
                        </a:lnTo>
                        <a:lnTo>
                          <a:pt x="220" y="52"/>
                        </a:lnTo>
                        <a:lnTo>
                          <a:pt x="218" y="51"/>
                        </a:lnTo>
                        <a:lnTo>
                          <a:pt x="217" y="49"/>
                        </a:lnTo>
                        <a:lnTo>
                          <a:pt x="214" y="48"/>
                        </a:lnTo>
                        <a:lnTo>
                          <a:pt x="213" y="48"/>
                        </a:lnTo>
                        <a:lnTo>
                          <a:pt x="209" y="49"/>
                        </a:lnTo>
                        <a:lnTo>
                          <a:pt x="208" y="51"/>
                        </a:lnTo>
                        <a:lnTo>
                          <a:pt x="205" y="53"/>
                        </a:lnTo>
                        <a:lnTo>
                          <a:pt x="205" y="56"/>
                        </a:lnTo>
                        <a:lnTo>
                          <a:pt x="205" y="60"/>
                        </a:lnTo>
                        <a:lnTo>
                          <a:pt x="205" y="64"/>
                        </a:lnTo>
                        <a:lnTo>
                          <a:pt x="206" y="67"/>
                        </a:lnTo>
                        <a:lnTo>
                          <a:pt x="205" y="71"/>
                        </a:lnTo>
                        <a:lnTo>
                          <a:pt x="204" y="73"/>
                        </a:lnTo>
                        <a:lnTo>
                          <a:pt x="202" y="76"/>
                        </a:lnTo>
                        <a:lnTo>
                          <a:pt x="200" y="76"/>
                        </a:lnTo>
                        <a:lnTo>
                          <a:pt x="197" y="76"/>
                        </a:lnTo>
                        <a:lnTo>
                          <a:pt x="194" y="73"/>
                        </a:lnTo>
                        <a:lnTo>
                          <a:pt x="192" y="71"/>
                        </a:lnTo>
                        <a:lnTo>
                          <a:pt x="189" y="67"/>
                        </a:lnTo>
                        <a:lnTo>
                          <a:pt x="186" y="63"/>
                        </a:lnTo>
                        <a:lnTo>
                          <a:pt x="184" y="60"/>
                        </a:lnTo>
                        <a:lnTo>
                          <a:pt x="181" y="57"/>
                        </a:lnTo>
                        <a:lnTo>
                          <a:pt x="178" y="57"/>
                        </a:lnTo>
                        <a:lnTo>
                          <a:pt x="178" y="57"/>
                        </a:lnTo>
                        <a:lnTo>
                          <a:pt x="176" y="59"/>
                        </a:lnTo>
                        <a:lnTo>
                          <a:pt x="174" y="59"/>
                        </a:lnTo>
                        <a:lnTo>
                          <a:pt x="174" y="59"/>
                        </a:lnTo>
                        <a:lnTo>
                          <a:pt x="173" y="59"/>
                        </a:lnTo>
                        <a:lnTo>
                          <a:pt x="173" y="61"/>
                        </a:lnTo>
                        <a:lnTo>
                          <a:pt x="173" y="68"/>
                        </a:lnTo>
                        <a:lnTo>
                          <a:pt x="173" y="75"/>
                        </a:lnTo>
                        <a:lnTo>
                          <a:pt x="174" y="80"/>
                        </a:lnTo>
                        <a:lnTo>
                          <a:pt x="177" y="83"/>
                        </a:lnTo>
                        <a:lnTo>
                          <a:pt x="178" y="85"/>
                        </a:lnTo>
                        <a:lnTo>
                          <a:pt x="180" y="87"/>
                        </a:lnTo>
                        <a:lnTo>
                          <a:pt x="181" y="88"/>
                        </a:lnTo>
                        <a:lnTo>
                          <a:pt x="181" y="91"/>
                        </a:lnTo>
                        <a:lnTo>
                          <a:pt x="180" y="92"/>
                        </a:lnTo>
                        <a:lnTo>
                          <a:pt x="178" y="95"/>
                        </a:lnTo>
                        <a:lnTo>
                          <a:pt x="178" y="97"/>
                        </a:lnTo>
                        <a:lnTo>
                          <a:pt x="180" y="99"/>
                        </a:lnTo>
                        <a:lnTo>
                          <a:pt x="182" y="100"/>
                        </a:lnTo>
                        <a:lnTo>
                          <a:pt x="184" y="100"/>
                        </a:lnTo>
                        <a:lnTo>
                          <a:pt x="186" y="100"/>
                        </a:lnTo>
                        <a:lnTo>
                          <a:pt x="186" y="100"/>
                        </a:lnTo>
                        <a:lnTo>
                          <a:pt x="188" y="101"/>
                        </a:lnTo>
                        <a:lnTo>
                          <a:pt x="188" y="103"/>
                        </a:lnTo>
                        <a:lnTo>
                          <a:pt x="188" y="105"/>
                        </a:lnTo>
                        <a:lnTo>
                          <a:pt x="188" y="108"/>
                        </a:lnTo>
                        <a:lnTo>
                          <a:pt x="186" y="112"/>
                        </a:lnTo>
                        <a:lnTo>
                          <a:pt x="186" y="115"/>
                        </a:lnTo>
                        <a:lnTo>
                          <a:pt x="186" y="117"/>
                        </a:lnTo>
                        <a:lnTo>
                          <a:pt x="185" y="119"/>
                        </a:lnTo>
                        <a:lnTo>
                          <a:pt x="184" y="121"/>
                        </a:lnTo>
                        <a:lnTo>
                          <a:pt x="182" y="123"/>
                        </a:lnTo>
                        <a:lnTo>
                          <a:pt x="181" y="125"/>
                        </a:lnTo>
                        <a:lnTo>
                          <a:pt x="180" y="128"/>
                        </a:lnTo>
                        <a:lnTo>
                          <a:pt x="178" y="131"/>
                        </a:lnTo>
                        <a:lnTo>
                          <a:pt x="180" y="132"/>
                        </a:lnTo>
                        <a:lnTo>
                          <a:pt x="180" y="132"/>
                        </a:lnTo>
                        <a:lnTo>
                          <a:pt x="181" y="133"/>
                        </a:lnTo>
                        <a:lnTo>
                          <a:pt x="181" y="136"/>
                        </a:lnTo>
                        <a:lnTo>
                          <a:pt x="182" y="139"/>
                        </a:lnTo>
                        <a:lnTo>
                          <a:pt x="182" y="141"/>
                        </a:lnTo>
                        <a:lnTo>
                          <a:pt x="181" y="144"/>
                        </a:lnTo>
                        <a:lnTo>
                          <a:pt x="180" y="145"/>
                        </a:lnTo>
                        <a:lnTo>
                          <a:pt x="177" y="147"/>
                        </a:lnTo>
                        <a:lnTo>
                          <a:pt x="174" y="149"/>
                        </a:lnTo>
                        <a:lnTo>
                          <a:pt x="170" y="152"/>
                        </a:lnTo>
                        <a:lnTo>
                          <a:pt x="169" y="154"/>
                        </a:lnTo>
                        <a:lnTo>
                          <a:pt x="168" y="158"/>
                        </a:lnTo>
                        <a:lnTo>
                          <a:pt x="168" y="162"/>
                        </a:lnTo>
                        <a:lnTo>
                          <a:pt x="168" y="165"/>
                        </a:lnTo>
                        <a:lnTo>
                          <a:pt x="168" y="168"/>
                        </a:lnTo>
                        <a:lnTo>
                          <a:pt x="165" y="170"/>
                        </a:lnTo>
                        <a:lnTo>
                          <a:pt x="164" y="172"/>
                        </a:lnTo>
                        <a:lnTo>
                          <a:pt x="162" y="173"/>
                        </a:lnTo>
                        <a:lnTo>
                          <a:pt x="161" y="176"/>
                        </a:lnTo>
                        <a:lnTo>
                          <a:pt x="161" y="180"/>
                        </a:lnTo>
                        <a:lnTo>
                          <a:pt x="162" y="184"/>
                        </a:lnTo>
                        <a:lnTo>
                          <a:pt x="161" y="189"/>
                        </a:lnTo>
                        <a:lnTo>
                          <a:pt x="158" y="196"/>
                        </a:lnTo>
                        <a:lnTo>
                          <a:pt x="153" y="204"/>
                        </a:lnTo>
                        <a:lnTo>
                          <a:pt x="148" y="216"/>
                        </a:lnTo>
                        <a:lnTo>
                          <a:pt x="145" y="221"/>
                        </a:lnTo>
                        <a:lnTo>
                          <a:pt x="142" y="224"/>
                        </a:lnTo>
                        <a:lnTo>
                          <a:pt x="141" y="226"/>
                        </a:lnTo>
                        <a:lnTo>
                          <a:pt x="138" y="228"/>
                        </a:lnTo>
                        <a:lnTo>
                          <a:pt x="137" y="228"/>
                        </a:lnTo>
                        <a:lnTo>
                          <a:pt x="137" y="228"/>
                        </a:lnTo>
                        <a:lnTo>
                          <a:pt x="137" y="228"/>
                        </a:lnTo>
                        <a:lnTo>
                          <a:pt x="133" y="230"/>
                        </a:lnTo>
                        <a:lnTo>
                          <a:pt x="134" y="230"/>
                        </a:lnTo>
                        <a:lnTo>
                          <a:pt x="134" y="230"/>
                        </a:lnTo>
                        <a:lnTo>
                          <a:pt x="132" y="234"/>
                        </a:lnTo>
                        <a:lnTo>
                          <a:pt x="129" y="237"/>
                        </a:lnTo>
                        <a:lnTo>
                          <a:pt x="126" y="240"/>
                        </a:lnTo>
                        <a:lnTo>
                          <a:pt x="124" y="244"/>
                        </a:lnTo>
                        <a:lnTo>
                          <a:pt x="120" y="248"/>
                        </a:lnTo>
                        <a:lnTo>
                          <a:pt x="118" y="252"/>
                        </a:lnTo>
                        <a:lnTo>
                          <a:pt x="117" y="258"/>
                        </a:lnTo>
                        <a:lnTo>
                          <a:pt x="114" y="265"/>
                        </a:lnTo>
                        <a:lnTo>
                          <a:pt x="112" y="272"/>
                        </a:lnTo>
                        <a:lnTo>
                          <a:pt x="108" y="274"/>
                        </a:lnTo>
                        <a:lnTo>
                          <a:pt x="103" y="277"/>
                        </a:lnTo>
                        <a:lnTo>
                          <a:pt x="99" y="280"/>
                        </a:lnTo>
                        <a:lnTo>
                          <a:pt x="95" y="284"/>
                        </a:lnTo>
                        <a:lnTo>
                          <a:pt x="93" y="286"/>
                        </a:lnTo>
                        <a:lnTo>
                          <a:pt x="91" y="290"/>
                        </a:lnTo>
                        <a:lnTo>
                          <a:pt x="89" y="293"/>
                        </a:lnTo>
                        <a:lnTo>
                          <a:pt x="87" y="297"/>
                        </a:lnTo>
                        <a:lnTo>
                          <a:pt x="85" y="298"/>
                        </a:lnTo>
                        <a:lnTo>
                          <a:pt x="84" y="301"/>
                        </a:lnTo>
                        <a:lnTo>
                          <a:pt x="81" y="304"/>
                        </a:lnTo>
                        <a:lnTo>
                          <a:pt x="79" y="306"/>
                        </a:lnTo>
                        <a:lnTo>
                          <a:pt x="76" y="309"/>
                        </a:lnTo>
                        <a:lnTo>
                          <a:pt x="73" y="311"/>
                        </a:lnTo>
                        <a:lnTo>
                          <a:pt x="68" y="318"/>
                        </a:lnTo>
                        <a:lnTo>
                          <a:pt x="63" y="326"/>
                        </a:lnTo>
                        <a:lnTo>
                          <a:pt x="61" y="337"/>
                        </a:lnTo>
                        <a:lnTo>
                          <a:pt x="59" y="349"/>
                        </a:lnTo>
                        <a:lnTo>
                          <a:pt x="52" y="358"/>
                        </a:lnTo>
                        <a:lnTo>
                          <a:pt x="49" y="361"/>
                        </a:lnTo>
                        <a:lnTo>
                          <a:pt x="49" y="363"/>
                        </a:lnTo>
                        <a:lnTo>
                          <a:pt x="49" y="367"/>
                        </a:lnTo>
                        <a:lnTo>
                          <a:pt x="49" y="370"/>
                        </a:lnTo>
                        <a:lnTo>
                          <a:pt x="48" y="374"/>
                        </a:lnTo>
                        <a:lnTo>
                          <a:pt x="48" y="382"/>
                        </a:lnTo>
                        <a:lnTo>
                          <a:pt x="48" y="391"/>
                        </a:lnTo>
                        <a:lnTo>
                          <a:pt x="47" y="401"/>
                        </a:lnTo>
                        <a:lnTo>
                          <a:pt x="45" y="405"/>
                        </a:lnTo>
                        <a:lnTo>
                          <a:pt x="43" y="407"/>
                        </a:lnTo>
                        <a:lnTo>
                          <a:pt x="40" y="410"/>
                        </a:lnTo>
                        <a:lnTo>
                          <a:pt x="37" y="413"/>
                        </a:lnTo>
                        <a:lnTo>
                          <a:pt x="36" y="418"/>
                        </a:lnTo>
                        <a:lnTo>
                          <a:pt x="35" y="422"/>
                        </a:lnTo>
                        <a:lnTo>
                          <a:pt x="32" y="427"/>
                        </a:lnTo>
                        <a:lnTo>
                          <a:pt x="29" y="431"/>
                        </a:lnTo>
                        <a:lnTo>
                          <a:pt x="27" y="437"/>
                        </a:lnTo>
                        <a:lnTo>
                          <a:pt x="23" y="443"/>
                        </a:lnTo>
                        <a:lnTo>
                          <a:pt x="21" y="447"/>
                        </a:lnTo>
                        <a:lnTo>
                          <a:pt x="20" y="451"/>
                        </a:lnTo>
                        <a:lnTo>
                          <a:pt x="17" y="455"/>
                        </a:lnTo>
                        <a:lnTo>
                          <a:pt x="16" y="458"/>
                        </a:lnTo>
                        <a:lnTo>
                          <a:pt x="15" y="463"/>
                        </a:lnTo>
                        <a:lnTo>
                          <a:pt x="13" y="468"/>
                        </a:lnTo>
                        <a:lnTo>
                          <a:pt x="13" y="475"/>
                        </a:lnTo>
                        <a:lnTo>
                          <a:pt x="16" y="482"/>
                        </a:lnTo>
                        <a:lnTo>
                          <a:pt x="19" y="486"/>
                        </a:lnTo>
                        <a:lnTo>
                          <a:pt x="20" y="491"/>
                        </a:lnTo>
                        <a:lnTo>
                          <a:pt x="23" y="494"/>
                        </a:lnTo>
                        <a:lnTo>
                          <a:pt x="23" y="498"/>
                        </a:lnTo>
                        <a:lnTo>
                          <a:pt x="23" y="502"/>
                        </a:lnTo>
                        <a:lnTo>
                          <a:pt x="20" y="506"/>
                        </a:lnTo>
                        <a:lnTo>
                          <a:pt x="17" y="510"/>
                        </a:lnTo>
                        <a:lnTo>
                          <a:pt x="16" y="512"/>
                        </a:lnTo>
                        <a:lnTo>
                          <a:pt x="15" y="516"/>
                        </a:lnTo>
                        <a:lnTo>
                          <a:pt x="15" y="519"/>
                        </a:lnTo>
                        <a:lnTo>
                          <a:pt x="15" y="519"/>
                        </a:lnTo>
                        <a:lnTo>
                          <a:pt x="13" y="522"/>
                        </a:lnTo>
                        <a:lnTo>
                          <a:pt x="12" y="523"/>
                        </a:lnTo>
                        <a:lnTo>
                          <a:pt x="11" y="526"/>
                        </a:lnTo>
                        <a:lnTo>
                          <a:pt x="11" y="528"/>
                        </a:lnTo>
                        <a:lnTo>
                          <a:pt x="11" y="532"/>
                        </a:lnTo>
                        <a:lnTo>
                          <a:pt x="12" y="535"/>
                        </a:lnTo>
                        <a:lnTo>
                          <a:pt x="12" y="538"/>
                        </a:lnTo>
                        <a:lnTo>
                          <a:pt x="12" y="539"/>
                        </a:lnTo>
                        <a:lnTo>
                          <a:pt x="11" y="542"/>
                        </a:lnTo>
                        <a:lnTo>
                          <a:pt x="8" y="544"/>
                        </a:lnTo>
                        <a:lnTo>
                          <a:pt x="7" y="548"/>
                        </a:lnTo>
                        <a:lnTo>
                          <a:pt x="5" y="552"/>
                        </a:lnTo>
                        <a:lnTo>
                          <a:pt x="5" y="556"/>
                        </a:lnTo>
                        <a:lnTo>
                          <a:pt x="7" y="559"/>
                        </a:lnTo>
                        <a:lnTo>
                          <a:pt x="7" y="562"/>
                        </a:lnTo>
                        <a:lnTo>
                          <a:pt x="7" y="564"/>
                        </a:lnTo>
                        <a:lnTo>
                          <a:pt x="7" y="566"/>
                        </a:lnTo>
                        <a:lnTo>
                          <a:pt x="5" y="568"/>
                        </a:lnTo>
                        <a:lnTo>
                          <a:pt x="4" y="571"/>
                        </a:lnTo>
                        <a:lnTo>
                          <a:pt x="3" y="575"/>
                        </a:lnTo>
                        <a:lnTo>
                          <a:pt x="3" y="579"/>
                        </a:lnTo>
                        <a:lnTo>
                          <a:pt x="5" y="584"/>
                        </a:lnTo>
                        <a:lnTo>
                          <a:pt x="9" y="590"/>
                        </a:lnTo>
                        <a:lnTo>
                          <a:pt x="13" y="594"/>
                        </a:lnTo>
                        <a:lnTo>
                          <a:pt x="15" y="596"/>
                        </a:lnTo>
                        <a:lnTo>
                          <a:pt x="15" y="599"/>
                        </a:lnTo>
                        <a:lnTo>
                          <a:pt x="16" y="602"/>
                        </a:lnTo>
                        <a:lnTo>
                          <a:pt x="16" y="604"/>
                        </a:lnTo>
                        <a:lnTo>
                          <a:pt x="17" y="606"/>
                        </a:lnTo>
                        <a:lnTo>
                          <a:pt x="19" y="607"/>
                        </a:lnTo>
                        <a:lnTo>
                          <a:pt x="21" y="607"/>
                        </a:lnTo>
                        <a:lnTo>
                          <a:pt x="23" y="607"/>
                        </a:lnTo>
                        <a:lnTo>
                          <a:pt x="24" y="606"/>
                        </a:lnTo>
                        <a:lnTo>
                          <a:pt x="27" y="604"/>
                        </a:lnTo>
                        <a:lnTo>
                          <a:pt x="28" y="602"/>
                        </a:lnTo>
                        <a:lnTo>
                          <a:pt x="29" y="600"/>
                        </a:lnTo>
                        <a:lnTo>
                          <a:pt x="32" y="599"/>
                        </a:lnTo>
                        <a:lnTo>
                          <a:pt x="33" y="600"/>
                        </a:lnTo>
                        <a:lnTo>
                          <a:pt x="33" y="602"/>
                        </a:lnTo>
                        <a:lnTo>
                          <a:pt x="33" y="604"/>
                        </a:lnTo>
                        <a:lnTo>
                          <a:pt x="32" y="606"/>
                        </a:lnTo>
                        <a:lnTo>
                          <a:pt x="29" y="608"/>
                        </a:lnTo>
                        <a:lnTo>
                          <a:pt x="28" y="612"/>
                        </a:lnTo>
                        <a:lnTo>
                          <a:pt x="28" y="614"/>
                        </a:lnTo>
                        <a:lnTo>
                          <a:pt x="29" y="616"/>
                        </a:lnTo>
                        <a:lnTo>
                          <a:pt x="31" y="617"/>
                        </a:lnTo>
                        <a:lnTo>
                          <a:pt x="35" y="619"/>
                        </a:lnTo>
                        <a:lnTo>
                          <a:pt x="37" y="617"/>
                        </a:lnTo>
                        <a:lnTo>
                          <a:pt x="40" y="617"/>
                        </a:lnTo>
                        <a:lnTo>
                          <a:pt x="48" y="614"/>
                        </a:lnTo>
                        <a:lnTo>
                          <a:pt x="56" y="608"/>
                        </a:lnTo>
                        <a:lnTo>
                          <a:pt x="63" y="604"/>
                        </a:lnTo>
                        <a:lnTo>
                          <a:pt x="68" y="603"/>
                        </a:lnTo>
                        <a:lnTo>
                          <a:pt x="69" y="604"/>
                        </a:lnTo>
                        <a:lnTo>
                          <a:pt x="71" y="606"/>
                        </a:lnTo>
                        <a:lnTo>
                          <a:pt x="72" y="608"/>
                        </a:lnTo>
                        <a:lnTo>
                          <a:pt x="72" y="610"/>
                        </a:lnTo>
                        <a:lnTo>
                          <a:pt x="73" y="612"/>
                        </a:lnTo>
                        <a:lnTo>
                          <a:pt x="75" y="615"/>
                        </a:lnTo>
                        <a:lnTo>
                          <a:pt x="76" y="615"/>
                        </a:lnTo>
                        <a:lnTo>
                          <a:pt x="79" y="616"/>
                        </a:lnTo>
                        <a:lnTo>
                          <a:pt x="83" y="616"/>
                        </a:lnTo>
                        <a:lnTo>
                          <a:pt x="92" y="615"/>
                        </a:lnTo>
                        <a:lnTo>
                          <a:pt x="103" y="614"/>
                        </a:lnTo>
                        <a:lnTo>
                          <a:pt x="110" y="608"/>
                        </a:lnTo>
                        <a:lnTo>
                          <a:pt x="118" y="603"/>
                        </a:lnTo>
                        <a:lnTo>
                          <a:pt x="128" y="599"/>
                        </a:lnTo>
                        <a:lnTo>
                          <a:pt x="138" y="598"/>
                        </a:lnTo>
                        <a:lnTo>
                          <a:pt x="141" y="598"/>
                        </a:lnTo>
                        <a:lnTo>
                          <a:pt x="144" y="599"/>
                        </a:lnTo>
                        <a:lnTo>
                          <a:pt x="145" y="600"/>
                        </a:lnTo>
                        <a:lnTo>
                          <a:pt x="146" y="604"/>
                        </a:lnTo>
                        <a:lnTo>
                          <a:pt x="149" y="607"/>
                        </a:lnTo>
                        <a:lnTo>
                          <a:pt x="153" y="610"/>
                        </a:lnTo>
                        <a:lnTo>
                          <a:pt x="157" y="610"/>
                        </a:lnTo>
                        <a:lnTo>
                          <a:pt x="161" y="611"/>
                        </a:lnTo>
                        <a:lnTo>
                          <a:pt x="168" y="610"/>
                        </a:lnTo>
                        <a:lnTo>
                          <a:pt x="176" y="608"/>
                        </a:lnTo>
                        <a:lnTo>
                          <a:pt x="176" y="608"/>
                        </a:lnTo>
                        <a:lnTo>
                          <a:pt x="176" y="607"/>
                        </a:lnTo>
                        <a:lnTo>
                          <a:pt x="176" y="604"/>
                        </a:lnTo>
                        <a:lnTo>
                          <a:pt x="177" y="602"/>
                        </a:lnTo>
                        <a:lnTo>
                          <a:pt x="178" y="599"/>
                        </a:lnTo>
                        <a:lnTo>
                          <a:pt x="182" y="596"/>
                        </a:lnTo>
                        <a:lnTo>
                          <a:pt x="185" y="596"/>
                        </a:lnTo>
                        <a:lnTo>
                          <a:pt x="188" y="595"/>
                        </a:lnTo>
                        <a:lnTo>
                          <a:pt x="190" y="596"/>
                        </a:lnTo>
                        <a:lnTo>
                          <a:pt x="193" y="598"/>
                        </a:lnTo>
                        <a:lnTo>
                          <a:pt x="196" y="599"/>
                        </a:lnTo>
                        <a:lnTo>
                          <a:pt x="197" y="600"/>
                        </a:lnTo>
                        <a:lnTo>
                          <a:pt x="198" y="602"/>
                        </a:lnTo>
                        <a:lnTo>
                          <a:pt x="198" y="602"/>
                        </a:lnTo>
                        <a:lnTo>
                          <a:pt x="200" y="602"/>
                        </a:lnTo>
                        <a:lnTo>
                          <a:pt x="201" y="600"/>
                        </a:lnTo>
                        <a:lnTo>
                          <a:pt x="202" y="599"/>
                        </a:lnTo>
                        <a:lnTo>
                          <a:pt x="204" y="598"/>
                        </a:lnTo>
                        <a:lnTo>
                          <a:pt x="205" y="595"/>
                        </a:lnTo>
                        <a:lnTo>
                          <a:pt x="205" y="592"/>
                        </a:lnTo>
                        <a:lnTo>
                          <a:pt x="206" y="590"/>
                        </a:lnTo>
                        <a:lnTo>
                          <a:pt x="208" y="588"/>
                        </a:lnTo>
                        <a:lnTo>
                          <a:pt x="208" y="587"/>
                        </a:lnTo>
                        <a:lnTo>
                          <a:pt x="208" y="586"/>
                        </a:lnTo>
                        <a:lnTo>
                          <a:pt x="206" y="583"/>
                        </a:lnTo>
                        <a:lnTo>
                          <a:pt x="202" y="582"/>
                        </a:lnTo>
                        <a:lnTo>
                          <a:pt x="200" y="580"/>
                        </a:lnTo>
                        <a:lnTo>
                          <a:pt x="197" y="580"/>
                        </a:lnTo>
                        <a:lnTo>
                          <a:pt x="194" y="580"/>
                        </a:lnTo>
                        <a:lnTo>
                          <a:pt x="193" y="582"/>
                        </a:lnTo>
                        <a:lnTo>
                          <a:pt x="192" y="583"/>
                        </a:lnTo>
                        <a:lnTo>
                          <a:pt x="190" y="586"/>
                        </a:lnTo>
                        <a:lnTo>
                          <a:pt x="189" y="587"/>
                        </a:lnTo>
                        <a:lnTo>
                          <a:pt x="185" y="588"/>
                        </a:lnTo>
                        <a:lnTo>
                          <a:pt x="180" y="588"/>
                        </a:lnTo>
                        <a:lnTo>
                          <a:pt x="177" y="588"/>
                        </a:lnTo>
                        <a:lnTo>
                          <a:pt x="173" y="587"/>
                        </a:lnTo>
                        <a:lnTo>
                          <a:pt x="170" y="584"/>
                        </a:lnTo>
                        <a:lnTo>
                          <a:pt x="169" y="582"/>
                        </a:lnTo>
                        <a:lnTo>
                          <a:pt x="169" y="578"/>
                        </a:lnTo>
                        <a:lnTo>
                          <a:pt x="169" y="575"/>
                        </a:lnTo>
                        <a:lnTo>
                          <a:pt x="170" y="572"/>
                        </a:lnTo>
                        <a:lnTo>
                          <a:pt x="172" y="570"/>
                        </a:lnTo>
                        <a:lnTo>
                          <a:pt x="173" y="568"/>
                        </a:lnTo>
                        <a:lnTo>
                          <a:pt x="176" y="566"/>
                        </a:lnTo>
                        <a:lnTo>
                          <a:pt x="177" y="564"/>
                        </a:lnTo>
                        <a:lnTo>
                          <a:pt x="178" y="562"/>
                        </a:lnTo>
                        <a:lnTo>
                          <a:pt x="178" y="559"/>
                        </a:lnTo>
                        <a:lnTo>
                          <a:pt x="180" y="556"/>
                        </a:lnTo>
                        <a:lnTo>
                          <a:pt x="181" y="555"/>
                        </a:lnTo>
                        <a:lnTo>
                          <a:pt x="182" y="554"/>
                        </a:lnTo>
                        <a:lnTo>
                          <a:pt x="186" y="554"/>
                        </a:lnTo>
                        <a:lnTo>
                          <a:pt x="189" y="552"/>
                        </a:lnTo>
                        <a:lnTo>
                          <a:pt x="193" y="551"/>
                        </a:lnTo>
                        <a:lnTo>
                          <a:pt x="196" y="550"/>
                        </a:lnTo>
                        <a:lnTo>
                          <a:pt x="198" y="548"/>
                        </a:lnTo>
                        <a:lnTo>
                          <a:pt x="201" y="548"/>
                        </a:lnTo>
                        <a:lnTo>
                          <a:pt x="204" y="548"/>
                        </a:lnTo>
                        <a:lnTo>
                          <a:pt x="205" y="551"/>
                        </a:lnTo>
                        <a:lnTo>
                          <a:pt x="206" y="555"/>
                        </a:lnTo>
                        <a:lnTo>
                          <a:pt x="206" y="556"/>
                        </a:lnTo>
                        <a:lnTo>
                          <a:pt x="208" y="558"/>
                        </a:lnTo>
                        <a:lnTo>
                          <a:pt x="209" y="558"/>
                        </a:lnTo>
                        <a:lnTo>
                          <a:pt x="210" y="558"/>
                        </a:lnTo>
                        <a:lnTo>
                          <a:pt x="212" y="556"/>
                        </a:lnTo>
                        <a:lnTo>
                          <a:pt x="213" y="554"/>
                        </a:lnTo>
                        <a:lnTo>
                          <a:pt x="214" y="550"/>
                        </a:lnTo>
                        <a:lnTo>
                          <a:pt x="214" y="550"/>
                        </a:lnTo>
                        <a:lnTo>
                          <a:pt x="217" y="551"/>
                        </a:lnTo>
                        <a:lnTo>
                          <a:pt x="220" y="552"/>
                        </a:lnTo>
                        <a:lnTo>
                          <a:pt x="224" y="554"/>
                        </a:lnTo>
                        <a:lnTo>
                          <a:pt x="226" y="556"/>
                        </a:lnTo>
                        <a:lnTo>
                          <a:pt x="229" y="558"/>
                        </a:lnTo>
                        <a:lnTo>
                          <a:pt x="230" y="560"/>
                        </a:lnTo>
                        <a:lnTo>
                          <a:pt x="230" y="562"/>
                        </a:lnTo>
                        <a:lnTo>
                          <a:pt x="227" y="564"/>
                        </a:lnTo>
                        <a:lnTo>
                          <a:pt x="225" y="566"/>
                        </a:lnTo>
                        <a:lnTo>
                          <a:pt x="222" y="567"/>
                        </a:lnTo>
                        <a:lnTo>
                          <a:pt x="221" y="568"/>
                        </a:lnTo>
                        <a:lnTo>
                          <a:pt x="218" y="570"/>
                        </a:lnTo>
                        <a:lnTo>
                          <a:pt x="217" y="572"/>
                        </a:lnTo>
                        <a:lnTo>
                          <a:pt x="217" y="575"/>
                        </a:lnTo>
                        <a:lnTo>
                          <a:pt x="218" y="576"/>
                        </a:lnTo>
                        <a:lnTo>
                          <a:pt x="221" y="578"/>
                        </a:lnTo>
                        <a:lnTo>
                          <a:pt x="224" y="578"/>
                        </a:lnTo>
                        <a:lnTo>
                          <a:pt x="226" y="579"/>
                        </a:lnTo>
                        <a:lnTo>
                          <a:pt x="229" y="578"/>
                        </a:lnTo>
                        <a:lnTo>
                          <a:pt x="230" y="578"/>
                        </a:lnTo>
                        <a:lnTo>
                          <a:pt x="231" y="579"/>
                        </a:lnTo>
                        <a:lnTo>
                          <a:pt x="234" y="580"/>
                        </a:lnTo>
                        <a:lnTo>
                          <a:pt x="237" y="582"/>
                        </a:lnTo>
                        <a:lnTo>
                          <a:pt x="239" y="582"/>
                        </a:lnTo>
                        <a:lnTo>
                          <a:pt x="241" y="582"/>
                        </a:lnTo>
                        <a:lnTo>
                          <a:pt x="241" y="580"/>
                        </a:lnTo>
                        <a:lnTo>
                          <a:pt x="241" y="578"/>
                        </a:lnTo>
                        <a:lnTo>
                          <a:pt x="239" y="576"/>
                        </a:lnTo>
                        <a:lnTo>
                          <a:pt x="238" y="574"/>
                        </a:lnTo>
                        <a:lnTo>
                          <a:pt x="237" y="572"/>
                        </a:lnTo>
                        <a:lnTo>
                          <a:pt x="237" y="571"/>
                        </a:lnTo>
                        <a:lnTo>
                          <a:pt x="237" y="570"/>
                        </a:lnTo>
                        <a:lnTo>
                          <a:pt x="238" y="570"/>
                        </a:lnTo>
                        <a:lnTo>
                          <a:pt x="241" y="570"/>
                        </a:lnTo>
                        <a:lnTo>
                          <a:pt x="245" y="571"/>
                        </a:lnTo>
                        <a:lnTo>
                          <a:pt x="249" y="574"/>
                        </a:lnTo>
                        <a:lnTo>
                          <a:pt x="250" y="576"/>
                        </a:lnTo>
                        <a:lnTo>
                          <a:pt x="251" y="579"/>
                        </a:lnTo>
                        <a:lnTo>
                          <a:pt x="253" y="582"/>
                        </a:lnTo>
                        <a:lnTo>
                          <a:pt x="251" y="584"/>
                        </a:lnTo>
                        <a:lnTo>
                          <a:pt x="253" y="587"/>
                        </a:lnTo>
                        <a:lnTo>
                          <a:pt x="254" y="590"/>
                        </a:lnTo>
                        <a:lnTo>
                          <a:pt x="257" y="590"/>
                        </a:lnTo>
                        <a:lnTo>
                          <a:pt x="261" y="590"/>
                        </a:lnTo>
                        <a:lnTo>
                          <a:pt x="263" y="587"/>
                        </a:lnTo>
                        <a:lnTo>
                          <a:pt x="270" y="584"/>
                        </a:lnTo>
                        <a:lnTo>
                          <a:pt x="277" y="582"/>
                        </a:lnTo>
                        <a:lnTo>
                          <a:pt x="283" y="582"/>
                        </a:lnTo>
                        <a:lnTo>
                          <a:pt x="289" y="582"/>
                        </a:lnTo>
                        <a:lnTo>
                          <a:pt x="298" y="584"/>
                        </a:lnTo>
                        <a:lnTo>
                          <a:pt x="307" y="588"/>
                        </a:lnTo>
                        <a:lnTo>
                          <a:pt x="314" y="591"/>
                        </a:lnTo>
                        <a:lnTo>
                          <a:pt x="322" y="594"/>
                        </a:lnTo>
                        <a:lnTo>
                          <a:pt x="331" y="598"/>
                        </a:lnTo>
                        <a:lnTo>
                          <a:pt x="342" y="602"/>
                        </a:lnTo>
                        <a:lnTo>
                          <a:pt x="347" y="606"/>
                        </a:lnTo>
                        <a:lnTo>
                          <a:pt x="350" y="612"/>
                        </a:lnTo>
                        <a:lnTo>
                          <a:pt x="354" y="620"/>
                        </a:lnTo>
                        <a:lnTo>
                          <a:pt x="359" y="627"/>
                        </a:lnTo>
                        <a:lnTo>
                          <a:pt x="364" y="631"/>
                        </a:lnTo>
                        <a:lnTo>
                          <a:pt x="366" y="631"/>
                        </a:lnTo>
                        <a:lnTo>
                          <a:pt x="371" y="629"/>
                        </a:lnTo>
                        <a:lnTo>
                          <a:pt x="376" y="628"/>
                        </a:lnTo>
                        <a:lnTo>
                          <a:pt x="380" y="624"/>
                        </a:lnTo>
                        <a:lnTo>
                          <a:pt x="382" y="624"/>
                        </a:lnTo>
                        <a:lnTo>
                          <a:pt x="384" y="624"/>
                        </a:lnTo>
                        <a:lnTo>
                          <a:pt x="387" y="624"/>
                        </a:lnTo>
                        <a:lnTo>
                          <a:pt x="390" y="625"/>
                        </a:lnTo>
                        <a:lnTo>
                          <a:pt x="391" y="627"/>
                        </a:lnTo>
                        <a:lnTo>
                          <a:pt x="392" y="628"/>
                        </a:lnTo>
                        <a:lnTo>
                          <a:pt x="392" y="628"/>
                        </a:lnTo>
                        <a:lnTo>
                          <a:pt x="400" y="624"/>
                        </a:lnTo>
                        <a:lnTo>
                          <a:pt x="400" y="624"/>
                        </a:lnTo>
                        <a:lnTo>
                          <a:pt x="403" y="624"/>
                        </a:lnTo>
                        <a:lnTo>
                          <a:pt x="404" y="625"/>
                        </a:lnTo>
                        <a:lnTo>
                          <a:pt x="407" y="625"/>
                        </a:lnTo>
                        <a:lnTo>
                          <a:pt x="410" y="625"/>
                        </a:lnTo>
                        <a:lnTo>
                          <a:pt x="411" y="625"/>
                        </a:lnTo>
                        <a:lnTo>
                          <a:pt x="412" y="624"/>
                        </a:lnTo>
                        <a:lnTo>
                          <a:pt x="414" y="623"/>
                        </a:lnTo>
                        <a:lnTo>
                          <a:pt x="414" y="620"/>
                        </a:lnTo>
                        <a:lnTo>
                          <a:pt x="414" y="617"/>
                        </a:lnTo>
                        <a:lnTo>
                          <a:pt x="410" y="617"/>
                        </a:lnTo>
                        <a:lnTo>
                          <a:pt x="406" y="616"/>
                        </a:lnTo>
                        <a:lnTo>
                          <a:pt x="400" y="615"/>
                        </a:lnTo>
                        <a:lnTo>
                          <a:pt x="398" y="614"/>
                        </a:lnTo>
                        <a:lnTo>
                          <a:pt x="395" y="612"/>
                        </a:lnTo>
                        <a:lnTo>
                          <a:pt x="392" y="611"/>
                        </a:lnTo>
                        <a:lnTo>
                          <a:pt x="391" y="610"/>
                        </a:lnTo>
                        <a:lnTo>
                          <a:pt x="390" y="608"/>
                        </a:lnTo>
                        <a:lnTo>
                          <a:pt x="390" y="607"/>
                        </a:lnTo>
                        <a:lnTo>
                          <a:pt x="391" y="606"/>
                        </a:lnTo>
                        <a:lnTo>
                          <a:pt x="394" y="603"/>
                        </a:lnTo>
                        <a:lnTo>
                          <a:pt x="398" y="602"/>
                        </a:lnTo>
                        <a:lnTo>
                          <a:pt x="402" y="600"/>
                        </a:lnTo>
                        <a:lnTo>
                          <a:pt x="406" y="600"/>
                        </a:lnTo>
                        <a:lnTo>
                          <a:pt x="410" y="599"/>
                        </a:lnTo>
                        <a:lnTo>
                          <a:pt x="415" y="598"/>
                        </a:lnTo>
                        <a:lnTo>
                          <a:pt x="420" y="595"/>
                        </a:lnTo>
                        <a:lnTo>
                          <a:pt x="426" y="590"/>
                        </a:lnTo>
                        <a:lnTo>
                          <a:pt x="427" y="587"/>
                        </a:lnTo>
                        <a:lnTo>
                          <a:pt x="430" y="586"/>
                        </a:lnTo>
                        <a:lnTo>
                          <a:pt x="432" y="583"/>
                        </a:lnTo>
                        <a:lnTo>
                          <a:pt x="435" y="583"/>
                        </a:lnTo>
                        <a:lnTo>
                          <a:pt x="438" y="583"/>
                        </a:lnTo>
                        <a:lnTo>
                          <a:pt x="442" y="584"/>
                        </a:lnTo>
                        <a:lnTo>
                          <a:pt x="446" y="586"/>
                        </a:lnTo>
                        <a:lnTo>
                          <a:pt x="450" y="587"/>
                        </a:lnTo>
                        <a:lnTo>
                          <a:pt x="454" y="586"/>
                        </a:lnTo>
                        <a:lnTo>
                          <a:pt x="458" y="584"/>
                        </a:lnTo>
                        <a:lnTo>
                          <a:pt x="462" y="580"/>
                        </a:lnTo>
                        <a:lnTo>
                          <a:pt x="464" y="579"/>
                        </a:lnTo>
                        <a:lnTo>
                          <a:pt x="468" y="579"/>
                        </a:lnTo>
                        <a:lnTo>
                          <a:pt x="471" y="579"/>
                        </a:lnTo>
                        <a:lnTo>
                          <a:pt x="473" y="582"/>
                        </a:lnTo>
                        <a:lnTo>
                          <a:pt x="476" y="584"/>
                        </a:lnTo>
                        <a:lnTo>
                          <a:pt x="477" y="584"/>
                        </a:lnTo>
                        <a:lnTo>
                          <a:pt x="479" y="583"/>
                        </a:lnTo>
                        <a:lnTo>
                          <a:pt x="481" y="582"/>
                        </a:lnTo>
                        <a:lnTo>
                          <a:pt x="483" y="578"/>
                        </a:lnTo>
                        <a:lnTo>
                          <a:pt x="484" y="574"/>
                        </a:lnTo>
                        <a:lnTo>
                          <a:pt x="484" y="570"/>
                        </a:lnTo>
                        <a:lnTo>
                          <a:pt x="483" y="564"/>
                        </a:lnTo>
                        <a:lnTo>
                          <a:pt x="481" y="560"/>
                        </a:lnTo>
                        <a:lnTo>
                          <a:pt x="479" y="556"/>
                        </a:lnTo>
                        <a:lnTo>
                          <a:pt x="476" y="552"/>
                        </a:lnTo>
                        <a:lnTo>
                          <a:pt x="476" y="550"/>
                        </a:lnTo>
                        <a:lnTo>
                          <a:pt x="476" y="547"/>
                        </a:lnTo>
                        <a:lnTo>
                          <a:pt x="477" y="546"/>
                        </a:lnTo>
                        <a:lnTo>
                          <a:pt x="480" y="544"/>
                        </a:lnTo>
                        <a:lnTo>
                          <a:pt x="481" y="543"/>
                        </a:lnTo>
                        <a:lnTo>
                          <a:pt x="484" y="543"/>
                        </a:lnTo>
                        <a:lnTo>
                          <a:pt x="485" y="542"/>
                        </a:lnTo>
                        <a:lnTo>
                          <a:pt x="485" y="540"/>
                        </a:lnTo>
                        <a:lnTo>
                          <a:pt x="485" y="539"/>
                        </a:lnTo>
                        <a:lnTo>
                          <a:pt x="484" y="538"/>
                        </a:lnTo>
                        <a:lnTo>
                          <a:pt x="481" y="535"/>
                        </a:lnTo>
                        <a:lnTo>
                          <a:pt x="479" y="532"/>
                        </a:lnTo>
                        <a:lnTo>
                          <a:pt x="476" y="530"/>
                        </a:lnTo>
                        <a:lnTo>
                          <a:pt x="476" y="527"/>
                        </a:lnTo>
                        <a:lnTo>
                          <a:pt x="476" y="526"/>
                        </a:lnTo>
                        <a:lnTo>
                          <a:pt x="476" y="523"/>
                        </a:lnTo>
                        <a:lnTo>
                          <a:pt x="477" y="520"/>
                        </a:lnTo>
                        <a:lnTo>
                          <a:pt x="479" y="516"/>
                        </a:lnTo>
                        <a:lnTo>
                          <a:pt x="479" y="512"/>
                        </a:lnTo>
                        <a:lnTo>
                          <a:pt x="479" y="510"/>
                        </a:lnTo>
                        <a:lnTo>
                          <a:pt x="477" y="507"/>
                        </a:lnTo>
                        <a:lnTo>
                          <a:pt x="475" y="504"/>
                        </a:lnTo>
                        <a:lnTo>
                          <a:pt x="475" y="503"/>
                        </a:lnTo>
                        <a:lnTo>
                          <a:pt x="475" y="500"/>
                        </a:lnTo>
                        <a:lnTo>
                          <a:pt x="476" y="499"/>
                        </a:lnTo>
                        <a:lnTo>
                          <a:pt x="481" y="491"/>
                        </a:lnTo>
                        <a:lnTo>
                          <a:pt x="485" y="482"/>
                        </a:lnTo>
                        <a:lnTo>
                          <a:pt x="487" y="471"/>
                        </a:lnTo>
                        <a:lnTo>
                          <a:pt x="485" y="463"/>
                        </a:lnTo>
                        <a:lnTo>
                          <a:pt x="480" y="454"/>
                        </a:lnTo>
                        <a:lnTo>
                          <a:pt x="475" y="442"/>
                        </a:lnTo>
                        <a:lnTo>
                          <a:pt x="472" y="431"/>
                        </a:lnTo>
                        <a:lnTo>
                          <a:pt x="472" y="426"/>
                        </a:lnTo>
                        <a:lnTo>
                          <a:pt x="472" y="421"/>
                        </a:lnTo>
                        <a:lnTo>
                          <a:pt x="472" y="418"/>
                        </a:lnTo>
                        <a:lnTo>
                          <a:pt x="472" y="417"/>
                        </a:lnTo>
                        <a:lnTo>
                          <a:pt x="472" y="415"/>
                        </a:lnTo>
                        <a:lnTo>
                          <a:pt x="472" y="414"/>
                        </a:lnTo>
                        <a:lnTo>
                          <a:pt x="471" y="413"/>
                        </a:lnTo>
                        <a:lnTo>
                          <a:pt x="468" y="409"/>
                        </a:lnTo>
                        <a:lnTo>
                          <a:pt x="464" y="402"/>
                        </a:lnTo>
                        <a:lnTo>
                          <a:pt x="459" y="397"/>
                        </a:lnTo>
                        <a:lnTo>
                          <a:pt x="455" y="393"/>
                        </a:lnTo>
                        <a:lnTo>
                          <a:pt x="454" y="391"/>
                        </a:lnTo>
                        <a:lnTo>
                          <a:pt x="454" y="391"/>
                        </a:lnTo>
                        <a:lnTo>
                          <a:pt x="454" y="390"/>
                        </a:lnTo>
                        <a:lnTo>
                          <a:pt x="455" y="389"/>
                        </a:lnTo>
                        <a:lnTo>
                          <a:pt x="456" y="386"/>
                        </a:lnTo>
                        <a:lnTo>
                          <a:pt x="459" y="383"/>
                        </a:lnTo>
                        <a:lnTo>
                          <a:pt x="462" y="381"/>
                        </a:lnTo>
                        <a:lnTo>
                          <a:pt x="463" y="375"/>
                        </a:lnTo>
                        <a:lnTo>
                          <a:pt x="466" y="371"/>
                        </a:lnTo>
                        <a:lnTo>
                          <a:pt x="470" y="367"/>
                        </a:lnTo>
                        <a:lnTo>
                          <a:pt x="472" y="363"/>
                        </a:lnTo>
                        <a:lnTo>
                          <a:pt x="475" y="362"/>
                        </a:lnTo>
                        <a:lnTo>
                          <a:pt x="476" y="361"/>
                        </a:lnTo>
                        <a:lnTo>
                          <a:pt x="477" y="362"/>
                        </a:lnTo>
                        <a:lnTo>
                          <a:pt x="480" y="362"/>
                        </a:lnTo>
                        <a:lnTo>
                          <a:pt x="481" y="365"/>
                        </a:lnTo>
                        <a:lnTo>
                          <a:pt x="484" y="366"/>
                        </a:lnTo>
                        <a:lnTo>
                          <a:pt x="485" y="366"/>
                        </a:lnTo>
                        <a:lnTo>
                          <a:pt x="488" y="366"/>
                        </a:lnTo>
                        <a:lnTo>
                          <a:pt x="489" y="365"/>
                        </a:lnTo>
                        <a:lnTo>
                          <a:pt x="495" y="361"/>
                        </a:lnTo>
                        <a:lnTo>
                          <a:pt x="500" y="358"/>
                        </a:lnTo>
                        <a:lnTo>
                          <a:pt x="504" y="357"/>
                        </a:lnTo>
                        <a:lnTo>
                          <a:pt x="505" y="357"/>
                        </a:lnTo>
                        <a:lnTo>
                          <a:pt x="505" y="355"/>
                        </a:lnTo>
                        <a:lnTo>
                          <a:pt x="504" y="354"/>
                        </a:lnTo>
                        <a:lnTo>
                          <a:pt x="503" y="353"/>
                        </a:lnTo>
                        <a:lnTo>
                          <a:pt x="501" y="351"/>
                        </a:lnTo>
                        <a:lnTo>
                          <a:pt x="501" y="350"/>
                        </a:lnTo>
                        <a:lnTo>
                          <a:pt x="503" y="349"/>
                        </a:lnTo>
                        <a:lnTo>
                          <a:pt x="504" y="347"/>
                        </a:lnTo>
                        <a:lnTo>
                          <a:pt x="505" y="347"/>
                        </a:lnTo>
                        <a:lnTo>
                          <a:pt x="508" y="349"/>
                        </a:lnTo>
                        <a:lnTo>
                          <a:pt x="511" y="350"/>
                        </a:lnTo>
                        <a:lnTo>
                          <a:pt x="511" y="350"/>
                        </a:lnTo>
                        <a:lnTo>
                          <a:pt x="512" y="350"/>
                        </a:lnTo>
                        <a:lnTo>
                          <a:pt x="513" y="347"/>
                        </a:lnTo>
                        <a:lnTo>
                          <a:pt x="515" y="345"/>
                        </a:lnTo>
                        <a:lnTo>
                          <a:pt x="516" y="341"/>
                        </a:lnTo>
                        <a:lnTo>
                          <a:pt x="516" y="337"/>
                        </a:lnTo>
                        <a:lnTo>
                          <a:pt x="515" y="334"/>
                        </a:lnTo>
                        <a:lnTo>
                          <a:pt x="513" y="330"/>
                        </a:lnTo>
                        <a:lnTo>
                          <a:pt x="511" y="327"/>
                        </a:lnTo>
                        <a:lnTo>
                          <a:pt x="511" y="326"/>
                        </a:lnTo>
                        <a:lnTo>
                          <a:pt x="511" y="323"/>
                        </a:lnTo>
                        <a:lnTo>
                          <a:pt x="512" y="323"/>
                        </a:lnTo>
                        <a:lnTo>
                          <a:pt x="513" y="323"/>
                        </a:lnTo>
                        <a:lnTo>
                          <a:pt x="516" y="323"/>
                        </a:lnTo>
                        <a:lnTo>
                          <a:pt x="515" y="322"/>
                        </a:lnTo>
                        <a:lnTo>
                          <a:pt x="513" y="322"/>
                        </a:lnTo>
                        <a:lnTo>
                          <a:pt x="511" y="321"/>
                        </a:lnTo>
                        <a:lnTo>
                          <a:pt x="509" y="318"/>
                        </a:lnTo>
                        <a:lnTo>
                          <a:pt x="507" y="317"/>
                        </a:lnTo>
                        <a:lnTo>
                          <a:pt x="504" y="314"/>
                        </a:lnTo>
                        <a:lnTo>
                          <a:pt x="503" y="311"/>
                        </a:lnTo>
                        <a:lnTo>
                          <a:pt x="503" y="307"/>
                        </a:lnTo>
                        <a:lnTo>
                          <a:pt x="504" y="305"/>
                        </a:lnTo>
                        <a:lnTo>
                          <a:pt x="505" y="302"/>
                        </a:lnTo>
                        <a:lnTo>
                          <a:pt x="507" y="301"/>
                        </a:lnTo>
                        <a:lnTo>
                          <a:pt x="508" y="301"/>
                        </a:lnTo>
                        <a:lnTo>
                          <a:pt x="511" y="301"/>
                        </a:lnTo>
                        <a:lnTo>
                          <a:pt x="515" y="302"/>
                        </a:lnTo>
                        <a:lnTo>
                          <a:pt x="517" y="304"/>
                        </a:lnTo>
                        <a:lnTo>
                          <a:pt x="521" y="305"/>
                        </a:lnTo>
                        <a:lnTo>
                          <a:pt x="524" y="307"/>
                        </a:lnTo>
                        <a:lnTo>
                          <a:pt x="525" y="309"/>
                        </a:lnTo>
                        <a:lnTo>
                          <a:pt x="527" y="310"/>
                        </a:lnTo>
                        <a:lnTo>
                          <a:pt x="528" y="309"/>
                        </a:lnTo>
                        <a:lnTo>
                          <a:pt x="531" y="307"/>
                        </a:lnTo>
                        <a:lnTo>
                          <a:pt x="532" y="307"/>
                        </a:lnTo>
                        <a:lnTo>
                          <a:pt x="535" y="307"/>
                        </a:lnTo>
                        <a:lnTo>
                          <a:pt x="537" y="307"/>
                        </a:lnTo>
                        <a:lnTo>
                          <a:pt x="539" y="307"/>
                        </a:lnTo>
                        <a:lnTo>
                          <a:pt x="541" y="307"/>
                        </a:lnTo>
                        <a:lnTo>
                          <a:pt x="543" y="306"/>
                        </a:lnTo>
                        <a:lnTo>
                          <a:pt x="544" y="304"/>
                        </a:lnTo>
                        <a:lnTo>
                          <a:pt x="545" y="302"/>
                        </a:lnTo>
                        <a:lnTo>
                          <a:pt x="545" y="300"/>
                        </a:lnTo>
                        <a:lnTo>
                          <a:pt x="544" y="296"/>
                        </a:lnTo>
                        <a:lnTo>
                          <a:pt x="543" y="294"/>
                        </a:lnTo>
                        <a:lnTo>
                          <a:pt x="540" y="293"/>
                        </a:lnTo>
                        <a:lnTo>
                          <a:pt x="539" y="292"/>
                        </a:lnTo>
                        <a:lnTo>
                          <a:pt x="537" y="292"/>
                        </a:lnTo>
                        <a:lnTo>
                          <a:pt x="535" y="290"/>
                        </a:lnTo>
                        <a:lnTo>
                          <a:pt x="533" y="289"/>
                        </a:lnTo>
                        <a:lnTo>
                          <a:pt x="532" y="284"/>
                        </a:lnTo>
                        <a:lnTo>
                          <a:pt x="532" y="280"/>
                        </a:lnTo>
                        <a:lnTo>
                          <a:pt x="532" y="276"/>
                        </a:lnTo>
                        <a:lnTo>
                          <a:pt x="535" y="270"/>
                        </a:lnTo>
                        <a:lnTo>
                          <a:pt x="536" y="266"/>
                        </a:lnTo>
                        <a:lnTo>
                          <a:pt x="537" y="264"/>
                        </a:lnTo>
                        <a:lnTo>
                          <a:pt x="536" y="260"/>
                        </a:lnTo>
                        <a:lnTo>
                          <a:pt x="535" y="258"/>
                        </a:lnTo>
                        <a:lnTo>
                          <a:pt x="535" y="257"/>
                        </a:lnTo>
                        <a:lnTo>
                          <a:pt x="535" y="256"/>
                        </a:lnTo>
                        <a:lnTo>
                          <a:pt x="536" y="256"/>
                        </a:lnTo>
                        <a:lnTo>
                          <a:pt x="536" y="256"/>
                        </a:lnTo>
                        <a:lnTo>
                          <a:pt x="537" y="254"/>
                        </a:lnTo>
                        <a:lnTo>
                          <a:pt x="539" y="253"/>
                        </a:lnTo>
                        <a:lnTo>
                          <a:pt x="539" y="248"/>
                        </a:lnTo>
                        <a:lnTo>
                          <a:pt x="537" y="240"/>
                        </a:lnTo>
                        <a:lnTo>
                          <a:pt x="535" y="230"/>
                        </a:lnTo>
                        <a:lnTo>
                          <a:pt x="528" y="221"/>
                        </a:lnTo>
                        <a:lnTo>
                          <a:pt x="519" y="213"/>
                        </a:lnTo>
                        <a:lnTo>
                          <a:pt x="512" y="209"/>
                        </a:lnTo>
                        <a:lnTo>
                          <a:pt x="505" y="206"/>
                        </a:lnTo>
                        <a:lnTo>
                          <a:pt x="503" y="205"/>
                        </a:lnTo>
                        <a:lnTo>
                          <a:pt x="501" y="204"/>
                        </a:lnTo>
                        <a:lnTo>
                          <a:pt x="501" y="202"/>
                        </a:lnTo>
                        <a:lnTo>
                          <a:pt x="501" y="201"/>
                        </a:lnTo>
                        <a:lnTo>
                          <a:pt x="501" y="198"/>
                        </a:lnTo>
                        <a:lnTo>
                          <a:pt x="501" y="197"/>
                        </a:lnTo>
                        <a:lnTo>
                          <a:pt x="500" y="196"/>
                        </a:lnTo>
                        <a:lnTo>
                          <a:pt x="499" y="194"/>
                        </a:lnTo>
                        <a:lnTo>
                          <a:pt x="496" y="193"/>
                        </a:lnTo>
                        <a:lnTo>
                          <a:pt x="495" y="193"/>
                        </a:lnTo>
                        <a:lnTo>
                          <a:pt x="493" y="192"/>
                        </a:lnTo>
                        <a:lnTo>
                          <a:pt x="493" y="189"/>
                        </a:lnTo>
                        <a:lnTo>
                          <a:pt x="493" y="188"/>
                        </a:lnTo>
                        <a:lnTo>
                          <a:pt x="496" y="185"/>
                        </a:lnTo>
                        <a:lnTo>
                          <a:pt x="499" y="182"/>
                        </a:lnTo>
                        <a:lnTo>
                          <a:pt x="500" y="181"/>
                        </a:lnTo>
                        <a:lnTo>
                          <a:pt x="500" y="180"/>
                        </a:lnTo>
                        <a:lnTo>
                          <a:pt x="500" y="177"/>
                        </a:lnTo>
                        <a:lnTo>
                          <a:pt x="499" y="176"/>
                        </a:lnTo>
                        <a:lnTo>
                          <a:pt x="496" y="173"/>
                        </a:lnTo>
                        <a:lnTo>
                          <a:pt x="492" y="172"/>
                        </a:lnTo>
                        <a:lnTo>
                          <a:pt x="488" y="169"/>
                        </a:lnTo>
                        <a:lnTo>
                          <a:pt x="484" y="165"/>
                        </a:lnTo>
                        <a:lnTo>
                          <a:pt x="481" y="161"/>
                        </a:lnTo>
                        <a:lnTo>
                          <a:pt x="479" y="157"/>
                        </a:lnTo>
                        <a:lnTo>
                          <a:pt x="477" y="153"/>
                        </a:lnTo>
                        <a:lnTo>
                          <a:pt x="477" y="149"/>
                        </a:lnTo>
                        <a:lnTo>
                          <a:pt x="479" y="145"/>
                        </a:lnTo>
                        <a:lnTo>
                          <a:pt x="480" y="143"/>
                        </a:lnTo>
                        <a:lnTo>
                          <a:pt x="480" y="139"/>
                        </a:lnTo>
                        <a:lnTo>
                          <a:pt x="480" y="137"/>
                        </a:lnTo>
                        <a:lnTo>
                          <a:pt x="480" y="135"/>
                        </a:lnTo>
                        <a:lnTo>
                          <a:pt x="477" y="132"/>
                        </a:lnTo>
                        <a:lnTo>
                          <a:pt x="476" y="129"/>
                        </a:lnTo>
                        <a:lnTo>
                          <a:pt x="475" y="125"/>
                        </a:lnTo>
                        <a:lnTo>
                          <a:pt x="473" y="121"/>
                        </a:lnTo>
                        <a:lnTo>
                          <a:pt x="473" y="119"/>
                        </a:lnTo>
                        <a:lnTo>
                          <a:pt x="475" y="115"/>
                        </a:lnTo>
                        <a:lnTo>
                          <a:pt x="476" y="112"/>
                        </a:lnTo>
                        <a:lnTo>
                          <a:pt x="479" y="111"/>
                        </a:lnTo>
                        <a:lnTo>
                          <a:pt x="480" y="111"/>
                        </a:lnTo>
                        <a:lnTo>
                          <a:pt x="483" y="111"/>
                        </a:lnTo>
                        <a:lnTo>
                          <a:pt x="483" y="111"/>
                        </a:lnTo>
                        <a:lnTo>
                          <a:pt x="483" y="109"/>
                        </a:lnTo>
                        <a:lnTo>
                          <a:pt x="483" y="108"/>
                        </a:lnTo>
                        <a:lnTo>
                          <a:pt x="483" y="105"/>
                        </a:lnTo>
                        <a:lnTo>
                          <a:pt x="481" y="103"/>
                        </a:lnTo>
                        <a:lnTo>
                          <a:pt x="480" y="100"/>
                        </a:lnTo>
                        <a:lnTo>
                          <a:pt x="479" y="99"/>
                        </a:lnTo>
                        <a:lnTo>
                          <a:pt x="476" y="97"/>
                        </a:lnTo>
                        <a:lnTo>
                          <a:pt x="475" y="96"/>
                        </a:lnTo>
                        <a:lnTo>
                          <a:pt x="473" y="95"/>
                        </a:lnTo>
                        <a:lnTo>
                          <a:pt x="473" y="92"/>
                        </a:lnTo>
                        <a:lnTo>
                          <a:pt x="473" y="89"/>
                        </a:lnTo>
                        <a:lnTo>
                          <a:pt x="473" y="85"/>
                        </a:lnTo>
                        <a:lnTo>
                          <a:pt x="472" y="83"/>
                        </a:lnTo>
                        <a:lnTo>
                          <a:pt x="472" y="80"/>
                        </a:lnTo>
                        <a:lnTo>
                          <a:pt x="471" y="77"/>
                        </a:lnTo>
                        <a:lnTo>
                          <a:pt x="471" y="73"/>
                        </a:lnTo>
                        <a:lnTo>
                          <a:pt x="470" y="71"/>
                        </a:lnTo>
                        <a:lnTo>
                          <a:pt x="468" y="69"/>
                        </a:lnTo>
                        <a:lnTo>
                          <a:pt x="467" y="69"/>
                        </a:lnTo>
                        <a:lnTo>
                          <a:pt x="466" y="69"/>
                        </a:lnTo>
                        <a:lnTo>
                          <a:pt x="463" y="72"/>
                        </a:lnTo>
                        <a:lnTo>
                          <a:pt x="462" y="75"/>
                        </a:lnTo>
                        <a:lnTo>
                          <a:pt x="460" y="77"/>
                        </a:lnTo>
                        <a:lnTo>
                          <a:pt x="459" y="79"/>
                        </a:lnTo>
                        <a:lnTo>
                          <a:pt x="459" y="81"/>
                        </a:lnTo>
                        <a:lnTo>
                          <a:pt x="458" y="83"/>
                        </a:lnTo>
                        <a:lnTo>
                          <a:pt x="455" y="83"/>
                        </a:lnTo>
                        <a:lnTo>
                          <a:pt x="452" y="84"/>
                        </a:lnTo>
                        <a:lnTo>
                          <a:pt x="448" y="84"/>
                        </a:lnTo>
                        <a:lnTo>
                          <a:pt x="446" y="84"/>
                        </a:lnTo>
                        <a:lnTo>
                          <a:pt x="443" y="83"/>
                        </a:lnTo>
                        <a:lnTo>
                          <a:pt x="442" y="80"/>
                        </a:lnTo>
                        <a:lnTo>
                          <a:pt x="440" y="76"/>
                        </a:lnTo>
                        <a:lnTo>
                          <a:pt x="440" y="73"/>
                        </a:lnTo>
                        <a:lnTo>
                          <a:pt x="440" y="69"/>
                        </a:lnTo>
                        <a:lnTo>
                          <a:pt x="439" y="65"/>
                        </a:lnTo>
                        <a:lnTo>
                          <a:pt x="438" y="61"/>
                        </a:lnTo>
                        <a:lnTo>
                          <a:pt x="436" y="59"/>
                        </a:lnTo>
                        <a:lnTo>
                          <a:pt x="435" y="57"/>
                        </a:lnTo>
                        <a:lnTo>
                          <a:pt x="434" y="57"/>
                        </a:lnTo>
                        <a:lnTo>
                          <a:pt x="432" y="60"/>
                        </a:lnTo>
                        <a:lnTo>
                          <a:pt x="431" y="63"/>
                        </a:lnTo>
                        <a:lnTo>
                          <a:pt x="428" y="64"/>
                        </a:lnTo>
                        <a:lnTo>
                          <a:pt x="427" y="65"/>
                        </a:lnTo>
                        <a:lnTo>
                          <a:pt x="426" y="67"/>
                        </a:lnTo>
                        <a:lnTo>
                          <a:pt x="424" y="67"/>
                        </a:lnTo>
                        <a:lnTo>
                          <a:pt x="424" y="64"/>
                        </a:lnTo>
                        <a:lnTo>
                          <a:pt x="426" y="61"/>
                        </a:lnTo>
                        <a:lnTo>
                          <a:pt x="427" y="57"/>
                        </a:lnTo>
                        <a:lnTo>
                          <a:pt x="428" y="52"/>
                        </a:lnTo>
                        <a:lnTo>
                          <a:pt x="430" y="48"/>
                        </a:lnTo>
                        <a:lnTo>
                          <a:pt x="431" y="45"/>
                        </a:lnTo>
                        <a:lnTo>
                          <a:pt x="431" y="44"/>
                        </a:lnTo>
                        <a:lnTo>
                          <a:pt x="431" y="44"/>
                        </a:lnTo>
                        <a:lnTo>
                          <a:pt x="431" y="43"/>
                        </a:lnTo>
                        <a:lnTo>
                          <a:pt x="430" y="43"/>
                        </a:lnTo>
                        <a:lnTo>
                          <a:pt x="428" y="43"/>
                        </a:lnTo>
                        <a:lnTo>
                          <a:pt x="426" y="40"/>
                        </a:lnTo>
                        <a:lnTo>
                          <a:pt x="424" y="39"/>
                        </a:lnTo>
                        <a:lnTo>
                          <a:pt x="423" y="36"/>
                        </a:lnTo>
                        <a:lnTo>
                          <a:pt x="423" y="33"/>
                        </a:lnTo>
                        <a:lnTo>
                          <a:pt x="424" y="32"/>
                        </a:lnTo>
                        <a:lnTo>
                          <a:pt x="423" y="28"/>
                        </a:lnTo>
                        <a:lnTo>
                          <a:pt x="423" y="25"/>
                        </a:lnTo>
                        <a:lnTo>
                          <a:pt x="422" y="23"/>
                        </a:lnTo>
                        <a:lnTo>
                          <a:pt x="419" y="21"/>
                        </a:lnTo>
                        <a:lnTo>
                          <a:pt x="418" y="20"/>
                        </a:lnTo>
                        <a:lnTo>
                          <a:pt x="416" y="20"/>
                        </a:lnTo>
                        <a:lnTo>
                          <a:pt x="414" y="21"/>
                        </a:lnTo>
                        <a:lnTo>
                          <a:pt x="412" y="24"/>
                        </a:lnTo>
                        <a:lnTo>
                          <a:pt x="410" y="27"/>
                        </a:lnTo>
                        <a:lnTo>
                          <a:pt x="408" y="28"/>
                        </a:lnTo>
                        <a:lnTo>
                          <a:pt x="406" y="29"/>
                        </a:lnTo>
                        <a:lnTo>
                          <a:pt x="404" y="28"/>
                        </a:lnTo>
                        <a:lnTo>
                          <a:pt x="402" y="27"/>
                        </a:lnTo>
                        <a:lnTo>
                          <a:pt x="400" y="25"/>
                        </a:lnTo>
                        <a:lnTo>
                          <a:pt x="398" y="24"/>
                        </a:lnTo>
                        <a:lnTo>
                          <a:pt x="398" y="23"/>
                        </a:lnTo>
                        <a:lnTo>
                          <a:pt x="396" y="24"/>
                        </a:lnTo>
                        <a:lnTo>
                          <a:pt x="395" y="25"/>
                        </a:lnTo>
                        <a:lnTo>
                          <a:pt x="392" y="29"/>
                        </a:lnTo>
                        <a:lnTo>
                          <a:pt x="391" y="31"/>
                        </a:lnTo>
                        <a:lnTo>
                          <a:pt x="390" y="32"/>
                        </a:lnTo>
                        <a:lnTo>
                          <a:pt x="390" y="31"/>
                        </a:lnTo>
                        <a:lnTo>
                          <a:pt x="388" y="29"/>
                        </a:lnTo>
                        <a:lnTo>
                          <a:pt x="388" y="27"/>
                        </a:lnTo>
                        <a:lnTo>
                          <a:pt x="388" y="24"/>
                        </a:lnTo>
                        <a:lnTo>
                          <a:pt x="388" y="20"/>
                        </a:lnTo>
                        <a:lnTo>
                          <a:pt x="390" y="16"/>
                        </a:lnTo>
                        <a:lnTo>
                          <a:pt x="390" y="13"/>
                        </a:lnTo>
                        <a:lnTo>
                          <a:pt x="390" y="9"/>
                        </a:lnTo>
                        <a:lnTo>
                          <a:pt x="390" y="7"/>
                        </a:lnTo>
                        <a:lnTo>
                          <a:pt x="390" y="4"/>
                        </a:lnTo>
                        <a:lnTo>
                          <a:pt x="388" y="3"/>
                        </a:lnTo>
                        <a:lnTo>
                          <a:pt x="386" y="3"/>
                        </a:lnTo>
                        <a:close/>
                        <a:moveTo>
                          <a:pt x="386" y="0"/>
                        </a:moveTo>
                        <a:lnTo>
                          <a:pt x="388" y="0"/>
                        </a:lnTo>
                        <a:lnTo>
                          <a:pt x="391" y="1"/>
                        </a:lnTo>
                        <a:lnTo>
                          <a:pt x="392" y="4"/>
                        </a:lnTo>
                        <a:lnTo>
                          <a:pt x="392" y="9"/>
                        </a:lnTo>
                        <a:lnTo>
                          <a:pt x="392" y="15"/>
                        </a:lnTo>
                        <a:lnTo>
                          <a:pt x="391" y="21"/>
                        </a:lnTo>
                        <a:lnTo>
                          <a:pt x="391" y="24"/>
                        </a:lnTo>
                        <a:lnTo>
                          <a:pt x="391" y="27"/>
                        </a:lnTo>
                        <a:lnTo>
                          <a:pt x="392" y="24"/>
                        </a:lnTo>
                        <a:lnTo>
                          <a:pt x="394" y="23"/>
                        </a:lnTo>
                        <a:lnTo>
                          <a:pt x="395" y="21"/>
                        </a:lnTo>
                        <a:lnTo>
                          <a:pt x="398" y="20"/>
                        </a:lnTo>
                        <a:lnTo>
                          <a:pt x="399" y="21"/>
                        </a:lnTo>
                        <a:lnTo>
                          <a:pt x="400" y="21"/>
                        </a:lnTo>
                        <a:lnTo>
                          <a:pt x="402" y="23"/>
                        </a:lnTo>
                        <a:lnTo>
                          <a:pt x="404" y="25"/>
                        </a:lnTo>
                        <a:lnTo>
                          <a:pt x="406" y="27"/>
                        </a:lnTo>
                        <a:lnTo>
                          <a:pt x="406" y="27"/>
                        </a:lnTo>
                        <a:lnTo>
                          <a:pt x="407" y="27"/>
                        </a:lnTo>
                        <a:lnTo>
                          <a:pt x="408" y="25"/>
                        </a:lnTo>
                        <a:lnTo>
                          <a:pt x="410" y="24"/>
                        </a:lnTo>
                        <a:lnTo>
                          <a:pt x="411" y="21"/>
                        </a:lnTo>
                        <a:lnTo>
                          <a:pt x="412" y="20"/>
                        </a:lnTo>
                        <a:lnTo>
                          <a:pt x="415" y="19"/>
                        </a:lnTo>
                        <a:lnTo>
                          <a:pt x="418" y="17"/>
                        </a:lnTo>
                        <a:lnTo>
                          <a:pt x="419" y="19"/>
                        </a:lnTo>
                        <a:lnTo>
                          <a:pt x="420" y="19"/>
                        </a:lnTo>
                        <a:lnTo>
                          <a:pt x="423" y="21"/>
                        </a:lnTo>
                        <a:lnTo>
                          <a:pt x="424" y="24"/>
                        </a:lnTo>
                        <a:lnTo>
                          <a:pt x="426" y="28"/>
                        </a:lnTo>
                        <a:lnTo>
                          <a:pt x="426" y="31"/>
                        </a:lnTo>
                        <a:lnTo>
                          <a:pt x="426" y="35"/>
                        </a:lnTo>
                        <a:lnTo>
                          <a:pt x="426" y="36"/>
                        </a:lnTo>
                        <a:lnTo>
                          <a:pt x="427" y="39"/>
                        </a:lnTo>
                        <a:lnTo>
                          <a:pt x="430" y="40"/>
                        </a:lnTo>
                        <a:lnTo>
                          <a:pt x="431" y="40"/>
                        </a:lnTo>
                        <a:lnTo>
                          <a:pt x="432" y="41"/>
                        </a:lnTo>
                        <a:lnTo>
                          <a:pt x="434" y="43"/>
                        </a:lnTo>
                        <a:lnTo>
                          <a:pt x="434" y="44"/>
                        </a:lnTo>
                        <a:lnTo>
                          <a:pt x="434" y="45"/>
                        </a:lnTo>
                        <a:lnTo>
                          <a:pt x="432" y="49"/>
                        </a:lnTo>
                        <a:lnTo>
                          <a:pt x="431" y="52"/>
                        </a:lnTo>
                        <a:lnTo>
                          <a:pt x="430" y="55"/>
                        </a:lnTo>
                        <a:lnTo>
                          <a:pt x="428" y="59"/>
                        </a:lnTo>
                        <a:lnTo>
                          <a:pt x="428" y="61"/>
                        </a:lnTo>
                        <a:lnTo>
                          <a:pt x="430" y="59"/>
                        </a:lnTo>
                        <a:lnTo>
                          <a:pt x="432" y="56"/>
                        </a:lnTo>
                        <a:lnTo>
                          <a:pt x="432" y="55"/>
                        </a:lnTo>
                        <a:lnTo>
                          <a:pt x="434" y="55"/>
                        </a:lnTo>
                        <a:lnTo>
                          <a:pt x="435" y="55"/>
                        </a:lnTo>
                        <a:lnTo>
                          <a:pt x="438" y="55"/>
                        </a:lnTo>
                        <a:lnTo>
                          <a:pt x="439" y="57"/>
                        </a:lnTo>
                        <a:lnTo>
                          <a:pt x="440" y="60"/>
                        </a:lnTo>
                        <a:lnTo>
                          <a:pt x="442" y="64"/>
                        </a:lnTo>
                        <a:lnTo>
                          <a:pt x="443" y="68"/>
                        </a:lnTo>
                        <a:lnTo>
                          <a:pt x="443" y="71"/>
                        </a:lnTo>
                        <a:lnTo>
                          <a:pt x="443" y="73"/>
                        </a:lnTo>
                        <a:lnTo>
                          <a:pt x="443" y="77"/>
                        </a:lnTo>
                        <a:lnTo>
                          <a:pt x="444" y="79"/>
                        </a:lnTo>
                        <a:lnTo>
                          <a:pt x="446" y="81"/>
                        </a:lnTo>
                        <a:lnTo>
                          <a:pt x="447" y="81"/>
                        </a:lnTo>
                        <a:lnTo>
                          <a:pt x="447" y="81"/>
                        </a:lnTo>
                        <a:lnTo>
                          <a:pt x="448" y="81"/>
                        </a:lnTo>
                        <a:lnTo>
                          <a:pt x="451" y="81"/>
                        </a:lnTo>
                        <a:lnTo>
                          <a:pt x="454" y="81"/>
                        </a:lnTo>
                        <a:lnTo>
                          <a:pt x="456" y="80"/>
                        </a:lnTo>
                        <a:lnTo>
                          <a:pt x="456" y="79"/>
                        </a:lnTo>
                        <a:lnTo>
                          <a:pt x="458" y="77"/>
                        </a:lnTo>
                        <a:lnTo>
                          <a:pt x="458" y="76"/>
                        </a:lnTo>
                        <a:lnTo>
                          <a:pt x="459" y="73"/>
                        </a:lnTo>
                        <a:lnTo>
                          <a:pt x="462" y="71"/>
                        </a:lnTo>
                        <a:lnTo>
                          <a:pt x="464" y="68"/>
                        </a:lnTo>
                        <a:lnTo>
                          <a:pt x="467" y="67"/>
                        </a:lnTo>
                        <a:lnTo>
                          <a:pt x="468" y="67"/>
                        </a:lnTo>
                        <a:lnTo>
                          <a:pt x="470" y="68"/>
                        </a:lnTo>
                        <a:lnTo>
                          <a:pt x="471" y="68"/>
                        </a:lnTo>
                        <a:lnTo>
                          <a:pt x="472" y="71"/>
                        </a:lnTo>
                        <a:lnTo>
                          <a:pt x="472" y="73"/>
                        </a:lnTo>
                        <a:lnTo>
                          <a:pt x="473" y="77"/>
                        </a:lnTo>
                        <a:lnTo>
                          <a:pt x="475" y="80"/>
                        </a:lnTo>
                        <a:lnTo>
                          <a:pt x="475" y="83"/>
                        </a:lnTo>
                        <a:lnTo>
                          <a:pt x="476" y="85"/>
                        </a:lnTo>
                        <a:lnTo>
                          <a:pt x="476" y="89"/>
                        </a:lnTo>
                        <a:lnTo>
                          <a:pt x="475" y="92"/>
                        </a:lnTo>
                        <a:lnTo>
                          <a:pt x="476" y="93"/>
                        </a:lnTo>
                        <a:lnTo>
                          <a:pt x="477" y="95"/>
                        </a:lnTo>
                        <a:lnTo>
                          <a:pt x="479" y="96"/>
                        </a:lnTo>
                        <a:lnTo>
                          <a:pt x="480" y="96"/>
                        </a:lnTo>
                        <a:lnTo>
                          <a:pt x="481" y="99"/>
                        </a:lnTo>
                        <a:lnTo>
                          <a:pt x="484" y="101"/>
                        </a:lnTo>
                        <a:lnTo>
                          <a:pt x="485" y="104"/>
                        </a:lnTo>
                        <a:lnTo>
                          <a:pt x="485" y="108"/>
                        </a:lnTo>
                        <a:lnTo>
                          <a:pt x="485" y="111"/>
                        </a:lnTo>
                        <a:lnTo>
                          <a:pt x="485" y="113"/>
                        </a:lnTo>
                        <a:lnTo>
                          <a:pt x="483" y="113"/>
                        </a:lnTo>
                        <a:lnTo>
                          <a:pt x="483" y="113"/>
                        </a:lnTo>
                        <a:lnTo>
                          <a:pt x="480" y="113"/>
                        </a:lnTo>
                        <a:lnTo>
                          <a:pt x="479" y="115"/>
                        </a:lnTo>
                        <a:lnTo>
                          <a:pt x="477" y="116"/>
                        </a:lnTo>
                        <a:lnTo>
                          <a:pt x="476" y="119"/>
                        </a:lnTo>
                        <a:lnTo>
                          <a:pt x="476" y="123"/>
                        </a:lnTo>
                        <a:lnTo>
                          <a:pt x="477" y="127"/>
                        </a:lnTo>
                        <a:lnTo>
                          <a:pt x="479" y="131"/>
                        </a:lnTo>
                        <a:lnTo>
                          <a:pt x="481" y="133"/>
                        </a:lnTo>
                        <a:lnTo>
                          <a:pt x="483" y="136"/>
                        </a:lnTo>
                        <a:lnTo>
                          <a:pt x="483" y="139"/>
                        </a:lnTo>
                        <a:lnTo>
                          <a:pt x="483" y="141"/>
                        </a:lnTo>
                        <a:lnTo>
                          <a:pt x="481" y="144"/>
                        </a:lnTo>
                        <a:lnTo>
                          <a:pt x="480" y="149"/>
                        </a:lnTo>
                        <a:lnTo>
                          <a:pt x="480" y="153"/>
                        </a:lnTo>
                        <a:lnTo>
                          <a:pt x="481" y="157"/>
                        </a:lnTo>
                        <a:lnTo>
                          <a:pt x="483" y="160"/>
                        </a:lnTo>
                        <a:lnTo>
                          <a:pt x="485" y="164"/>
                        </a:lnTo>
                        <a:lnTo>
                          <a:pt x="489" y="166"/>
                        </a:lnTo>
                        <a:lnTo>
                          <a:pt x="493" y="169"/>
                        </a:lnTo>
                        <a:lnTo>
                          <a:pt x="496" y="172"/>
                        </a:lnTo>
                        <a:lnTo>
                          <a:pt x="500" y="173"/>
                        </a:lnTo>
                        <a:lnTo>
                          <a:pt x="503" y="176"/>
                        </a:lnTo>
                        <a:lnTo>
                          <a:pt x="503" y="178"/>
                        </a:lnTo>
                        <a:lnTo>
                          <a:pt x="503" y="182"/>
                        </a:lnTo>
                        <a:lnTo>
                          <a:pt x="500" y="185"/>
                        </a:lnTo>
                        <a:lnTo>
                          <a:pt x="497" y="188"/>
                        </a:lnTo>
                        <a:lnTo>
                          <a:pt x="496" y="189"/>
                        </a:lnTo>
                        <a:lnTo>
                          <a:pt x="496" y="190"/>
                        </a:lnTo>
                        <a:lnTo>
                          <a:pt x="496" y="190"/>
                        </a:lnTo>
                        <a:lnTo>
                          <a:pt x="497" y="192"/>
                        </a:lnTo>
                        <a:lnTo>
                          <a:pt x="500" y="192"/>
                        </a:lnTo>
                        <a:lnTo>
                          <a:pt x="501" y="193"/>
                        </a:lnTo>
                        <a:lnTo>
                          <a:pt x="503" y="194"/>
                        </a:lnTo>
                        <a:lnTo>
                          <a:pt x="504" y="197"/>
                        </a:lnTo>
                        <a:lnTo>
                          <a:pt x="504" y="198"/>
                        </a:lnTo>
                        <a:lnTo>
                          <a:pt x="504" y="200"/>
                        </a:lnTo>
                        <a:lnTo>
                          <a:pt x="504" y="202"/>
                        </a:lnTo>
                        <a:lnTo>
                          <a:pt x="504" y="204"/>
                        </a:lnTo>
                        <a:lnTo>
                          <a:pt x="507" y="204"/>
                        </a:lnTo>
                        <a:lnTo>
                          <a:pt x="513" y="206"/>
                        </a:lnTo>
                        <a:lnTo>
                          <a:pt x="521" y="212"/>
                        </a:lnTo>
                        <a:lnTo>
                          <a:pt x="529" y="220"/>
                        </a:lnTo>
                        <a:lnTo>
                          <a:pt x="536" y="229"/>
                        </a:lnTo>
                        <a:lnTo>
                          <a:pt x="540" y="240"/>
                        </a:lnTo>
                        <a:lnTo>
                          <a:pt x="541" y="248"/>
                        </a:lnTo>
                        <a:lnTo>
                          <a:pt x="541" y="254"/>
                        </a:lnTo>
                        <a:lnTo>
                          <a:pt x="540" y="256"/>
                        </a:lnTo>
                        <a:lnTo>
                          <a:pt x="539" y="257"/>
                        </a:lnTo>
                        <a:lnTo>
                          <a:pt x="537" y="258"/>
                        </a:lnTo>
                        <a:lnTo>
                          <a:pt x="539" y="262"/>
                        </a:lnTo>
                        <a:lnTo>
                          <a:pt x="539" y="268"/>
                        </a:lnTo>
                        <a:lnTo>
                          <a:pt x="537" y="272"/>
                        </a:lnTo>
                        <a:lnTo>
                          <a:pt x="535" y="277"/>
                        </a:lnTo>
                        <a:lnTo>
                          <a:pt x="535" y="282"/>
                        </a:lnTo>
                        <a:lnTo>
                          <a:pt x="536" y="288"/>
                        </a:lnTo>
                        <a:lnTo>
                          <a:pt x="537" y="289"/>
                        </a:lnTo>
                        <a:lnTo>
                          <a:pt x="539" y="289"/>
                        </a:lnTo>
                        <a:lnTo>
                          <a:pt x="540" y="290"/>
                        </a:lnTo>
                        <a:lnTo>
                          <a:pt x="543" y="290"/>
                        </a:lnTo>
                        <a:lnTo>
                          <a:pt x="544" y="292"/>
                        </a:lnTo>
                        <a:lnTo>
                          <a:pt x="547" y="294"/>
                        </a:lnTo>
                        <a:lnTo>
                          <a:pt x="548" y="298"/>
                        </a:lnTo>
                        <a:lnTo>
                          <a:pt x="548" y="302"/>
                        </a:lnTo>
                        <a:lnTo>
                          <a:pt x="547" y="305"/>
                        </a:lnTo>
                        <a:lnTo>
                          <a:pt x="544" y="307"/>
                        </a:lnTo>
                        <a:lnTo>
                          <a:pt x="541" y="309"/>
                        </a:lnTo>
                        <a:lnTo>
                          <a:pt x="539" y="310"/>
                        </a:lnTo>
                        <a:lnTo>
                          <a:pt x="537" y="310"/>
                        </a:lnTo>
                        <a:lnTo>
                          <a:pt x="535" y="310"/>
                        </a:lnTo>
                        <a:lnTo>
                          <a:pt x="532" y="310"/>
                        </a:lnTo>
                        <a:lnTo>
                          <a:pt x="529" y="311"/>
                        </a:lnTo>
                        <a:lnTo>
                          <a:pt x="528" y="311"/>
                        </a:lnTo>
                        <a:lnTo>
                          <a:pt x="527" y="313"/>
                        </a:lnTo>
                        <a:lnTo>
                          <a:pt x="525" y="311"/>
                        </a:lnTo>
                        <a:lnTo>
                          <a:pt x="523" y="310"/>
                        </a:lnTo>
                        <a:lnTo>
                          <a:pt x="521" y="309"/>
                        </a:lnTo>
                        <a:lnTo>
                          <a:pt x="520" y="307"/>
                        </a:lnTo>
                        <a:lnTo>
                          <a:pt x="517" y="305"/>
                        </a:lnTo>
                        <a:lnTo>
                          <a:pt x="513" y="304"/>
                        </a:lnTo>
                        <a:lnTo>
                          <a:pt x="511" y="304"/>
                        </a:lnTo>
                        <a:lnTo>
                          <a:pt x="508" y="304"/>
                        </a:lnTo>
                        <a:lnTo>
                          <a:pt x="508" y="304"/>
                        </a:lnTo>
                        <a:lnTo>
                          <a:pt x="507" y="304"/>
                        </a:lnTo>
                        <a:lnTo>
                          <a:pt x="507" y="306"/>
                        </a:lnTo>
                        <a:lnTo>
                          <a:pt x="505" y="309"/>
                        </a:lnTo>
                        <a:lnTo>
                          <a:pt x="505" y="311"/>
                        </a:lnTo>
                        <a:lnTo>
                          <a:pt x="507" y="313"/>
                        </a:lnTo>
                        <a:lnTo>
                          <a:pt x="509" y="315"/>
                        </a:lnTo>
                        <a:lnTo>
                          <a:pt x="512" y="318"/>
                        </a:lnTo>
                        <a:lnTo>
                          <a:pt x="515" y="319"/>
                        </a:lnTo>
                        <a:lnTo>
                          <a:pt x="517" y="321"/>
                        </a:lnTo>
                        <a:lnTo>
                          <a:pt x="516" y="326"/>
                        </a:lnTo>
                        <a:lnTo>
                          <a:pt x="513" y="325"/>
                        </a:lnTo>
                        <a:lnTo>
                          <a:pt x="513" y="325"/>
                        </a:lnTo>
                        <a:lnTo>
                          <a:pt x="513" y="326"/>
                        </a:lnTo>
                        <a:lnTo>
                          <a:pt x="513" y="327"/>
                        </a:lnTo>
                        <a:lnTo>
                          <a:pt x="515" y="329"/>
                        </a:lnTo>
                        <a:lnTo>
                          <a:pt x="517" y="333"/>
                        </a:lnTo>
                        <a:lnTo>
                          <a:pt x="517" y="337"/>
                        </a:lnTo>
                        <a:lnTo>
                          <a:pt x="517" y="341"/>
                        </a:lnTo>
                        <a:lnTo>
                          <a:pt x="517" y="345"/>
                        </a:lnTo>
                        <a:lnTo>
                          <a:pt x="516" y="349"/>
                        </a:lnTo>
                        <a:lnTo>
                          <a:pt x="513" y="351"/>
                        </a:lnTo>
                        <a:lnTo>
                          <a:pt x="511" y="353"/>
                        </a:lnTo>
                        <a:lnTo>
                          <a:pt x="509" y="353"/>
                        </a:lnTo>
                        <a:lnTo>
                          <a:pt x="508" y="351"/>
                        </a:lnTo>
                        <a:lnTo>
                          <a:pt x="507" y="350"/>
                        </a:lnTo>
                        <a:lnTo>
                          <a:pt x="505" y="350"/>
                        </a:lnTo>
                        <a:lnTo>
                          <a:pt x="504" y="350"/>
                        </a:lnTo>
                        <a:lnTo>
                          <a:pt x="504" y="351"/>
                        </a:lnTo>
                        <a:lnTo>
                          <a:pt x="504" y="351"/>
                        </a:lnTo>
                        <a:lnTo>
                          <a:pt x="505" y="353"/>
                        </a:lnTo>
                        <a:lnTo>
                          <a:pt x="507" y="354"/>
                        </a:lnTo>
                        <a:lnTo>
                          <a:pt x="507" y="355"/>
                        </a:lnTo>
                        <a:lnTo>
                          <a:pt x="507" y="357"/>
                        </a:lnTo>
                        <a:lnTo>
                          <a:pt x="507" y="358"/>
                        </a:lnTo>
                        <a:lnTo>
                          <a:pt x="504" y="359"/>
                        </a:lnTo>
                        <a:lnTo>
                          <a:pt x="501" y="359"/>
                        </a:lnTo>
                        <a:lnTo>
                          <a:pt x="499" y="361"/>
                        </a:lnTo>
                        <a:lnTo>
                          <a:pt x="496" y="363"/>
                        </a:lnTo>
                        <a:lnTo>
                          <a:pt x="491" y="366"/>
                        </a:lnTo>
                        <a:lnTo>
                          <a:pt x="488" y="367"/>
                        </a:lnTo>
                        <a:lnTo>
                          <a:pt x="485" y="369"/>
                        </a:lnTo>
                        <a:lnTo>
                          <a:pt x="483" y="367"/>
                        </a:lnTo>
                        <a:lnTo>
                          <a:pt x="481" y="367"/>
                        </a:lnTo>
                        <a:lnTo>
                          <a:pt x="479" y="365"/>
                        </a:lnTo>
                        <a:lnTo>
                          <a:pt x="477" y="365"/>
                        </a:lnTo>
                        <a:lnTo>
                          <a:pt x="476" y="363"/>
                        </a:lnTo>
                        <a:lnTo>
                          <a:pt x="475" y="365"/>
                        </a:lnTo>
                        <a:lnTo>
                          <a:pt x="473" y="366"/>
                        </a:lnTo>
                        <a:lnTo>
                          <a:pt x="471" y="369"/>
                        </a:lnTo>
                        <a:lnTo>
                          <a:pt x="468" y="371"/>
                        </a:lnTo>
                        <a:lnTo>
                          <a:pt x="466" y="377"/>
                        </a:lnTo>
                        <a:lnTo>
                          <a:pt x="463" y="381"/>
                        </a:lnTo>
                        <a:lnTo>
                          <a:pt x="460" y="385"/>
                        </a:lnTo>
                        <a:lnTo>
                          <a:pt x="459" y="389"/>
                        </a:lnTo>
                        <a:lnTo>
                          <a:pt x="456" y="390"/>
                        </a:lnTo>
                        <a:lnTo>
                          <a:pt x="456" y="391"/>
                        </a:lnTo>
                        <a:lnTo>
                          <a:pt x="456" y="391"/>
                        </a:lnTo>
                        <a:lnTo>
                          <a:pt x="462" y="395"/>
                        </a:lnTo>
                        <a:lnTo>
                          <a:pt x="467" y="403"/>
                        </a:lnTo>
                        <a:lnTo>
                          <a:pt x="472" y="410"/>
                        </a:lnTo>
                        <a:lnTo>
                          <a:pt x="475" y="413"/>
                        </a:lnTo>
                        <a:lnTo>
                          <a:pt x="475" y="414"/>
                        </a:lnTo>
                        <a:lnTo>
                          <a:pt x="475" y="415"/>
                        </a:lnTo>
                        <a:lnTo>
                          <a:pt x="475" y="415"/>
                        </a:lnTo>
                        <a:lnTo>
                          <a:pt x="475" y="418"/>
                        </a:lnTo>
                        <a:lnTo>
                          <a:pt x="475" y="421"/>
                        </a:lnTo>
                        <a:lnTo>
                          <a:pt x="475" y="425"/>
                        </a:lnTo>
                        <a:lnTo>
                          <a:pt x="475" y="431"/>
                        </a:lnTo>
                        <a:lnTo>
                          <a:pt x="477" y="442"/>
                        </a:lnTo>
                        <a:lnTo>
                          <a:pt x="483" y="454"/>
                        </a:lnTo>
                        <a:lnTo>
                          <a:pt x="485" y="459"/>
                        </a:lnTo>
                        <a:lnTo>
                          <a:pt x="488" y="463"/>
                        </a:lnTo>
                        <a:lnTo>
                          <a:pt x="489" y="468"/>
                        </a:lnTo>
                        <a:lnTo>
                          <a:pt x="489" y="471"/>
                        </a:lnTo>
                        <a:lnTo>
                          <a:pt x="488" y="482"/>
                        </a:lnTo>
                        <a:lnTo>
                          <a:pt x="484" y="492"/>
                        </a:lnTo>
                        <a:lnTo>
                          <a:pt x="477" y="500"/>
                        </a:lnTo>
                        <a:lnTo>
                          <a:pt x="477" y="500"/>
                        </a:lnTo>
                        <a:lnTo>
                          <a:pt x="476" y="502"/>
                        </a:lnTo>
                        <a:lnTo>
                          <a:pt x="477" y="503"/>
                        </a:lnTo>
                        <a:lnTo>
                          <a:pt x="479" y="504"/>
                        </a:lnTo>
                        <a:lnTo>
                          <a:pt x="480" y="507"/>
                        </a:lnTo>
                        <a:lnTo>
                          <a:pt x="481" y="510"/>
                        </a:lnTo>
                        <a:lnTo>
                          <a:pt x="481" y="512"/>
                        </a:lnTo>
                        <a:lnTo>
                          <a:pt x="481" y="518"/>
                        </a:lnTo>
                        <a:lnTo>
                          <a:pt x="480" y="522"/>
                        </a:lnTo>
                        <a:lnTo>
                          <a:pt x="479" y="524"/>
                        </a:lnTo>
                        <a:lnTo>
                          <a:pt x="479" y="527"/>
                        </a:lnTo>
                        <a:lnTo>
                          <a:pt x="479" y="528"/>
                        </a:lnTo>
                        <a:lnTo>
                          <a:pt x="480" y="531"/>
                        </a:lnTo>
                        <a:lnTo>
                          <a:pt x="483" y="534"/>
                        </a:lnTo>
                        <a:lnTo>
                          <a:pt x="485" y="535"/>
                        </a:lnTo>
                        <a:lnTo>
                          <a:pt x="488" y="539"/>
                        </a:lnTo>
                        <a:lnTo>
                          <a:pt x="488" y="540"/>
                        </a:lnTo>
                        <a:lnTo>
                          <a:pt x="487" y="543"/>
                        </a:lnTo>
                        <a:lnTo>
                          <a:pt x="485" y="544"/>
                        </a:lnTo>
                        <a:lnTo>
                          <a:pt x="483" y="546"/>
                        </a:lnTo>
                        <a:lnTo>
                          <a:pt x="479" y="547"/>
                        </a:lnTo>
                        <a:lnTo>
                          <a:pt x="479" y="548"/>
                        </a:lnTo>
                        <a:lnTo>
                          <a:pt x="477" y="548"/>
                        </a:lnTo>
                        <a:lnTo>
                          <a:pt x="479" y="550"/>
                        </a:lnTo>
                        <a:lnTo>
                          <a:pt x="479" y="551"/>
                        </a:lnTo>
                        <a:lnTo>
                          <a:pt x="480" y="555"/>
                        </a:lnTo>
                        <a:lnTo>
                          <a:pt x="483" y="559"/>
                        </a:lnTo>
                        <a:lnTo>
                          <a:pt x="485" y="564"/>
                        </a:lnTo>
                        <a:lnTo>
                          <a:pt x="487" y="568"/>
                        </a:lnTo>
                        <a:lnTo>
                          <a:pt x="487" y="574"/>
                        </a:lnTo>
                        <a:lnTo>
                          <a:pt x="485" y="578"/>
                        </a:lnTo>
                        <a:lnTo>
                          <a:pt x="484" y="580"/>
                        </a:lnTo>
                        <a:lnTo>
                          <a:pt x="484" y="582"/>
                        </a:lnTo>
                        <a:lnTo>
                          <a:pt x="483" y="584"/>
                        </a:lnTo>
                        <a:lnTo>
                          <a:pt x="480" y="586"/>
                        </a:lnTo>
                        <a:lnTo>
                          <a:pt x="477" y="587"/>
                        </a:lnTo>
                        <a:lnTo>
                          <a:pt x="475" y="587"/>
                        </a:lnTo>
                        <a:lnTo>
                          <a:pt x="473" y="584"/>
                        </a:lnTo>
                        <a:lnTo>
                          <a:pt x="472" y="583"/>
                        </a:lnTo>
                        <a:lnTo>
                          <a:pt x="470" y="582"/>
                        </a:lnTo>
                        <a:lnTo>
                          <a:pt x="468" y="582"/>
                        </a:lnTo>
                        <a:lnTo>
                          <a:pt x="466" y="582"/>
                        </a:lnTo>
                        <a:lnTo>
                          <a:pt x="463" y="583"/>
                        </a:lnTo>
                        <a:lnTo>
                          <a:pt x="460" y="586"/>
                        </a:lnTo>
                        <a:lnTo>
                          <a:pt x="458" y="587"/>
                        </a:lnTo>
                        <a:lnTo>
                          <a:pt x="454" y="588"/>
                        </a:lnTo>
                        <a:lnTo>
                          <a:pt x="450" y="590"/>
                        </a:lnTo>
                        <a:lnTo>
                          <a:pt x="444" y="588"/>
                        </a:lnTo>
                        <a:lnTo>
                          <a:pt x="440" y="587"/>
                        </a:lnTo>
                        <a:lnTo>
                          <a:pt x="438" y="586"/>
                        </a:lnTo>
                        <a:lnTo>
                          <a:pt x="435" y="586"/>
                        </a:lnTo>
                        <a:lnTo>
                          <a:pt x="432" y="586"/>
                        </a:lnTo>
                        <a:lnTo>
                          <a:pt x="431" y="588"/>
                        </a:lnTo>
                        <a:lnTo>
                          <a:pt x="428" y="591"/>
                        </a:lnTo>
                        <a:lnTo>
                          <a:pt x="427" y="592"/>
                        </a:lnTo>
                        <a:lnTo>
                          <a:pt x="423" y="596"/>
                        </a:lnTo>
                        <a:lnTo>
                          <a:pt x="416" y="600"/>
                        </a:lnTo>
                        <a:lnTo>
                          <a:pt x="410" y="602"/>
                        </a:lnTo>
                        <a:lnTo>
                          <a:pt x="407" y="603"/>
                        </a:lnTo>
                        <a:lnTo>
                          <a:pt x="403" y="603"/>
                        </a:lnTo>
                        <a:lnTo>
                          <a:pt x="399" y="604"/>
                        </a:lnTo>
                        <a:lnTo>
                          <a:pt x="395" y="606"/>
                        </a:lnTo>
                        <a:lnTo>
                          <a:pt x="392" y="607"/>
                        </a:lnTo>
                        <a:lnTo>
                          <a:pt x="392" y="607"/>
                        </a:lnTo>
                        <a:lnTo>
                          <a:pt x="394" y="608"/>
                        </a:lnTo>
                        <a:lnTo>
                          <a:pt x="395" y="610"/>
                        </a:lnTo>
                        <a:lnTo>
                          <a:pt x="399" y="611"/>
                        </a:lnTo>
                        <a:lnTo>
                          <a:pt x="402" y="614"/>
                        </a:lnTo>
                        <a:lnTo>
                          <a:pt x="407" y="615"/>
                        </a:lnTo>
                        <a:lnTo>
                          <a:pt x="414" y="615"/>
                        </a:lnTo>
                        <a:lnTo>
                          <a:pt x="415" y="616"/>
                        </a:lnTo>
                        <a:lnTo>
                          <a:pt x="416" y="617"/>
                        </a:lnTo>
                        <a:lnTo>
                          <a:pt x="416" y="620"/>
                        </a:lnTo>
                        <a:lnTo>
                          <a:pt x="416" y="623"/>
                        </a:lnTo>
                        <a:lnTo>
                          <a:pt x="415" y="625"/>
                        </a:lnTo>
                        <a:lnTo>
                          <a:pt x="412" y="628"/>
                        </a:lnTo>
                        <a:lnTo>
                          <a:pt x="410" y="628"/>
                        </a:lnTo>
                        <a:lnTo>
                          <a:pt x="406" y="628"/>
                        </a:lnTo>
                        <a:lnTo>
                          <a:pt x="403" y="627"/>
                        </a:lnTo>
                        <a:lnTo>
                          <a:pt x="400" y="627"/>
                        </a:lnTo>
                        <a:lnTo>
                          <a:pt x="394" y="631"/>
                        </a:lnTo>
                        <a:lnTo>
                          <a:pt x="392" y="632"/>
                        </a:lnTo>
                        <a:lnTo>
                          <a:pt x="391" y="629"/>
                        </a:lnTo>
                        <a:lnTo>
                          <a:pt x="390" y="629"/>
                        </a:lnTo>
                        <a:lnTo>
                          <a:pt x="388" y="628"/>
                        </a:lnTo>
                        <a:lnTo>
                          <a:pt x="386" y="627"/>
                        </a:lnTo>
                        <a:lnTo>
                          <a:pt x="384" y="625"/>
                        </a:lnTo>
                        <a:lnTo>
                          <a:pt x="382" y="627"/>
                        </a:lnTo>
                        <a:lnTo>
                          <a:pt x="378" y="629"/>
                        </a:lnTo>
                        <a:lnTo>
                          <a:pt x="375" y="631"/>
                        </a:lnTo>
                        <a:lnTo>
                          <a:pt x="371" y="632"/>
                        </a:lnTo>
                        <a:lnTo>
                          <a:pt x="366" y="633"/>
                        </a:lnTo>
                        <a:lnTo>
                          <a:pt x="363" y="632"/>
                        </a:lnTo>
                        <a:lnTo>
                          <a:pt x="358" y="629"/>
                        </a:lnTo>
                        <a:lnTo>
                          <a:pt x="351" y="621"/>
                        </a:lnTo>
                        <a:lnTo>
                          <a:pt x="345" y="607"/>
                        </a:lnTo>
                        <a:lnTo>
                          <a:pt x="341" y="603"/>
                        </a:lnTo>
                        <a:lnTo>
                          <a:pt x="331" y="599"/>
                        </a:lnTo>
                        <a:lnTo>
                          <a:pt x="322" y="596"/>
                        </a:lnTo>
                        <a:lnTo>
                          <a:pt x="317" y="595"/>
                        </a:lnTo>
                        <a:lnTo>
                          <a:pt x="314" y="594"/>
                        </a:lnTo>
                        <a:lnTo>
                          <a:pt x="306" y="590"/>
                        </a:lnTo>
                        <a:lnTo>
                          <a:pt x="297" y="587"/>
                        </a:lnTo>
                        <a:lnTo>
                          <a:pt x="287" y="584"/>
                        </a:lnTo>
                        <a:lnTo>
                          <a:pt x="283" y="584"/>
                        </a:lnTo>
                        <a:lnTo>
                          <a:pt x="277" y="584"/>
                        </a:lnTo>
                        <a:lnTo>
                          <a:pt x="271" y="586"/>
                        </a:lnTo>
                        <a:lnTo>
                          <a:pt x="265" y="590"/>
                        </a:lnTo>
                        <a:lnTo>
                          <a:pt x="261" y="591"/>
                        </a:lnTo>
                        <a:lnTo>
                          <a:pt x="257" y="592"/>
                        </a:lnTo>
                        <a:lnTo>
                          <a:pt x="253" y="591"/>
                        </a:lnTo>
                        <a:lnTo>
                          <a:pt x="250" y="590"/>
                        </a:lnTo>
                        <a:lnTo>
                          <a:pt x="250" y="587"/>
                        </a:lnTo>
                        <a:lnTo>
                          <a:pt x="250" y="584"/>
                        </a:lnTo>
                        <a:lnTo>
                          <a:pt x="250" y="582"/>
                        </a:lnTo>
                        <a:lnTo>
                          <a:pt x="250" y="580"/>
                        </a:lnTo>
                        <a:lnTo>
                          <a:pt x="249" y="578"/>
                        </a:lnTo>
                        <a:lnTo>
                          <a:pt x="246" y="576"/>
                        </a:lnTo>
                        <a:lnTo>
                          <a:pt x="243" y="574"/>
                        </a:lnTo>
                        <a:lnTo>
                          <a:pt x="239" y="572"/>
                        </a:lnTo>
                        <a:lnTo>
                          <a:pt x="242" y="575"/>
                        </a:lnTo>
                        <a:lnTo>
                          <a:pt x="243" y="579"/>
                        </a:lnTo>
                        <a:lnTo>
                          <a:pt x="243" y="582"/>
                        </a:lnTo>
                        <a:lnTo>
                          <a:pt x="241" y="583"/>
                        </a:lnTo>
                        <a:lnTo>
                          <a:pt x="239" y="584"/>
                        </a:lnTo>
                        <a:lnTo>
                          <a:pt x="235" y="583"/>
                        </a:lnTo>
                        <a:lnTo>
                          <a:pt x="234" y="582"/>
                        </a:lnTo>
                        <a:lnTo>
                          <a:pt x="231" y="582"/>
                        </a:lnTo>
                        <a:lnTo>
                          <a:pt x="230" y="580"/>
                        </a:lnTo>
                        <a:lnTo>
                          <a:pt x="229" y="580"/>
                        </a:lnTo>
                        <a:lnTo>
                          <a:pt x="226" y="580"/>
                        </a:lnTo>
                        <a:lnTo>
                          <a:pt x="224" y="580"/>
                        </a:lnTo>
                        <a:lnTo>
                          <a:pt x="221" y="580"/>
                        </a:lnTo>
                        <a:lnTo>
                          <a:pt x="218" y="579"/>
                        </a:lnTo>
                        <a:lnTo>
                          <a:pt x="216" y="578"/>
                        </a:lnTo>
                        <a:lnTo>
                          <a:pt x="216" y="576"/>
                        </a:lnTo>
                        <a:lnTo>
                          <a:pt x="214" y="574"/>
                        </a:lnTo>
                        <a:lnTo>
                          <a:pt x="216" y="571"/>
                        </a:lnTo>
                        <a:lnTo>
                          <a:pt x="217" y="570"/>
                        </a:lnTo>
                        <a:lnTo>
                          <a:pt x="218" y="567"/>
                        </a:lnTo>
                        <a:lnTo>
                          <a:pt x="220" y="566"/>
                        </a:lnTo>
                        <a:lnTo>
                          <a:pt x="222" y="564"/>
                        </a:lnTo>
                        <a:lnTo>
                          <a:pt x="225" y="563"/>
                        </a:lnTo>
                        <a:lnTo>
                          <a:pt x="227" y="560"/>
                        </a:lnTo>
                        <a:lnTo>
                          <a:pt x="226" y="559"/>
                        </a:lnTo>
                        <a:lnTo>
                          <a:pt x="224" y="558"/>
                        </a:lnTo>
                        <a:lnTo>
                          <a:pt x="221" y="555"/>
                        </a:lnTo>
                        <a:lnTo>
                          <a:pt x="216" y="554"/>
                        </a:lnTo>
                        <a:lnTo>
                          <a:pt x="214" y="558"/>
                        </a:lnTo>
                        <a:lnTo>
                          <a:pt x="212" y="560"/>
                        </a:lnTo>
                        <a:lnTo>
                          <a:pt x="209" y="560"/>
                        </a:lnTo>
                        <a:lnTo>
                          <a:pt x="208" y="560"/>
                        </a:lnTo>
                        <a:lnTo>
                          <a:pt x="206" y="559"/>
                        </a:lnTo>
                        <a:lnTo>
                          <a:pt x="205" y="558"/>
                        </a:lnTo>
                        <a:lnTo>
                          <a:pt x="204" y="555"/>
                        </a:lnTo>
                        <a:lnTo>
                          <a:pt x="204" y="552"/>
                        </a:lnTo>
                        <a:lnTo>
                          <a:pt x="202" y="551"/>
                        </a:lnTo>
                        <a:lnTo>
                          <a:pt x="201" y="551"/>
                        </a:lnTo>
                        <a:lnTo>
                          <a:pt x="200" y="551"/>
                        </a:lnTo>
                        <a:lnTo>
                          <a:pt x="197" y="552"/>
                        </a:lnTo>
                        <a:lnTo>
                          <a:pt x="194" y="554"/>
                        </a:lnTo>
                        <a:lnTo>
                          <a:pt x="190" y="555"/>
                        </a:lnTo>
                        <a:lnTo>
                          <a:pt x="188" y="555"/>
                        </a:lnTo>
                        <a:lnTo>
                          <a:pt x="185" y="556"/>
                        </a:lnTo>
                        <a:lnTo>
                          <a:pt x="182" y="556"/>
                        </a:lnTo>
                        <a:lnTo>
                          <a:pt x="181" y="558"/>
                        </a:lnTo>
                        <a:lnTo>
                          <a:pt x="181" y="559"/>
                        </a:lnTo>
                        <a:lnTo>
                          <a:pt x="181" y="562"/>
                        </a:lnTo>
                        <a:lnTo>
                          <a:pt x="180" y="564"/>
                        </a:lnTo>
                        <a:lnTo>
                          <a:pt x="178" y="567"/>
                        </a:lnTo>
                        <a:lnTo>
                          <a:pt x="177" y="568"/>
                        </a:lnTo>
                        <a:lnTo>
                          <a:pt x="174" y="570"/>
                        </a:lnTo>
                        <a:lnTo>
                          <a:pt x="173" y="572"/>
                        </a:lnTo>
                        <a:lnTo>
                          <a:pt x="172" y="575"/>
                        </a:lnTo>
                        <a:lnTo>
                          <a:pt x="170" y="578"/>
                        </a:lnTo>
                        <a:lnTo>
                          <a:pt x="172" y="580"/>
                        </a:lnTo>
                        <a:lnTo>
                          <a:pt x="173" y="583"/>
                        </a:lnTo>
                        <a:lnTo>
                          <a:pt x="176" y="586"/>
                        </a:lnTo>
                        <a:lnTo>
                          <a:pt x="178" y="586"/>
                        </a:lnTo>
                        <a:lnTo>
                          <a:pt x="180" y="586"/>
                        </a:lnTo>
                        <a:lnTo>
                          <a:pt x="184" y="586"/>
                        </a:lnTo>
                        <a:lnTo>
                          <a:pt x="188" y="584"/>
                        </a:lnTo>
                        <a:lnTo>
                          <a:pt x="189" y="583"/>
                        </a:lnTo>
                        <a:lnTo>
                          <a:pt x="189" y="582"/>
                        </a:lnTo>
                        <a:lnTo>
                          <a:pt x="190" y="580"/>
                        </a:lnTo>
                        <a:lnTo>
                          <a:pt x="192" y="579"/>
                        </a:lnTo>
                        <a:lnTo>
                          <a:pt x="194" y="578"/>
                        </a:lnTo>
                        <a:lnTo>
                          <a:pt x="197" y="578"/>
                        </a:lnTo>
                        <a:lnTo>
                          <a:pt x="200" y="578"/>
                        </a:lnTo>
                        <a:lnTo>
                          <a:pt x="204" y="579"/>
                        </a:lnTo>
                        <a:lnTo>
                          <a:pt x="206" y="582"/>
                        </a:lnTo>
                        <a:lnTo>
                          <a:pt x="209" y="583"/>
                        </a:lnTo>
                        <a:lnTo>
                          <a:pt x="210" y="586"/>
                        </a:lnTo>
                        <a:lnTo>
                          <a:pt x="210" y="587"/>
                        </a:lnTo>
                        <a:lnTo>
                          <a:pt x="210" y="590"/>
                        </a:lnTo>
                        <a:lnTo>
                          <a:pt x="209" y="591"/>
                        </a:lnTo>
                        <a:lnTo>
                          <a:pt x="208" y="594"/>
                        </a:lnTo>
                        <a:lnTo>
                          <a:pt x="206" y="595"/>
                        </a:lnTo>
                        <a:lnTo>
                          <a:pt x="206" y="599"/>
                        </a:lnTo>
                        <a:lnTo>
                          <a:pt x="204" y="602"/>
                        </a:lnTo>
                        <a:lnTo>
                          <a:pt x="202" y="603"/>
                        </a:lnTo>
                        <a:lnTo>
                          <a:pt x="200" y="604"/>
                        </a:lnTo>
                        <a:lnTo>
                          <a:pt x="198" y="604"/>
                        </a:lnTo>
                        <a:lnTo>
                          <a:pt x="196" y="604"/>
                        </a:lnTo>
                        <a:lnTo>
                          <a:pt x="196" y="602"/>
                        </a:lnTo>
                        <a:lnTo>
                          <a:pt x="194" y="600"/>
                        </a:lnTo>
                        <a:lnTo>
                          <a:pt x="193" y="599"/>
                        </a:lnTo>
                        <a:lnTo>
                          <a:pt x="190" y="599"/>
                        </a:lnTo>
                        <a:lnTo>
                          <a:pt x="188" y="598"/>
                        </a:lnTo>
                        <a:lnTo>
                          <a:pt x="182" y="599"/>
                        </a:lnTo>
                        <a:lnTo>
                          <a:pt x="180" y="602"/>
                        </a:lnTo>
                        <a:lnTo>
                          <a:pt x="178" y="603"/>
                        </a:lnTo>
                        <a:lnTo>
                          <a:pt x="178" y="606"/>
                        </a:lnTo>
                        <a:lnTo>
                          <a:pt x="178" y="607"/>
                        </a:lnTo>
                        <a:lnTo>
                          <a:pt x="178" y="608"/>
                        </a:lnTo>
                        <a:lnTo>
                          <a:pt x="178" y="611"/>
                        </a:lnTo>
                        <a:lnTo>
                          <a:pt x="176" y="611"/>
                        </a:lnTo>
                        <a:lnTo>
                          <a:pt x="170" y="612"/>
                        </a:lnTo>
                        <a:lnTo>
                          <a:pt x="165" y="612"/>
                        </a:lnTo>
                        <a:lnTo>
                          <a:pt x="161" y="612"/>
                        </a:lnTo>
                        <a:lnTo>
                          <a:pt x="158" y="612"/>
                        </a:lnTo>
                        <a:lnTo>
                          <a:pt x="154" y="612"/>
                        </a:lnTo>
                        <a:lnTo>
                          <a:pt x="152" y="611"/>
                        </a:lnTo>
                        <a:lnTo>
                          <a:pt x="148" y="610"/>
                        </a:lnTo>
                        <a:lnTo>
                          <a:pt x="145" y="606"/>
                        </a:lnTo>
                        <a:lnTo>
                          <a:pt x="142" y="602"/>
                        </a:lnTo>
                        <a:lnTo>
                          <a:pt x="141" y="600"/>
                        </a:lnTo>
                        <a:lnTo>
                          <a:pt x="138" y="599"/>
                        </a:lnTo>
                        <a:lnTo>
                          <a:pt x="129" y="602"/>
                        </a:lnTo>
                        <a:lnTo>
                          <a:pt x="120" y="606"/>
                        </a:lnTo>
                        <a:lnTo>
                          <a:pt x="113" y="611"/>
                        </a:lnTo>
                        <a:lnTo>
                          <a:pt x="105" y="615"/>
                        </a:lnTo>
                        <a:lnTo>
                          <a:pt x="96" y="617"/>
                        </a:lnTo>
                        <a:lnTo>
                          <a:pt x="88" y="617"/>
                        </a:lnTo>
                        <a:lnTo>
                          <a:pt x="83" y="619"/>
                        </a:lnTo>
                        <a:lnTo>
                          <a:pt x="80" y="619"/>
                        </a:lnTo>
                        <a:lnTo>
                          <a:pt x="77" y="617"/>
                        </a:lnTo>
                        <a:lnTo>
                          <a:pt x="75" y="617"/>
                        </a:lnTo>
                        <a:lnTo>
                          <a:pt x="73" y="616"/>
                        </a:lnTo>
                        <a:lnTo>
                          <a:pt x="72" y="615"/>
                        </a:lnTo>
                        <a:lnTo>
                          <a:pt x="71" y="612"/>
                        </a:lnTo>
                        <a:lnTo>
                          <a:pt x="71" y="611"/>
                        </a:lnTo>
                        <a:lnTo>
                          <a:pt x="69" y="608"/>
                        </a:lnTo>
                        <a:lnTo>
                          <a:pt x="69" y="607"/>
                        </a:lnTo>
                        <a:lnTo>
                          <a:pt x="68" y="606"/>
                        </a:lnTo>
                        <a:lnTo>
                          <a:pt x="67" y="606"/>
                        </a:lnTo>
                        <a:lnTo>
                          <a:pt x="64" y="607"/>
                        </a:lnTo>
                        <a:lnTo>
                          <a:pt x="60" y="610"/>
                        </a:lnTo>
                        <a:lnTo>
                          <a:pt x="56" y="611"/>
                        </a:lnTo>
                        <a:lnTo>
                          <a:pt x="53" y="614"/>
                        </a:lnTo>
                        <a:lnTo>
                          <a:pt x="49" y="615"/>
                        </a:lnTo>
                        <a:lnTo>
                          <a:pt x="45" y="617"/>
                        </a:lnTo>
                        <a:lnTo>
                          <a:pt x="41" y="619"/>
                        </a:lnTo>
                        <a:lnTo>
                          <a:pt x="37" y="620"/>
                        </a:lnTo>
                        <a:lnTo>
                          <a:pt x="35" y="621"/>
                        </a:lnTo>
                        <a:lnTo>
                          <a:pt x="31" y="620"/>
                        </a:lnTo>
                        <a:lnTo>
                          <a:pt x="28" y="619"/>
                        </a:lnTo>
                        <a:lnTo>
                          <a:pt x="27" y="616"/>
                        </a:lnTo>
                        <a:lnTo>
                          <a:pt x="25" y="614"/>
                        </a:lnTo>
                        <a:lnTo>
                          <a:pt x="25" y="611"/>
                        </a:lnTo>
                        <a:lnTo>
                          <a:pt x="27" y="608"/>
                        </a:lnTo>
                        <a:lnTo>
                          <a:pt x="29" y="606"/>
                        </a:lnTo>
                        <a:lnTo>
                          <a:pt x="29" y="604"/>
                        </a:lnTo>
                        <a:lnTo>
                          <a:pt x="31" y="603"/>
                        </a:lnTo>
                        <a:lnTo>
                          <a:pt x="31" y="602"/>
                        </a:lnTo>
                        <a:lnTo>
                          <a:pt x="31" y="603"/>
                        </a:lnTo>
                        <a:lnTo>
                          <a:pt x="29" y="604"/>
                        </a:lnTo>
                        <a:lnTo>
                          <a:pt x="28" y="606"/>
                        </a:lnTo>
                        <a:lnTo>
                          <a:pt x="27" y="608"/>
                        </a:lnTo>
                        <a:lnTo>
                          <a:pt x="24" y="610"/>
                        </a:lnTo>
                        <a:lnTo>
                          <a:pt x="21" y="610"/>
                        </a:lnTo>
                        <a:lnTo>
                          <a:pt x="17" y="610"/>
                        </a:lnTo>
                        <a:lnTo>
                          <a:pt x="15" y="607"/>
                        </a:lnTo>
                        <a:lnTo>
                          <a:pt x="13" y="606"/>
                        </a:lnTo>
                        <a:lnTo>
                          <a:pt x="13" y="602"/>
                        </a:lnTo>
                        <a:lnTo>
                          <a:pt x="13" y="599"/>
                        </a:lnTo>
                        <a:lnTo>
                          <a:pt x="12" y="598"/>
                        </a:lnTo>
                        <a:lnTo>
                          <a:pt x="11" y="594"/>
                        </a:lnTo>
                        <a:lnTo>
                          <a:pt x="8" y="591"/>
                        </a:lnTo>
                        <a:lnTo>
                          <a:pt x="1" y="583"/>
                        </a:lnTo>
                        <a:lnTo>
                          <a:pt x="0" y="575"/>
                        </a:lnTo>
                        <a:lnTo>
                          <a:pt x="1" y="570"/>
                        </a:lnTo>
                        <a:lnTo>
                          <a:pt x="3" y="566"/>
                        </a:lnTo>
                        <a:lnTo>
                          <a:pt x="4" y="564"/>
                        </a:lnTo>
                        <a:lnTo>
                          <a:pt x="4" y="562"/>
                        </a:lnTo>
                        <a:lnTo>
                          <a:pt x="4" y="560"/>
                        </a:lnTo>
                        <a:lnTo>
                          <a:pt x="3" y="555"/>
                        </a:lnTo>
                        <a:lnTo>
                          <a:pt x="4" y="548"/>
                        </a:lnTo>
                        <a:lnTo>
                          <a:pt x="7" y="543"/>
                        </a:lnTo>
                        <a:lnTo>
                          <a:pt x="8" y="542"/>
                        </a:lnTo>
                        <a:lnTo>
                          <a:pt x="9" y="539"/>
                        </a:lnTo>
                        <a:lnTo>
                          <a:pt x="9" y="538"/>
                        </a:lnTo>
                        <a:lnTo>
                          <a:pt x="9" y="535"/>
                        </a:lnTo>
                        <a:lnTo>
                          <a:pt x="9" y="532"/>
                        </a:lnTo>
                        <a:lnTo>
                          <a:pt x="8" y="528"/>
                        </a:lnTo>
                        <a:lnTo>
                          <a:pt x="9" y="524"/>
                        </a:lnTo>
                        <a:lnTo>
                          <a:pt x="11" y="520"/>
                        </a:lnTo>
                        <a:lnTo>
                          <a:pt x="12" y="519"/>
                        </a:lnTo>
                        <a:lnTo>
                          <a:pt x="12" y="514"/>
                        </a:lnTo>
                        <a:lnTo>
                          <a:pt x="15" y="508"/>
                        </a:lnTo>
                        <a:lnTo>
                          <a:pt x="17" y="504"/>
                        </a:lnTo>
                        <a:lnTo>
                          <a:pt x="20" y="502"/>
                        </a:lnTo>
                        <a:lnTo>
                          <a:pt x="21" y="498"/>
                        </a:lnTo>
                        <a:lnTo>
                          <a:pt x="20" y="495"/>
                        </a:lnTo>
                        <a:lnTo>
                          <a:pt x="19" y="492"/>
                        </a:lnTo>
                        <a:lnTo>
                          <a:pt x="16" y="487"/>
                        </a:lnTo>
                        <a:lnTo>
                          <a:pt x="13" y="482"/>
                        </a:lnTo>
                        <a:lnTo>
                          <a:pt x="12" y="476"/>
                        </a:lnTo>
                        <a:lnTo>
                          <a:pt x="12" y="463"/>
                        </a:lnTo>
                        <a:lnTo>
                          <a:pt x="16" y="454"/>
                        </a:lnTo>
                        <a:lnTo>
                          <a:pt x="17" y="450"/>
                        </a:lnTo>
                        <a:lnTo>
                          <a:pt x="19" y="447"/>
                        </a:lnTo>
                        <a:lnTo>
                          <a:pt x="21" y="442"/>
                        </a:lnTo>
                        <a:lnTo>
                          <a:pt x="24" y="435"/>
                        </a:lnTo>
                        <a:lnTo>
                          <a:pt x="27" y="433"/>
                        </a:lnTo>
                        <a:lnTo>
                          <a:pt x="28" y="429"/>
                        </a:lnTo>
                        <a:lnTo>
                          <a:pt x="31" y="425"/>
                        </a:lnTo>
                        <a:lnTo>
                          <a:pt x="32" y="421"/>
                        </a:lnTo>
                        <a:lnTo>
                          <a:pt x="33" y="417"/>
                        </a:lnTo>
                        <a:lnTo>
                          <a:pt x="36" y="411"/>
                        </a:lnTo>
                        <a:lnTo>
                          <a:pt x="37" y="409"/>
                        </a:lnTo>
                        <a:lnTo>
                          <a:pt x="40" y="406"/>
                        </a:lnTo>
                        <a:lnTo>
                          <a:pt x="43" y="403"/>
                        </a:lnTo>
                        <a:lnTo>
                          <a:pt x="43" y="403"/>
                        </a:lnTo>
                        <a:lnTo>
                          <a:pt x="44" y="402"/>
                        </a:lnTo>
                        <a:lnTo>
                          <a:pt x="44" y="398"/>
                        </a:lnTo>
                        <a:lnTo>
                          <a:pt x="44" y="395"/>
                        </a:lnTo>
                        <a:lnTo>
                          <a:pt x="45" y="391"/>
                        </a:lnTo>
                        <a:lnTo>
                          <a:pt x="45" y="387"/>
                        </a:lnTo>
                        <a:lnTo>
                          <a:pt x="45" y="382"/>
                        </a:lnTo>
                        <a:lnTo>
                          <a:pt x="45" y="378"/>
                        </a:lnTo>
                        <a:lnTo>
                          <a:pt x="47" y="374"/>
                        </a:lnTo>
                        <a:lnTo>
                          <a:pt x="47" y="370"/>
                        </a:lnTo>
                        <a:lnTo>
                          <a:pt x="47" y="367"/>
                        </a:lnTo>
                        <a:lnTo>
                          <a:pt x="47" y="365"/>
                        </a:lnTo>
                        <a:lnTo>
                          <a:pt x="47" y="362"/>
                        </a:lnTo>
                        <a:lnTo>
                          <a:pt x="48" y="358"/>
                        </a:lnTo>
                        <a:lnTo>
                          <a:pt x="51" y="355"/>
                        </a:lnTo>
                        <a:lnTo>
                          <a:pt x="55" y="353"/>
                        </a:lnTo>
                        <a:lnTo>
                          <a:pt x="56" y="347"/>
                        </a:lnTo>
                        <a:lnTo>
                          <a:pt x="57" y="342"/>
                        </a:lnTo>
                        <a:lnTo>
                          <a:pt x="59" y="337"/>
                        </a:lnTo>
                        <a:lnTo>
                          <a:pt x="60" y="326"/>
                        </a:lnTo>
                        <a:lnTo>
                          <a:pt x="65" y="317"/>
                        </a:lnTo>
                        <a:lnTo>
                          <a:pt x="71" y="310"/>
                        </a:lnTo>
                        <a:lnTo>
                          <a:pt x="75" y="307"/>
                        </a:lnTo>
                        <a:lnTo>
                          <a:pt x="77" y="305"/>
                        </a:lnTo>
                        <a:lnTo>
                          <a:pt x="80" y="302"/>
                        </a:lnTo>
                        <a:lnTo>
                          <a:pt x="83" y="300"/>
                        </a:lnTo>
                        <a:lnTo>
                          <a:pt x="84" y="297"/>
                        </a:lnTo>
                        <a:lnTo>
                          <a:pt x="85" y="296"/>
                        </a:lnTo>
                        <a:lnTo>
                          <a:pt x="87" y="293"/>
                        </a:lnTo>
                        <a:lnTo>
                          <a:pt x="89" y="288"/>
                        </a:lnTo>
                        <a:lnTo>
                          <a:pt x="93" y="281"/>
                        </a:lnTo>
                        <a:lnTo>
                          <a:pt x="96" y="278"/>
                        </a:lnTo>
                        <a:lnTo>
                          <a:pt x="100" y="276"/>
                        </a:lnTo>
                        <a:lnTo>
                          <a:pt x="103" y="274"/>
                        </a:lnTo>
                        <a:lnTo>
                          <a:pt x="108" y="272"/>
                        </a:lnTo>
                        <a:lnTo>
                          <a:pt x="109" y="272"/>
                        </a:lnTo>
                        <a:lnTo>
                          <a:pt x="110" y="269"/>
                        </a:lnTo>
                        <a:lnTo>
                          <a:pt x="112" y="265"/>
                        </a:lnTo>
                        <a:lnTo>
                          <a:pt x="113" y="262"/>
                        </a:lnTo>
                        <a:lnTo>
                          <a:pt x="114" y="258"/>
                        </a:lnTo>
                        <a:lnTo>
                          <a:pt x="114" y="254"/>
                        </a:lnTo>
                        <a:lnTo>
                          <a:pt x="116" y="252"/>
                        </a:lnTo>
                        <a:lnTo>
                          <a:pt x="118" y="246"/>
                        </a:lnTo>
                        <a:lnTo>
                          <a:pt x="122" y="241"/>
                        </a:lnTo>
                        <a:lnTo>
                          <a:pt x="126" y="237"/>
                        </a:lnTo>
                        <a:lnTo>
                          <a:pt x="130" y="232"/>
                        </a:lnTo>
                        <a:lnTo>
                          <a:pt x="130" y="230"/>
                        </a:lnTo>
                        <a:lnTo>
                          <a:pt x="129" y="229"/>
                        </a:lnTo>
                        <a:lnTo>
                          <a:pt x="132" y="228"/>
                        </a:lnTo>
                        <a:lnTo>
                          <a:pt x="136" y="225"/>
                        </a:lnTo>
                        <a:lnTo>
                          <a:pt x="136" y="225"/>
                        </a:lnTo>
                        <a:lnTo>
                          <a:pt x="137" y="225"/>
                        </a:lnTo>
                        <a:lnTo>
                          <a:pt x="137" y="225"/>
                        </a:lnTo>
                        <a:lnTo>
                          <a:pt x="138" y="225"/>
                        </a:lnTo>
                        <a:lnTo>
                          <a:pt x="141" y="222"/>
                        </a:lnTo>
                        <a:lnTo>
                          <a:pt x="142" y="220"/>
                        </a:lnTo>
                        <a:lnTo>
                          <a:pt x="145" y="214"/>
                        </a:lnTo>
                        <a:lnTo>
                          <a:pt x="148" y="208"/>
                        </a:lnTo>
                        <a:lnTo>
                          <a:pt x="152" y="202"/>
                        </a:lnTo>
                        <a:lnTo>
                          <a:pt x="154" y="198"/>
                        </a:lnTo>
                        <a:lnTo>
                          <a:pt x="157" y="194"/>
                        </a:lnTo>
                        <a:lnTo>
                          <a:pt x="158" y="192"/>
                        </a:lnTo>
                        <a:lnTo>
                          <a:pt x="158" y="188"/>
                        </a:lnTo>
                        <a:lnTo>
                          <a:pt x="160" y="185"/>
                        </a:lnTo>
                        <a:lnTo>
                          <a:pt x="160" y="181"/>
                        </a:lnTo>
                        <a:lnTo>
                          <a:pt x="158" y="177"/>
                        </a:lnTo>
                        <a:lnTo>
                          <a:pt x="160" y="174"/>
                        </a:lnTo>
                        <a:lnTo>
                          <a:pt x="160" y="172"/>
                        </a:lnTo>
                        <a:lnTo>
                          <a:pt x="162" y="169"/>
                        </a:lnTo>
                        <a:lnTo>
                          <a:pt x="165" y="168"/>
                        </a:lnTo>
                        <a:lnTo>
                          <a:pt x="166" y="165"/>
                        </a:lnTo>
                        <a:lnTo>
                          <a:pt x="165" y="164"/>
                        </a:lnTo>
                        <a:lnTo>
                          <a:pt x="165" y="160"/>
                        </a:lnTo>
                        <a:lnTo>
                          <a:pt x="165" y="157"/>
                        </a:lnTo>
                        <a:lnTo>
                          <a:pt x="166" y="153"/>
                        </a:lnTo>
                        <a:lnTo>
                          <a:pt x="169" y="151"/>
                        </a:lnTo>
                        <a:lnTo>
                          <a:pt x="173" y="147"/>
                        </a:lnTo>
                        <a:lnTo>
                          <a:pt x="176" y="144"/>
                        </a:lnTo>
                        <a:lnTo>
                          <a:pt x="178" y="144"/>
                        </a:lnTo>
                        <a:lnTo>
                          <a:pt x="178" y="143"/>
                        </a:lnTo>
                        <a:lnTo>
                          <a:pt x="180" y="141"/>
                        </a:lnTo>
                        <a:lnTo>
                          <a:pt x="180" y="139"/>
                        </a:lnTo>
                        <a:lnTo>
                          <a:pt x="180" y="136"/>
                        </a:lnTo>
                        <a:lnTo>
                          <a:pt x="178" y="135"/>
                        </a:lnTo>
                        <a:lnTo>
                          <a:pt x="178" y="135"/>
                        </a:lnTo>
                        <a:lnTo>
                          <a:pt x="177" y="133"/>
                        </a:lnTo>
                        <a:lnTo>
                          <a:pt x="177" y="132"/>
                        </a:lnTo>
                        <a:lnTo>
                          <a:pt x="176" y="129"/>
                        </a:lnTo>
                        <a:lnTo>
                          <a:pt x="177" y="127"/>
                        </a:lnTo>
                        <a:lnTo>
                          <a:pt x="178" y="124"/>
                        </a:lnTo>
                        <a:lnTo>
                          <a:pt x="180" y="123"/>
                        </a:lnTo>
                        <a:lnTo>
                          <a:pt x="181" y="121"/>
                        </a:lnTo>
                        <a:lnTo>
                          <a:pt x="182" y="119"/>
                        </a:lnTo>
                        <a:lnTo>
                          <a:pt x="184" y="117"/>
                        </a:lnTo>
                        <a:lnTo>
                          <a:pt x="184" y="113"/>
                        </a:lnTo>
                        <a:lnTo>
                          <a:pt x="184" y="111"/>
                        </a:lnTo>
                        <a:lnTo>
                          <a:pt x="185" y="108"/>
                        </a:lnTo>
                        <a:lnTo>
                          <a:pt x="185" y="105"/>
                        </a:lnTo>
                        <a:lnTo>
                          <a:pt x="185" y="103"/>
                        </a:lnTo>
                        <a:lnTo>
                          <a:pt x="184" y="103"/>
                        </a:lnTo>
                        <a:lnTo>
                          <a:pt x="181" y="103"/>
                        </a:lnTo>
                        <a:lnTo>
                          <a:pt x="178" y="100"/>
                        </a:lnTo>
                        <a:lnTo>
                          <a:pt x="176" y="99"/>
                        </a:lnTo>
                        <a:lnTo>
                          <a:pt x="176" y="96"/>
                        </a:lnTo>
                        <a:lnTo>
                          <a:pt x="176" y="93"/>
                        </a:lnTo>
                        <a:lnTo>
                          <a:pt x="177" y="91"/>
                        </a:lnTo>
                        <a:lnTo>
                          <a:pt x="178" y="89"/>
                        </a:lnTo>
                        <a:lnTo>
                          <a:pt x="178" y="89"/>
                        </a:lnTo>
                        <a:lnTo>
                          <a:pt x="177" y="88"/>
                        </a:lnTo>
                        <a:lnTo>
                          <a:pt x="176" y="87"/>
                        </a:lnTo>
                        <a:lnTo>
                          <a:pt x="173" y="81"/>
                        </a:lnTo>
                        <a:lnTo>
                          <a:pt x="170" y="73"/>
                        </a:lnTo>
                        <a:lnTo>
                          <a:pt x="170" y="65"/>
                        </a:lnTo>
                        <a:lnTo>
                          <a:pt x="170" y="59"/>
                        </a:lnTo>
                        <a:lnTo>
                          <a:pt x="170" y="57"/>
                        </a:lnTo>
                        <a:lnTo>
                          <a:pt x="172" y="57"/>
                        </a:lnTo>
                        <a:lnTo>
                          <a:pt x="172" y="57"/>
                        </a:lnTo>
                        <a:lnTo>
                          <a:pt x="173" y="56"/>
                        </a:lnTo>
                        <a:lnTo>
                          <a:pt x="173" y="56"/>
                        </a:lnTo>
                        <a:lnTo>
                          <a:pt x="177" y="55"/>
                        </a:lnTo>
                        <a:lnTo>
                          <a:pt x="178" y="55"/>
                        </a:lnTo>
                        <a:lnTo>
                          <a:pt x="182" y="55"/>
                        </a:lnTo>
                        <a:lnTo>
                          <a:pt x="185" y="57"/>
                        </a:lnTo>
                        <a:lnTo>
                          <a:pt x="188" y="60"/>
                        </a:lnTo>
                        <a:lnTo>
                          <a:pt x="190" y="64"/>
                        </a:lnTo>
                        <a:lnTo>
                          <a:pt x="193" y="68"/>
                        </a:lnTo>
                        <a:lnTo>
                          <a:pt x="196" y="72"/>
                        </a:lnTo>
                        <a:lnTo>
                          <a:pt x="198" y="73"/>
                        </a:lnTo>
                        <a:lnTo>
                          <a:pt x="200" y="75"/>
                        </a:lnTo>
                        <a:lnTo>
                          <a:pt x="201" y="73"/>
                        </a:lnTo>
                        <a:lnTo>
                          <a:pt x="202" y="73"/>
                        </a:lnTo>
                        <a:lnTo>
                          <a:pt x="202" y="71"/>
                        </a:lnTo>
                        <a:lnTo>
                          <a:pt x="204" y="68"/>
                        </a:lnTo>
                        <a:lnTo>
                          <a:pt x="202" y="64"/>
                        </a:lnTo>
                        <a:lnTo>
                          <a:pt x="202" y="59"/>
                        </a:lnTo>
                        <a:lnTo>
                          <a:pt x="202" y="55"/>
                        </a:lnTo>
                        <a:lnTo>
                          <a:pt x="204" y="51"/>
                        </a:lnTo>
                        <a:lnTo>
                          <a:pt x="206" y="48"/>
                        </a:lnTo>
                        <a:lnTo>
                          <a:pt x="209" y="47"/>
                        </a:lnTo>
                        <a:lnTo>
                          <a:pt x="213" y="47"/>
                        </a:lnTo>
                        <a:lnTo>
                          <a:pt x="214" y="45"/>
                        </a:lnTo>
                        <a:lnTo>
                          <a:pt x="218" y="47"/>
                        </a:lnTo>
                        <a:lnTo>
                          <a:pt x="220" y="48"/>
                        </a:lnTo>
                        <a:lnTo>
                          <a:pt x="222" y="51"/>
                        </a:lnTo>
                        <a:lnTo>
                          <a:pt x="222" y="55"/>
                        </a:lnTo>
                        <a:lnTo>
                          <a:pt x="224" y="60"/>
                        </a:lnTo>
                        <a:lnTo>
                          <a:pt x="224" y="64"/>
                        </a:lnTo>
                        <a:lnTo>
                          <a:pt x="225" y="68"/>
                        </a:lnTo>
                        <a:lnTo>
                          <a:pt x="225" y="71"/>
                        </a:lnTo>
                        <a:lnTo>
                          <a:pt x="227" y="73"/>
                        </a:lnTo>
                        <a:lnTo>
                          <a:pt x="230" y="75"/>
                        </a:lnTo>
                        <a:lnTo>
                          <a:pt x="233" y="76"/>
                        </a:lnTo>
                        <a:lnTo>
                          <a:pt x="235" y="75"/>
                        </a:lnTo>
                        <a:lnTo>
                          <a:pt x="238" y="75"/>
                        </a:lnTo>
                        <a:lnTo>
                          <a:pt x="241" y="73"/>
                        </a:lnTo>
                        <a:lnTo>
                          <a:pt x="242" y="73"/>
                        </a:lnTo>
                        <a:lnTo>
                          <a:pt x="243" y="72"/>
                        </a:lnTo>
                        <a:lnTo>
                          <a:pt x="246" y="71"/>
                        </a:lnTo>
                        <a:lnTo>
                          <a:pt x="247" y="75"/>
                        </a:lnTo>
                        <a:lnTo>
                          <a:pt x="247" y="76"/>
                        </a:lnTo>
                        <a:lnTo>
                          <a:pt x="247" y="77"/>
                        </a:lnTo>
                        <a:lnTo>
                          <a:pt x="249" y="77"/>
                        </a:lnTo>
                        <a:lnTo>
                          <a:pt x="251" y="77"/>
                        </a:lnTo>
                        <a:lnTo>
                          <a:pt x="254" y="77"/>
                        </a:lnTo>
                        <a:lnTo>
                          <a:pt x="258" y="79"/>
                        </a:lnTo>
                        <a:lnTo>
                          <a:pt x="259" y="80"/>
                        </a:lnTo>
                        <a:lnTo>
                          <a:pt x="261" y="81"/>
                        </a:lnTo>
                        <a:lnTo>
                          <a:pt x="261" y="83"/>
                        </a:lnTo>
                        <a:lnTo>
                          <a:pt x="261" y="85"/>
                        </a:lnTo>
                        <a:lnTo>
                          <a:pt x="258" y="88"/>
                        </a:lnTo>
                        <a:lnTo>
                          <a:pt x="255" y="91"/>
                        </a:lnTo>
                        <a:lnTo>
                          <a:pt x="253" y="92"/>
                        </a:lnTo>
                        <a:lnTo>
                          <a:pt x="250" y="92"/>
                        </a:lnTo>
                        <a:lnTo>
                          <a:pt x="250" y="92"/>
                        </a:lnTo>
                        <a:lnTo>
                          <a:pt x="249" y="95"/>
                        </a:lnTo>
                        <a:lnTo>
                          <a:pt x="249" y="99"/>
                        </a:lnTo>
                        <a:lnTo>
                          <a:pt x="249" y="103"/>
                        </a:lnTo>
                        <a:lnTo>
                          <a:pt x="249" y="105"/>
                        </a:lnTo>
                        <a:lnTo>
                          <a:pt x="249" y="105"/>
                        </a:lnTo>
                        <a:lnTo>
                          <a:pt x="250" y="105"/>
                        </a:lnTo>
                        <a:lnTo>
                          <a:pt x="253" y="103"/>
                        </a:lnTo>
                        <a:lnTo>
                          <a:pt x="254" y="101"/>
                        </a:lnTo>
                        <a:lnTo>
                          <a:pt x="255" y="100"/>
                        </a:lnTo>
                        <a:lnTo>
                          <a:pt x="259" y="97"/>
                        </a:lnTo>
                        <a:lnTo>
                          <a:pt x="261" y="96"/>
                        </a:lnTo>
                        <a:lnTo>
                          <a:pt x="262" y="96"/>
                        </a:lnTo>
                        <a:lnTo>
                          <a:pt x="262" y="95"/>
                        </a:lnTo>
                        <a:lnTo>
                          <a:pt x="262" y="93"/>
                        </a:lnTo>
                        <a:lnTo>
                          <a:pt x="262" y="91"/>
                        </a:lnTo>
                        <a:lnTo>
                          <a:pt x="263" y="87"/>
                        </a:lnTo>
                        <a:lnTo>
                          <a:pt x="265" y="85"/>
                        </a:lnTo>
                        <a:lnTo>
                          <a:pt x="265" y="83"/>
                        </a:lnTo>
                        <a:lnTo>
                          <a:pt x="266" y="80"/>
                        </a:lnTo>
                        <a:lnTo>
                          <a:pt x="269" y="79"/>
                        </a:lnTo>
                        <a:lnTo>
                          <a:pt x="271" y="79"/>
                        </a:lnTo>
                        <a:lnTo>
                          <a:pt x="274" y="79"/>
                        </a:lnTo>
                        <a:lnTo>
                          <a:pt x="278" y="81"/>
                        </a:lnTo>
                        <a:lnTo>
                          <a:pt x="279" y="81"/>
                        </a:lnTo>
                        <a:lnTo>
                          <a:pt x="279" y="83"/>
                        </a:lnTo>
                        <a:lnTo>
                          <a:pt x="279" y="83"/>
                        </a:lnTo>
                        <a:lnTo>
                          <a:pt x="281" y="81"/>
                        </a:lnTo>
                        <a:lnTo>
                          <a:pt x="281" y="80"/>
                        </a:lnTo>
                        <a:lnTo>
                          <a:pt x="282" y="79"/>
                        </a:lnTo>
                        <a:lnTo>
                          <a:pt x="283" y="76"/>
                        </a:lnTo>
                        <a:lnTo>
                          <a:pt x="286" y="73"/>
                        </a:lnTo>
                        <a:lnTo>
                          <a:pt x="289" y="72"/>
                        </a:lnTo>
                        <a:lnTo>
                          <a:pt x="291" y="72"/>
                        </a:lnTo>
                        <a:lnTo>
                          <a:pt x="289" y="68"/>
                        </a:lnTo>
                        <a:lnTo>
                          <a:pt x="287" y="67"/>
                        </a:lnTo>
                        <a:lnTo>
                          <a:pt x="289" y="65"/>
                        </a:lnTo>
                        <a:lnTo>
                          <a:pt x="293" y="63"/>
                        </a:lnTo>
                        <a:lnTo>
                          <a:pt x="293" y="63"/>
                        </a:lnTo>
                        <a:lnTo>
                          <a:pt x="294" y="61"/>
                        </a:lnTo>
                        <a:lnTo>
                          <a:pt x="297" y="59"/>
                        </a:lnTo>
                        <a:lnTo>
                          <a:pt x="298" y="60"/>
                        </a:lnTo>
                        <a:lnTo>
                          <a:pt x="299" y="60"/>
                        </a:lnTo>
                        <a:lnTo>
                          <a:pt x="305" y="60"/>
                        </a:lnTo>
                        <a:lnTo>
                          <a:pt x="309" y="61"/>
                        </a:lnTo>
                        <a:lnTo>
                          <a:pt x="311" y="60"/>
                        </a:lnTo>
                        <a:lnTo>
                          <a:pt x="315" y="59"/>
                        </a:lnTo>
                        <a:lnTo>
                          <a:pt x="318" y="57"/>
                        </a:lnTo>
                        <a:lnTo>
                          <a:pt x="319" y="56"/>
                        </a:lnTo>
                        <a:lnTo>
                          <a:pt x="321" y="55"/>
                        </a:lnTo>
                        <a:lnTo>
                          <a:pt x="322" y="52"/>
                        </a:lnTo>
                        <a:lnTo>
                          <a:pt x="322" y="48"/>
                        </a:lnTo>
                        <a:lnTo>
                          <a:pt x="323" y="45"/>
                        </a:lnTo>
                        <a:lnTo>
                          <a:pt x="326" y="43"/>
                        </a:lnTo>
                        <a:lnTo>
                          <a:pt x="329" y="41"/>
                        </a:lnTo>
                        <a:lnTo>
                          <a:pt x="331" y="40"/>
                        </a:lnTo>
                        <a:lnTo>
                          <a:pt x="335" y="40"/>
                        </a:lnTo>
                        <a:lnTo>
                          <a:pt x="338" y="40"/>
                        </a:lnTo>
                        <a:lnTo>
                          <a:pt x="342" y="40"/>
                        </a:lnTo>
                        <a:lnTo>
                          <a:pt x="345" y="39"/>
                        </a:lnTo>
                        <a:lnTo>
                          <a:pt x="346" y="39"/>
                        </a:lnTo>
                        <a:lnTo>
                          <a:pt x="346" y="39"/>
                        </a:lnTo>
                        <a:lnTo>
                          <a:pt x="346" y="36"/>
                        </a:lnTo>
                        <a:lnTo>
                          <a:pt x="347" y="33"/>
                        </a:lnTo>
                        <a:lnTo>
                          <a:pt x="347" y="32"/>
                        </a:lnTo>
                        <a:lnTo>
                          <a:pt x="347" y="29"/>
                        </a:lnTo>
                        <a:lnTo>
                          <a:pt x="347" y="27"/>
                        </a:lnTo>
                        <a:lnTo>
                          <a:pt x="346" y="24"/>
                        </a:lnTo>
                        <a:lnTo>
                          <a:pt x="343" y="23"/>
                        </a:lnTo>
                        <a:lnTo>
                          <a:pt x="342" y="23"/>
                        </a:lnTo>
                        <a:lnTo>
                          <a:pt x="341" y="23"/>
                        </a:lnTo>
                        <a:lnTo>
                          <a:pt x="337" y="23"/>
                        </a:lnTo>
                        <a:lnTo>
                          <a:pt x="334" y="23"/>
                        </a:lnTo>
                        <a:lnTo>
                          <a:pt x="331" y="23"/>
                        </a:lnTo>
                        <a:lnTo>
                          <a:pt x="330" y="21"/>
                        </a:lnTo>
                        <a:lnTo>
                          <a:pt x="329" y="20"/>
                        </a:lnTo>
                        <a:lnTo>
                          <a:pt x="327" y="19"/>
                        </a:lnTo>
                        <a:lnTo>
                          <a:pt x="327" y="17"/>
                        </a:lnTo>
                        <a:lnTo>
                          <a:pt x="327" y="17"/>
                        </a:lnTo>
                        <a:lnTo>
                          <a:pt x="329" y="17"/>
                        </a:lnTo>
                        <a:lnTo>
                          <a:pt x="329" y="16"/>
                        </a:lnTo>
                        <a:lnTo>
                          <a:pt x="329" y="15"/>
                        </a:lnTo>
                        <a:lnTo>
                          <a:pt x="330" y="12"/>
                        </a:lnTo>
                        <a:lnTo>
                          <a:pt x="333" y="9"/>
                        </a:lnTo>
                        <a:lnTo>
                          <a:pt x="334" y="7"/>
                        </a:lnTo>
                        <a:lnTo>
                          <a:pt x="339" y="5"/>
                        </a:lnTo>
                        <a:lnTo>
                          <a:pt x="343" y="3"/>
                        </a:lnTo>
                        <a:lnTo>
                          <a:pt x="348" y="3"/>
                        </a:lnTo>
                        <a:lnTo>
                          <a:pt x="350" y="1"/>
                        </a:lnTo>
                        <a:lnTo>
                          <a:pt x="352" y="3"/>
                        </a:lnTo>
                        <a:lnTo>
                          <a:pt x="354" y="4"/>
                        </a:lnTo>
                        <a:lnTo>
                          <a:pt x="355" y="4"/>
                        </a:lnTo>
                        <a:lnTo>
                          <a:pt x="356" y="5"/>
                        </a:lnTo>
                        <a:lnTo>
                          <a:pt x="356" y="5"/>
                        </a:lnTo>
                        <a:lnTo>
                          <a:pt x="358" y="4"/>
                        </a:lnTo>
                        <a:lnTo>
                          <a:pt x="359" y="3"/>
                        </a:lnTo>
                        <a:lnTo>
                          <a:pt x="359" y="3"/>
                        </a:lnTo>
                        <a:lnTo>
                          <a:pt x="360" y="1"/>
                        </a:lnTo>
                        <a:lnTo>
                          <a:pt x="363" y="1"/>
                        </a:lnTo>
                        <a:lnTo>
                          <a:pt x="364" y="1"/>
                        </a:lnTo>
                        <a:lnTo>
                          <a:pt x="367" y="3"/>
                        </a:lnTo>
                        <a:lnTo>
                          <a:pt x="368" y="4"/>
                        </a:lnTo>
                        <a:lnTo>
                          <a:pt x="368" y="5"/>
                        </a:lnTo>
                        <a:lnTo>
                          <a:pt x="370" y="7"/>
                        </a:lnTo>
                        <a:lnTo>
                          <a:pt x="371" y="8"/>
                        </a:lnTo>
                        <a:lnTo>
                          <a:pt x="372" y="8"/>
                        </a:lnTo>
                        <a:lnTo>
                          <a:pt x="374" y="7"/>
                        </a:lnTo>
                        <a:lnTo>
                          <a:pt x="375" y="7"/>
                        </a:lnTo>
                        <a:lnTo>
                          <a:pt x="379" y="4"/>
                        </a:lnTo>
                        <a:lnTo>
                          <a:pt x="380" y="3"/>
                        </a:lnTo>
                        <a:lnTo>
                          <a:pt x="383" y="0"/>
                        </a:lnTo>
                        <a:lnTo>
                          <a:pt x="386"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4" name="Freeform 633">
                    <a:extLst>
                      <a:ext uri="{FF2B5EF4-FFF2-40B4-BE49-F238E27FC236}">
                        <a16:creationId xmlns:a16="http://schemas.microsoft.com/office/drawing/2014/main" id="{524D1E06-3615-3CC4-E9FE-A2C2AC700135}"/>
                      </a:ext>
                    </a:extLst>
                  </p:cNvPr>
                  <p:cNvSpPr>
                    <a:spLocks noEditPoints="1"/>
                  </p:cNvSpPr>
                  <p:nvPr/>
                </p:nvSpPr>
                <p:spPr bwMode="auto">
                  <a:xfrm>
                    <a:off x="2531639" y="6298506"/>
                    <a:ext cx="9845767" cy="10057620"/>
                  </a:xfrm>
                  <a:custGeom>
                    <a:avLst/>
                    <a:gdLst>
                      <a:gd name="T0" fmla="*/ 132 w 883"/>
                      <a:gd name="T1" fmla="*/ 73 h 902"/>
                      <a:gd name="T2" fmla="*/ 83 w 883"/>
                      <a:gd name="T3" fmla="*/ 131 h 902"/>
                      <a:gd name="T4" fmla="*/ 10 w 883"/>
                      <a:gd name="T5" fmla="*/ 160 h 902"/>
                      <a:gd name="T6" fmla="*/ 42 w 883"/>
                      <a:gd name="T7" fmla="*/ 272 h 902"/>
                      <a:gd name="T8" fmla="*/ 87 w 883"/>
                      <a:gd name="T9" fmla="*/ 217 h 902"/>
                      <a:gd name="T10" fmla="*/ 152 w 883"/>
                      <a:gd name="T11" fmla="*/ 234 h 902"/>
                      <a:gd name="T12" fmla="*/ 197 w 883"/>
                      <a:gd name="T13" fmla="*/ 278 h 902"/>
                      <a:gd name="T14" fmla="*/ 228 w 883"/>
                      <a:gd name="T15" fmla="*/ 391 h 902"/>
                      <a:gd name="T16" fmla="*/ 272 w 883"/>
                      <a:gd name="T17" fmla="*/ 515 h 902"/>
                      <a:gd name="T18" fmla="*/ 230 w 883"/>
                      <a:gd name="T19" fmla="*/ 559 h 902"/>
                      <a:gd name="T20" fmla="*/ 210 w 883"/>
                      <a:gd name="T21" fmla="*/ 700 h 902"/>
                      <a:gd name="T22" fmla="*/ 171 w 883"/>
                      <a:gd name="T23" fmla="*/ 793 h 902"/>
                      <a:gd name="T24" fmla="*/ 180 w 883"/>
                      <a:gd name="T25" fmla="*/ 826 h 902"/>
                      <a:gd name="T26" fmla="*/ 237 w 883"/>
                      <a:gd name="T27" fmla="*/ 897 h 902"/>
                      <a:gd name="T28" fmla="*/ 312 w 883"/>
                      <a:gd name="T29" fmla="*/ 819 h 902"/>
                      <a:gd name="T30" fmla="*/ 422 w 883"/>
                      <a:gd name="T31" fmla="*/ 861 h 902"/>
                      <a:gd name="T32" fmla="*/ 515 w 883"/>
                      <a:gd name="T33" fmla="*/ 808 h 902"/>
                      <a:gd name="T34" fmla="*/ 629 w 883"/>
                      <a:gd name="T35" fmla="*/ 769 h 902"/>
                      <a:gd name="T36" fmla="*/ 737 w 883"/>
                      <a:gd name="T37" fmla="*/ 825 h 902"/>
                      <a:gd name="T38" fmla="*/ 728 w 883"/>
                      <a:gd name="T39" fmla="*/ 748 h 902"/>
                      <a:gd name="T40" fmla="*/ 748 w 883"/>
                      <a:gd name="T41" fmla="*/ 608 h 902"/>
                      <a:gd name="T42" fmla="*/ 853 w 883"/>
                      <a:gd name="T43" fmla="*/ 528 h 902"/>
                      <a:gd name="T44" fmla="*/ 846 w 883"/>
                      <a:gd name="T45" fmla="*/ 433 h 902"/>
                      <a:gd name="T46" fmla="*/ 753 w 883"/>
                      <a:gd name="T47" fmla="*/ 365 h 902"/>
                      <a:gd name="T48" fmla="*/ 628 w 883"/>
                      <a:gd name="T49" fmla="*/ 237 h 902"/>
                      <a:gd name="T50" fmla="*/ 607 w 883"/>
                      <a:gd name="T51" fmla="*/ 143 h 902"/>
                      <a:gd name="T52" fmla="*/ 536 w 883"/>
                      <a:gd name="T53" fmla="*/ 52 h 902"/>
                      <a:gd name="T54" fmla="*/ 438 w 883"/>
                      <a:gd name="T55" fmla="*/ 32 h 902"/>
                      <a:gd name="T56" fmla="*/ 387 w 883"/>
                      <a:gd name="T57" fmla="*/ 75 h 902"/>
                      <a:gd name="T58" fmla="*/ 314 w 883"/>
                      <a:gd name="T59" fmla="*/ 50 h 902"/>
                      <a:gd name="T60" fmla="*/ 285 w 883"/>
                      <a:gd name="T61" fmla="*/ 79 h 902"/>
                      <a:gd name="T62" fmla="*/ 213 w 883"/>
                      <a:gd name="T63" fmla="*/ 0 h 902"/>
                      <a:gd name="T64" fmla="*/ 286 w 883"/>
                      <a:gd name="T65" fmla="*/ 68 h 902"/>
                      <a:gd name="T66" fmla="*/ 305 w 883"/>
                      <a:gd name="T67" fmla="*/ 61 h 902"/>
                      <a:gd name="T68" fmla="*/ 382 w 883"/>
                      <a:gd name="T69" fmla="*/ 67 h 902"/>
                      <a:gd name="T70" fmla="*/ 427 w 883"/>
                      <a:gd name="T71" fmla="*/ 4 h 902"/>
                      <a:gd name="T72" fmla="*/ 516 w 883"/>
                      <a:gd name="T73" fmla="*/ 30 h 902"/>
                      <a:gd name="T74" fmla="*/ 568 w 883"/>
                      <a:gd name="T75" fmla="*/ 107 h 902"/>
                      <a:gd name="T76" fmla="*/ 623 w 883"/>
                      <a:gd name="T77" fmla="*/ 200 h 902"/>
                      <a:gd name="T78" fmla="*/ 683 w 883"/>
                      <a:gd name="T79" fmla="*/ 316 h 902"/>
                      <a:gd name="T80" fmla="*/ 814 w 883"/>
                      <a:gd name="T81" fmla="*/ 417 h 902"/>
                      <a:gd name="T82" fmla="*/ 878 w 883"/>
                      <a:gd name="T83" fmla="*/ 514 h 902"/>
                      <a:gd name="T84" fmla="*/ 811 w 883"/>
                      <a:gd name="T85" fmla="*/ 566 h 902"/>
                      <a:gd name="T86" fmla="*/ 714 w 883"/>
                      <a:gd name="T87" fmla="*/ 677 h 902"/>
                      <a:gd name="T88" fmla="*/ 758 w 883"/>
                      <a:gd name="T89" fmla="*/ 793 h 902"/>
                      <a:gd name="T90" fmla="*/ 694 w 883"/>
                      <a:gd name="T91" fmla="*/ 776 h 902"/>
                      <a:gd name="T92" fmla="*/ 592 w 883"/>
                      <a:gd name="T93" fmla="*/ 780 h 902"/>
                      <a:gd name="T94" fmla="*/ 466 w 883"/>
                      <a:gd name="T95" fmla="*/ 832 h 902"/>
                      <a:gd name="T96" fmla="*/ 363 w 883"/>
                      <a:gd name="T97" fmla="*/ 842 h 902"/>
                      <a:gd name="T98" fmla="*/ 277 w 883"/>
                      <a:gd name="T99" fmla="*/ 836 h 902"/>
                      <a:gd name="T100" fmla="*/ 205 w 883"/>
                      <a:gd name="T101" fmla="*/ 873 h 902"/>
                      <a:gd name="T102" fmla="*/ 143 w 883"/>
                      <a:gd name="T103" fmla="*/ 829 h 902"/>
                      <a:gd name="T104" fmla="*/ 202 w 883"/>
                      <a:gd name="T105" fmla="*/ 760 h 902"/>
                      <a:gd name="T106" fmla="*/ 180 w 883"/>
                      <a:gd name="T107" fmla="*/ 599 h 902"/>
                      <a:gd name="T108" fmla="*/ 234 w 883"/>
                      <a:gd name="T109" fmla="*/ 507 h 902"/>
                      <a:gd name="T110" fmla="*/ 229 w 883"/>
                      <a:gd name="T111" fmla="*/ 415 h 902"/>
                      <a:gd name="T112" fmla="*/ 197 w 883"/>
                      <a:gd name="T113" fmla="*/ 288 h 902"/>
                      <a:gd name="T114" fmla="*/ 147 w 883"/>
                      <a:gd name="T115" fmla="*/ 232 h 902"/>
                      <a:gd name="T116" fmla="*/ 85 w 883"/>
                      <a:gd name="T117" fmla="*/ 220 h 902"/>
                      <a:gd name="T118" fmla="*/ 30 w 883"/>
                      <a:gd name="T119" fmla="*/ 274 h 902"/>
                      <a:gd name="T120" fmla="*/ 7 w 883"/>
                      <a:gd name="T121" fmla="*/ 183 h 902"/>
                      <a:gd name="T122" fmla="*/ 91 w 883"/>
                      <a:gd name="T123" fmla="*/ 124 h 902"/>
                      <a:gd name="T124" fmla="*/ 132 w 883"/>
                      <a:gd name="T125" fmla="*/ 57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83" h="902">
                        <a:moveTo>
                          <a:pt x="213" y="2"/>
                        </a:moveTo>
                        <a:lnTo>
                          <a:pt x="212" y="3"/>
                        </a:lnTo>
                        <a:lnTo>
                          <a:pt x="210" y="3"/>
                        </a:lnTo>
                        <a:lnTo>
                          <a:pt x="208" y="4"/>
                        </a:lnTo>
                        <a:lnTo>
                          <a:pt x="205" y="4"/>
                        </a:lnTo>
                        <a:lnTo>
                          <a:pt x="204" y="4"/>
                        </a:lnTo>
                        <a:lnTo>
                          <a:pt x="202" y="4"/>
                        </a:lnTo>
                        <a:lnTo>
                          <a:pt x="201" y="3"/>
                        </a:lnTo>
                        <a:lnTo>
                          <a:pt x="201" y="3"/>
                        </a:lnTo>
                        <a:lnTo>
                          <a:pt x="200" y="3"/>
                        </a:lnTo>
                        <a:lnTo>
                          <a:pt x="200" y="3"/>
                        </a:lnTo>
                        <a:lnTo>
                          <a:pt x="197" y="4"/>
                        </a:lnTo>
                        <a:lnTo>
                          <a:pt x="195" y="6"/>
                        </a:lnTo>
                        <a:lnTo>
                          <a:pt x="192" y="7"/>
                        </a:lnTo>
                        <a:lnTo>
                          <a:pt x="189" y="10"/>
                        </a:lnTo>
                        <a:lnTo>
                          <a:pt x="187" y="12"/>
                        </a:lnTo>
                        <a:lnTo>
                          <a:pt x="185" y="15"/>
                        </a:lnTo>
                        <a:lnTo>
                          <a:pt x="185" y="18"/>
                        </a:lnTo>
                        <a:lnTo>
                          <a:pt x="185" y="20"/>
                        </a:lnTo>
                        <a:lnTo>
                          <a:pt x="184" y="23"/>
                        </a:lnTo>
                        <a:lnTo>
                          <a:pt x="184" y="26"/>
                        </a:lnTo>
                        <a:lnTo>
                          <a:pt x="181" y="28"/>
                        </a:lnTo>
                        <a:lnTo>
                          <a:pt x="177" y="31"/>
                        </a:lnTo>
                        <a:lnTo>
                          <a:pt x="173" y="35"/>
                        </a:lnTo>
                        <a:lnTo>
                          <a:pt x="168" y="39"/>
                        </a:lnTo>
                        <a:lnTo>
                          <a:pt x="165" y="40"/>
                        </a:lnTo>
                        <a:lnTo>
                          <a:pt x="161" y="43"/>
                        </a:lnTo>
                        <a:lnTo>
                          <a:pt x="157" y="43"/>
                        </a:lnTo>
                        <a:lnTo>
                          <a:pt x="153" y="43"/>
                        </a:lnTo>
                        <a:lnTo>
                          <a:pt x="149" y="43"/>
                        </a:lnTo>
                        <a:lnTo>
                          <a:pt x="147" y="42"/>
                        </a:lnTo>
                        <a:lnTo>
                          <a:pt x="143" y="40"/>
                        </a:lnTo>
                        <a:lnTo>
                          <a:pt x="141" y="39"/>
                        </a:lnTo>
                        <a:lnTo>
                          <a:pt x="140" y="40"/>
                        </a:lnTo>
                        <a:lnTo>
                          <a:pt x="137" y="42"/>
                        </a:lnTo>
                        <a:lnTo>
                          <a:pt x="135" y="44"/>
                        </a:lnTo>
                        <a:lnTo>
                          <a:pt x="133" y="48"/>
                        </a:lnTo>
                        <a:lnTo>
                          <a:pt x="132" y="51"/>
                        </a:lnTo>
                        <a:lnTo>
                          <a:pt x="133" y="55"/>
                        </a:lnTo>
                        <a:lnTo>
                          <a:pt x="135" y="57"/>
                        </a:lnTo>
                        <a:lnTo>
                          <a:pt x="135" y="60"/>
                        </a:lnTo>
                        <a:lnTo>
                          <a:pt x="136" y="63"/>
                        </a:lnTo>
                        <a:lnTo>
                          <a:pt x="136" y="67"/>
                        </a:lnTo>
                        <a:lnTo>
                          <a:pt x="135" y="69"/>
                        </a:lnTo>
                        <a:lnTo>
                          <a:pt x="133" y="72"/>
                        </a:lnTo>
                        <a:lnTo>
                          <a:pt x="132" y="73"/>
                        </a:lnTo>
                        <a:lnTo>
                          <a:pt x="129" y="76"/>
                        </a:lnTo>
                        <a:lnTo>
                          <a:pt x="127" y="79"/>
                        </a:lnTo>
                        <a:lnTo>
                          <a:pt x="125" y="80"/>
                        </a:lnTo>
                        <a:lnTo>
                          <a:pt x="123" y="80"/>
                        </a:lnTo>
                        <a:lnTo>
                          <a:pt x="120" y="81"/>
                        </a:lnTo>
                        <a:lnTo>
                          <a:pt x="117" y="83"/>
                        </a:lnTo>
                        <a:lnTo>
                          <a:pt x="116" y="85"/>
                        </a:lnTo>
                        <a:lnTo>
                          <a:pt x="116" y="87"/>
                        </a:lnTo>
                        <a:lnTo>
                          <a:pt x="117" y="88"/>
                        </a:lnTo>
                        <a:lnTo>
                          <a:pt x="119" y="88"/>
                        </a:lnTo>
                        <a:lnTo>
                          <a:pt x="120" y="89"/>
                        </a:lnTo>
                        <a:lnTo>
                          <a:pt x="121" y="89"/>
                        </a:lnTo>
                        <a:lnTo>
                          <a:pt x="121" y="89"/>
                        </a:lnTo>
                        <a:lnTo>
                          <a:pt x="121" y="89"/>
                        </a:lnTo>
                        <a:lnTo>
                          <a:pt x="119" y="91"/>
                        </a:lnTo>
                        <a:lnTo>
                          <a:pt x="115" y="91"/>
                        </a:lnTo>
                        <a:lnTo>
                          <a:pt x="112" y="92"/>
                        </a:lnTo>
                        <a:lnTo>
                          <a:pt x="108" y="92"/>
                        </a:lnTo>
                        <a:lnTo>
                          <a:pt x="107" y="92"/>
                        </a:lnTo>
                        <a:lnTo>
                          <a:pt x="105" y="92"/>
                        </a:lnTo>
                        <a:lnTo>
                          <a:pt x="103" y="89"/>
                        </a:lnTo>
                        <a:lnTo>
                          <a:pt x="100" y="89"/>
                        </a:lnTo>
                        <a:lnTo>
                          <a:pt x="96" y="89"/>
                        </a:lnTo>
                        <a:lnTo>
                          <a:pt x="93" y="88"/>
                        </a:lnTo>
                        <a:lnTo>
                          <a:pt x="93" y="88"/>
                        </a:lnTo>
                        <a:lnTo>
                          <a:pt x="93" y="89"/>
                        </a:lnTo>
                        <a:lnTo>
                          <a:pt x="93" y="92"/>
                        </a:lnTo>
                        <a:lnTo>
                          <a:pt x="93" y="96"/>
                        </a:lnTo>
                        <a:lnTo>
                          <a:pt x="93" y="100"/>
                        </a:lnTo>
                        <a:lnTo>
                          <a:pt x="93" y="103"/>
                        </a:lnTo>
                        <a:lnTo>
                          <a:pt x="95" y="104"/>
                        </a:lnTo>
                        <a:lnTo>
                          <a:pt x="95" y="105"/>
                        </a:lnTo>
                        <a:lnTo>
                          <a:pt x="96" y="107"/>
                        </a:lnTo>
                        <a:lnTo>
                          <a:pt x="97" y="108"/>
                        </a:lnTo>
                        <a:lnTo>
                          <a:pt x="99" y="108"/>
                        </a:lnTo>
                        <a:lnTo>
                          <a:pt x="99" y="111"/>
                        </a:lnTo>
                        <a:lnTo>
                          <a:pt x="99" y="112"/>
                        </a:lnTo>
                        <a:lnTo>
                          <a:pt x="97" y="113"/>
                        </a:lnTo>
                        <a:lnTo>
                          <a:pt x="96" y="116"/>
                        </a:lnTo>
                        <a:lnTo>
                          <a:pt x="95" y="117"/>
                        </a:lnTo>
                        <a:lnTo>
                          <a:pt x="95" y="120"/>
                        </a:lnTo>
                        <a:lnTo>
                          <a:pt x="95" y="124"/>
                        </a:lnTo>
                        <a:lnTo>
                          <a:pt x="92" y="127"/>
                        </a:lnTo>
                        <a:lnTo>
                          <a:pt x="89" y="128"/>
                        </a:lnTo>
                        <a:lnTo>
                          <a:pt x="87" y="129"/>
                        </a:lnTo>
                        <a:lnTo>
                          <a:pt x="83" y="131"/>
                        </a:lnTo>
                        <a:lnTo>
                          <a:pt x="79" y="129"/>
                        </a:lnTo>
                        <a:lnTo>
                          <a:pt x="75" y="127"/>
                        </a:lnTo>
                        <a:lnTo>
                          <a:pt x="71" y="124"/>
                        </a:lnTo>
                        <a:lnTo>
                          <a:pt x="68" y="121"/>
                        </a:lnTo>
                        <a:lnTo>
                          <a:pt x="64" y="117"/>
                        </a:lnTo>
                        <a:lnTo>
                          <a:pt x="62" y="116"/>
                        </a:lnTo>
                        <a:lnTo>
                          <a:pt x="58" y="115"/>
                        </a:lnTo>
                        <a:lnTo>
                          <a:pt x="54" y="115"/>
                        </a:lnTo>
                        <a:lnTo>
                          <a:pt x="50" y="115"/>
                        </a:lnTo>
                        <a:lnTo>
                          <a:pt x="46" y="115"/>
                        </a:lnTo>
                        <a:lnTo>
                          <a:pt x="43" y="116"/>
                        </a:lnTo>
                        <a:lnTo>
                          <a:pt x="40" y="116"/>
                        </a:lnTo>
                        <a:lnTo>
                          <a:pt x="38" y="119"/>
                        </a:lnTo>
                        <a:lnTo>
                          <a:pt x="36" y="121"/>
                        </a:lnTo>
                        <a:lnTo>
                          <a:pt x="34" y="124"/>
                        </a:lnTo>
                        <a:lnTo>
                          <a:pt x="32" y="125"/>
                        </a:lnTo>
                        <a:lnTo>
                          <a:pt x="31" y="127"/>
                        </a:lnTo>
                        <a:lnTo>
                          <a:pt x="31" y="128"/>
                        </a:lnTo>
                        <a:lnTo>
                          <a:pt x="31" y="128"/>
                        </a:lnTo>
                        <a:lnTo>
                          <a:pt x="31" y="127"/>
                        </a:lnTo>
                        <a:lnTo>
                          <a:pt x="32" y="125"/>
                        </a:lnTo>
                        <a:lnTo>
                          <a:pt x="32" y="124"/>
                        </a:lnTo>
                        <a:lnTo>
                          <a:pt x="32" y="123"/>
                        </a:lnTo>
                        <a:lnTo>
                          <a:pt x="31" y="123"/>
                        </a:lnTo>
                        <a:lnTo>
                          <a:pt x="31" y="123"/>
                        </a:lnTo>
                        <a:lnTo>
                          <a:pt x="30" y="123"/>
                        </a:lnTo>
                        <a:lnTo>
                          <a:pt x="27" y="121"/>
                        </a:lnTo>
                        <a:lnTo>
                          <a:pt x="24" y="121"/>
                        </a:lnTo>
                        <a:lnTo>
                          <a:pt x="20" y="120"/>
                        </a:lnTo>
                        <a:lnTo>
                          <a:pt x="18" y="120"/>
                        </a:lnTo>
                        <a:lnTo>
                          <a:pt x="15" y="121"/>
                        </a:lnTo>
                        <a:lnTo>
                          <a:pt x="11" y="124"/>
                        </a:lnTo>
                        <a:lnTo>
                          <a:pt x="8" y="125"/>
                        </a:lnTo>
                        <a:lnTo>
                          <a:pt x="6" y="129"/>
                        </a:lnTo>
                        <a:lnTo>
                          <a:pt x="4" y="133"/>
                        </a:lnTo>
                        <a:lnTo>
                          <a:pt x="3" y="137"/>
                        </a:lnTo>
                        <a:lnTo>
                          <a:pt x="3" y="140"/>
                        </a:lnTo>
                        <a:lnTo>
                          <a:pt x="6" y="143"/>
                        </a:lnTo>
                        <a:lnTo>
                          <a:pt x="7" y="144"/>
                        </a:lnTo>
                        <a:lnTo>
                          <a:pt x="10" y="145"/>
                        </a:lnTo>
                        <a:lnTo>
                          <a:pt x="11" y="148"/>
                        </a:lnTo>
                        <a:lnTo>
                          <a:pt x="12" y="149"/>
                        </a:lnTo>
                        <a:lnTo>
                          <a:pt x="12" y="152"/>
                        </a:lnTo>
                        <a:lnTo>
                          <a:pt x="12" y="155"/>
                        </a:lnTo>
                        <a:lnTo>
                          <a:pt x="11" y="157"/>
                        </a:lnTo>
                        <a:lnTo>
                          <a:pt x="10" y="160"/>
                        </a:lnTo>
                        <a:lnTo>
                          <a:pt x="8" y="165"/>
                        </a:lnTo>
                        <a:lnTo>
                          <a:pt x="8" y="173"/>
                        </a:lnTo>
                        <a:lnTo>
                          <a:pt x="10" y="183"/>
                        </a:lnTo>
                        <a:lnTo>
                          <a:pt x="15" y="195"/>
                        </a:lnTo>
                        <a:lnTo>
                          <a:pt x="20" y="204"/>
                        </a:lnTo>
                        <a:lnTo>
                          <a:pt x="22" y="206"/>
                        </a:lnTo>
                        <a:lnTo>
                          <a:pt x="24" y="210"/>
                        </a:lnTo>
                        <a:lnTo>
                          <a:pt x="26" y="214"/>
                        </a:lnTo>
                        <a:lnTo>
                          <a:pt x="27" y="218"/>
                        </a:lnTo>
                        <a:lnTo>
                          <a:pt x="27" y="222"/>
                        </a:lnTo>
                        <a:lnTo>
                          <a:pt x="28" y="225"/>
                        </a:lnTo>
                        <a:lnTo>
                          <a:pt x="28" y="228"/>
                        </a:lnTo>
                        <a:lnTo>
                          <a:pt x="28" y="230"/>
                        </a:lnTo>
                        <a:lnTo>
                          <a:pt x="27" y="233"/>
                        </a:lnTo>
                        <a:lnTo>
                          <a:pt x="27" y="236"/>
                        </a:lnTo>
                        <a:lnTo>
                          <a:pt x="26" y="237"/>
                        </a:lnTo>
                        <a:lnTo>
                          <a:pt x="24" y="238"/>
                        </a:lnTo>
                        <a:lnTo>
                          <a:pt x="24" y="240"/>
                        </a:lnTo>
                        <a:lnTo>
                          <a:pt x="23" y="241"/>
                        </a:lnTo>
                        <a:lnTo>
                          <a:pt x="23" y="242"/>
                        </a:lnTo>
                        <a:lnTo>
                          <a:pt x="23" y="245"/>
                        </a:lnTo>
                        <a:lnTo>
                          <a:pt x="23" y="248"/>
                        </a:lnTo>
                        <a:lnTo>
                          <a:pt x="24" y="250"/>
                        </a:lnTo>
                        <a:lnTo>
                          <a:pt x="23" y="253"/>
                        </a:lnTo>
                        <a:lnTo>
                          <a:pt x="23" y="256"/>
                        </a:lnTo>
                        <a:lnTo>
                          <a:pt x="22" y="258"/>
                        </a:lnTo>
                        <a:lnTo>
                          <a:pt x="20" y="258"/>
                        </a:lnTo>
                        <a:lnTo>
                          <a:pt x="20" y="260"/>
                        </a:lnTo>
                        <a:lnTo>
                          <a:pt x="19" y="260"/>
                        </a:lnTo>
                        <a:lnTo>
                          <a:pt x="18" y="261"/>
                        </a:lnTo>
                        <a:lnTo>
                          <a:pt x="18" y="264"/>
                        </a:lnTo>
                        <a:lnTo>
                          <a:pt x="18" y="265"/>
                        </a:lnTo>
                        <a:lnTo>
                          <a:pt x="18" y="266"/>
                        </a:lnTo>
                        <a:lnTo>
                          <a:pt x="18" y="266"/>
                        </a:lnTo>
                        <a:lnTo>
                          <a:pt x="19" y="266"/>
                        </a:lnTo>
                        <a:lnTo>
                          <a:pt x="20" y="266"/>
                        </a:lnTo>
                        <a:lnTo>
                          <a:pt x="22" y="268"/>
                        </a:lnTo>
                        <a:lnTo>
                          <a:pt x="23" y="268"/>
                        </a:lnTo>
                        <a:lnTo>
                          <a:pt x="24" y="270"/>
                        </a:lnTo>
                        <a:lnTo>
                          <a:pt x="24" y="273"/>
                        </a:lnTo>
                        <a:lnTo>
                          <a:pt x="26" y="272"/>
                        </a:lnTo>
                        <a:lnTo>
                          <a:pt x="28" y="272"/>
                        </a:lnTo>
                        <a:lnTo>
                          <a:pt x="32" y="272"/>
                        </a:lnTo>
                        <a:lnTo>
                          <a:pt x="38" y="273"/>
                        </a:lnTo>
                        <a:lnTo>
                          <a:pt x="40" y="272"/>
                        </a:lnTo>
                        <a:lnTo>
                          <a:pt x="42" y="272"/>
                        </a:lnTo>
                        <a:lnTo>
                          <a:pt x="44" y="270"/>
                        </a:lnTo>
                        <a:lnTo>
                          <a:pt x="47" y="269"/>
                        </a:lnTo>
                        <a:lnTo>
                          <a:pt x="50" y="269"/>
                        </a:lnTo>
                        <a:lnTo>
                          <a:pt x="51" y="266"/>
                        </a:lnTo>
                        <a:lnTo>
                          <a:pt x="52" y="264"/>
                        </a:lnTo>
                        <a:lnTo>
                          <a:pt x="52" y="261"/>
                        </a:lnTo>
                        <a:lnTo>
                          <a:pt x="54" y="257"/>
                        </a:lnTo>
                        <a:lnTo>
                          <a:pt x="55" y="254"/>
                        </a:lnTo>
                        <a:lnTo>
                          <a:pt x="58" y="253"/>
                        </a:lnTo>
                        <a:lnTo>
                          <a:pt x="60" y="252"/>
                        </a:lnTo>
                        <a:lnTo>
                          <a:pt x="64" y="252"/>
                        </a:lnTo>
                        <a:lnTo>
                          <a:pt x="67" y="252"/>
                        </a:lnTo>
                        <a:lnTo>
                          <a:pt x="71" y="252"/>
                        </a:lnTo>
                        <a:lnTo>
                          <a:pt x="75" y="250"/>
                        </a:lnTo>
                        <a:lnTo>
                          <a:pt x="77" y="249"/>
                        </a:lnTo>
                        <a:lnTo>
                          <a:pt x="77" y="249"/>
                        </a:lnTo>
                        <a:lnTo>
                          <a:pt x="77" y="246"/>
                        </a:lnTo>
                        <a:lnTo>
                          <a:pt x="77" y="245"/>
                        </a:lnTo>
                        <a:lnTo>
                          <a:pt x="77" y="244"/>
                        </a:lnTo>
                        <a:lnTo>
                          <a:pt x="79" y="241"/>
                        </a:lnTo>
                        <a:lnTo>
                          <a:pt x="79" y="237"/>
                        </a:lnTo>
                        <a:lnTo>
                          <a:pt x="79" y="234"/>
                        </a:lnTo>
                        <a:lnTo>
                          <a:pt x="76" y="232"/>
                        </a:lnTo>
                        <a:lnTo>
                          <a:pt x="74" y="230"/>
                        </a:lnTo>
                        <a:lnTo>
                          <a:pt x="71" y="229"/>
                        </a:lnTo>
                        <a:lnTo>
                          <a:pt x="68" y="229"/>
                        </a:lnTo>
                        <a:lnTo>
                          <a:pt x="66" y="230"/>
                        </a:lnTo>
                        <a:lnTo>
                          <a:pt x="64" y="229"/>
                        </a:lnTo>
                        <a:lnTo>
                          <a:pt x="62" y="229"/>
                        </a:lnTo>
                        <a:lnTo>
                          <a:pt x="60" y="228"/>
                        </a:lnTo>
                        <a:lnTo>
                          <a:pt x="59" y="228"/>
                        </a:lnTo>
                        <a:lnTo>
                          <a:pt x="59" y="226"/>
                        </a:lnTo>
                        <a:lnTo>
                          <a:pt x="59" y="226"/>
                        </a:lnTo>
                        <a:lnTo>
                          <a:pt x="60" y="225"/>
                        </a:lnTo>
                        <a:lnTo>
                          <a:pt x="62" y="222"/>
                        </a:lnTo>
                        <a:lnTo>
                          <a:pt x="63" y="220"/>
                        </a:lnTo>
                        <a:lnTo>
                          <a:pt x="66" y="218"/>
                        </a:lnTo>
                        <a:lnTo>
                          <a:pt x="70" y="216"/>
                        </a:lnTo>
                        <a:lnTo>
                          <a:pt x="74" y="214"/>
                        </a:lnTo>
                        <a:lnTo>
                          <a:pt x="77" y="213"/>
                        </a:lnTo>
                        <a:lnTo>
                          <a:pt x="79" y="213"/>
                        </a:lnTo>
                        <a:lnTo>
                          <a:pt x="81" y="214"/>
                        </a:lnTo>
                        <a:lnTo>
                          <a:pt x="83" y="216"/>
                        </a:lnTo>
                        <a:lnTo>
                          <a:pt x="84" y="216"/>
                        </a:lnTo>
                        <a:lnTo>
                          <a:pt x="85" y="217"/>
                        </a:lnTo>
                        <a:lnTo>
                          <a:pt x="87" y="217"/>
                        </a:lnTo>
                        <a:lnTo>
                          <a:pt x="88" y="214"/>
                        </a:lnTo>
                        <a:lnTo>
                          <a:pt x="91" y="213"/>
                        </a:lnTo>
                        <a:lnTo>
                          <a:pt x="92" y="213"/>
                        </a:lnTo>
                        <a:lnTo>
                          <a:pt x="93" y="213"/>
                        </a:lnTo>
                        <a:lnTo>
                          <a:pt x="95" y="214"/>
                        </a:lnTo>
                        <a:lnTo>
                          <a:pt x="96" y="216"/>
                        </a:lnTo>
                        <a:lnTo>
                          <a:pt x="97" y="217"/>
                        </a:lnTo>
                        <a:lnTo>
                          <a:pt x="99" y="220"/>
                        </a:lnTo>
                        <a:lnTo>
                          <a:pt x="100" y="220"/>
                        </a:lnTo>
                        <a:lnTo>
                          <a:pt x="103" y="218"/>
                        </a:lnTo>
                        <a:lnTo>
                          <a:pt x="105" y="217"/>
                        </a:lnTo>
                        <a:lnTo>
                          <a:pt x="108" y="214"/>
                        </a:lnTo>
                        <a:lnTo>
                          <a:pt x="112" y="213"/>
                        </a:lnTo>
                        <a:lnTo>
                          <a:pt x="113" y="212"/>
                        </a:lnTo>
                        <a:lnTo>
                          <a:pt x="115" y="212"/>
                        </a:lnTo>
                        <a:lnTo>
                          <a:pt x="117" y="212"/>
                        </a:lnTo>
                        <a:lnTo>
                          <a:pt x="119" y="213"/>
                        </a:lnTo>
                        <a:lnTo>
                          <a:pt x="119" y="216"/>
                        </a:lnTo>
                        <a:lnTo>
                          <a:pt x="119" y="218"/>
                        </a:lnTo>
                        <a:lnTo>
                          <a:pt x="119" y="222"/>
                        </a:lnTo>
                        <a:lnTo>
                          <a:pt x="119" y="225"/>
                        </a:lnTo>
                        <a:lnTo>
                          <a:pt x="117" y="229"/>
                        </a:lnTo>
                        <a:lnTo>
                          <a:pt x="117" y="233"/>
                        </a:lnTo>
                        <a:lnTo>
                          <a:pt x="117" y="236"/>
                        </a:lnTo>
                        <a:lnTo>
                          <a:pt x="117" y="238"/>
                        </a:lnTo>
                        <a:lnTo>
                          <a:pt x="119" y="240"/>
                        </a:lnTo>
                        <a:lnTo>
                          <a:pt x="119" y="241"/>
                        </a:lnTo>
                        <a:lnTo>
                          <a:pt x="120" y="240"/>
                        </a:lnTo>
                        <a:lnTo>
                          <a:pt x="121" y="238"/>
                        </a:lnTo>
                        <a:lnTo>
                          <a:pt x="124" y="234"/>
                        </a:lnTo>
                        <a:lnTo>
                          <a:pt x="125" y="233"/>
                        </a:lnTo>
                        <a:lnTo>
                          <a:pt x="127" y="232"/>
                        </a:lnTo>
                        <a:lnTo>
                          <a:pt x="127" y="233"/>
                        </a:lnTo>
                        <a:lnTo>
                          <a:pt x="129" y="234"/>
                        </a:lnTo>
                        <a:lnTo>
                          <a:pt x="131" y="236"/>
                        </a:lnTo>
                        <a:lnTo>
                          <a:pt x="133" y="237"/>
                        </a:lnTo>
                        <a:lnTo>
                          <a:pt x="135" y="238"/>
                        </a:lnTo>
                        <a:lnTo>
                          <a:pt x="137" y="237"/>
                        </a:lnTo>
                        <a:lnTo>
                          <a:pt x="139" y="236"/>
                        </a:lnTo>
                        <a:lnTo>
                          <a:pt x="141" y="233"/>
                        </a:lnTo>
                        <a:lnTo>
                          <a:pt x="143" y="230"/>
                        </a:lnTo>
                        <a:lnTo>
                          <a:pt x="145" y="229"/>
                        </a:lnTo>
                        <a:lnTo>
                          <a:pt x="147" y="229"/>
                        </a:lnTo>
                        <a:lnTo>
                          <a:pt x="148" y="230"/>
                        </a:lnTo>
                        <a:lnTo>
                          <a:pt x="151" y="232"/>
                        </a:lnTo>
                        <a:lnTo>
                          <a:pt x="152" y="234"/>
                        </a:lnTo>
                        <a:lnTo>
                          <a:pt x="152" y="237"/>
                        </a:lnTo>
                        <a:lnTo>
                          <a:pt x="153" y="241"/>
                        </a:lnTo>
                        <a:lnTo>
                          <a:pt x="152" y="242"/>
                        </a:lnTo>
                        <a:lnTo>
                          <a:pt x="152" y="245"/>
                        </a:lnTo>
                        <a:lnTo>
                          <a:pt x="153" y="248"/>
                        </a:lnTo>
                        <a:lnTo>
                          <a:pt x="155" y="249"/>
                        </a:lnTo>
                        <a:lnTo>
                          <a:pt x="157" y="252"/>
                        </a:lnTo>
                        <a:lnTo>
                          <a:pt x="159" y="252"/>
                        </a:lnTo>
                        <a:lnTo>
                          <a:pt x="160" y="252"/>
                        </a:lnTo>
                        <a:lnTo>
                          <a:pt x="160" y="253"/>
                        </a:lnTo>
                        <a:lnTo>
                          <a:pt x="160" y="253"/>
                        </a:lnTo>
                        <a:lnTo>
                          <a:pt x="160" y="254"/>
                        </a:lnTo>
                        <a:lnTo>
                          <a:pt x="159" y="257"/>
                        </a:lnTo>
                        <a:lnTo>
                          <a:pt x="157" y="261"/>
                        </a:lnTo>
                        <a:lnTo>
                          <a:pt x="156" y="266"/>
                        </a:lnTo>
                        <a:lnTo>
                          <a:pt x="155" y="270"/>
                        </a:lnTo>
                        <a:lnTo>
                          <a:pt x="153" y="273"/>
                        </a:lnTo>
                        <a:lnTo>
                          <a:pt x="153" y="276"/>
                        </a:lnTo>
                        <a:lnTo>
                          <a:pt x="155" y="276"/>
                        </a:lnTo>
                        <a:lnTo>
                          <a:pt x="156" y="274"/>
                        </a:lnTo>
                        <a:lnTo>
                          <a:pt x="157" y="273"/>
                        </a:lnTo>
                        <a:lnTo>
                          <a:pt x="160" y="272"/>
                        </a:lnTo>
                        <a:lnTo>
                          <a:pt x="161" y="269"/>
                        </a:lnTo>
                        <a:lnTo>
                          <a:pt x="163" y="266"/>
                        </a:lnTo>
                        <a:lnTo>
                          <a:pt x="164" y="266"/>
                        </a:lnTo>
                        <a:lnTo>
                          <a:pt x="165" y="268"/>
                        </a:lnTo>
                        <a:lnTo>
                          <a:pt x="167" y="270"/>
                        </a:lnTo>
                        <a:lnTo>
                          <a:pt x="168" y="274"/>
                        </a:lnTo>
                        <a:lnTo>
                          <a:pt x="169" y="278"/>
                        </a:lnTo>
                        <a:lnTo>
                          <a:pt x="169" y="282"/>
                        </a:lnTo>
                        <a:lnTo>
                          <a:pt x="169" y="285"/>
                        </a:lnTo>
                        <a:lnTo>
                          <a:pt x="171" y="289"/>
                        </a:lnTo>
                        <a:lnTo>
                          <a:pt x="172" y="292"/>
                        </a:lnTo>
                        <a:lnTo>
                          <a:pt x="175" y="293"/>
                        </a:lnTo>
                        <a:lnTo>
                          <a:pt x="177" y="293"/>
                        </a:lnTo>
                        <a:lnTo>
                          <a:pt x="181" y="293"/>
                        </a:lnTo>
                        <a:lnTo>
                          <a:pt x="184" y="292"/>
                        </a:lnTo>
                        <a:lnTo>
                          <a:pt x="187" y="292"/>
                        </a:lnTo>
                        <a:lnTo>
                          <a:pt x="188" y="290"/>
                        </a:lnTo>
                        <a:lnTo>
                          <a:pt x="188" y="288"/>
                        </a:lnTo>
                        <a:lnTo>
                          <a:pt x="189" y="286"/>
                        </a:lnTo>
                        <a:lnTo>
                          <a:pt x="191" y="284"/>
                        </a:lnTo>
                        <a:lnTo>
                          <a:pt x="192" y="281"/>
                        </a:lnTo>
                        <a:lnTo>
                          <a:pt x="195" y="278"/>
                        </a:lnTo>
                        <a:lnTo>
                          <a:pt x="196" y="278"/>
                        </a:lnTo>
                        <a:lnTo>
                          <a:pt x="197" y="278"/>
                        </a:lnTo>
                        <a:lnTo>
                          <a:pt x="199" y="280"/>
                        </a:lnTo>
                        <a:lnTo>
                          <a:pt x="200" y="282"/>
                        </a:lnTo>
                        <a:lnTo>
                          <a:pt x="200" y="286"/>
                        </a:lnTo>
                        <a:lnTo>
                          <a:pt x="201" y="289"/>
                        </a:lnTo>
                        <a:lnTo>
                          <a:pt x="201" y="292"/>
                        </a:lnTo>
                        <a:lnTo>
                          <a:pt x="202" y="294"/>
                        </a:lnTo>
                        <a:lnTo>
                          <a:pt x="202" y="298"/>
                        </a:lnTo>
                        <a:lnTo>
                          <a:pt x="202" y="301"/>
                        </a:lnTo>
                        <a:lnTo>
                          <a:pt x="202" y="304"/>
                        </a:lnTo>
                        <a:lnTo>
                          <a:pt x="204" y="305"/>
                        </a:lnTo>
                        <a:lnTo>
                          <a:pt x="205" y="306"/>
                        </a:lnTo>
                        <a:lnTo>
                          <a:pt x="208" y="308"/>
                        </a:lnTo>
                        <a:lnTo>
                          <a:pt x="209" y="309"/>
                        </a:lnTo>
                        <a:lnTo>
                          <a:pt x="210" y="312"/>
                        </a:lnTo>
                        <a:lnTo>
                          <a:pt x="212" y="314"/>
                        </a:lnTo>
                        <a:lnTo>
                          <a:pt x="212" y="317"/>
                        </a:lnTo>
                        <a:lnTo>
                          <a:pt x="212" y="318"/>
                        </a:lnTo>
                        <a:lnTo>
                          <a:pt x="212" y="320"/>
                        </a:lnTo>
                        <a:lnTo>
                          <a:pt x="212" y="320"/>
                        </a:lnTo>
                        <a:lnTo>
                          <a:pt x="209" y="320"/>
                        </a:lnTo>
                        <a:lnTo>
                          <a:pt x="208" y="320"/>
                        </a:lnTo>
                        <a:lnTo>
                          <a:pt x="205" y="321"/>
                        </a:lnTo>
                        <a:lnTo>
                          <a:pt x="204" y="324"/>
                        </a:lnTo>
                        <a:lnTo>
                          <a:pt x="202" y="328"/>
                        </a:lnTo>
                        <a:lnTo>
                          <a:pt x="202" y="330"/>
                        </a:lnTo>
                        <a:lnTo>
                          <a:pt x="204" y="334"/>
                        </a:lnTo>
                        <a:lnTo>
                          <a:pt x="205" y="338"/>
                        </a:lnTo>
                        <a:lnTo>
                          <a:pt x="206" y="341"/>
                        </a:lnTo>
                        <a:lnTo>
                          <a:pt x="209" y="344"/>
                        </a:lnTo>
                        <a:lnTo>
                          <a:pt x="209" y="346"/>
                        </a:lnTo>
                        <a:lnTo>
                          <a:pt x="209" y="348"/>
                        </a:lnTo>
                        <a:lnTo>
                          <a:pt x="209" y="352"/>
                        </a:lnTo>
                        <a:lnTo>
                          <a:pt x="208" y="354"/>
                        </a:lnTo>
                        <a:lnTo>
                          <a:pt x="206" y="358"/>
                        </a:lnTo>
                        <a:lnTo>
                          <a:pt x="206" y="362"/>
                        </a:lnTo>
                        <a:lnTo>
                          <a:pt x="208" y="366"/>
                        </a:lnTo>
                        <a:lnTo>
                          <a:pt x="210" y="370"/>
                        </a:lnTo>
                        <a:lnTo>
                          <a:pt x="213" y="374"/>
                        </a:lnTo>
                        <a:lnTo>
                          <a:pt x="217" y="378"/>
                        </a:lnTo>
                        <a:lnTo>
                          <a:pt x="221" y="381"/>
                        </a:lnTo>
                        <a:lnTo>
                          <a:pt x="225" y="382"/>
                        </a:lnTo>
                        <a:lnTo>
                          <a:pt x="228" y="385"/>
                        </a:lnTo>
                        <a:lnTo>
                          <a:pt x="229" y="386"/>
                        </a:lnTo>
                        <a:lnTo>
                          <a:pt x="229" y="389"/>
                        </a:lnTo>
                        <a:lnTo>
                          <a:pt x="229" y="390"/>
                        </a:lnTo>
                        <a:lnTo>
                          <a:pt x="228" y="391"/>
                        </a:lnTo>
                        <a:lnTo>
                          <a:pt x="225" y="394"/>
                        </a:lnTo>
                        <a:lnTo>
                          <a:pt x="222" y="397"/>
                        </a:lnTo>
                        <a:lnTo>
                          <a:pt x="222" y="398"/>
                        </a:lnTo>
                        <a:lnTo>
                          <a:pt x="222" y="401"/>
                        </a:lnTo>
                        <a:lnTo>
                          <a:pt x="224" y="402"/>
                        </a:lnTo>
                        <a:lnTo>
                          <a:pt x="225" y="402"/>
                        </a:lnTo>
                        <a:lnTo>
                          <a:pt x="228" y="403"/>
                        </a:lnTo>
                        <a:lnTo>
                          <a:pt x="229" y="405"/>
                        </a:lnTo>
                        <a:lnTo>
                          <a:pt x="230" y="406"/>
                        </a:lnTo>
                        <a:lnTo>
                          <a:pt x="230" y="407"/>
                        </a:lnTo>
                        <a:lnTo>
                          <a:pt x="230" y="410"/>
                        </a:lnTo>
                        <a:lnTo>
                          <a:pt x="230" y="411"/>
                        </a:lnTo>
                        <a:lnTo>
                          <a:pt x="230" y="413"/>
                        </a:lnTo>
                        <a:lnTo>
                          <a:pt x="232" y="414"/>
                        </a:lnTo>
                        <a:lnTo>
                          <a:pt x="234" y="415"/>
                        </a:lnTo>
                        <a:lnTo>
                          <a:pt x="241" y="418"/>
                        </a:lnTo>
                        <a:lnTo>
                          <a:pt x="248" y="422"/>
                        </a:lnTo>
                        <a:lnTo>
                          <a:pt x="257" y="430"/>
                        </a:lnTo>
                        <a:lnTo>
                          <a:pt x="264" y="439"/>
                        </a:lnTo>
                        <a:lnTo>
                          <a:pt x="266" y="449"/>
                        </a:lnTo>
                        <a:lnTo>
                          <a:pt x="268" y="457"/>
                        </a:lnTo>
                        <a:lnTo>
                          <a:pt x="268" y="462"/>
                        </a:lnTo>
                        <a:lnTo>
                          <a:pt x="266" y="463"/>
                        </a:lnTo>
                        <a:lnTo>
                          <a:pt x="265" y="465"/>
                        </a:lnTo>
                        <a:lnTo>
                          <a:pt x="265" y="465"/>
                        </a:lnTo>
                        <a:lnTo>
                          <a:pt x="264" y="465"/>
                        </a:lnTo>
                        <a:lnTo>
                          <a:pt x="264" y="466"/>
                        </a:lnTo>
                        <a:lnTo>
                          <a:pt x="264" y="467"/>
                        </a:lnTo>
                        <a:lnTo>
                          <a:pt x="265" y="469"/>
                        </a:lnTo>
                        <a:lnTo>
                          <a:pt x="266" y="473"/>
                        </a:lnTo>
                        <a:lnTo>
                          <a:pt x="265" y="475"/>
                        </a:lnTo>
                        <a:lnTo>
                          <a:pt x="264" y="479"/>
                        </a:lnTo>
                        <a:lnTo>
                          <a:pt x="261" y="485"/>
                        </a:lnTo>
                        <a:lnTo>
                          <a:pt x="261" y="489"/>
                        </a:lnTo>
                        <a:lnTo>
                          <a:pt x="261" y="493"/>
                        </a:lnTo>
                        <a:lnTo>
                          <a:pt x="262" y="498"/>
                        </a:lnTo>
                        <a:lnTo>
                          <a:pt x="264" y="499"/>
                        </a:lnTo>
                        <a:lnTo>
                          <a:pt x="266" y="501"/>
                        </a:lnTo>
                        <a:lnTo>
                          <a:pt x="268" y="501"/>
                        </a:lnTo>
                        <a:lnTo>
                          <a:pt x="269" y="502"/>
                        </a:lnTo>
                        <a:lnTo>
                          <a:pt x="272" y="503"/>
                        </a:lnTo>
                        <a:lnTo>
                          <a:pt x="273" y="505"/>
                        </a:lnTo>
                        <a:lnTo>
                          <a:pt x="274" y="509"/>
                        </a:lnTo>
                        <a:lnTo>
                          <a:pt x="274" y="511"/>
                        </a:lnTo>
                        <a:lnTo>
                          <a:pt x="273" y="513"/>
                        </a:lnTo>
                        <a:lnTo>
                          <a:pt x="272" y="515"/>
                        </a:lnTo>
                        <a:lnTo>
                          <a:pt x="270" y="516"/>
                        </a:lnTo>
                        <a:lnTo>
                          <a:pt x="268" y="516"/>
                        </a:lnTo>
                        <a:lnTo>
                          <a:pt x="266" y="516"/>
                        </a:lnTo>
                        <a:lnTo>
                          <a:pt x="264" y="516"/>
                        </a:lnTo>
                        <a:lnTo>
                          <a:pt x="261" y="516"/>
                        </a:lnTo>
                        <a:lnTo>
                          <a:pt x="260" y="516"/>
                        </a:lnTo>
                        <a:lnTo>
                          <a:pt x="257" y="518"/>
                        </a:lnTo>
                        <a:lnTo>
                          <a:pt x="256" y="519"/>
                        </a:lnTo>
                        <a:lnTo>
                          <a:pt x="254" y="518"/>
                        </a:lnTo>
                        <a:lnTo>
                          <a:pt x="253" y="516"/>
                        </a:lnTo>
                        <a:lnTo>
                          <a:pt x="250" y="514"/>
                        </a:lnTo>
                        <a:lnTo>
                          <a:pt x="246" y="513"/>
                        </a:lnTo>
                        <a:lnTo>
                          <a:pt x="244" y="511"/>
                        </a:lnTo>
                        <a:lnTo>
                          <a:pt x="240" y="510"/>
                        </a:lnTo>
                        <a:lnTo>
                          <a:pt x="237" y="510"/>
                        </a:lnTo>
                        <a:lnTo>
                          <a:pt x="236" y="510"/>
                        </a:lnTo>
                        <a:lnTo>
                          <a:pt x="234" y="511"/>
                        </a:lnTo>
                        <a:lnTo>
                          <a:pt x="233" y="514"/>
                        </a:lnTo>
                        <a:lnTo>
                          <a:pt x="232" y="516"/>
                        </a:lnTo>
                        <a:lnTo>
                          <a:pt x="232" y="520"/>
                        </a:lnTo>
                        <a:lnTo>
                          <a:pt x="233" y="523"/>
                        </a:lnTo>
                        <a:lnTo>
                          <a:pt x="236" y="526"/>
                        </a:lnTo>
                        <a:lnTo>
                          <a:pt x="238" y="527"/>
                        </a:lnTo>
                        <a:lnTo>
                          <a:pt x="240" y="530"/>
                        </a:lnTo>
                        <a:lnTo>
                          <a:pt x="242" y="531"/>
                        </a:lnTo>
                        <a:lnTo>
                          <a:pt x="244" y="531"/>
                        </a:lnTo>
                        <a:lnTo>
                          <a:pt x="245" y="532"/>
                        </a:lnTo>
                        <a:lnTo>
                          <a:pt x="242" y="532"/>
                        </a:lnTo>
                        <a:lnTo>
                          <a:pt x="241" y="532"/>
                        </a:lnTo>
                        <a:lnTo>
                          <a:pt x="240" y="532"/>
                        </a:lnTo>
                        <a:lnTo>
                          <a:pt x="240" y="535"/>
                        </a:lnTo>
                        <a:lnTo>
                          <a:pt x="240" y="536"/>
                        </a:lnTo>
                        <a:lnTo>
                          <a:pt x="242" y="539"/>
                        </a:lnTo>
                        <a:lnTo>
                          <a:pt x="244" y="543"/>
                        </a:lnTo>
                        <a:lnTo>
                          <a:pt x="245" y="546"/>
                        </a:lnTo>
                        <a:lnTo>
                          <a:pt x="245" y="550"/>
                        </a:lnTo>
                        <a:lnTo>
                          <a:pt x="244" y="554"/>
                        </a:lnTo>
                        <a:lnTo>
                          <a:pt x="242" y="556"/>
                        </a:lnTo>
                        <a:lnTo>
                          <a:pt x="241" y="559"/>
                        </a:lnTo>
                        <a:lnTo>
                          <a:pt x="240" y="559"/>
                        </a:lnTo>
                        <a:lnTo>
                          <a:pt x="240" y="559"/>
                        </a:lnTo>
                        <a:lnTo>
                          <a:pt x="237" y="558"/>
                        </a:lnTo>
                        <a:lnTo>
                          <a:pt x="234" y="556"/>
                        </a:lnTo>
                        <a:lnTo>
                          <a:pt x="233" y="556"/>
                        </a:lnTo>
                        <a:lnTo>
                          <a:pt x="232" y="558"/>
                        </a:lnTo>
                        <a:lnTo>
                          <a:pt x="230" y="559"/>
                        </a:lnTo>
                        <a:lnTo>
                          <a:pt x="230" y="560"/>
                        </a:lnTo>
                        <a:lnTo>
                          <a:pt x="232" y="562"/>
                        </a:lnTo>
                        <a:lnTo>
                          <a:pt x="233" y="563"/>
                        </a:lnTo>
                        <a:lnTo>
                          <a:pt x="234" y="564"/>
                        </a:lnTo>
                        <a:lnTo>
                          <a:pt x="234" y="566"/>
                        </a:lnTo>
                        <a:lnTo>
                          <a:pt x="233" y="566"/>
                        </a:lnTo>
                        <a:lnTo>
                          <a:pt x="229" y="567"/>
                        </a:lnTo>
                        <a:lnTo>
                          <a:pt x="224" y="570"/>
                        </a:lnTo>
                        <a:lnTo>
                          <a:pt x="218" y="574"/>
                        </a:lnTo>
                        <a:lnTo>
                          <a:pt x="217" y="575"/>
                        </a:lnTo>
                        <a:lnTo>
                          <a:pt x="214" y="575"/>
                        </a:lnTo>
                        <a:lnTo>
                          <a:pt x="213" y="575"/>
                        </a:lnTo>
                        <a:lnTo>
                          <a:pt x="210" y="574"/>
                        </a:lnTo>
                        <a:lnTo>
                          <a:pt x="209" y="571"/>
                        </a:lnTo>
                        <a:lnTo>
                          <a:pt x="206" y="571"/>
                        </a:lnTo>
                        <a:lnTo>
                          <a:pt x="205" y="570"/>
                        </a:lnTo>
                        <a:lnTo>
                          <a:pt x="204" y="571"/>
                        </a:lnTo>
                        <a:lnTo>
                          <a:pt x="201" y="572"/>
                        </a:lnTo>
                        <a:lnTo>
                          <a:pt x="199" y="576"/>
                        </a:lnTo>
                        <a:lnTo>
                          <a:pt x="195" y="580"/>
                        </a:lnTo>
                        <a:lnTo>
                          <a:pt x="192" y="584"/>
                        </a:lnTo>
                        <a:lnTo>
                          <a:pt x="191" y="590"/>
                        </a:lnTo>
                        <a:lnTo>
                          <a:pt x="188" y="592"/>
                        </a:lnTo>
                        <a:lnTo>
                          <a:pt x="185" y="595"/>
                        </a:lnTo>
                        <a:lnTo>
                          <a:pt x="184" y="598"/>
                        </a:lnTo>
                        <a:lnTo>
                          <a:pt x="183" y="599"/>
                        </a:lnTo>
                        <a:lnTo>
                          <a:pt x="183" y="600"/>
                        </a:lnTo>
                        <a:lnTo>
                          <a:pt x="183" y="600"/>
                        </a:lnTo>
                        <a:lnTo>
                          <a:pt x="184" y="602"/>
                        </a:lnTo>
                        <a:lnTo>
                          <a:pt x="188" y="606"/>
                        </a:lnTo>
                        <a:lnTo>
                          <a:pt x="193" y="611"/>
                        </a:lnTo>
                        <a:lnTo>
                          <a:pt x="197" y="618"/>
                        </a:lnTo>
                        <a:lnTo>
                          <a:pt x="200" y="622"/>
                        </a:lnTo>
                        <a:lnTo>
                          <a:pt x="201" y="623"/>
                        </a:lnTo>
                        <a:lnTo>
                          <a:pt x="201" y="624"/>
                        </a:lnTo>
                        <a:lnTo>
                          <a:pt x="201" y="626"/>
                        </a:lnTo>
                        <a:lnTo>
                          <a:pt x="201" y="627"/>
                        </a:lnTo>
                        <a:lnTo>
                          <a:pt x="201" y="630"/>
                        </a:lnTo>
                        <a:lnTo>
                          <a:pt x="201" y="635"/>
                        </a:lnTo>
                        <a:lnTo>
                          <a:pt x="201" y="640"/>
                        </a:lnTo>
                        <a:lnTo>
                          <a:pt x="204" y="651"/>
                        </a:lnTo>
                        <a:lnTo>
                          <a:pt x="209" y="663"/>
                        </a:lnTo>
                        <a:lnTo>
                          <a:pt x="214" y="672"/>
                        </a:lnTo>
                        <a:lnTo>
                          <a:pt x="216" y="680"/>
                        </a:lnTo>
                        <a:lnTo>
                          <a:pt x="214" y="691"/>
                        </a:lnTo>
                        <a:lnTo>
                          <a:pt x="210" y="700"/>
                        </a:lnTo>
                        <a:lnTo>
                          <a:pt x="205" y="708"/>
                        </a:lnTo>
                        <a:lnTo>
                          <a:pt x="204" y="709"/>
                        </a:lnTo>
                        <a:lnTo>
                          <a:pt x="204" y="712"/>
                        </a:lnTo>
                        <a:lnTo>
                          <a:pt x="204" y="713"/>
                        </a:lnTo>
                        <a:lnTo>
                          <a:pt x="206" y="716"/>
                        </a:lnTo>
                        <a:lnTo>
                          <a:pt x="208" y="719"/>
                        </a:lnTo>
                        <a:lnTo>
                          <a:pt x="208" y="721"/>
                        </a:lnTo>
                        <a:lnTo>
                          <a:pt x="208" y="725"/>
                        </a:lnTo>
                        <a:lnTo>
                          <a:pt x="206" y="729"/>
                        </a:lnTo>
                        <a:lnTo>
                          <a:pt x="205" y="732"/>
                        </a:lnTo>
                        <a:lnTo>
                          <a:pt x="205" y="735"/>
                        </a:lnTo>
                        <a:lnTo>
                          <a:pt x="205" y="736"/>
                        </a:lnTo>
                        <a:lnTo>
                          <a:pt x="205" y="739"/>
                        </a:lnTo>
                        <a:lnTo>
                          <a:pt x="208" y="741"/>
                        </a:lnTo>
                        <a:lnTo>
                          <a:pt x="210" y="744"/>
                        </a:lnTo>
                        <a:lnTo>
                          <a:pt x="213" y="747"/>
                        </a:lnTo>
                        <a:lnTo>
                          <a:pt x="214" y="748"/>
                        </a:lnTo>
                        <a:lnTo>
                          <a:pt x="214" y="749"/>
                        </a:lnTo>
                        <a:lnTo>
                          <a:pt x="214" y="751"/>
                        </a:lnTo>
                        <a:lnTo>
                          <a:pt x="213" y="752"/>
                        </a:lnTo>
                        <a:lnTo>
                          <a:pt x="210" y="752"/>
                        </a:lnTo>
                        <a:lnTo>
                          <a:pt x="209" y="753"/>
                        </a:lnTo>
                        <a:lnTo>
                          <a:pt x="206" y="755"/>
                        </a:lnTo>
                        <a:lnTo>
                          <a:pt x="205" y="756"/>
                        </a:lnTo>
                        <a:lnTo>
                          <a:pt x="205" y="759"/>
                        </a:lnTo>
                        <a:lnTo>
                          <a:pt x="205" y="761"/>
                        </a:lnTo>
                        <a:lnTo>
                          <a:pt x="208" y="765"/>
                        </a:lnTo>
                        <a:lnTo>
                          <a:pt x="210" y="769"/>
                        </a:lnTo>
                        <a:lnTo>
                          <a:pt x="212" y="773"/>
                        </a:lnTo>
                        <a:lnTo>
                          <a:pt x="213" y="779"/>
                        </a:lnTo>
                        <a:lnTo>
                          <a:pt x="213" y="783"/>
                        </a:lnTo>
                        <a:lnTo>
                          <a:pt x="212" y="787"/>
                        </a:lnTo>
                        <a:lnTo>
                          <a:pt x="210" y="791"/>
                        </a:lnTo>
                        <a:lnTo>
                          <a:pt x="208" y="792"/>
                        </a:lnTo>
                        <a:lnTo>
                          <a:pt x="206" y="793"/>
                        </a:lnTo>
                        <a:lnTo>
                          <a:pt x="205" y="793"/>
                        </a:lnTo>
                        <a:lnTo>
                          <a:pt x="202" y="791"/>
                        </a:lnTo>
                        <a:lnTo>
                          <a:pt x="200" y="788"/>
                        </a:lnTo>
                        <a:lnTo>
                          <a:pt x="197" y="788"/>
                        </a:lnTo>
                        <a:lnTo>
                          <a:pt x="193" y="788"/>
                        </a:lnTo>
                        <a:lnTo>
                          <a:pt x="191" y="789"/>
                        </a:lnTo>
                        <a:lnTo>
                          <a:pt x="187" y="793"/>
                        </a:lnTo>
                        <a:lnTo>
                          <a:pt x="183" y="795"/>
                        </a:lnTo>
                        <a:lnTo>
                          <a:pt x="179" y="796"/>
                        </a:lnTo>
                        <a:lnTo>
                          <a:pt x="175" y="795"/>
                        </a:lnTo>
                        <a:lnTo>
                          <a:pt x="171" y="793"/>
                        </a:lnTo>
                        <a:lnTo>
                          <a:pt x="167" y="792"/>
                        </a:lnTo>
                        <a:lnTo>
                          <a:pt x="164" y="792"/>
                        </a:lnTo>
                        <a:lnTo>
                          <a:pt x="161" y="792"/>
                        </a:lnTo>
                        <a:lnTo>
                          <a:pt x="159" y="795"/>
                        </a:lnTo>
                        <a:lnTo>
                          <a:pt x="156" y="796"/>
                        </a:lnTo>
                        <a:lnTo>
                          <a:pt x="155" y="799"/>
                        </a:lnTo>
                        <a:lnTo>
                          <a:pt x="149" y="804"/>
                        </a:lnTo>
                        <a:lnTo>
                          <a:pt x="144" y="807"/>
                        </a:lnTo>
                        <a:lnTo>
                          <a:pt x="139" y="808"/>
                        </a:lnTo>
                        <a:lnTo>
                          <a:pt x="135" y="809"/>
                        </a:lnTo>
                        <a:lnTo>
                          <a:pt x="131" y="809"/>
                        </a:lnTo>
                        <a:lnTo>
                          <a:pt x="127" y="811"/>
                        </a:lnTo>
                        <a:lnTo>
                          <a:pt x="123" y="812"/>
                        </a:lnTo>
                        <a:lnTo>
                          <a:pt x="120" y="815"/>
                        </a:lnTo>
                        <a:lnTo>
                          <a:pt x="119" y="816"/>
                        </a:lnTo>
                        <a:lnTo>
                          <a:pt x="119" y="817"/>
                        </a:lnTo>
                        <a:lnTo>
                          <a:pt x="120" y="819"/>
                        </a:lnTo>
                        <a:lnTo>
                          <a:pt x="121" y="820"/>
                        </a:lnTo>
                        <a:lnTo>
                          <a:pt x="124" y="821"/>
                        </a:lnTo>
                        <a:lnTo>
                          <a:pt x="127" y="823"/>
                        </a:lnTo>
                        <a:lnTo>
                          <a:pt x="129" y="824"/>
                        </a:lnTo>
                        <a:lnTo>
                          <a:pt x="135" y="825"/>
                        </a:lnTo>
                        <a:lnTo>
                          <a:pt x="139" y="826"/>
                        </a:lnTo>
                        <a:lnTo>
                          <a:pt x="143" y="826"/>
                        </a:lnTo>
                        <a:lnTo>
                          <a:pt x="143" y="826"/>
                        </a:lnTo>
                        <a:lnTo>
                          <a:pt x="143" y="825"/>
                        </a:lnTo>
                        <a:lnTo>
                          <a:pt x="143" y="824"/>
                        </a:lnTo>
                        <a:lnTo>
                          <a:pt x="144" y="821"/>
                        </a:lnTo>
                        <a:lnTo>
                          <a:pt x="145" y="817"/>
                        </a:lnTo>
                        <a:lnTo>
                          <a:pt x="147" y="815"/>
                        </a:lnTo>
                        <a:lnTo>
                          <a:pt x="148" y="813"/>
                        </a:lnTo>
                        <a:lnTo>
                          <a:pt x="149" y="812"/>
                        </a:lnTo>
                        <a:lnTo>
                          <a:pt x="152" y="812"/>
                        </a:lnTo>
                        <a:lnTo>
                          <a:pt x="155" y="812"/>
                        </a:lnTo>
                        <a:lnTo>
                          <a:pt x="156" y="813"/>
                        </a:lnTo>
                        <a:lnTo>
                          <a:pt x="157" y="815"/>
                        </a:lnTo>
                        <a:lnTo>
                          <a:pt x="159" y="816"/>
                        </a:lnTo>
                        <a:lnTo>
                          <a:pt x="159" y="819"/>
                        </a:lnTo>
                        <a:lnTo>
                          <a:pt x="157" y="823"/>
                        </a:lnTo>
                        <a:lnTo>
                          <a:pt x="159" y="825"/>
                        </a:lnTo>
                        <a:lnTo>
                          <a:pt x="160" y="828"/>
                        </a:lnTo>
                        <a:lnTo>
                          <a:pt x="163" y="828"/>
                        </a:lnTo>
                        <a:lnTo>
                          <a:pt x="165" y="828"/>
                        </a:lnTo>
                        <a:lnTo>
                          <a:pt x="169" y="828"/>
                        </a:lnTo>
                        <a:lnTo>
                          <a:pt x="175" y="826"/>
                        </a:lnTo>
                        <a:lnTo>
                          <a:pt x="180" y="826"/>
                        </a:lnTo>
                        <a:lnTo>
                          <a:pt x="181" y="826"/>
                        </a:lnTo>
                        <a:lnTo>
                          <a:pt x="184" y="826"/>
                        </a:lnTo>
                        <a:lnTo>
                          <a:pt x="185" y="829"/>
                        </a:lnTo>
                        <a:lnTo>
                          <a:pt x="187" y="833"/>
                        </a:lnTo>
                        <a:lnTo>
                          <a:pt x="188" y="836"/>
                        </a:lnTo>
                        <a:lnTo>
                          <a:pt x="191" y="840"/>
                        </a:lnTo>
                        <a:lnTo>
                          <a:pt x="193" y="842"/>
                        </a:lnTo>
                        <a:lnTo>
                          <a:pt x="197" y="844"/>
                        </a:lnTo>
                        <a:lnTo>
                          <a:pt x="201" y="844"/>
                        </a:lnTo>
                        <a:lnTo>
                          <a:pt x="202" y="844"/>
                        </a:lnTo>
                        <a:lnTo>
                          <a:pt x="204" y="844"/>
                        </a:lnTo>
                        <a:lnTo>
                          <a:pt x="205" y="845"/>
                        </a:lnTo>
                        <a:lnTo>
                          <a:pt x="206" y="846"/>
                        </a:lnTo>
                        <a:lnTo>
                          <a:pt x="208" y="849"/>
                        </a:lnTo>
                        <a:lnTo>
                          <a:pt x="209" y="852"/>
                        </a:lnTo>
                        <a:lnTo>
                          <a:pt x="210" y="854"/>
                        </a:lnTo>
                        <a:lnTo>
                          <a:pt x="210" y="857"/>
                        </a:lnTo>
                        <a:lnTo>
                          <a:pt x="209" y="860"/>
                        </a:lnTo>
                        <a:lnTo>
                          <a:pt x="206" y="862"/>
                        </a:lnTo>
                        <a:lnTo>
                          <a:pt x="205" y="865"/>
                        </a:lnTo>
                        <a:lnTo>
                          <a:pt x="205" y="868"/>
                        </a:lnTo>
                        <a:lnTo>
                          <a:pt x="206" y="870"/>
                        </a:lnTo>
                        <a:lnTo>
                          <a:pt x="209" y="873"/>
                        </a:lnTo>
                        <a:lnTo>
                          <a:pt x="212" y="874"/>
                        </a:lnTo>
                        <a:lnTo>
                          <a:pt x="214" y="874"/>
                        </a:lnTo>
                        <a:lnTo>
                          <a:pt x="218" y="874"/>
                        </a:lnTo>
                        <a:lnTo>
                          <a:pt x="221" y="873"/>
                        </a:lnTo>
                        <a:lnTo>
                          <a:pt x="222" y="872"/>
                        </a:lnTo>
                        <a:lnTo>
                          <a:pt x="225" y="869"/>
                        </a:lnTo>
                        <a:lnTo>
                          <a:pt x="226" y="868"/>
                        </a:lnTo>
                        <a:lnTo>
                          <a:pt x="228" y="866"/>
                        </a:lnTo>
                        <a:lnTo>
                          <a:pt x="230" y="868"/>
                        </a:lnTo>
                        <a:lnTo>
                          <a:pt x="232" y="869"/>
                        </a:lnTo>
                        <a:lnTo>
                          <a:pt x="233" y="872"/>
                        </a:lnTo>
                        <a:lnTo>
                          <a:pt x="233" y="876"/>
                        </a:lnTo>
                        <a:lnTo>
                          <a:pt x="232" y="881"/>
                        </a:lnTo>
                        <a:lnTo>
                          <a:pt x="230" y="886"/>
                        </a:lnTo>
                        <a:lnTo>
                          <a:pt x="229" y="890"/>
                        </a:lnTo>
                        <a:lnTo>
                          <a:pt x="228" y="893"/>
                        </a:lnTo>
                        <a:lnTo>
                          <a:pt x="225" y="894"/>
                        </a:lnTo>
                        <a:lnTo>
                          <a:pt x="225" y="896"/>
                        </a:lnTo>
                        <a:lnTo>
                          <a:pt x="225" y="897"/>
                        </a:lnTo>
                        <a:lnTo>
                          <a:pt x="226" y="898"/>
                        </a:lnTo>
                        <a:lnTo>
                          <a:pt x="229" y="900"/>
                        </a:lnTo>
                        <a:lnTo>
                          <a:pt x="230" y="900"/>
                        </a:lnTo>
                        <a:lnTo>
                          <a:pt x="237" y="897"/>
                        </a:lnTo>
                        <a:lnTo>
                          <a:pt x="244" y="894"/>
                        </a:lnTo>
                        <a:lnTo>
                          <a:pt x="250" y="890"/>
                        </a:lnTo>
                        <a:lnTo>
                          <a:pt x="256" y="885"/>
                        </a:lnTo>
                        <a:lnTo>
                          <a:pt x="258" y="880"/>
                        </a:lnTo>
                        <a:lnTo>
                          <a:pt x="261" y="876"/>
                        </a:lnTo>
                        <a:lnTo>
                          <a:pt x="265" y="872"/>
                        </a:lnTo>
                        <a:lnTo>
                          <a:pt x="268" y="869"/>
                        </a:lnTo>
                        <a:lnTo>
                          <a:pt x="270" y="868"/>
                        </a:lnTo>
                        <a:lnTo>
                          <a:pt x="272" y="866"/>
                        </a:lnTo>
                        <a:lnTo>
                          <a:pt x="273" y="865"/>
                        </a:lnTo>
                        <a:lnTo>
                          <a:pt x="274" y="862"/>
                        </a:lnTo>
                        <a:lnTo>
                          <a:pt x="276" y="858"/>
                        </a:lnTo>
                        <a:lnTo>
                          <a:pt x="277" y="856"/>
                        </a:lnTo>
                        <a:lnTo>
                          <a:pt x="278" y="853"/>
                        </a:lnTo>
                        <a:lnTo>
                          <a:pt x="280" y="850"/>
                        </a:lnTo>
                        <a:lnTo>
                          <a:pt x="280" y="846"/>
                        </a:lnTo>
                        <a:lnTo>
                          <a:pt x="280" y="842"/>
                        </a:lnTo>
                        <a:lnTo>
                          <a:pt x="278" y="840"/>
                        </a:lnTo>
                        <a:lnTo>
                          <a:pt x="277" y="838"/>
                        </a:lnTo>
                        <a:lnTo>
                          <a:pt x="274" y="837"/>
                        </a:lnTo>
                        <a:lnTo>
                          <a:pt x="273" y="836"/>
                        </a:lnTo>
                        <a:lnTo>
                          <a:pt x="273" y="834"/>
                        </a:lnTo>
                        <a:lnTo>
                          <a:pt x="272" y="832"/>
                        </a:lnTo>
                        <a:lnTo>
                          <a:pt x="273" y="828"/>
                        </a:lnTo>
                        <a:lnTo>
                          <a:pt x="274" y="824"/>
                        </a:lnTo>
                        <a:lnTo>
                          <a:pt x="274" y="821"/>
                        </a:lnTo>
                        <a:lnTo>
                          <a:pt x="274" y="819"/>
                        </a:lnTo>
                        <a:lnTo>
                          <a:pt x="274" y="816"/>
                        </a:lnTo>
                        <a:lnTo>
                          <a:pt x="274" y="816"/>
                        </a:lnTo>
                        <a:lnTo>
                          <a:pt x="274" y="816"/>
                        </a:lnTo>
                        <a:lnTo>
                          <a:pt x="276" y="819"/>
                        </a:lnTo>
                        <a:lnTo>
                          <a:pt x="277" y="821"/>
                        </a:lnTo>
                        <a:lnTo>
                          <a:pt x="280" y="824"/>
                        </a:lnTo>
                        <a:lnTo>
                          <a:pt x="281" y="825"/>
                        </a:lnTo>
                        <a:lnTo>
                          <a:pt x="284" y="825"/>
                        </a:lnTo>
                        <a:lnTo>
                          <a:pt x="286" y="825"/>
                        </a:lnTo>
                        <a:lnTo>
                          <a:pt x="290" y="825"/>
                        </a:lnTo>
                        <a:lnTo>
                          <a:pt x="293" y="825"/>
                        </a:lnTo>
                        <a:lnTo>
                          <a:pt x="296" y="824"/>
                        </a:lnTo>
                        <a:lnTo>
                          <a:pt x="298" y="823"/>
                        </a:lnTo>
                        <a:lnTo>
                          <a:pt x="300" y="821"/>
                        </a:lnTo>
                        <a:lnTo>
                          <a:pt x="301" y="819"/>
                        </a:lnTo>
                        <a:lnTo>
                          <a:pt x="302" y="817"/>
                        </a:lnTo>
                        <a:lnTo>
                          <a:pt x="305" y="816"/>
                        </a:lnTo>
                        <a:lnTo>
                          <a:pt x="309" y="817"/>
                        </a:lnTo>
                        <a:lnTo>
                          <a:pt x="312" y="819"/>
                        </a:lnTo>
                        <a:lnTo>
                          <a:pt x="317" y="821"/>
                        </a:lnTo>
                        <a:lnTo>
                          <a:pt x="322" y="823"/>
                        </a:lnTo>
                        <a:lnTo>
                          <a:pt x="327" y="825"/>
                        </a:lnTo>
                        <a:lnTo>
                          <a:pt x="330" y="826"/>
                        </a:lnTo>
                        <a:lnTo>
                          <a:pt x="334" y="829"/>
                        </a:lnTo>
                        <a:lnTo>
                          <a:pt x="337" y="829"/>
                        </a:lnTo>
                        <a:lnTo>
                          <a:pt x="341" y="828"/>
                        </a:lnTo>
                        <a:lnTo>
                          <a:pt x="346" y="826"/>
                        </a:lnTo>
                        <a:lnTo>
                          <a:pt x="347" y="825"/>
                        </a:lnTo>
                        <a:lnTo>
                          <a:pt x="350" y="825"/>
                        </a:lnTo>
                        <a:lnTo>
                          <a:pt x="353" y="825"/>
                        </a:lnTo>
                        <a:lnTo>
                          <a:pt x="355" y="826"/>
                        </a:lnTo>
                        <a:lnTo>
                          <a:pt x="357" y="829"/>
                        </a:lnTo>
                        <a:lnTo>
                          <a:pt x="355" y="832"/>
                        </a:lnTo>
                        <a:lnTo>
                          <a:pt x="353" y="834"/>
                        </a:lnTo>
                        <a:lnTo>
                          <a:pt x="351" y="836"/>
                        </a:lnTo>
                        <a:lnTo>
                          <a:pt x="350" y="837"/>
                        </a:lnTo>
                        <a:lnTo>
                          <a:pt x="351" y="838"/>
                        </a:lnTo>
                        <a:lnTo>
                          <a:pt x="353" y="838"/>
                        </a:lnTo>
                        <a:lnTo>
                          <a:pt x="354" y="840"/>
                        </a:lnTo>
                        <a:lnTo>
                          <a:pt x="357" y="840"/>
                        </a:lnTo>
                        <a:lnTo>
                          <a:pt x="362" y="840"/>
                        </a:lnTo>
                        <a:lnTo>
                          <a:pt x="365" y="840"/>
                        </a:lnTo>
                        <a:lnTo>
                          <a:pt x="367" y="842"/>
                        </a:lnTo>
                        <a:lnTo>
                          <a:pt x="370" y="845"/>
                        </a:lnTo>
                        <a:lnTo>
                          <a:pt x="371" y="849"/>
                        </a:lnTo>
                        <a:lnTo>
                          <a:pt x="371" y="852"/>
                        </a:lnTo>
                        <a:lnTo>
                          <a:pt x="373" y="853"/>
                        </a:lnTo>
                        <a:lnTo>
                          <a:pt x="373" y="856"/>
                        </a:lnTo>
                        <a:lnTo>
                          <a:pt x="374" y="857"/>
                        </a:lnTo>
                        <a:lnTo>
                          <a:pt x="375" y="860"/>
                        </a:lnTo>
                        <a:lnTo>
                          <a:pt x="378" y="860"/>
                        </a:lnTo>
                        <a:lnTo>
                          <a:pt x="382" y="861"/>
                        </a:lnTo>
                        <a:lnTo>
                          <a:pt x="385" y="861"/>
                        </a:lnTo>
                        <a:lnTo>
                          <a:pt x="395" y="858"/>
                        </a:lnTo>
                        <a:lnTo>
                          <a:pt x="405" y="856"/>
                        </a:lnTo>
                        <a:lnTo>
                          <a:pt x="414" y="852"/>
                        </a:lnTo>
                        <a:lnTo>
                          <a:pt x="422" y="850"/>
                        </a:lnTo>
                        <a:lnTo>
                          <a:pt x="421" y="850"/>
                        </a:lnTo>
                        <a:lnTo>
                          <a:pt x="421" y="852"/>
                        </a:lnTo>
                        <a:lnTo>
                          <a:pt x="419" y="853"/>
                        </a:lnTo>
                        <a:lnTo>
                          <a:pt x="418" y="854"/>
                        </a:lnTo>
                        <a:lnTo>
                          <a:pt x="418" y="857"/>
                        </a:lnTo>
                        <a:lnTo>
                          <a:pt x="418" y="858"/>
                        </a:lnTo>
                        <a:lnTo>
                          <a:pt x="419" y="860"/>
                        </a:lnTo>
                        <a:lnTo>
                          <a:pt x="422" y="861"/>
                        </a:lnTo>
                        <a:lnTo>
                          <a:pt x="425" y="862"/>
                        </a:lnTo>
                        <a:lnTo>
                          <a:pt x="426" y="861"/>
                        </a:lnTo>
                        <a:lnTo>
                          <a:pt x="427" y="860"/>
                        </a:lnTo>
                        <a:lnTo>
                          <a:pt x="430" y="857"/>
                        </a:lnTo>
                        <a:lnTo>
                          <a:pt x="433" y="853"/>
                        </a:lnTo>
                        <a:lnTo>
                          <a:pt x="434" y="850"/>
                        </a:lnTo>
                        <a:lnTo>
                          <a:pt x="437" y="849"/>
                        </a:lnTo>
                        <a:lnTo>
                          <a:pt x="439" y="846"/>
                        </a:lnTo>
                        <a:lnTo>
                          <a:pt x="442" y="846"/>
                        </a:lnTo>
                        <a:lnTo>
                          <a:pt x="443" y="846"/>
                        </a:lnTo>
                        <a:lnTo>
                          <a:pt x="448" y="848"/>
                        </a:lnTo>
                        <a:lnTo>
                          <a:pt x="451" y="848"/>
                        </a:lnTo>
                        <a:lnTo>
                          <a:pt x="454" y="848"/>
                        </a:lnTo>
                        <a:lnTo>
                          <a:pt x="454" y="849"/>
                        </a:lnTo>
                        <a:lnTo>
                          <a:pt x="454" y="842"/>
                        </a:lnTo>
                        <a:lnTo>
                          <a:pt x="454" y="844"/>
                        </a:lnTo>
                        <a:lnTo>
                          <a:pt x="452" y="844"/>
                        </a:lnTo>
                        <a:lnTo>
                          <a:pt x="451" y="845"/>
                        </a:lnTo>
                        <a:lnTo>
                          <a:pt x="451" y="844"/>
                        </a:lnTo>
                        <a:lnTo>
                          <a:pt x="450" y="842"/>
                        </a:lnTo>
                        <a:lnTo>
                          <a:pt x="450" y="840"/>
                        </a:lnTo>
                        <a:lnTo>
                          <a:pt x="451" y="836"/>
                        </a:lnTo>
                        <a:lnTo>
                          <a:pt x="451" y="833"/>
                        </a:lnTo>
                        <a:lnTo>
                          <a:pt x="454" y="830"/>
                        </a:lnTo>
                        <a:lnTo>
                          <a:pt x="456" y="829"/>
                        </a:lnTo>
                        <a:lnTo>
                          <a:pt x="459" y="829"/>
                        </a:lnTo>
                        <a:lnTo>
                          <a:pt x="466" y="829"/>
                        </a:lnTo>
                        <a:lnTo>
                          <a:pt x="471" y="829"/>
                        </a:lnTo>
                        <a:lnTo>
                          <a:pt x="475" y="829"/>
                        </a:lnTo>
                        <a:lnTo>
                          <a:pt x="478" y="829"/>
                        </a:lnTo>
                        <a:lnTo>
                          <a:pt x="480" y="826"/>
                        </a:lnTo>
                        <a:lnTo>
                          <a:pt x="482" y="825"/>
                        </a:lnTo>
                        <a:lnTo>
                          <a:pt x="483" y="824"/>
                        </a:lnTo>
                        <a:lnTo>
                          <a:pt x="482" y="823"/>
                        </a:lnTo>
                        <a:lnTo>
                          <a:pt x="482" y="821"/>
                        </a:lnTo>
                        <a:lnTo>
                          <a:pt x="482" y="820"/>
                        </a:lnTo>
                        <a:lnTo>
                          <a:pt x="482" y="817"/>
                        </a:lnTo>
                        <a:lnTo>
                          <a:pt x="484" y="815"/>
                        </a:lnTo>
                        <a:lnTo>
                          <a:pt x="487" y="812"/>
                        </a:lnTo>
                        <a:lnTo>
                          <a:pt x="491" y="809"/>
                        </a:lnTo>
                        <a:lnTo>
                          <a:pt x="494" y="808"/>
                        </a:lnTo>
                        <a:lnTo>
                          <a:pt x="498" y="807"/>
                        </a:lnTo>
                        <a:lnTo>
                          <a:pt x="503" y="807"/>
                        </a:lnTo>
                        <a:lnTo>
                          <a:pt x="504" y="807"/>
                        </a:lnTo>
                        <a:lnTo>
                          <a:pt x="510" y="807"/>
                        </a:lnTo>
                        <a:lnTo>
                          <a:pt x="515" y="808"/>
                        </a:lnTo>
                        <a:lnTo>
                          <a:pt x="520" y="808"/>
                        </a:lnTo>
                        <a:lnTo>
                          <a:pt x="524" y="808"/>
                        </a:lnTo>
                        <a:lnTo>
                          <a:pt x="527" y="807"/>
                        </a:lnTo>
                        <a:lnTo>
                          <a:pt x="531" y="805"/>
                        </a:lnTo>
                        <a:lnTo>
                          <a:pt x="539" y="800"/>
                        </a:lnTo>
                        <a:lnTo>
                          <a:pt x="551" y="796"/>
                        </a:lnTo>
                        <a:lnTo>
                          <a:pt x="560" y="795"/>
                        </a:lnTo>
                        <a:lnTo>
                          <a:pt x="562" y="795"/>
                        </a:lnTo>
                        <a:lnTo>
                          <a:pt x="567" y="796"/>
                        </a:lnTo>
                        <a:lnTo>
                          <a:pt x="573" y="796"/>
                        </a:lnTo>
                        <a:lnTo>
                          <a:pt x="580" y="797"/>
                        </a:lnTo>
                        <a:lnTo>
                          <a:pt x="584" y="797"/>
                        </a:lnTo>
                        <a:lnTo>
                          <a:pt x="587" y="799"/>
                        </a:lnTo>
                        <a:lnTo>
                          <a:pt x="589" y="797"/>
                        </a:lnTo>
                        <a:lnTo>
                          <a:pt x="593" y="797"/>
                        </a:lnTo>
                        <a:lnTo>
                          <a:pt x="595" y="797"/>
                        </a:lnTo>
                        <a:lnTo>
                          <a:pt x="597" y="796"/>
                        </a:lnTo>
                        <a:lnTo>
                          <a:pt x="597" y="796"/>
                        </a:lnTo>
                        <a:lnTo>
                          <a:pt x="597" y="795"/>
                        </a:lnTo>
                        <a:lnTo>
                          <a:pt x="596" y="792"/>
                        </a:lnTo>
                        <a:lnTo>
                          <a:pt x="595" y="789"/>
                        </a:lnTo>
                        <a:lnTo>
                          <a:pt x="592" y="785"/>
                        </a:lnTo>
                        <a:lnTo>
                          <a:pt x="591" y="781"/>
                        </a:lnTo>
                        <a:lnTo>
                          <a:pt x="589" y="777"/>
                        </a:lnTo>
                        <a:lnTo>
                          <a:pt x="589" y="775"/>
                        </a:lnTo>
                        <a:lnTo>
                          <a:pt x="592" y="771"/>
                        </a:lnTo>
                        <a:lnTo>
                          <a:pt x="596" y="767"/>
                        </a:lnTo>
                        <a:lnTo>
                          <a:pt x="599" y="763"/>
                        </a:lnTo>
                        <a:lnTo>
                          <a:pt x="601" y="760"/>
                        </a:lnTo>
                        <a:lnTo>
                          <a:pt x="604" y="759"/>
                        </a:lnTo>
                        <a:lnTo>
                          <a:pt x="604" y="759"/>
                        </a:lnTo>
                        <a:lnTo>
                          <a:pt x="605" y="760"/>
                        </a:lnTo>
                        <a:lnTo>
                          <a:pt x="607" y="761"/>
                        </a:lnTo>
                        <a:lnTo>
                          <a:pt x="607" y="764"/>
                        </a:lnTo>
                        <a:lnTo>
                          <a:pt x="605" y="767"/>
                        </a:lnTo>
                        <a:lnTo>
                          <a:pt x="605" y="769"/>
                        </a:lnTo>
                        <a:lnTo>
                          <a:pt x="604" y="772"/>
                        </a:lnTo>
                        <a:lnTo>
                          <a:pt x="604" y="773"/>
                        </a:lnTo>
                        <a:lnTo>
                          <a:pt x="604" y="775"/>
                        </a:lnTo>
                        <a:lnTo>
                          <a:pt x="605" y="775"/>
                        </a:lnTo>
                        <a:lnTo>
                          <a:pt x="607" y="775"/>
                        </a:lnTo>
                        <a:lnTo>
                          <a:pt x="611" y="773"/>
                        </a:lnTo>
                        <a:lnTo>
                          <a:pt x="615" y="772"/>
                        </a:lnTo>
                        <a:lnTo>
                          <a:pt x="620" y="771"/>
                        </a:lnTo>
                        <a:lnTo>
                          <a:pt x="625" y="769"/>
                        </a:lnTo>
                        <a:lnTo>
                          <a:pt x="629" y="769"/>
                        </a:lnTo>
                        <a:lnTo>
                          <a:pt x="633" y="769"/>
                        </a:lnTo>
                        <a:lnTo>
                          <a:pt x="637" y="771"/>
                        </a:lnTo>
                        <a:lnTo>
                          <a:pt x="639" y="772"/>
                        </a:lnTo>
                        <a:lnTo>
                          <a:pt x="640" y="775"/>
                        </a:lnTo>
                        <a:lnTo>
                          <a:pt x="643" y="779"/>
                        </a:lnTo>
                        <a:lnTo>
                          <a:pt x="644" y="783"/>
                        </a:lnTo>
                        <a:lnTo>
                          <a:pt x="647" y="785"/>
                        </a:lnTo>
                        <a:lnTo>
                          <a:pt x="649" y="787"/>
                        </a:lnTo>
                        <a:lnTo>
                          <a:pt x="653" y="788"/>
                        </a:lnTo>
                        <a:lnTo>
                          <a:pt x="657" y="789"/>
                        </a:lnTo>
                        <a:lnTo>
                          <a:pt x="660" y="789"/>
                        </a:lnTo>
                        <a:lnTo>
                          <a:pt x="661" y="788"/>
                        </a:lnTo>
                        <a:lnTo>
                          <a:pt x="664" y="785"/>
                        </a:lnTo>
                        <a:lnTo>
                          <a:pt x="667" y="781"/>
                        </a:lnTo>
                        <a:lnTo>
                          <a:pt x="669" y="779"/>
                        </a:lnTo>
                        <a:lnTo>
                          <a:pt x="672" y="776"/>
                        </a:lnTo>
                        <a:lnTo>
                          <a:pt x="676" y="775"/>
                        </a:lnTo>
                        <a:lnTo>
                          <a:pt x="680" y="773"/>
                        </a:lnTo>
                        <a:lnTo>
                          <a:pt x="685" y="772"/>
                        </a:lnTo>
                        <a:lnTo>
                          <a:pt x="689" y="772"/>
                        </a:lnTo>
                        <a:lnTo>
                          <a:pt x="693" y="773"/>
                        </a:lnTo>
                        <a:lnTo>
                          <a:pt x="697" y="775"/>
                        </a:lnTo>
                        <a:lnTo>
                          <a:pt x="698" y="777"/>
                        </a:lnTo>
                        <a:lnTo>
                          <a:pt x="700" y="780"/>
                        </a:lnTo>
                        <a:lnTo>
                          <a:pt x="701" y="783"/>
                        </a:lnTo>
                        <a:lnTo>
                          <a:pt x="702" y="785"/>
                        </a:lnTo>
                        <a:lnTo>
                          <a:pt x="706" y="787"/>
                        </a:lnTo>
                        <a:lnTo>
                          <a:pt x="708" y="788"/>
                        </a:lnTo>
                        <a:lnTo>
                          <a:pt x="709" y="789"/>
                        </a:lnTo>
                        <a:lnTo>
                          <a:pt x="709" y="791"/>
                        </a:lnTo>
                        <a:lnTo>
                          <a:pt x="708" y="792"/>
                        </a:lnTo>
                        <a:lnTo>
                          <a:pt x="706" y="793"/>
                        </a:lnTo>
                        <a:lnTo>
                          <a:pt x="705" y="796"/>
                        </a:lnTo>
                        <a:lnTo>
                          <a:pt x="704" y="797"/>
                        </a:lnTo>
                        <a:lnTo>
                          <a:pt x="704" y="800"/>
                        </a:lnTo>
                        <a:lnTo>
                          <a:pt x="705" y="803"/>
                        </a:lnTo>
                        <a:lnTo>
                          <a:pt x="708" y="805"/>
                        </a:lnTo>
                        <a:lnTo>
                          <a:pt x="710" y="808"/>
                        </a:lnTo>
                        <a:lnTo>
                          <a:pt x="714" y="809"/>
                        </a:lnTo>
                        <a:lnTo>
                          <a:pt x="718" y="812"/>
                        </a:lnTo>
                        <a:lnTo>
                          <a:pt x="721" y="815"/>
                        </a:lnTo>
                        <a:lnTo>
                          <a:pt x="724" y="817"/>
                        </a:lnTo>
                        <a:lnTo>
                          <a:pt x="728" y="820"/>
                        </a:lnTo>
                        <a:lnTo>
                          <a:pt x="730" y="823"/>
                        </a:lnTo>
                        <a:lnTo>
                          <a:pt x="734" y="824"/>
                        </a:lnTo>
                        <a:lnTo>
                          <a:pt x="737" y="825"/>
                        </a:lnTo>
                        <a:lnTo>
                          <a:pt x="740" y="826"/>
                        </a:lnTo>
                        <a:lnTo>
                          <a:pt x="742" y="826"/>
                        </a:lnTo>
                        <a:lnTo>
                          <a:pt x="744" y="826"/>
                        </a:lnTo>
                        <a:lnTo>
                          <a:pt x="746" y="826"/>
                        </a:lnTo>
                        <a:lnTo>
                          <a:pt x="748" y="828"/>
                        </a:lnTo>
                        <a:lnTo>
                          <a:pt x="749" y="826"/>
                        </a:lnTo>
                        <a:lnTo>
                          <a:pt x="750" y="825"/>
                        </a:lnTo>
                        <a:lnTo>
                          <a:pt x="753" y="823"/>
                        </a:lnTo>
                        <a:lnTo>
                          <a:pt x="754" y="821"/>
                        </a:lnTo>
                        <a:lnTo>
                          <a:pt x="756" y="819"/>
                        </a:lnTo>
                        <a:lnTo>
                          <a:pt x="756" y="816"/>
                        </a:lnTo>
                        <a:lnTo>
                          <a:pt x="754" y="815"/>
                        </a:lnTo>
                        <a:lnTo>
                          <a:pt x="753" y="812"/>
                        </a:lnTo>
                        <a:lnTo>
                          <a:pt x="753" y="809"/>
                        </a:lnTo>
                        <a:lnTo>
                          <a:pt x="752" y="807"/>
                        </a:lnTo>
                        <a:lnTo>
                          <a:pt x="752" y="805"/>
                        </a:lnTo>
                        <a:lnTo>
                          <a:pt x="752" y="803"/>
                        </a:lnTo>
                        <a:lnTo>
                          <a:pt x="752" y="800"/>
                        </a:lnTo>
                        <a:lnTo>
                          <a:pt x="752" y="797"/>
                        </a:lnTo>
                        <a:lnTo>
                          <a:pt x="754" y="793"/>
                        </a:lnTo>
                        <a:lnTo>
                          <a:pt x="757" y="791"/>
                        </a:lnTo>
                        <a:lnTo>
                          <a:pt x="760" y="788"/>
                        </a:lnTo>
                        <a:lnTo>
                          <a:pt x="761" y="785"/>
                        </a:lnTo>
                        <a:lnTo>
                          <a:pt x="762" y="783"/>
                        </a:lnTo>
                        <a:lnTo>
                          <a:pt x="761" y="779"/>
                        </a:lnTo>
                        <a:lnTo>
                          <a:pt x="760" y="776"/>
                        </a:lnTo>
                        <a:lnTo>
                          <a:pt x="758" y="773"/>
                        </a:lnTo>
                        <a:lnTo>
                          <a:pt x="757" y="769"/>
                        </a:lnTo>
                        <a:lnTo>
                          <a:pt x="754" y="765"/>
                        </a:lnTo>
                        <a:lnTo>
                          <a:pt x="753" y="763"/>
                        </a:lnTo>
                        <a:lnTo>
                          <a:pt x="750" y="760"/>
                        </a:lnTo>
                        <a:lnTo>
                          <a:pt x="748" y="757"/>
                        </a:lnTo>
                        <a:lnTo>
                          <a:pt x="745" y="757"/>
                        </a:lnTo>
                        <a:lnTo>
                          <a:pt x="742" y="757"/>
                        </a:lnTo>
                        <a:lnTo>
                          <a:pt x="740" y="759"/>
                        </a:lnTo>
                        <a:lnTo>
                          <a:pt x="736" y="761"/>
                        </a:lnTo>
                        <a:lnTo>
                          <a:pt x="732" y="763"/>
                        </a:lnTo>
                        <a:lnTo>
                          <a:pt x="730" y="764"/>
                        </a:lnTo>
                        <a:lnTo>
                          <a:pt x="729" y="763"/>
                        </a:lnTo>
                        <a:lnTo>
                          <a:pt x="728" y="763"/>
                        </a:lnTo>
                        <a:lnTo>
                          <a:pt x="726" y="760"/>
                        </a:lnTo>
                        <a:lnTo>
                          <a:pt x="725" y="757"/>
                        </a:lnTo>
                        <a:lnTo>
                          <a:pt x="725" y="753"/>
                        </a:lnTo>
                        <a:lnTo>
                          <a:pt x="725" y="752"/>
                        </a:lnTo>
                        <a:lnTo>
                          <a:pt x="725" y="749"/>
                        </a:lnTo>
                        <a:lnTo>
                          <a:pt x="728" y="748"/>
                        </a:lnTo>
                        <a:lnTo>
                          <a:pt x="729" y="744"/>
                        </a:lnTo>
                        <a:lnTo>
                          <a:pt x="730" y="743"/>
                        </a:lnTo>
                        <a:lnTo>
                          <a:pt x="733" y="736"/>
                        </a:lnTo>
                        <a:lnTo>
                          <a:pt x="737" y="731"/>
                        </a:lnTo>
                        <a:lnTo>
                          <a:pt x="740" y="723"/>
                        </a:lnTo>
                        <a:lnTo>
                          <a:pt x="737" y="716"/>
                        </a:lnTo>
                        <a:lnTo>
                          <a:pt x="732" y="707"/>
                        </a:lnTo>
                        <a:lnTo>
                          <a:pt x="728" y="699"/>
                        </a:lnTo>
                        <a:lnTo>
                          <a:pt x="724" y="695"/>
                        </a:lnTo>
                        <a:lnTo>
                          <a:pt x="720" y="692"/>
                        </a:lnTo>
                        <a:lnTo>
                          <a:pt x="716" y="689"/>
                        </a:lnTo>
                        <a:lnTo>
                          <a:pt x="714" y="685"/>
                        </a:lnTo>
                        <a:lnTo>
                          <a:pt x="712" y="680"/>
                        </a:lnTo>
                        <a:lnTo>
                          <a:pt x="712" y="677"/>
                        </a:lnTo>
                        <a:lnTo>
                          <a:pt x="710" y="676"/>
                        </a:lnTo>
                        <a:lnTo>
                          <a:pt x="708" y="675"/>
                        </a:lnTo>
                        <a:lnTo>
                          <a:pt x="705" y="673"/>
                        </a:lnTo>
                        <a:lnTo>
                          <a:pt x="702" y="672"/>
                        </a:lnTo>
                        <a:lnTo>
                          <a:pt x="698" y="671"/>
                        </a:lnTo>
                        <a:lnTo>
                          <a:pt x="694" y="668"/>
                        </a:lnTo>
                        <a:lnTo>
                          <a:pt x="692" y="664"/>
                        </a:lnTo>
                        <a:lnTo>
                          <a:pt x="690" y="662"/>
                        </a:lnTo>
                        <a:lnTo>
                          <a:pt x="692" y="658"/>
                        </a:lnTo>
                        <a:lnTo>
                          <a:pt x="693" y="654"/>
                        </a:lnTo>
                        <a:lnTo>
                          <a:pt x="696" y="651"/>
                        </a:lnTo>
                        <a:lnTo>
                          <a:pt x="698" y="648"/>
                        </a:lnTo>
                        <a:lnTo>
                          <a:pt x="701" y="647"/>
                        </a:lnTo>
                        <a:lnTo>
                          <a:pt x="705" y="644"/>
                        </a:lnTo>
                        <a:lnTo>
                          <a:pt x="708" y="640"/>
                        </a:lnTo>
                        <a:lnTo>
                          <a:pt x="709" y="636"/>
                        </a:lnTo>
                        <a:lnTo>
                          <a:pt x="710" y="634"/>
                        </a:lnTo>
                        <a:lnTo>
                          <a:pt x="712" y="631"/>
                        </a:lnTo>
                        <a:lnTo>
                          <a:pt x="712" y="630"/>
                        </a:lnTo>
                        <a:lnTo>
                          <a:pt x="713" y="627"/>
                        </a:lnTo>
                        <a:lnTo>
                          <a:pt x="716" y="627"/>
                        </a:lnTo>
                        <a:lnTo>
                          <a:pt x="720" y="626"/>
                        </a:lnTo>
                        <a:lnTo>
                          <a:pt x="725" y="626"/>
                        </a:lnTo>
                        <a:lnTo>
                          <a:pt x="726" y="626"/>
                        </a:lnTo>
                        <a:lnTo>
                          <a:pt x="728" y="624"/>
                        </a:lnTo>
                        <a:lnTo>
                          <a:pt x="729" y="623"/>
                        </a:lnTo>
                        <a:lnTo>
                          <a:pt x="732" y="620"/>
                        </a:lnTo>
                        <a:lnTo>
                          <a:pt x="734" y="618"/>
                        </a:lnTo>
                        <a:lnTo>
                          <a:pt x="737" y="615"/>
                        </a:lnTo>
                        <a:lnTo>
                          <a:pt x="741" y="612"/>
                        </a:lnTo>
                        <a:lnTo>
                          <a:pt x="745" y="610"/>
                        </a:lnTo>
                        <a:lnTo>
                          <a:pt x="748" y="608"/>
                        </a:lnTo>
                        <a:lnTo>
                          <a:pt x="761" y="604"/>
                        </a:lnTo>
                        <a:lnTo>
                          <a:pt x="774" y="602"/>
                        </a:lnTo>
                        <a:lnTo>
                          <a:pt x="781" y="599"/>
                        </a:lnTo>
                        <a:lnTo>
                          <a:pt x="789" y="594"/>
                        </a:lnTo>
                        <a:lnTo>
                          <a:pt x="798" y="588"/>
                        </a:lnTo>
                        <a:lnTo>
                          <a:pt x="805" y="582"/>
                        </a:lnTo>
                        <a:lnTo>
                          <a:pt x="809" y="576"/>
                        </a:lnTo>
                        <a:lnTo>
                          <a:pt x="809" y="571"/>
                        </a:lnTo>
                        <a:lnTo>
                          <a:pt x="809" y="567"/>
                        </a:lnTo>
                        <a:lnTo>
                          <a:pt x="809" y="563"/>
                        </a:lnTo>
                        <a:lnTo>
                          <a:pt x="810" y="560"/>
                        </a:lnTo>
                        <a:lnTo>
                          <a:pt x="810" y="556"/>
                        </a:lnTo>
                        <a:lnTo>
                          <a:pt x="811" y="552"/>
                        </a:lnTo>
                        <a:lnTo>
                          <a:pt x="813" y="550"/>
                        </a:lnTo>
                        <a:lnTo>
                          <a:pt x="813" y="547"/>
                        </a:lnTo>
                        <a:lnTo>
                          <a:pt x="814" y="544"/>
                        </a:lnTo>
                        <a:lnTo>
                          <a:pt x="814" y="544"/>
                        </a:lnTo>
                        <a:lnTo>
                          <a:pt x="814" y="543"/>
                        </a:lnTo>
                        <a:lnTo>
                          <a:pt x="813" y="542"/>
                        </a:lnTo>
                        <a:lnTo>
                          <a:pt x="813" y="539"/>
                        </a:lnTo>
                        <a:lnTo>
                          <a:pt x="811" y="535"/>
                        </a:lnTo>
                        <a:lnTo>
                          <a:pt x="810" y="532"/>
                        </a:lnTo>
                        <a:lnTo>
                          <a:pt x="810" y="530"/>
                        </a:lnTo>
                        <a:lnTo>
                          <a:pt x="810" y="527"/>
                        </a:lnTo>
                        <a:lnTo>
                          <a:pt x="810" y="527"/>
                        </a:lnTo>
                        <a:lnTo>
                          <a:pt x="811" y="526"/>
                        </a:lnTo>
                        <a:lnTo>
                          <a:pt x="811" y="526"/>
                        </a:lnTo>
                        <a:lnTo>
                          <a:pt x="814" y="524"/>
                        </a:lnTo>
                        <a:lnTo>
                          <a:pt x="815" y="523"/>
                        </a:lnTo>
                        <a:lnTo>
                          <a:pt x="818" y="522"/>
                        </a:lnTo>
                        <a:lnTo>
                          <a:pt x="819" y="520"/>
                        </a:lnTo>
                        <a:lnTo>
                          <a:pt x="819" y="520"/>
                        </a:lnTo>
                        <a:lnTo>
                          <a:pt x="821" y="519"/>
                        </a:lnTo>
                        <a:lnTo>
                          <a:pt x="821" y="518"/>
                        </a:lnTo>
                        <a:lnTo>
                          <a:pt x="822" y="516"/>
                        </a:lnTo>
                        <a:lnTo>
                          <a:pt x="823" y="515"/>
                        </a:lnTo>
                        <a:lnTo>
                          <a:pt x="825" y="515"/>
                        </a:lnTo>
                        <a:lnTo>
                          <a:pt x="826" y="515"/>
                        </a:lnTo>
                        <a:lnTo>
                          <a:pt x="826" y="516"/>
                        </a:lnTo>
                        <a:lnTo>
                          <a:pt x="829" y="518"/>
                        </a:lnTo>
                        <a:lnTo>
                          <a:pt x="831" y="520"/>
                        </a:lnTo>
                        <a:lnTo>
                          <a:pt x="837" y="522"/>
                        </a:lnTo>
                        <a:lnTo>
                          <a:pt x="842" y="523"/>
                        </a:lnTo>
                        <a:lnTo>
                          <a:pt x="846" y="524"/>
                        </a:lnTo>
                        <a:lnTo>
                          <a:pt x="850" y="526"/>
                        </a:lnTo>
                        <a:lnTo>
                          <a:pt x="853" y="528"/>
                        </a:lnTo>
                        <a:lnTo>
                          <a:pt x="855" y="531"/>
                        </a:lnTo>
                        <a:lnTo>
                          <a:pt x="858" y="534"/>
                        </a:lnTo>
                        <a:lnTo>
                          <a:pt x="861" y="535"/>
                        </a:lnTo>
                        <a:lnTo>
                          <a:pt x="862" y="534"/>
                        </a:lnTo>
                        <a:lnTo>
                          <a:pt x="863" y="531"/>
                        </a:lnTo>
                        <a:lnTo>
                          <a:pt x="865" y="528"/>
                        </a:lnTo>
                        <a:lnTo>
                          <a:pt x="866" y="526"/>
                        </a:lnTo>
                        <a:lnTo>
                          <a:pt x="869" y="522"/>
                        </a:lnTo>
                        <a:lnTo>
                          <a:pt x="870" y="519"/>
                        </a:lnTo>
                        <a:lnTo>
                          <a:pt x="871" y="518"/>
                        </a:lnTo>
                        <a:lnTo>
                          <a:pt x="873" y="518"/>
                        </a:lnTo>
                        <a:lnTo>
                          <a:pt x="874" y="515"/>
                        </a:lnTo>
                        <a:lnTo>
                          <a:pt x="875" y="514"/>
                        </a:lnTo>
                        <a:lnTo>
                          <a:pt x="877" y="510"/>
                        </a:lnTo>
                        <a:lnTo>
                          <a:pt x="878" y="505"/>
                        </a:lnTo>
                        <a:lnTo>
                          <a:pt x="879" y="499"/>
                        </a:lnTo>
                        <a:lnTo>
                          <a:pt x="881" y="495"/>
                        </a:lnTo>
                        <a:lnTo>
                          <a:pt x="881" y="493"/>
                        </a:lnTo>
                        <a:lnTo>
                          <a:pt x="879" y="489"/>
                        </a:lnTo>
                        <a:lnTo>
                          <a:pt x="878" y="487"/>
                        </a:lnTo>
                        <a:lnTo>
                          <a:pt x="877" y="486"/>
                        </a:lnTo>
                        <a:lnTo>
                          <a:pt x="877" y="485"/>
                        </a:lnTo>
                        <a:lnTo>
                          <a:pt x="875" y="483"/>
                        </a:lnTo>
                        <a:lnTo>
                          <a:pt x="875" y="481"/>
                        </a:lnTo>
                        <a:lnTo>
                          <a:pt x="875" y="477"/>
                        </a:lnTo>
                        <a:lnTo>
                          <a:pt x="877" y="473"/>
                        </a:lnTo>
                        <a:lnTo>
                          <a:pt x="877" y="469"/>
                        </a:lnTo>
                        <a:lnTo>
                          <a:pt x="877" y="466"/>
                        </a:lnTo>
                        <a:lnTo>
                          <a:pt x="877" y="463"/>
                        </a:lnTo>
                        <a:lnTo>
                          <a:pt x="875" y="461"/>
                        </a:lnTo>
                        <a:lnTo>
                          <a:pt x="874" y="457"/>
                        </a:lnTo>
                        <a:lnTo>
                          <a:pt x="873" y="454"/>
                        </a:lnTo>
                        <a:lnTo>
                          <a:pt x="871" y="451"/>
                        </a:lnTo>
                        <a:lnTo>
                          <a:pt x="869" y="449"/>
                        </a:lnTo>
                        <a:lnTo>
                          <a:pt x="867" y="446"/>
                        </a:lnTo>
                        <a:lnTo>
                          <a:pt x="865" y="442"/>
                        </a:lnTo>
                        <a:lnTo>
                          <a:pt x="863" y="439"/>
                        </a:lnTo>
                        <a:lnTo>
                          <a:pt x="862" y="437"/>
                        </a:lnTo>
                        <a:lnTo>
                          <a:pt x="861" y="434"/>
                        </a:lnTo>
                        <a:lnTo>
                          <a:pt x="861" y="433"/>
                        </a:lnTo>
                        <a:lnTo>
                          <a:pt x="859" y="433"/>
                        </a:lnTo>
                        <a:lnTo>
                          <a:pt x="857" y="433"/>
                        </a:lnTo>
                        <a:lnTo>
                          <a:pt x="854" y="434"/>
                        </a:lnTo>
                        <a:lnTo>
                          <a:pt x="851" y="434"/>
                        </a:lnTo>
                        <a:lnTo>
                          <a:pt x="850" y="434"/>
                        </a:lnTo>
                        <a:lnTo>
                          <a:pt x="846" y="433"/>
                        </a:lnTo>
                        <a:lnTo>
                          <a:pt x="843" y="430"/>
                        </a:lnTo>
                        <a:lnTo>
                          <a:pt x="841" y="427"/>
                        </a:lnTo>
                        <a:lnTo>
                          <a:pt x="838" y="423"/>
                        </a:lnTo>
                        <a:lnTo>
                          <a:pt x="837" y="419"/>
                        </a:lnTo>
                        <a:lnTo>
                          <a:pt x="834" y="417"/>
                        </a:lnTo>
                        <a:lnTo>
                          <a:pt x="830" y="415"/>
                        </a:lnTo>
                        <a:lnTo>
                          <a:pt x="826" y="414"/>
                        </a:lnTo>
                        <a:lnTo>
                          <a:pt x="822" y="413"/>
                        </a:lnTo>
                        <a:lnTo>
                          <a:pt x="821" y="413"/>
                        </a:lnTo>
                        <a:lnTo>
                          <a:pt x="819" y="413"/>
                        </a:lnTo>
                        <a:lnTo>
                          <a:pt x="818" y="414"/>
                        </a:lnTo>
                        <a:lnTo>
                          <a:pt x="818" y="415"/>
                        </a:lnTo>
                        <a:lnTo>
                          <a:pt x="817" y="418"/>
                        </a:lnTo>
                        <a:lnTo>
                          <a:pt x="817" y="419"/>
                        </a:lnTo>
                        <a:lnTo>
                          <a:pt x="815" y="419"/>
                        </a:lnTo>
                        <a:lnTo>
                          <a:pt x="814" y="419"/>
                        </a:lnTo>
                        <a:lnTo>
                          <a:pt x="813" y="418"/>
                        </a:lnTo>
                        <a:lnTo>
                          <a:pt x="808" y="414"/>
                        </a:lnTo>
                        <a:lnTo>
                          <a:pt x="804" y="413"/>
                        </a:lnTo>
                        <a:lnTo>
                          <a:pt x="800" y="410"/>
                        </a:lnTo>
                        <a:lnTo>
                          <a:pt x="797" y="410"/>
                        </a:lnTo>
                        <a:lnTo>
                          <a:pt x="796" y="409"/>
                        </a:lnTo>
                        <a:lnTo>
                          <a:pt x="796" y="407"/>
                        </a:lnTo>
                        <a:lnTo>
                          <a:pt x="796" y="405"/>
                        </a:lnTo>
                        <a:lnTo>
                          <a:pt x="797" y="402"/>
                        </a:lnTo>
                        <a:lnTo>
                          <a:pt x="797" y="399"/>
                        </a:lnTo>
                        <a:lnTo>
                          <a:pt x="798" y="397"/>
                        </a:lnTo>
                        <a:lnTo>
                          <a:pt x="797" y="395"/>
                        </a:lnTo>
                        <a:lnTo>
                          <a:pt x="796" y="393"/>
                        </a:lnTo>
                        <a:lnTo>
                          <a:pt x="794" y="389"/>
                        </a:lnTo>
                        <a:lnTo>
                          <a:pt x="790" y="386"/>
                        </a:lnTo>
                        <a:lnTo>
                          <a:pt x="788" y="382"/>
                        </a:lnTo>
                        <a:lnTo>
                          <a:pt x="784" y="378"/>
                        </a:lnTo>
                        <a:lnTo>
                          <a:pt x="781" y="377"/>
                        </a:lnTo>
                        <a:lnTo>
                          <a:pt x="778" y="375"/>
                        </a:lnTo>
                        <a:lnTo>
                          <a:pt x="776" y="375"/>
                        </a:lnTo>
                        <a:lnTo>
                          <a:pt x="772" y="374"/>
                        </a:lnTo>
                        <a:lnTo>
                          <a:pt x="768" y="374"/>
                        </a:lnTo>
                        <a:lnTo>
                          <a:pt x="764" y="374"/>
                        </a:lnTo>
                        <a:lnTo>
                          <a:pt x="761" y="374"/>
                        </a:lnTo>
                        <a:lnTo>
                          <a:pt x="760" y="374"/>
                        </a:lnTo>
                        <a:lnTo>
                          <a:pt x="760" y="374"/>
                        </a:lnTo>
                        <a:lnTo>
                          <a:pt x="758" y="373"/>
                        </a:lnTo>
                        <a:lnTo>
                          <a:pt x="756" y="370"/>
                        </a:lnTo>
                        <a:lnTo>
                          <a:pt x="754" y="367"/>
                        </a:lnTo>
                        <a:lnTo>
                          <a:pt x="753" y="365"/>
                        </a:lnTo>
                        <a:lnTo>
                          <a:pt x="752" y="361"/>
                        </a:lnTo>
                        <a:lnTo>
                          <a:pt x="749" y="358"/>
                        </a:lnTo>
                        <a:lnTo>
                          <a:pt x="745" y="354"/>
                        </a:lnTo>
                        <a:lnTo>
                          <a:pt x="741" y="352"/>
                        </a:lnTo>
                        <a:lnTo>
                          <a:pt x="738" y="349"/>
                        </a:lnTo>
                        <a:lnTo>
                          <a:pt x="737" y="346"/>
                        </a:lnTo>
                        <a:lnTo>
                          <a:pt x="736" y="344"/>
                        </a:lnTo>
                        <a:lnTo>
                          <a:pt x="734" y="341"/>
                        </a:lnTo>
                        <a:lnTo>
                          <a:pt x="730" y="337"/>
                        </a:lnTo>
                        <a:lnTo>
                          <a:pt x="726" y="333"/>
                        </a:lnTo>
                        <a:lnTo>
                          <a:pt x="722" y="328"/>
                        </a:lnTo>
                        <a:lnTo>
                          <a:pt x="717" y="322"/>
                        </a:lnTo>
                        <a:lnTo>
                          <a:pt x="710" y="317"/>
                        </a:lnTo>
                        <a:lnTo>
                          <a:pt x="701" y="316"/>
                        </a:lnTo>
                        <a:lnTo>
                          <a:pt x="697" y="316"/>
                        </a:lnTo>
                        <a:lnTo>
                          <a:pt x="693" y="317"/>
                        </a:lnTo>
                        <a:lnTo>
                          <a:pt x="688" y="318"/>
                        </a:lnTo>
                        <a:lnTo>
                          <a:pt x="685" y="318"/>
                        </a:lnTo>
                        <a:lnTo>
                          <a:pt x="683" y="317"/>
                        </a:lnTo>
                        <a:lnTo>
                          <a:pt x="680" y="316"/>
                        </a:lnTo>
                        <a:lnTo>
                          <a:pt x="679" y="313"/>
                        </a:lnTo>
                        <a:lnTo>
                          <a:pt x="676" y="309"/>
                        </a:lnTo>
                        <a:lnTo>
                          <a:pt x="673" y="305"/>
                        </a:lnTo>
                        <a:lnTo>
                          <a:pt x="669" y="301"/>
                        </a:lnTo>
                        <a:lnTo>
                          <a:pt x="667" y="298"/>
                        </a:lnTo>
                        <a:lnTo>
                          <a:pt x="663" y="297"/>
                        </a:lnTo>
                        <a:lnTo>
                          <a:pt x="659" y="296"/>
                        </a:lnTo>
                        <a:lnTo>
                          <a:pt x="655" y="293"/>
                        </a:lnTo>
                        <a:lnTo>
                          <a:pt x="653" y="288"/>
                        </a:lnTo>
                        <a:lnTo>
                          <a:pt x="653" y="280"/>
                        </a:lnTo>
                        <a:lnTo>
                          <a:pt x="653" y="274"/>
                        </a:lnTo>
                        <a:lnTo>
                          <a:pt x="652" y="272"/>
                        </a:lnTo>
                        <a:lnTo>
                          <a:pt x="649" y="269"/>
                        </a:lnTo>
                        <a:lnTo>
                          <a:pt x="647" y="268"/>
                        </a:lnTo>
                        <a:lnTo>
                          <a:pt x="645" y="268"/>
                        </a:lnTo>
                        <a:lnTo>
                          <a:pt x="644" y="266"/>
                        </a:lnTo>
                        <a:lnTo>
                          <a:pt x="643" y="264"/>
                        </a:lnTo>
                        <a:lnTo>
                          <a:pt x="641" y="257"/>
                        </a:lnTo>
                        <a:lnTo>
                          <a:pt x="639" y="249"/>
                        </a:lnTo>
                        <a:lnTo>
                          <a:pt x="636" y="245"/>
                        </a:lnTo>
                        <a:lnTo>
                          <a:pt x="635" y="244"/>
                        </a:lnTo>
                        <a:lnTo>
                          <a:pt x="633" y="242"/>
                        </a:lnTo>
                        <a:lnTo>
                          <a:pt x="631" y="241"/>
                        </a:lnTo>
                        <a:lnTo>
                          <a:pt x="629" y="241"/>
                        </a:lnTo>
                        <a:lnTo>
                          <a:pt x="628" y="238"/>
                        </a:lnTo>
                        <a:lnTo>
                          <a:pt x="628" y="237"/>
                        </a:lnTo>
                        <a:lnTo>
                          <a:pt x="629" y="234"/>
                        </a:lnTo>
                        <a:lnTo>
                          <a:pt x="629" y="230"/>
                        </a:lnTo>
                        <a:lnTo>
                          <a:pt x="629" y="228"/>
                        </a:lnTo>
                        <a:lnTo>
                          <a:pt x="628" y="226"/>
                        </a:lnTo>
                        <a:lnTo>
                          <a:pt x="627" y="225"/>
                        </a:lnTo>
                        <a:lnTo>
                          <a:pt x="623" y="224"/>
                        </a:lnTo>
                        <a:lnTo>
                          <a:pt x="619" y="222"/>
                        </a:lnTo>
                        <a:lnTo>
                          <a:pt x="615" y="220"/>
                        </a:lnTo>
                        <a:lnTo>
                          <a:pt x="612" y="217"/>
                        </a:lnTo>
                        <a:lnTo>
                          <a:pt x="611" y="216"/>
                        </a:lnTo>
                        <a:lnTo>
                          <a:pt x="609" y="213"/>
                        </a:lnTo>
                        <a:lnTo>
                          <a:pt x="608" y="212"/>
                        </a:lnTo>
                        <a:lnTo>
                          <a:pt x="609" y="209"/>
                        </a:lnTo>
                        <a:lnTo>
                          <a:pt x="611" y="206"/>
                        </a:lnTo>
                        <a:lnTo>
                          <a:pt x="613" y="204"/>
                        </a:lnTo>
                        <a:lnTo>
                          <a:pt x="616" y="201"/>
                        </a:lnTo>
                        <a:lnTo>
                          <a:pt x="619" y="200"/>
                        </a:lnTo>
                        <a:lnTo>
                          <a:pt x="620" y="199"/>
                        </a:lnTo>
                        <a:lnTo>
                          <a:pt x="621" y="199"/>
                        </a:lnTo>
                        <a:lnTo>
                          <a:pt x="620" y="197"/>
                        </a:lnTo>
                        <a:lnTo>
                          <a:pt x="620" y="197"/>
                        </a:lnTo>
                        <a:lnTo>
                          <a:pt x="619" y="197"/>
                        </a:lnTo>
                        <a:lnTo>
                          <a:pt x="617" y="196"/>
                        </a:lnTo>
                        <a:lnTo>
                          <a:pt x="617" y="193"/>
                        </a:lnTo>
                        <a:lnTo>
                          <a:pt x="619" y="191"/>
                        </a:lnTo>
                        <a:lnTo>
                          <a:pt x="620" y="185"/>
                        </a:lnTo>
                        <a:lnTo>
                          <a:pt x="621" y="181"/>
                        </a:lnTo>
                        <a:lnTo>
                          <a:pt x="624" y="179"/>
                        </a:lnTo>
                        <a:lnTo>
                          <a:pt x="627" y="175"/>
                        </a:lnTo>
                        <a:lnTo>
                          <a:pt x="628" y="172"/>
                        </a:lnTo>
                        <a:lnTo>
                          <a:pt x="631" y="169"/>
                        </a:lnTo>
                        <a:lnTo>
                          <a:pt x="631" y="167"/>
                        </a:lnTo>
                        <a:lnTo>
                          <a:pt x="631" y="165"/>
                        </a:lnTo>
                        <a:lnTo>
                          <a:pt x="628" y="163"/>
                        </a:lnTo>
                        <a:lnTo>
                          <a:pt x="625" y="161"/>
                        </a:lnTo>
                        <a:lnTo>
                          <a:pt x="621" y="160"/>
                        </a:lnTo>
                        <a:lnTo>
                          <a:pt x="619" y="159"/>
                        </a:lnTo>
                        <a:lnTo>
                          <a:pt x="617" y="156"/>
                        </a:lnTo>
                        <a:lnTo>
                          <a:pt x="617" y="155"/>
                        </a:lnTo>
                        <a:lnTo>
                          <a:pt x="619" y="152"/>
                        </a:lnTo>
                        <a:lnTo>
                          <a:pt x="620" y="149"/>
                        </a:lnTo>
                        <a:lnTo>
                          <a:pt x="620" y="148"/>
                        </a:lnTo>
                        <a:lnTo>
                          <a:pt x="617" y="145"/>
                        </a:lnTo>
                        <a:lnTo>
                          <a:pt x="615" y="144"/>
                        </a:lnTo>
                        <a:lnTo>
                          <a:pt x="611" y="143"/>
                        </a:lnTo>
                        <a:lnTo>
                          <a:pt x="607" y="143"/>
                        </a:lnTo>
                        <a:lnTo>
                          <a:pt x="605" y="141"/>
                        </a:lnTo>
                        <a:lnTo>
                          <a:pt x="603" y="140"/>
                        </a:lnTo>
                        <a:lnTo>
                          <a:pt x="600" y="137"/>
                        </a:lnTo>
                        <a:lnTo>
                          <a:pt x="596" y="135"/>
                        </a:lnTo>
                        <a:lnTo>
                          <a:pt x="592" y="132"/>
                        </a:lnTo>
                        <a:lnTo>
                          <a:pt x="588" y="129"/>
                        </a:lnTo>
                        <a:lnTo>
                          <a:pt x="584" y="128"/>
                        </a:lnTo>
                        <a:lnTo>
                          <a:pt x="581" y="125"/>
                        </a:lnTo>
                        <a:lnTo>
                          <a:pt x="579" y="123"/>
                        </a:lnTo>
                        <a:lnTo>
                          <a:pt x="577" y="119"/>
                        </a:lnTo>
                        <a:lnTo>
                          <a:pt x="575" y="117"/>
                        </a:lnTo>
                        <a:lnTo>
                          <a:pt x="572" y="116"/>
                        </a:lnTo>
                        <a:lnTo>
                          <a:pt x="569" y="115"/>
                        </a:lnTo>
                        <a:lnTo>
                          <a:pt x="568" y="113"/>
                        </a:lnTo>
                        <a:lnTo>
                          <a:pt x="565" y="111"/>
                        </a:lnTo>
                        <a:lnTo>
                          <a:pt x="565" y="108"/>
                        </a:lnTo>
                        <a:lnTo>
                          <a:pt x="565" y="104"/>
                        </a:lnTo>
                        <a:lnTo>
                          <a:pt x="567" y="101"/>
                        </a:lnTo>
                        <a:lnTo>
                          <a:pt x="568" y="99"/>
                        </a:lnTo>
                        <a:lnTo>
                          <a:pt x="569" y="97"/>
                        </a:lnTo>
                        <a:lnTo>
                          <a:pt x="569" y="95"/>
                        </a:lnTo>
                        <a:lnTo>
                          <a:pt x="569" y="92"/>
                        </a:lnTo>
                        <a:lnTo>
                          <a:pt x="569" y="89"/>
                        </a:lnTo>
                        <a:lnTo>
                          <a:pt x="568" y="88"/>
                        </a:lnTo>
                        <a:lnTo>
                          <a:pt x="565" y="87"/>
                        </a:lnTo>
                        <a:lnTo>
                          <a:pt x="562" y="85"/>
                        </a:lnTo>
                        <a:lnTo>
                          <a:pt x="560" y="85"/>
                        </a:lnTo>
                        <a:lnTo>
                          <a:pt x="558" y="84"/>
                        </a:lnTo>
                        <a:lnTo>
                          <a:pt x="556" y="83"/>
                        </a:lnTo>
                        <a:lnTo>
                          <a:pt x="554" y="81"/>
                        </a:lnTo>
                        <a:lnTo>
                          <a:pt x="550" y="80"/>
                        </a:lnTo>
                        <a:lnTo>
                          <a:pt x="548" y="77"/>
                        </a:lnTo>
                        <a:lnTo>
                          <a:pt x="548" y="75"/>
                        </a:lnTo>
                        <a:lnTo>
                          <a:pt x="550" y="72"/>
                        </a:lnTo>
                        <a:lnTo>
                          <a:pt x="552" y="69"/>
                        </a:lnTo>
                        <a:lnTo>
                          <a:pt x="554" y="68"/>
                        </a:lnTo>
                        <a:lnTo>
                          <a:pt x="555" y="67"/>
                        </a:lnTo>
                        <a:lnTo>
                          <a:pt x="555" y="64"/>
                        </a:lnTo>
                        <a:lnTo>
                          <a:pt x="554" y="61"/>
                        </a:lnTo>
                        <a:lnTo>
                          <a:pt x="552" y="60"/>
                        </a:lnTo>
                        <a:lnTo>
                          <a:pt x="552" y="59"/>
                        </a:lnTo>
                        <a:lnTo>
                          <a:pt x="548" y="56"/>
                        </a:lnTo>
                        <a:lnTo>
                          <a:pt x="546" y="55"/>
                        </a:lnTo>
                        <a:lnTo>
                          <a:pt x="542" y="53"/>
                        </a:lnTo>
                        <a:lnTo>
                          <a:pt x="540" y="53"/>
                        </a:lnTo>
                        <a:lnTo>
                          <a:pt x="536" y="52"/>
                        </a:lnTo>
                        <a:lnTo>
                          <a:pt x="531" y="51"/>
                        </a:lnTo>
                        <a:lnTo>
                          <a:pt x="527" y="50"/>
                        </a:lnTo>
                        <a:lnTo>
                          <a:pt x="524" y="48"/>
                        </a:lnTo>
                        <a:lnTo>
                          <a:pt x="524" y="46"/>
                        </a:lnTo>
                        <a:lnTo>
                          <a:pt x="523" y="42"/>
                        </a:lnTo>
                        <a:lnTo>
                          <a:pt x="523" y="39"/>
                        </a:lnTo>
                        <a:lnTo>
                          <a:pt x="522" y="36"/>
                        </a:lnTo>
                        <a:lnTo>
                          <a:pt x="522" y="34"/>
                        </a:lnTo>
                        <a:lnTo>
                          <a:pt x="519" y="32"/>
                        </a:lnTo>
                        <a:lnTo>
                          <a:pt x="516" y="31"/>
                        </a:lnTo>
                        <a:lnTo>
                          <a:pt x="516" y="31"/>
                        </a:lnTo>
                        <a:lnTo>
                          <a:pt x="514" y="32"/>
                        </a:lnTo>
                        <a:lnTo>
                          <a:pt x="510" y="34"/>
                        </a:lnTo>
                        <a:lnTo>
                          <a:pt x="507" y="35"/>
                        </a:lnTo>
                        <a:lnTo>
                          <a:pt x="504" y="36"/>
                        </a:lnTo>
                        <a:lnTo>
                          <a:pt x="502" y="36"/>
                        </a:lnTo>
                        <a:lnTo>
                          <a:pt x="496" y="36"/>
                        </a:lnTo>
                        <a:lnTo>
                          <a:pt x="494" y="36"/>
                        </a:lnTo>
                        <a:lnTo>
                          <a:pt x="492" y="36"/>
                        </a:lnTo>
                        <a:lnTo>
                          <a:pt x="492" y="35"/>
                        </a:lnTo>
                        <a:lnTo>
                          <a:pt x="492" y="35"/>
                        </a:lnTo>
                        <a:lnTo>
                          <a:pt x="491" y="34"/>
                        </a:lnTo>
                        <a:lnTo>
                          <a:pt x="490" y="34"/>
                        </a:lnTo>
                        <a:lnTo>
                          <a:pt x="486" y="34"/>
                        </a:lnTo>
                        <a:lnTo>
                          <a:pt x="482" y="35"/>
                        </a:lnTo>
                        <a:lnTo>
                          <a:pt x="476" y="36"/>
                        </a:lnTo>
                        <a:lnTo>
                          <a:pt x="472" y="39"/>
                        </a:lnTo>
                        <a:lnTo>
                          <a:pt x="468" y="40"/>
                        </a:lnTo>
                        <a:lnTo>
                          <a:pt x="467" y="40"/>
                        </a:lnTo>
                        <a:lnTo>
                          <a:pt x="466" y="42"/>
                        </a:lnTo>
                        <a:lnTo>
                          <a:pt x="464" y="40"/>
                        </a:lnTo>
                        <a:lnTo>
                          <a:pt x="462" y="39"/>
                        </a:lnTo>
                        <a:lnTo>
                          <a:pt x="460" y="38"/>
                        </a:lnTo>
                        <a:lnTo>
                          <a:pt x="459" y="36"/>
                        </a:lnTo>
                        <a:lnTo>
                          <a:pt x="458" y="36"/>
                        </a:lnTo>
                        <a:lnTo>
                          <a:pt x="455" y="36"/>
                        </a:lnTo>
                        <a:lnTo>
                          <a:pt x="454" y="39"/>
                        </a:lnTo>
                        <a:lnTo>
                          <a:pt x="452" y="42"/>
                        </a:lnTo>
                        <a:lnTo>
                          <a:pt x="450" y="44"/>
                        </a:lnTo>
                        <a:lnTo>
                          <a:pt x="447" y="46"/>
                        </a:lnTo>
                        <a:lnTo>
                          <a:pt x="444" y="44"/>
                        </a:lnTo>
                        <a:lnTo>
                          <a:pt x="442" y="42"/>
                        </a:lnTo>
                        <a:lnTo>
                          <a:pt x="441" y="39"/>
                        </a:lnTo>
                        <a:lnTo>
                          <a:pt x="441" y="36"/>
                        </a:lnTo>
                        <a:lnTo>
                          <a:pt x="439" y="34"/>
                        </a:lnTo>
                        <a:lnTo>
                          <a:pt x="438" y="32"/>
                        </a:lnTo>
                        <a:lnTo>
                          <a:pt x="437" y="30"/>
                        </a:lnTo>
                        <a:lnTo>
                          <a:pt x="434" y="30"/>
                        </a:lnTo>
                        <a:lnTo>
                          <a:pt x="431" y="28"/>
                        </a:lnTo>
                        <a:lnTo>
                          <a:pt x="429" y="26"/>
                        </a:lnTo>
                        <a:lnTo>
                          <a:pt x="429" y="23"/>
                        </a:lnTo>
                        <a:lnTo>
                          <a:pt x="427" y="20"/>
                        </a:lnTo>
                        <a:lnTo>
                          <a:pt x="427" y="18"/>
                        </a:lnTo>
                        <a:lnTo>
                          <a:pt x="429" y="16"/>
                        </a:lnTo>
                        <a:lnTo>
                          <a:pt x="429" y="14"/>
                        </a:lnTo>
                        <a:lnTo>
                          <a:pt x="429" y="11"/>
                        </a:lnTo>
                        <a:lnTo>
                          <a:pt x="427" y="8"/>
                        </a:lnTo>
                        <a:lnTo>
                          <a:pt x="426" y="7"/>
                        </a:lnTo>
                        <a:lnTo>
                          <a:pt x="425" y="7"/>
                        </a:lnTo>
                        <a:lnTo>
                          <a:pt x="419" y="7"/>
                        </a:lnTo>
                        <a:lnTo>
                          <a:pt x="417" y="7"/>
                        </a:lnTo>
                        <a:lnTo>
                          <a:pt x="415" y="7"/>
                        </a:lnTo>
                        <a:lnTo>
                          <a:pt x="414" y="8"/>
                        </a:lnTo>
                        <a:lnTo>
                          <a:pt x="413" y="11"/>
                        </a:lnTo>
                        <a:lnTo>
                          <a:pt x="410" y="14"/>
                        </a:lnTo>
                        <a:lnTo>
                          <a:pt x="406" y="16"/>
                        </a:lnTo>
                        <a:lnTo>
                          <a:pt x="402" y="18"/>
                        </a:lnTo>
                        <a:lnTo>
                          <a:pt x="399" y="20"/>
                        </a:lnTo>
                        <a:lnTo>
                          <a:pt x="398" y="22"/>
                        </a:lnTo>
                        <a:lnTo>
                          <a:pt x="397" y="22"/>
                        </a:lnTo>
                        <a:lnTo>
                          <a:pt x="397" y="23"/>
                        </a:lnTo>
                        <a:lnTo>
                          <a:pt x="398" y="24"/>
                        </a:lnTo>
                        <a:lnTo>
                          <a:pt x="398" y="28"/>
                        </a:lnTo>
                        <a:lnTo>
                          <a:pt x="399" y="32"/>
                        </a:lnTo>
                        <a:lnTo>
                          <a:pt x="401" y="36"/>
                        </a:lnTo>
                        <a:lnTo>
                          <a:pt x="402" y="39"/>
                        </a:lnTo>
                        <a:lnTo>
                          <a:pt x="403" y="47"/>
                        </a:lnTo>
                        <a:lnTo>
                          <a:pt x="403" y="55"/>
                        </a:lnTo>
                        <a:lnTo>
                          <a:pt x="403" y="65"/>
                        </a:lnTo>
                        <a:lnTo>
                          <a:pt x="403" y="69"/>
                        </a:lnTo>
                        <a:lnTo>
                          <a:pt x="403" y="72"/>
                        </a:lnTo>
                        <a:lnTo>
                          <a:pt x="402" y="73"/>
                        </a:lnTo>
                        <a:lnTo>
                          <a:pt x="401" y="75"/>
                        </a:lnTo>
                        <a:lnTo>
                          <a:pt x="399" y="75"/>
                        </a:lnTo>
                        <a:lnTo>
                          <a:pt x="397" y="75"/>
                        </a:lnTo>
                        <a:lnTo>
                          <a:pt x="395" y="75"/>
                        </a:lnTo>
                        <a:lnTo>
                          <a:pt x="394" y="73"/>
                        </a:lnTo>
                        <a:lnTo>
                          <a:pt x="393" y="72"/>
                        </a:lnTo>
                        <a:lnTo>
                          <a:pt x="391" y="73"/>
                        </a:lnTo>
                        <a:lnTo>
                          <a:pt x="390" y="73"/>
                        </a:lnTo>
                        <a:lnTo>
                          <a:pt x="389" y="75"/>
                        </a:lnTo>
                        <a:lnTo>
                          <a:pt x="387" y="75"/>
                        </a:lnTo>
                        <a:lnTo>
                          <a:pt x="386" y="75"/>
                        </a:lnTo>
                        <a:lnTo>
                          <a:pt x="383" y="73"/>
                        </a:lnTo>
                        <a:lnTo>
                          <a:pt x="381" y="71"/>
                        </a:lnTo>
                        <a:lnTo>
                          <a:pt x="379" y="68"/>
                        </a:lnTo>
                        <a:lnTo>
                          <a:pt x="379" y="65"/>
                        </a:lnTo>
                        <a:lnTo>
                          <a:pt x="381" y="64"/>
                        </a:lnTo>
                        <a:lnTo>
                          <a:pt x="381" y="63"/>
                        </a:lnTo>
                        <a:lnTo>
                          <a:pt x="381" y="63"/>
                        </a:lnTo>
                        <a:lnTo>
                          <a:pt x="381" y="60"/>
                        </a:lnTo>
                        <a:lnTo>
                          <a:pt x="381" y="57"/>
                        </a:lnTo>
                        <a:lnTo>
                          <a:pt x="381" y="55"/>
                        </a:lnTo>
                        <a:lnTo>
                          <a:pt x="379" y="53"/>
                        </a:lnTo>
                        <a:lnTo>
                          <a:pt x="378" y="52"/>
                        </a:lnTo>
                        <a:lnTo>
                          <a:pt x="375" y="51"/>
                        </a:lnTo>
                        <a:lnTo>
                          <a:pt x="374" y="51"/>
                        </a:lnTo>
                        <a:lnTo>
                          <a:pt x="373" y="51"/>
                        </a:lnTo>
                        <a:lnTo>
                          <a:pt x="371" y="51"/>
                        </a:lnTo>
                        <a:lnTo>
                          <a:pt x="371" y="52"/>
                        </a:lnTo>
                        <a:lnTo>
                          <a:pt x="370" y="52"/>
                        </a:lnTo>
                        <a:lnTo>
                          <a:pt x="367" y="53"/>
                        </a:lnTo>
                        <a:lnTo>
                          <a:pt x="366" y="55"/>
                        </a:lnTo>
                        <a:lnTo>
                          <a:pt x="363" y="55"/>
                        </a:lnTo>
                        <a:lnTo>
                          <a:pt x="362" y="53"/>
                        </a:lnTo>
                        <a:lnTo>
                          <a:pt x="359" y="52"/>
                        </a:lnTo>
                        <a:lnTo>
                          <a:pt x="357" y="52"/>
                        </a:lnTo>
                        <a:lnTo>
                          <a:pt x="355" y="51"/>
                        </a:lnTo>
                        <a:lnTo>
                          <a:pt x="354" y="51"/>
                        </a:lnTo>
                        <a:lnTo>
                          <a:pt x="354" y="52"/>
                        </a:lnTo>
                        <a:lnTo>
                          <a:pt x="354" y="53"/>
                        </a:lnTo>
                        <a:lnTo>
                          <a:pt x="353" y="53"/>
                        </a:lnTo>
                        <a:lnTo>
                          <a:pt x="351" y="53"/>
                        </a:lnTo>
                        <a:lnTo>
                          <a:pt x="350" y="52"/>
                        </a:lnTo>
                        <a:lnTo>
                          <a:pt x="349" y="50"/>
                        </a:lnTo>
                        <a:lnTo>
                          <a:pt x="347" y="48"/>
                        </a:lnTo>
                        <a:lnTo>
                          <a:pt x="345" y="46"/>
                        </a:lnTo>
                        <a:lnTo>
                          <a:pt x="342" y="46"/>
                        </a:lnTo>
                        <a:lnTo>
                          <a:pt x="339" y="46"/>
                        </a:lnTo>
                        <a:lnTo>
                          <a:pt x="337" y="44"/>
                        </a:lnTo>
                        <a:lnTo>
                          <a:pt x="333" y="44"/>
                        </a:lnTo>
                        <a:lnTo>
                          <a:pt x="329" y="44"/>
                        </a:lnTo>
                        <a:lnTo>
                          <a:pt x="327" y="44"/>
                        </a:lnTo>
                        <a:lnTo>
                          <a:pt x="325" y="44"/>
                        </a:lnTo>
                        <a:lnTo>
                          <a:pt x="321" y="46"/>
                        </a:lnTo>
                        <a:lnTo>
                          <a:pt x="320" y="47"/>
                        </a:lnTo>
                        <a:lnTo>
                          <a:pt x="317" y="48"/>
                        </a:lnTo>
                        <a:lnTo>
                          <a:pt x="314" y="50"/>
                        </a:lnTo>
                        <a:lnTo>
                          <a:pt x="312" y="52"/>
                        </a:lnTo>
                        <a:lnTo>
                          <a:pt x="309" y="55"/>
                        </a:lnTo>
                        <a:lnTo>
                          <a:pt x="306" y="57"/>
                        </a:lnTo>
                        <a:lnTo>
                          <a:pt x="306" y="60"/>
                        </a:lnTo>
                        <a:lnTo>
                          <a:pt x="308" y="63"/>
                        </a:lnTo>
                        <a:lnTo>
                          <a:pt x="309" y="65"/>
                        </a:lnTo>
                        <a:lnTo>
                          <a:pt x="310" y="68"/>
                        </a:lnTo>
                        <a:lnTo>
                          <a:pt x="312" y="69"/>
                        </a:lnTo>
                        <a:lnTo>
                          <a:pt x="316" y="71"/>
                        </a:lnTo>
                        <a:lnTo>
                          <a:pt x="318" y="72"/>
                        </a:lnTo>
                        <a:lnTo>
                          <a:pt x="322" y="73"/>
                        </a:lnTo>
                        <a:lnTo>
                          <a:pt x="325" y="76"/>
                        </a:lnTo>
                        <a:lnTo>
                          <a:pt x="327" y="77"/>
                        </a:lnTo>
                        <a:lnTo>
                          <a:pt x="329" y="80"/>
                        </a:lnTo>
                        <a:lnTo>
                          <a:pt x="329" y="83"/>
                        </a:lnTo>
                        <a:lnTo>
                          <a:pt x="327" y="84"/>
                        </a:lnTo>
                        <a:lnTo>
                          <a:pt x="326" y="85"/>
                        </a:lnTo>
                        <a:lnTo>
                          <a:pt x="325" y="85"/>
                        </a:lnTo>
                        <a:lnTo>
                          <a:pt x="322" y="85"/>
                        </a:lnTo>
                        <a:lnTo>
                          <a:pt x="321" y="85"/>
                        </a:lnTo>
                        <a:lnTo>
                          <a:pt x="321" y="85"/>
                        </a:lnTo>
                        <a:lnTo>
                          <a:pt x="320" y="85"/>
                        </a:lnTo>
                        <a:lnTo>
                          <a:pt x="318" y="87"/>
                        </a:lnTo>
                        <a:lnTo>
                          <a:pt x="317" y="88"/>
                        </a:lnTo>
                        <a:lnTo>
                          <a:pt x="314" y="88"/>
                        </a:lnTo>
                        <a:lnTo>
                          <a:pt x="312" y="88"/>
                        </a:lnTo>
                        <a:lnTo>
                          <a:pt x="310" y="87"/>
                        </a:lnTo>
                        <a:lnTo>
                          <a:pt x="308" y="87"/>
                        </a:lnTo>
                        <a:lnTo>
                          <a:pt x="308" y="85"/>
                        </a:lnTo>
                        <a:lnTo>
                          <a:pt x="308" y="89"/>
                        </a:lnTo>
                        <a:lnTo>
                          <a:pt x="308" y="91"/>
                        </a:lnTo>
                        <a:lnTo>
                          <a:pt x="306" y="92"/>
                        </a:lnTo>
                        <a:lnTo>
                          <a:pt x="305" y="93"/>
                        </a:lnTo>
                        <a:lnTo>
                          <a:pt x="304" y="93"/>
                        </a:lnTo>
                        <a:lnTo>
                          <a:pt x="302" y="93"/>
                        </a:lnTo>
                        <a:lnTo>
                          <a:pt x="301" y="92"/>
                        </a:lnTo>
                        <a:lnTo>
                          <a:pt x="300" y="92"/>
                        </a:lnTo>
                        <a:lnTo>
                          <a:pt x="300" y="92"/>
                        </a:lnTo>
                        <a:lnTo>
                          <a:pt x="297" y="92"/>
                        </a:lnTo>
                        <a:lnTo>
                          <a:pt x="293" y="91"/>
                        </a:lnTo>
                        <a:lnTo>
                          <a:pt x="289" y="89"/>
                        </a:lnTo>
                        <a:lnTo>
                          <a:pt x="286" y="88"/>
                        </a:lnTo>
                        <a:lnTo>
                          <a:pt x="285" y="87"/>
                        </a:lnTo>
                        <a:lnTo>
                          <a:pt x="285" y="84"/>
                        </a:lnTo>
                        <a:lnTo>
                          <a:pt x="285" y="81"/>
                        </a:lnTo>
                        <a:lnTo>
                          <a:pt x="285" y="79"/>
                        </a:lnTo>
                        <a:lnTo>
                          <a:pt x="285" y="76"/>
                        </a:lnTo>
                        <a:lnTo>
                          <a:pt x="285" y="72"/>
                        </a:lnTo>
                        <a:lnTo>
                          <a:pt x="285" y="71"/>
                        </a:lnTo>
                        <a:lnTo>
                          <a:pt x="284" y="68"/>
                        </a:lnTo>
                        <a:lnTo>
                          <a:pt x="282" y="65"/>
                        </a:lnTo>
                        <a:lnTo>
                          <a:pt x="282" y="63"/>
                        </a:lnTo>
                        <a:lnTo>
                          <a:pt x="282" y="60"/>
                        </a:lnTo>
                        <a:lnTo>
                          <a:pt x="281" y="57"/>
                        </a:lnTo>
                        <a:lnTo>
                          <a:pt x="278" y="56"/>
                        </a:lnTo>
                        <a:lnTo>
                          <a:pt x="277" y="56"/>
                        </a:lnTo>
                        <a:lnTo>
                          <a:pt x="277" y="56"/>
                        </a:lnTo>
                        <a:lnTo>
                          <a:pt x="276" y="56"/>
                        </a:lnTo>
                        <a:lnTo>
                          <a:pt x="273" y="56"/>
                        </a:lnTo>
                        <a:lnTo>
                          <a:pt x="270" y="56"/>
                        </a:lnTo>
                        <a:lnTo>
                          <a:pt x="268" y="55"/>
                        </a:lnTo>
                        <a:lnTo>
                          <a:pt x="265" y="53"/>
                        </a:lnTo>
                        <a:lnTo>
                          <a:pt x="262" y="52"/>
                        </a:lnTo>
                        <a:lnTo>
                          <a:pt x="261" y="51"/>
                        </a:lnTo>
                        <a:lnTo>
                          <a:pt x="261" y="48"/>
                        </a:lnTo>
                        <a:lnTo>
                          <a:pt x="260" y="47"/>
                        </a:lnTo>
                        <a:lnTo>
                          <a:pt x="257" y="47"/>
                        </a:lnTo>
                        <a:lnTo>
                          <a:pt x="256" y="47"/>
                        </a:lnTo>
                        <a:lnTo>
                          <a:pt x="254" y="47"/>
                        </a:lnTo>
                        <a:lnTo>
                          <a:pt x="253" y="47"/>
                        </a:lnTo>
                        <a:lnTo>
                          <a:pt x="250" y="46"/>
                        </a:lnTo>
                        <a:lnTo>
                          <a:pt x="249" y="43"/>
                        </a:lnTo>
                        <a:lnTo>
                          <a:pt x="248" y="40"/>
                        </a:lnTo>
                        <a:lnTo>
                          <a:pt x="246" y="38"/>
                        </a:lnTo>
                        <a:lnTo>
                          <a:pt x="245" y="35"/>
                        </a:lnTo>
                        <a:lnTo>
                          <a:pt x="244" y="34"/>
                        </a:lnTo>
                        <a:lnTo>
                          <a:pt x="242" y="31"/>
                        </a:lnTo>
                        <a:lnTo>
                          <a:pt x="240" y="28"/>
                        </a:lnTo>
                        <a:lnTo>
                          <a:pt x="237" y="26"/>
                        </a:lnTo>
                        <a:lnTo>
                          <a:pt x="237" y="23"/>
                        </a:lnTo>
                        <a:lnTo>
                          <a:pt x="236" y="22"/>
                        </a:lnTo>
                        <a:lnTo>
                          <a:pt x="234" y="20"/>
                        </a:lnTo>
                        <a:lnTo>
                          <a:pt x="233" y="19"/>
                        </a:lnTo>
                        <a:lnTo>
                          <a:pt x="230" y="19"/>
                        </a:lnTo>
                        <a:lnTo>
                          <a:pt x="228" y="18"/>
                        </a:lnTo>
                        <a:lnTo>
                          <a:pt x="225" y="15"/>
                        </a:lnTo>
                        <a:lnTo>
                          <a:pt x="222" y="12"/>
                        </a:lnTo>
                        <a:lnTo>
                          <a:pt x="220" y="8"/>
                        </a:lnTo>
                        <a:lnTo>
                          <a:pt x="217" y="4"/>
                        </a:lnTo>
                        <a:lnTo>
                          <a:pt x="214" y="3"/>
                        </a:lnTo>
                        <a:lnTo>
                          <a:pt x="213" y="2"/>
                        </a:lnTo>
                        <a:close/>
                        <a:moveTo>
                          <a:pt x="213" y="0"/>
                        </a:moveTo>
                        <a:lnTo>
                          <a:pt x="216" y="0"/>
                        </a:lnTo>
                        <a:lnTo>
                          <a:pt x="217" y="2"/>
                        </a:lnTo>
                        <a:lnTo>
                          <a:pt x="218" y="3"/>
                        </a:lnTo>
                        <a:lnTo>
                          <a:pt x="222" y="8"/>
                        </a:lnTo>
                        <a:lnTo>
                          <a:pt x="225" y="11"/>
                        </a:lnTo>
                        <a:lnTo>
                          <a:pt x="226" y="14"/>
                        </a:lnTo>
                        <a:lnTo>
                          <a:pt x="229" y="15"/>
                        </a:lnTo>
                        <a:lnTo>
                          <a:pt x="232" y="16"/>
                        </a:lnTo>
                        <a:lnTo>
                          <a:pt x="234" y="18"/>
                        </a:lnTo>
                        <a:lnTo>
                          <a:pt x="237" y="18"/>
                        </a:lnTo>
                        <a:lnTo>
                          <a:pt x="238" y="20"/>
                        </a:lnTo>
                        <a:lnTo>
                          <a:pt x="238" y="22"/>
                        </a:lnTo>
                        <a:lnTo>
                          <a:pt x="240" y="24"/>
                        </a:lnTo>
                        <a:lnTo>
                          <a:pt x="241" y="27"/>
                        </a:lnTo>
                        <a:lnTo>
                          <a:pt x="244" y="30"/>
                        </a:lnTo>
                        <a:lnTo>
                          <a:pt x="246" y="32"/>
                        </a:lnTo>
                        <a:lnTo>
                          <a:pt x="248" y="35"/>
                        </a:lnTo>
                        <a:lnTo>
                          <a:pt x="249" y="38"/>
                        </a:lnTo>
                        <a:lnTo>
                          <a:pt x="250" y="39"/>
                        </a:lnTo>
                        <a:lnTo>
                          <a:pt x="250" y="40"/>
                        </a:lnTo>
                        <a:lnTo>
                          <a:pt x="252" y="43"/>
                        </a:lnTo>
                        <a:lnTo>
                          <a:pt x="253" y="44"/>
                        </a:lnTo>
                        <a:lnTo>
                          <a:pt x="254" y="44"/>
                        </a:lnTo>
                        <a:lnTo>
                          <a:pt x="254" y="44"/>
                        </a:lnTo>
                        <a:lnTo>
                          <a:pt x="256" y="44"/>
                        </a:lnTo>
                        <a:lnTo>
                          <a:pt x="257" y="44"/>
                        </a:lnTo>
                        <a:lnTo>
                          <a:pt x="260" y="44"/>
                        </a:lnTo>
                        <a:lnTo>
                          <a:pt x="261" y="46"/>
                        </a:lnTo>
                        <a:lnTo>
                          <a:pt x="262" y="47"/>
                        </a:lnTo>
                        <a:lnTo>
                          <a:pt x="264" y="50"/>
                        </a:lnTo>
                        <a:lnTo>
                          <a:pt x="265" y="51"/>
                        </a:lnTo>
                        <a:lnTo>
                          <a:pt x="266" y="52"/>
                        </a:lnTo>
                        <a:lnTo>
                          <a:pt x="268" y="53"/>
                        </a:lnTo>
                        <a:lnTo>
                          <a:pt x="270" y="53"/>
                        </a:lnTo>
                        <a:lnTo>
                          <a:pt x="273" y="53"/>
                        </a:lnTo>
                        <a:lnTo>
                          <a:pt x="276" y="53"/>
                        </a:lnTo>
                        <a:lnTo>
                          <a:pt x="277" y="53"/>
                        </a:lnTo>
                        <a:lnTo>
                          <a:pt x="277" y="53"/>
                        </a:lnTo>
                        <a:lnTo>
                          <a:pt x="277" y="53"/>
                        </a:lnTo>
                        <a:lnTo>
                          <a:pt x="278" y="53"/>
                        </a:lnTo>
                        <a:lnTo>
                          <a:pt x="281" y="55"/>
                        </a:lnTo>
                        <a:lnTo>
                          <a:pt x="282" y="56"/>
                        </a:lnTo>
                        <a:lnTo>
                          <a:pt x="284" y="59"/>
                        </a:lnTo>
                        <a:lnTo>
                          <a:pt x="285" y="63"/>
                        </a:lnTo>
                        <a:lnTo>
                          <a:pt x="285" y="65"/>
                        </a:lnTo>
                        <a:lnTo>
                          <a:pt x="286" y="68"/>
                        </a:lnTo>
                        <a:lnTo>
                          <a:pt x="288" y="69"/>
                        </a:lnTo>
                        <a:lnTo>
                          <a:pt x="288" y="72"/>
                        </a:lnTo>
                        <a:lnTo>
                          <a:pt x="288" y="76"/>
                        </a:lnTo>
                        <a:lnTo>
                          <a:pt x="288" y="80"/>
                        </a:lnTo>
                        <a:lnTo>
                          <a:pt x="288" y="84"/>
                        </a:lnTo>
                        <a:lnTo>
                          <a:pt x="288" y="85"/>
                        </a:lnTo>
                        <a:lnTo>
                          <a:pt x="290" y="87"/>
                        </a:lnTo>
                        <a:lnTo>
                          <a:pt x="293" y="88"/>
                        </a:lnTo>
                        <a:lnTo>
                          <a:pt x="297" y="89"/>
                        </a:lnTo>
                        <a:lnTo>
                          <a:pt x="300" y="89"/>
                        </a:lnTo>
                        <a:lnTo>
                          <a:pt x="301" y="89"/>
                        </a:lnTo>
                        <a:lnTo>
                          <a:pt x="301" y="89"/>
                        </a:lnTo>
                        <a:lnTo>
                          <a:pt x="301" y="89"/>
                        </a:lnTo>
                        <a:lnTo>
                          <a:pt x="302" y="91"/>
                        </a:lnTo>
                        <a:lnTo>
                          <a:pt x="304" y="91"/>
                        </a:lnTo>
                        <a:lnTo>
                          <a:pt x="305" y="91"/>
                        </a:lnTo>
                        <a:lnTo>
                          <a:pt x="305" y="89"/>
                        </a:lnTo>
                        <a:lnTo>
                          <a:pt x="305" y="88"/>
                        </a:lnTo>
                        <a:lnTo>
                          <a:pt x="305" y="87"/>
                        </a:lnTo>
                        <a:lnTo>
                          <a:pt x="304" y="80"/>
                        </a:lnTo>
                        <a:lnTo>
                          <a:pt x="309" y="84"/>
                        </a:lnTo>
                        <a:lnTo>
                          <a:pt x="310" y="84"/>
                        </a:lnTo>
                        <a:lnTo>
                          <a:pt x="313" y="85"/>
                        </a:lnTo>
                        <a:lnTo>
                          <a:pt x="314" y="85"/>
                        </a:lnTo>
                        <a:lnTo>
                          <a:pt x="316" y="85"/>
                        </a:lnTo>
                        <a:lnTo>
                          <a:pt x="316" y="85"/>
                        </a:lnTo>
                        <a:lnTo>
                          <a:pt x="317" y="84"/>
                        </a:lnTo>
                        <a:lnTo>
                          <a:pt x="318" y="83"/>
                        </a:lnTo>
                        <a:lnTo>
                          <a:pt x="321" y="83"/>
                        </a:lnTo>
                        <a:lnTo>
                          <a:pt x="321" y="83"/>
                        </a:lnTo>
                        <a:lnTo>
                          <a:pt x="322" y="83"/>
                        </a:lnTo>
                        <a:lnTo>
                          <a:pt x="323" y="83"/>
                        </a:lnTo>
                        <a:lnTo>
                          <a:pt x="325" y="83"/>
                        </a:lnTo>
                        <a:lnTo>
                          <a:pt x="325" y="83"/>
                        </a:lnTo>
                        <a:lnTo>
                          <a:pt x="326" y="81"/>
                        </a:lnTo>
                        <a:lnTo>
                          <a:pt x="326" y="80"/>
                        </a:lnTo>
                        <a:lnTo>
                          <a:pt x="325" y="79"/>
                        </a:lnTo>
                        <a:lnTo>
                          <a:pt x="323" y="77"/>
                        </a:lnTo>
                        <a:lnTo>
                          <a:pt x="321" y="76"/>
                        </a:lnTo>
                        <a:lnTo>
                          <a:pt x="318" y="75"/>
                        </a:lnTo>
                        <a:lnTo>
                          <a:pt x="314" y="73"/>
                        </a:lnTo>
                        <a:lnTo>
                          <a:pt x="310" y="72"/>
                        </a:lnTo>
                        <a:lnTo>
                          <a:pt x="308" y="69"/>
                        </a:lnTo>
                        <a:lnTo>
                          <a:pt x="306" y="65"/>
                        </a:lnTo>
                        <a:lnTo>
                          <a:pt x="305" y="64"/>
                        </a:lnTo>
                        <a:lnTo>
                          <a:pt x="305" y="61"/>
                        </a:lnTo>
                        <a:lnTo>
                          <a:pt x="304" y="59"/>
                        </a:lnTo>
                        <a:lnTo>
                          <a:pt x="305" y="56"/>
                        </a:lnTo>
                        <a:lnTo>
                          <a:pt x="306" y="53"/>
                        </a:lnTo>
                        <a:lnTo>
                          <a:pt x="310" y="51"/>
                        </a:lnTo>
                        <a:lnTo>
                          <a:pt x="312" y="50"/>
                        </a:lnTo>
                        <a:lnTo>
                          <a:pt x="314" y="47"/>
                        </a:lnTo>
                        <a:lnTo>
                          <a:pt x="317" y="46"/>
                        </a:lnTo>
                        <a:lnTo>
                          <a:pt x="320" y="44"/>
                        </a:lnTo>
                        <a:lnTo>
                          <a:pt x="323" y="43"/>
                        </a:lnTo>
                        <a:lnTo>
                          <a:pt x="329" y="42"/>
                        </a:lnTo>
                        <a:lnTo>
                          <a:pt x="331" y="42"/>
                        </a:lnTo>
                        <a:lnTo>
                          <a:pt x="333" y="42"/>
                        </a:lnTo>
                        <a:lnTo>
                          <a:pt x="337" y="43"/>
                        </a:lnTo>
                        <a:lnTo>
                          <a:pt x="338" y="43"/>
                        </a:lnTo>
                        <a:lnTo>
                          <a:pt x="341" y="43"/>
                        </a:lnTo>
                        <a:lnTo>
                          <a:pt x="343" y="43"/>
                        </a:lnTo>
                        <a:lnTo>
                          <a:pt x="346" y="44"/>
                        </a:lnTo>
                        <a:lnTo>
                          <a:pt x="349" y="46"/>
                        </a:lnTo>
                        <a:lnTo>
                          <a:pt x="351" y="48"/>
                        </a:lnTo>
                        <a:lnTo>
                          <a:pt x="353" y="51"/>
                        </a:lnTo>
                        <a:lnTo>
                          <a:pt x="353" y="50"/>
                        </a:lnTo>
                        <a:lnTo>
                          <a:pt x="354" y="50"/>
                        </a:lnTo>
                        <a:lnTo>
                          <a:pt x="355" y="48"/>
                        </a:lnTo>
                        <a:lnTo>
                          <a:pt x="357" y="50"/>
                        </a:lnTo>
                        <a:lnTo>
                          <a:pt x="359" y="50"/>
                        </a:lnTo>
                        <a:lnTo>
                          <a:pt x="363" y="52"/>
                        </a:lnTo>
                        <a:lnTo>
                          <a:pt x="363" y="52"/>
                        </a:lnTo>
                        <a:lnTo>
                          <a:pt x="366" y="52"/>
                        </a:lnTo>
                        <a:lnTo>
                          <a:pt x="369" y="51"/>
                        </a:lnTo>
                        <a:lnTo>
                          <a:pt x="370" y="50"/>
                        </a:lnTo>
                        <a:lnTo>
                          <a:pt x="371" y="50"/>
                        </a:lnTo>
                        <a:lnTo>
                          <a:pt x="371" y="50"/>
                        </a:lnTo>
                        <a:lnTo>
                          <a:pt x="373" y="48"/>
                        </a:lnTo>
                        <a:lnTo>
                          <a:pt x="374" y="48"/>
                        </a:lnTo>
                        <a:lnTo>
                          <a:pt x="377" y="50"/>
                        </a:lnTo>
                        <a:lnTo>
                          <a:pt x="378" y="50"/>
                        </a:lnTo>
                        <a:lnTo>
                          <a:pt x="381" y="51"/>
                        </a:lnTo>
                        <a:lnTo>
                          <a:pt x="383" y="53"/>
                        </a:lnTo>
                        <a:lnTo>
                          <a:pt x="383" y="57"/>
                        </a:lnTo>
                        <a:lnTo>
                          <a:pt x="383" y="60"/>
                        </a:lnTo>
                        <a:lnTo>
                          <a:pt x="383" y="63"/>
                        </a:lnTo>
                        <a:lnTo>
                          <a:pt x="383" y="64"/>
                        </a:lnTo>
                        <a:lnTo>
                          <a:pt x="382" y="64"/>
                        </a:lnTo>
                        <a:lnTo>
                          <a:pt x="382" y="64"/>
                        </a:lnTo>
                        <a:lnTo>
                          <a:pt x="382" y="65"/>
                        </a:lnTo>
                        <a:lnTo>
                          <a:pt x="382" y="67"/>
                        </a:lnTo>
                        <a:lnTo>
                          <a:pt x="382" y="68"/>
                        </a:lnTo>
                        <a:lnTo>
                          <a:pt x="383" y="69"/>
                        </a:lnTo>
                        <a:lnTo>
                          <a:pt x="386" y="71"/>
                        </a:lnTo>
                        <a:lnTo>
                          <a:pt x="387" y="72"/>
                        </a:lnTo>
                        <a:lnTo>
                          <a:pt x="387" y="72"/>
                        </a:lnTo>
                        <a:lnTo>
                          <a:pt x="389" y="72"/>
                        </a:lnTo>
                        <a:lnTo>
                          <a:pt x="390" y="71"/>
                        </a:lnTo>
                        <a:lnTo>
                          <a:pt x="393" y="71"/>
                        </a:lnTo>
                        <a:lnTo>
                          <a:pt x="394" y="71"/>
                        </a:lnTo>
                        <a:lnTo>
                          <a:pt x="395" y="72"/>
                        </a:lnTo>
                        <a:lnTo>
                          <a:pt x="397" y="72"/>
                        </a:lnTo>
                        <a:lnTo>
                          <a:pt x="398" y="72"/>
                        </a:lnTo>
                        <a:lnTo>
                          <a:pt x="399" y="72"/>
                        </a:lnTo>
                        <a:lnTo>
                          <a:pt x="401" y="72"/>
                        </a:lnTo>
                        <a:lnTo>
                          <a:pt x="401" y="72"/>
                        </a:lnTo>
                        <a:lnTo>
                          <a:pt x="401" y="72"/>
                        </a:lnTo>
                        <a:lnTo>
                          <a:pt x="401" y="71"/>
                        </a:lnTo>
                        <a:lnTo>
                          <a:pt x="401" y="68"/>
                        </a:lnTo>
                        <a:lnTo>
                          <a:pt x="401" y="65"/>
                        </a:lnTo>
                        <a:lnTo>
                          <a:pt x="401" y="59"/>
                        </a:lnTo>
                        <a:lnTo>
                          <a:pt x="401" y="53"/>
                        </a:lnTo>
                        <a:lnTo>
                          <a:pt x="401" y="48"/>
                        </a:lnTo>
                        <a:lnTo>
                          <a:pt x="401" y="44"/>
                        </a:lnTo>
                        <a:lnTo>
                          <a:pt x="399" y="40"/>
                        </a:lnTo>
                        <a:lnTo>
                          <a:pt x="398" y="36"/>
                        </a:lnTo>
                        <a:lnTo>
                          <a:pt x="397" y="32"/>
                        </a:lnTo>
                        <a:lnTo>
                          <a:pt x="395" y="28"/>
                        </a:lnTo>
                        <a:lnTo>
                          <a:pt x="395" y="26"/>
                        </a:lnTo>
                        <a:lnTo>
                          <a:pt x="395" y="23"/>
                        </a:lnTo>
                        <a:lnTo>
                          <a:pt x="394" y="22"/>
                        </a:lnTo>
                        <a:lnTo>
                          <a:pt x="394" y="20"/>
                        </a:lnTo>
                        <a:lnTo>
                          <a:pt x="395" y="19"/>
                        </a:lnTo>
                        <a:lnTo>
                          <a:pt x="397" y="19"/>
                        </a:lnTo>
                        <a:lnTo>
                          <a:pt x="398" y="18"/>
                        </a:lnTo>
                        <a:lnTo>
                          <a:pt x="401" y="16"/>
                        </a:lnTo>
                        <a:lnTo>
                          <a:pt x="405" y="14"/>
                        </a:lnTo>
                        <a:lnTo>
                          <a:pt x="407" y="11"/>
                        </a:lnTo>
                        <a:lnTo>
                          <a:pt x="410" y="10"/>
                        </a:lnTo>
                        <a:lnTo>
                          <a:pt x="411" y="7"/>
                        </a:lnTo>
                        <a:lnTo>
                          <a:pt x="413" y="6"/>
                        </a:lnTo>
                        <a:lnTo>
                          <a:pt x="415" y="4"/>
                        </a:lnTo>
                        <a:lnTo>
                          <a:pt x="417" y="4"/>
                        </a:lnTo>
                        <a:lnTo>
                          <a:pt x="419" y="4"/>
                        </a:lnTo>
                        <a:lnTo>
                          <a:pt x="422" y="4"/>
                        </a:lnTo>
                        <a:lnTo>
                          <a:pt x="425" y="4"/>
                        </a:lnTo>
                        <a:lnTo>
                          <a:pt x="427" y="4"/>
                        </a:lnTo>
                        <a:lnTo>
                          <a:pt x="429" y="7"/>
                        </a:lnTo>
                        <a:lnTo>
                          <a:pt x="430" y="10"/>
                        </a:lnTo>
                        <a:lnTo>
                          <a:pt x="431" y="14"/>
                        </a:lnTo>
                        <a:lnTo>
                          <a:pt x="431" y="16"/>
                        </a:lnTo>
                        <a:lnTo>
                          <a:pt x="430" y="19"/>
                        </a:lnTo>
                        <a:lnTo>
                          <a:pt x="430" y="20"/>
                        </a:lnTo>
                        <a:lnTo>
                          <a:pt x="430" y="22"/>
                        </a:lnTo>
                        <a:lnTo>
                          <a:pt x="431" y="24"/>
                        </a:lnTo>
                        <a:lnTo>
                          <a:pt x="433" y="26"/>
                        </a:lnTo>
                        <a:lnTo>
                          <a:pt x="434" y="27"/>
                        </a:lnTo>
                        <a:lnTo>
                          <a:pt x="438" y="28"/>
                        </a:lnTo>
                        <a:lnTo>
                          <a:pt x="439" y="30"/>
                        </a:lnTo>
                        <a:lnTo>
                          <a:pt x="441" y="31"/>
                        </a:lnTo>
                        <a:lnTo>
                          <a:pt x="442" y="34"/>
                        </a:lnTo>
                        <a:lnTo>
                          <a:pt x="442" y="36"/>
                        </a:lnTo>
                        <a:lnTo>
                          <a:pt x="443" y="38"/>
                        </a:lnTo>
                        <a:lnTo>
                          <a:pt x="444" y="40"/>
                        </a:lnTo>
                        <a:lnTo>
                          <a:pt x="446" y="42"/>
                        </a:lnTo>
                        <a:lnTo>
                          <a:pt x="447" y="43"/>
                        </a:lnTo>
                        <a:lnTo>
                          <a:pt x="447" y="42"/>
                        </a:lnTo>
                        <a:lnTo>
                          <a:pt x="450" y="40"/>
                        </a:lnTo>
                        <a:lnTo>
                          <a:pt x="451" y="38"/>
                        </a:lnTo>
                        <a:lnTo>
                          <a:pt x="452" y="36"/>
                        </a:lnTo>
                        <a:lnTo>
                          <a:pt x="455" y="34"/>
                        </a:lnTo>
                        <a:lnTo>
                          <a:pt x="458" y="34"/>
                        </a:lnTo>
                        <a:lnTo>
                          <a:pt x="459" y="34"/>
                        </a:lnTo>
                        <a:lnTo>
                          <a:pt x="462" y="35"/>
                        </a:lnTo>
                        <a:lnTo>
                          <a:pt x="463" y="36"/>
                        </a:lnTo>
                        <a:lnTo>
                          <a:pt x="464" y="38"/>
                        </a:lnTo>
                        <a:lnTo>
                          <a:pt x="466" y="39"/>
                        </a:lnTo>
                        <a:lnTo>
                          <a:pt x="467" y="38"/>
                        </a:lnTo>
                        <a:lnTo>
                          <a:pt x="475" y="35"/>
                        </a:lnTo>
                        <a:lnTo>
                          <a:pt x="483" y="32"/>
                        </a:lnTo>
                        <a:lnTo>
                          <a:pt x="490" y="31"/>
                        </a:lnTo>
                        <a:lnTo>
                          <a:pt x="491" y="31"/>
                        </a:lnTo>
                        <a:lnTo>
                          <a:pt x="494" y="32"/>
                        </a:lnTo>
                        <a:lnTo>
                          <a:pt x="495" y="34"/>
                        </a:lnTo>
                        <a:lnTo>
                          <a:pt x="495" y="34"/>
                        </a:lnTo>
                        <a:lnTo>
                          <a:pt x="496" y="34"/>
                        </a:lnTo>
                        <a:lnTo>
                          <a:pt x="502" y="34"/>
                        </a:lnTo>
                        <a:lnTo>
                          <a:pt x="504" y="34"/>
                        </a:lnTo>
                        <a:lnTo>
                          <a:pt x="506" y="32"/>
                        </a:lnTo>
                        <a:lnTo>
                          <a:pt x="508" y="31"/>
                        </a:lnTo>
                        <a:lnTo>
                          <a:pt x="512" y="30"/>
                        </a:lnTo>
                        <a:lnTo>
                          <a:pt x="516" y="30"/>
                        </a:lnTo>
                        <a:lnTo>
                          <a:pt x="516" y="30"/>
                        </a:lnTo>
                        <a:lnTo>
                          <a:pt x="516" y="30"/>
                        </a:lnTo>
                        <a:lnTo>
                          <a:pt x="516" y="30"/>
                        </a:lnTo>
                        <a:lnTo>
                          <a:pt x="519" y="30"/>
                        </a:lnTo>
                        <a:lnTo>
                          <a:pt x="522" y="31"/>
                        </a:lnTo>
                        <a:lnTo>
                          <a:pt x="523" y="32"/>
                        </a:lnTo>
                        <a:lnTo>
                          <a:pt x="524" y="35"/>
                        </a:lnTo>
                        <a:lnTo>
                          <a:pt x="526" y="39"/>
                        </a:lnTo>
                        <a:lnTo>
                          <a:pt x="526" y="42"/>
                        </a:lnTo>
                        <a:lnTo>
                          <a:pt x="526" y="44"/>
                        </a:lnTo>
                        <a:lnTo>
                          <a:pt x="527" y="46"/>
                        </a:lnTo>
                        <a:lnTo>
                          <a:pt x="528" y="47"/>
                        </a:lnTo>
                        <a:lnTo>
                          <a:pt x="532" y="48"/>
                        </a:lnTo>
                        <a:lnTo>
                          <a:pt x="536" y="50"/>
                        </a:lnTo>
                        <a:lnTo>
                          <a:pt x="540" y="51"/>
                        </a:lnTo>
                        <a:lnTo>
                          <a:pt x="540" y="51"/>
                        </a:lnTo>
                        <a:lnTo>
                          <a:pt x="542" y="51"/>
                        </a:lnTo>
                        <a:lnTo>
                          <a:pt x="543" y="51"/>
                        </a:lnTo>
                        <a:lnTo>
                          <a:pt x="546" y="52"/>
                        </a:lnTo>
                        <a:lnTo>
                          <a:pt x="548" y="53"/>
                        </a:lnTo>
                        <a:lnTo>
                          <a:pt x="554" y="56"/>
                        </a:lnTo>
                        <a:lnTo>
                          <a:pt x="554" y="56"/>
                        </a:lnTo>
                        <a:lnTo>
                          <a:pt x="555" y="57"/>
                        </a:lnTo>
                        <a:lnTo>
                          <a:pt x="555" y="59"/>
                        </a:lnTo>
                        <a:lnTo>
                          <a:pt x="556" y="61"/>
                        </a:lnTo>
                        <a:lnTo>
                          <a:pt x="558" y="65"/>
                        </a:lnTo>
                        <a:lnTo>
                          <a:pt x="556" y="68"/>
                        </a:lnTo>
                        <a:lnTo>
                          <a:pt x="555" y="71"/>
                        </a:lnTo>
                        <a:lnTo>
                          <a:pt x="554" y="72"/>
                        </a:lnTo>
                        <a:lnTo>
                          <a:pt x="551" y="73"/>
                        </a:lnTo>
                        <a:lnTo>
                          <a:pt x="551" y="76"/>
                        </a:lnTo>
                        <a:lnTo>
                          <a:pt x="552" y="77"/>
                        </a:lnTo>
                        <a:lnTo>
                          <a:pt x="554" y="79"/>
                        </a:lnTo>
                        <a:lnTo>
                          <a:pt x="558" y="80"/>
                        </a:lnTo>
                        <a:lnTo>
                          <a:pt x="559" y="81"/>
                        </a:lnTo>
                        <a:lnTo>
                          <a:pt x="562" y="83"/>
                        </a:lnTo>
                        <a:lnTo>
                          <a:pt x="563" y="84"/>
                        </a:lnTo>
                        <a:lnTo>
                          <a:pt x="565" y="84"/>
                        </a:lnTo>
                        <a:lnTo>
                          <a:pt x="568" y="85"/>
                        </a:lnTo>
                        <a:lnTo>
                          <a:pt x="571" y="87"/>
                        </a:lnTo>
                        <a:lnTo>
                          <a:pt x="572" y="89"/>
                        </a:lnTo>
                        <a:lnTo>
                          <a:pt x="572" y="93"/>
                        </a:lnTo>
                        <a:lnTo>
                          <a:pt x="572" y="97"/>
                        </a:lnTo>
                        <a:lnTo>
                          <a:pt x="569" y="100"/>
                        </a:lnTo>
                        <a:lnTo>
                          <a:pt x="568" y="103"/>
                        </a:lnTo>
                        <a:lnTo>
                          <a:pt x="568" y="104"/>
                        </a:lnTo>
                        <a:lnTo>
                          <a:pt x="568" y="107"/>
                        </a:lnTo>
                        <a:lnTo>
                          <a:pt x="568" y="109"/>
                        </a:lnTo>
                        <a:lnTo>
                          <a:pt x="569" y="111"/>
                        </a:lnTo>
                        <a:lnTo>
                          <a:pt x="572" y="112"/>
                        </a:lnTo>
                        <a:lnTo>
                          <a:pt x="575" y="113"/>
                        </a:lnTo>
                        <a:lnTo>
                          <a:pt x="577" y="116"/>
                        </a:lnTo>
                        <a:lnTo>
                          <a:pt x="579" y="117"/>
                        </a:lnTo>
                        <a:lnTo>
                          <a:pt x="581" y="121"/>
                        </a:lnTo>
                        <a:lnTo>
                          <a:pt x="583" y="124"/>
                        </a:lnTo>
                        <a:lnTo>
                          <a:pt x="585" y="125"/>
                        </a:lnTo>
                        <a:lnTo>
                          <a:pt x="589" y="128"/>
                        </a:lnTo>
                        <a:lnTo>
                          <a:pt x="593" y="129"/>
                        </a:lnTo>
                        <a:lnTo>
                          <a:pt x="597" y="132"/>
                        </a:lnTo>
                        <a:lnTo>
                          <a:pt x="600" y="135"/>
                        </a:lnTo>
                        <a:lnTo>
                          <a:pt x="601" y="136"/>
                        </a:lnTo>
                        <a:lnTo>
                          <a:pt x="604" y="137"/>
                        </a:lnTo>
                        <a:lnTo>
                          <a:pt x="605" y="139"/>
                        </a:lnTo>
                        <a:lnTo>
                          <a:pt x="608" y="140"/>
                        </a:lnTo>
                        <a:lnTo>
                          <a:pt x="611" y="140"/>
                        </a:lnTo>
                        <a:lnTo>
                          <a:pt x="615" y="141"/>
                        </a:lnTo>
                        <a:lnTo>
                          <a:pt x="619" y="143"/>
                        </a:lnTo>
                        <a:lnTo>
                          <a:pt x="621" y="145"/>
                        </a:lnTo>
                        <a:lnTo>
                          <a:pt x="623" y="148"/>
                        </a:lnTo>
                        <a:lnTo>
                          <a:pt x="623" y="151"/>
                        </a:lnTo>
                        <a:lnTo>
                          <a:pt x="621" y="153"/>
                        </a:lnTo>
                        <a:lnTo>
                          <a:pt x="620" y="155"/>
                        </a:lnTo>
                        <a:lnTo>
                          <a:pt x="620" y="156"/>
                        </a:lnTo>
                        <a:lnTo>
                          <a:pt x="620" y="156"/>
                        </a:lnTo>
                        <a:lnTo>
                          <a:pt x="621" y="156"/>
                        </a:lnTo>
                        <a:lnTo>
                          <a:pt x="623" y="157"/>
                        </a:lnTo>
                        <a:lnTo>
                          <a:pt x="627" y="159"/>
                        </a:lnTo>
                        <a:lnTo>
                          <a:pt x="629" y="161"/>
                        </a:lnTo>
                        <a:lnTo>
                          <a:pt x="632" y="163"/>
                        </a:lnTo>
                        <a:lnTo>
                          <a:pt x="633" y="165"/>
                        </a:lnTo>
                        <a:lnTo>
                          <a:pt x="633" y="169"/>
                        </a:lnTo>
                        <a:lnTo>
                          <a:pt x="631" y="173"/>
                        </a:lnTo>
                        <a:lnTo>
                          <a:pt x="628" y="176"/>
                        </a:lnTo>
                        <a:lnTo>
                          <a:pt x="625" y="180"/>
                        </a:lnTo>
                        <a:lnTo>
                          <a:pt x="624" y="183"/>
                        </a:lnTo>
                        <a:lnTo>
                          <a:pt x="623" y="187"/>
                        </a:lnTo>
                        <a:lnTo>
                          <a:pt x="621" y="191"/>
                        </a:lnTo>
                        <a:lnTo>
                          <a:pt x="620" y="192"/>
                        </a:lnTo>
                        <a:lnTo>
                          <a:pt x="620" y="193"/>
                        </a:lnTo>
                        <a:lnTo>
                          <a:pt x="620" y="195"/>
                        </a:lnTo>
                        <a:lnTo>
                          <a:pt x="621" y="196"/>
                        </a:lnTo>
                        <a:lnTo>
                          <a:pt x="631" y="196"/>
                        </a:lnTo>
                        <a:lnTo>
                          <a:pt x="623" y="200"/>
                        </a:lnTo>
                        <a:lnTo>
                          <a:pt x="621" y="200"/>
                        </a:lnTo>
                        <a:lnTo>
                          <a:pt x="620" y="201"/>
                        </a:lnTo>
                        <a:lnTo>
                          <a:pt x="617" y="204"/>
                        </a:lnTo>
                        <a:lnTo>
                          <a:pt x="615" y="205"/>
                        </a:lnTo>
                        <a:lnTo>
                          <a:pt x="612" y="208"/>
                        </a:lnTo>
                        <a:lnTo>
                          <a:pt x="612" y="210"/>
                        </a:lnTo>
                        <a:lnTo>
                          <a:pt x="611" y="212"/>
                        </a:lnTo>
                        <a:lnTo>
                          <a:pt x="612" y="213"/>
                        </a:lnTo>
                        <a:lnTo>
                          <a:pt x="613" y="216"/>
                        </a:lnTo>
                        <a:lnTo>
                          <a:pt x="616" y="218"/>
                        </a:lnTo>
                        <a:lnTo>
                          <a:pt x="619" y="220"/>
                        </a:lnTo>
                        <a:lnTo>
                          <a:pt x="623" y="221"/>
                        </a:lnTo>
                        <a:lnTo>
                          <a:pt x="627" y="222"/>
                        </a:lnTo>
                        <a:lnTo>
                          <a:pt x="629" y="224"/>
                        </a:lnTo>
                        <a:lnTo>
                          <a:pt x="631" y="225"/>
                        </a:lnTo>
                        <a:lnTo>
                          <a:pt x="632" y="228"/>
                        </a:lnTo>
                        <a:lnTo>
                          <a:pt x="632" y="230"/>
                        </a:lnTo>
                        <a:lnTo>
                          <a:pt x="632" y="233"/>
                        </a:lnTo>
                        <a:lnTo>
                          <a:pt x="631" y="236"/>
                        </a:lnTo>
                        <a:lnTo>
                          <a:pt x="631" y="237"/>
                        </a:lnTo>
                        <a:lnTo>
                          <a:pt x="631" y="238"/>
                        </a:lnTo>
                        <a:lnTo>
                          <a:pt x="632" y="238"/>
                        </a:lnTo>
                        <a:lnTo>
                          <a:pt x="633" y="240"/>
                        </a:lnTo>
                        <a:lnTo>
                          <a:pt x="636" y="241"/>
                        </a:lnTo>
                        <a:lnTo>
                          <a:pt x="639" y="244"/>
                        </a:lnTo>
                        <a:lnTo>
                          <a:pt x="640" y="249"/>
                        </a:lnTo>
                        <a:lnTo>
                          <a:pt x="644" y="257"/>
                        </a:lnTo>
                        <a:lnTo>
                          <a:pt x="647" y="265"/>
                        </a:lnTo>
                        <a:lnTo>
                          <a:pt x="648" y="266"/>
                        </a:lnTo>
                        <a:lnTo>
                          <a:pt x="651" y="266"/>
                        </a:lnTo>
                        <a:lnTo>
                          <a:pt x="652" y="269"/>
                        </a:lnTo>
                        <a:lnTo>
                          <a:pt x="655" y="272"/>
                        </a:lnTo>
                        <a:lnTo>
                          <a:pt x="655" y="274"/>
                        </a:lnTo>
                        <a:lnTo>
                          <a:pt x="656" y="277"/>
                        </a:lnTo>
                        <a:lnTo>
                          <a:pt x="656" y="281"/>
                        </a:lnTo>
                        <a:lnTo>
                          <a:pt x="656" y="284"/>
                        </a:lnTo>
                        <a:lnTo>
                          <a:pt x="656" y="288"/>
                        </a:lnTo>
                        <a:lnTo>
                          <a:pt x="656" y="290"/>
                        </a:lnTo>
                        <a:lnTo>
                          <a:pt x="657" y="293"/>
                        </a:lnTo>
                        <a:lnTo>
                          <a:pt x="657" y="293"/>
                        </a:lnTo>
                        <a:lnTo>
                          <a:pt x="659" y="293"/>
                        </a:lnTo>
                        <a:lnTo>
                          <a:pt x="667" y="296"/>
                        </a:lnTo>
                        <a:lnTo>
                          <a:pt x="675" y="304"/>
                        </a:lnTo>
                        <a:lnTo>
                          <a:pt x="680" y="312"/>
                        </a:lnTo>
                        <a:lnTo>
                          <a:pt x="681" y="314"/>
                        </a:lnTo>
                        <a:lnTo>
                          <a:pt x="683" y="316"/>
                        </a:lnTo>
                        <a:lnTo>
                          <a:pt x="685" y="316"/>
                        </a:lnTo>
                        <a:lnTo>
                          <a:pt x="688" y="316"/>
                        </a:lnTo>
                        <a:lnTo>
                          <a:pt x="692" y="314"/>
                        </a:lnTo>
                        <a:lnTo>
                          <a:pt x="696" y="313"/>
                        </a:lnTo>
                        <a:lnTo>
                          <a:pt x="697" y="313"/>
                        </a:lnTo>
                        <a:lnTo>
                          <a:pt x="701" y="313"/>
                        </a:lnTo>
                        <a:lnTo>
                          <a:pt x="710" y="314"/>
                        </a:lnTo>
                        <a:lnTo>
                          <a:pt x="718" y="320"/>
                        </a:lnTo>
                        <a:lnTo>
                          <a:pt x="724" y="325"/>
                        </a:lnTo>
                        <a:lnTo>
                          <a:pt x="725" y="326"/>
                        </a:lnTo>
                        <a:lnTo>
                          <a:pt x="730" y="332"/>
                        </a:lnTo>
                        <a:lnTo>
                          <a:pt x="736" y="340"/>
                        </a:lnTo>
                        <a:lnTo>
                          <a:pt x="737" y="342"/>
                        </a:lnTo>
                        <a:lnTo>
                          <a:pt x="738" y="344"/>
                        </a:lnTo>
                        <a:lnTo>
                          <a:pt x="740" y="346"/>
                        </a:lnTo>
                        <a:lnTo>
                          <a:pt x="741" y="349"/>
                        </a:lnTo>
                        <a:lnTo>
                          <a:pt x="742" y="350"/>
                        </a:lnTo>
                        <a:lnTo>
                          <a:pt x="746" y="353"/>
                        </a:lnTo>
                        <a:lnTo>
                          <a:pt x="750" y="356"/>
                        </a:lnTo>
                        <a:lnTo>
                          <a:pt x="754" y="360"/>
                        </a:lnTo>
                        <a:lnTo>
                          <a:pt x="756" y="365"/>
                        </a:lnTo>
                        <a:lnTo>
                          <a:pt x="757" y="367"/>
                        </a:lnTo>
                        <a:lnTo>
                          <a:pt x="760" y="370"/>
                        </a:lnTo>
                        <a:lnTo>
                          <a:pt x="761" y="371"/>
                        </a:lnTo>
                        <a:lnTo>
                          <a:pt x="764" y="371"/>
                        </a:lnTo>
                        <a:lnTo>
                          <a:pt x="768" y="371"/>
                        </a:lnTo>
                        <a:lnTo>
                          <a:pt x="772" y="371"/>
                        </a:lnTo>
                        <a:lnTo>
                          <a:pt x="776" y="373"/>
                        </a:lnTo>
                        <a:lnTo>
                          <a:pt x="780" y="373"/>
                        </a:lnTo>
                        <a:lnTo>
                          <a:pt x="782" y="374"/>
                        </a:lnTo>
                        <a:lnTo>
                          <a:pt x="785" y="377"/>
                        </a:lnTo>
                        <a:lnTo>
                          <a:pt x="789" y="379"/>
                        </a:lnTo>
                        <a:lnTo>
                          <a:pt x="793" y="383"/>
                        </a:lnTo>
                        <a:lnTo>
                          <a:pt x="796" y="387"/>
                        </a:lnTo>
                        <a:lnTo>
                          <a:pt x="798" y="391"/>
                        </a:lnTo>
                        <a:lnTo>
                          <a:pt x="800" y="394"/>
                        </a:lnTo>
                        <a:lnTo>
                          <a:pt x="801" y="397"/>
                        </a:lnTo>
                        <a:lnTo>
                          <a:pt x="800" y="401"/>
                        </a:lnTo>
                        <a:lnTo>
                          <a:pt x="800" y="405"/>
                        </a:lnTo>
                        <a:lnTo>
                          <a:pt x="798" y="406"/>
                        </a:lnTo>
                        <a:lnTo>
                          <a:pt x="798" y="407"/>
                        </a:lnTo>
                        <a:lnTo>
                          <a:pt x="801" y="409"/>
                        </a:lnTo>
                        <a:lnTo>
                          <a:pt x="805" y="410"/>
                        </a:lnTo>
                        <a:lnTo>
                          <a:pt x="809" y="413"/>
                        </a:lnTo>
                        <a:lnTo>
                          <a:pt x="814" y="417"/>
                        </a:lnTo>
                        <a:lnTo>
                          <a:pt x="814" y="417"/>
                        </a:lnTo>
                        <a:lnTo>
                          <a:pt x="815" y="415"/>
                        </a:lnTo>
                        <a:lnTo>
                          <a:pt x="815" y="414"/>
                        </a:lnTo>
                        <a:lnTo>
                          <a:pt x="817" y="411"/>
                        </a:lnTo>
                        <a:lnTo>
                          <a:pt x="819" y="410"/>
                        </a:lnTo>
                        <a:lnTo>
                          <a:pt x="821" y="410"/>
                        </a:lnTo>
                        <a:lnTo>
                          <a:pt x="823" y="410"/>
                        </a:lnTo>
                        <a:lnTo>
                          <a:pt x="827" y="411"/>
                        </a:lnTo>
                        <a:lnTo>
                          <a:pt x="831" y="413"/>
                        </a:lnTo>
                        <a:lnTo>
                          <a:pt x="835" y="415"/>
                        </a:lnTo>
                        <a:lnTo>
                          <a:pt x="838" y="418"/>
                        </a:lnTo>
                        <a:lnTo>
                          <a:pt x="841" y="422"/>
                        </a:lnTo>
                        <a:lnTo>
                          <a:pt x="843" y="426"/>
                        </a:lnTo>
                        <a:lnTo>
                          <a:pt x="845" y="429"/>
                        </a:lnTo>
                        <a:lnTo>
                          <a:pt x="847" y="431"/>
                        </a:lnTo>
                        <a:lnTo>
                          <a:pt x="850" y="431"/>
                        </a:lnTo>
                        <a:lnTo>
                          <a:pt x="851" y="431"/>
                        </a:lnTo>
                        <a:lnTo>
                          <a:pt x="855" y="431"/>
                        </a:lnTo>
                        <a:lnTo>
                          <a:pt x="859" y="430"/>
                        </a:lnTo>
                        <a:lnTo>
                          <a:pt x="862" y="431"/>
                        </a:lnTo>
                        <a:lnTo>
                          <a:pt x="863" y="433"/>
                        </a:lnTo>
                        <a:lnTo>
                          <a:pt x="863" y="435"/>
                        </a:lnTo>
                        <a:lnTo>
                          <a:pt x="866" y="438"/>
                        </a:lnTo>
                        <a:lnTo>
                          <a:pt x="867" y="441"/>
                        </a:lnTo>
                        <a:lnTo>
                          <a:pt x="869" y="443"/>
                        </a:lnTo>
                        <a:lnTo>
                          <a:pt x="871" y="446"/>
                        </a:lnTo>
                        <a:lnTo>
                          <a:pt x="874" y="451"/>
                        </a:lnTo>
                        <a:lnTo>
                          <a:pt x="877" y="455"/>
                        </a:lnTo>
                        <a:lnTo>
                          <a:pt x="878" y="459"/>
                        </a:lnTo>
                        <a:lnTo>
                          <a:pt x="879" y="462"/>
                        </a:lnTo>
                        <a:lnTo>
                          <a:pt x="879" y="466"/>
                        </a:lnTo>
                        <a:lnTo>
                          <a:pt x="879" y="469"/>
                        </a:lnTo>
                        <a:lnTo>
                          <a:pt x="879" y="471"/>
                        </a:lnTo>
                        <a:lnTo>
                          <a:pt x="878" y="474"/>
                        </a:lnTo>
                        <a:lnTo>
                          <a:pt x="878" y="478"/>
                        </a:lnTo>
                        <a:lnTo>
                          <a:pt x="878" y="481"/>
                        </a:lnTo>
                        <a:lnTo>
                          <a:pt x="878" y="482"/>
                        </a:lnTo>
                        <a:lnTo>
                          <a:pt x="878" y="483"/>
                        </a:lnTo>
                        <a:lnTo>
                          <a:pt x="879" y="485"/>
                        </a:lnTo>
                        <a:lnTo>
                          <a:pt x="881" y="486"/>
                        </a:lnTo>
                        <a:lnTo>
                          <a:pt x="882" y="487"/>
                        </a:lnTo>
                        <a:lnTo>
                          <a:pt x="883" y="491"/>
                        </a:lnTo>
                        <a:lnTo>
                          <a:pt x="883" y="495"/>
                        </a:lnTo>
                        <a:lnTo>
                          <a:pt x="882" y="498"/>
                        </a:lnTo>
                        <a:lnTo>
                          <a:pt x="881" y="503"/>
                        </a:lnTo>
                        <a:lnTo>
                          <a:pt x="879" y="510"/>
                        </a:lnTo>
                        <a:lnTo>
                          <a:pt x="878" y="514"/>
                        </a:lnTo>
                        <a:lnTo>
                          <a:pt x="877" y="516"/>
                        </a:lnTo>
                        <a:lnTo>
                          <a:pt x="875" y="519"/>
                        </a:lnTo>
                        <a:lnTo>
                          <a:pt x="874" y="520"/>
                        </a:lnTo>
                        <a:lnTo>
                          <a:pt x="871" y="522"/>
                        </a:lnTo>
                        <a:lnTo>
                          <a:pt x="870" y="523"/>
                        </a:lnTo>
                        <a:lnTo>
                          <a:pt x="869" y="526"/>
                        </a:lnTo>
                        <a:lnTo>
                          <a:pt x="867" y="528"/>
                        </a:lnTo>
                        <a:lnTo>
                          <a:pt x="866" y="531"/>
                        </a:lnTo>
                        <a:lnTo>
                          <a:pt x="866" y="534"/>
                        </a:lnTo>
                        <a:lnTo>
                          <a:pt x="863" y="536"/>
                        </a:lnTo>
                        <a:lnTo>
                          <a:pt x="862" y="536"/>
                        </a:lnTo>
                        <a:lnTo>
                          <a:pt x="861" y="536"/>
                        </a:lnTo>
                        <a:lnTo>
                          <a:pt x="857" y="536"/>
                        </a:lnTo>
                        <a:lnTo>
                          <a:pt x="854" y="534"/>
                        </a:lnTo>
                        <a:lnTo>
                          <a:pt x="851" y="531"/>
                        </a:lnTo>
                        <a:lnTo>
                          <a:pt x="850" y="528"/>
                        </a:lnTo>
                        <a:lnTo>
                          <a:pt x="849" y="527"/>
                        </a:lnTo>
                        <a:lnTo>
                          <a:pt x="845" y="526"/>
                        </a:lnTo>
                        <a:lnTo>
                          <a:pt x="841" y="524"/>
                        </a:lnTo>
                        <a:lnTo>
                          <a:pt x="835" y="524"/>
                        </a:lnTo>
                        <a:lnTo>
                          <a:pt x="831" y="522"/>
                        </a:lnTo>
                        <a:lnTo>
                          <a:pt x="827" y="520"/>
                        </a:lnTo>
                        <a:lnTo>
                          <a:pt x="826" y="519"/>
                        </a:lnTo>
                        <a:lnTo>
                          <a:pt x="825" y="518"/>
                        </a:lnTo>
                        <a:lnTo>
                          <a:pt x="825" y="518"/>
                        </a:lnTo>
                        <a:lnTo>
                          <a:pt x="823" y="519"/>
                        </a:lnTo>
                        <a:lnTo>
                          <a:pt x="822" y="520"/>
                        </a:lnTo>
                        <a:lnTo>
                          <a:pt x="822" y="522"/>
                        </a:lnTo>
                        <a:lnTo>
                          <a:pt x="819" y="523"/>
                        </a:lnTo>
                        <a:lnTo>
                          <a:pt x="817" y="526"/>
                        </a:lnTo>
                        <a:lnTo>
                          <a:pt x="814" y="527"/>
                        </a:lnTo>
                        <a:lnTo>
                          <a:pt x="813" y="528"/>
                        </a:lnTo>
                        <a:lnTo>
                          <a:pt x="813" y="530"/>
                        </a:lnTo>
                        <a:lnTo>
                          <a:pt x="813" y="532"/>
                        </a:lnTo>
                        <a:lnTo>
                          <a:pt x="814" y="536"/>
                        </a:lnTo>
                        <a:lnTo>
                          <a:pt x="815" y="540"/>
                        </a:lnTo>
                        <a:lnTo>
                          <a:pt x="817" y="543"/>
                        </a:lnTo>
                        <a:lnTo>
                          <a:pt x="817" y="544"/>
                        </a:lnTo>
                        <a:lnTo>
                          <a:pt x="817" y="544"/>
                        </a:lnTo>
                        <a:lnTo>
                          <a:pt x="817" y="546"/>
                        </a:lnTo>
                        <a:lnTo>
                          <a:pt x="815" y="547"/>
                        </a:lnTo>
                        <a:lnTo>
                          <a:pt x="815" y="550"/>
                        </a:lnTo>
                        <a:lnTo>
                          <a:pt x="814" y="554"/>
                        </a:lnTo>
                        <a:lnTo>
                          <a:pt x="813" y="556"/>
                        </a:lnTo>
                        <a:lnTo>
                          <a:pt x="811" y="562"/>
                        </a:lnTo>
                        <a:lnTo>
                          <a:pt x="811" y="566"/>
                        </a:lnTo>
                        <a:lnTo>
                          <a:pt x="811" y="568"/>
                        </a:lnTo>
                        <a:lnTo>
                          <a:pt x="811" y="572"/>
                        </a:lnTo>
                        <a:lnTo>
                          <a:pt x="811" y="576"/>
                        </a:lnTo>
                        <a:lnTo>
                          <a:pt x="808" y="583"/>
                        </a:lnTo>
                        <a:lnTo>
                          <a:pt x="800" y="590"/>
                        </a:lnTo>
                        <a:lnTo>
                          <a:pt x="790" y="596"/>
                        </a:lnTo>
                        <a:lnTo>
                          <a:pt x="781" y="602"/>
                        </a:lnTo>
                        <a:lnTo>
                          <a:pt x="774" y="603"/>
                        </a:lnTo>
                        <a:lnTo>
                          <a:pt x="766" y="606"/>
                        </a:lnTo>
                        <a:lnTo>
                          <a:pt x="761" y="607"/>
                        </a:lnTo>
                        <a:lnTo>
                          <a:pt x="754" y="608"/>
                        </a:lnTo>
                        <a:lnTo>
                          <a:pt x="749" y="610"/>
                        </a:lnTo>
                        <a:lnTo>
                          <a:pt x="745" y="612"/>
                        </a:lnTo>
                        <a:lnTo>
                          <a:pt x="741" y="615"/>
                        </a:lnTo>
                        <a:lnTo>
                          <a:pt x="738" y="618"/>
                        </a:lnTo>
                        <a:lnTo>
                          <a:pt x="734" y="622"/>
                        </a:lnTo>
                        <a:lnTo>
                          <a:pt x="732" y="624"/>
                        </a:lnTo>
                        <a:lnTo>
                          <a:pt x="730" y="626"/>
                        </a:lnTo>
                        <a:lnTo>
                          <a:pt x="729" y="628"/>
                        </a:lnTo>
                        <a:lnTo>
                          <a:pt x="726" y="628"/>
                        </a:lnTo>
                        <a:lnTo>
                          <a:pt x="725" y="628"/>
                        </a:lnTo>
                        <a:lnTo>
                          <a:pt x="722" y="628"/>
                        </a:lnTo>
                        <a:lnTo>
                          <a:pt x="720" y="628"/>
                        </a:lnTo>
                        <a:lnTo>
                          <a:pt x="718" y="628"/>
                        </a:lnTo>
                        <a:lnTo>
                          <a:pt x="716" y="628"/>
                        </a:lnTo>
                        <a:lnTo>
                          <a:pt x="714" y="630"/>
                        </a:lnTo>
                        <a:lnTo>
                          <a:pt x="714" y="631"/>
                        </a:lnTo>
                        <a:lnTo>
                          <a:pt x="713" y="632"/>
                        </a:lnTo>
                        <a:lnTo>
                          <a:pt x="713" y="635"/>
                        </a:lnTo>
                        <a:lnTo>
                          <a:pt x="712" y="639"/>
                        </a:lnTo>
                        <a:lnTo>
                          <a:pt x="710" y="642"/>
                        </a:lnTo>
                        <a:lnTo>
                          <a:pt x="706" y="646"/>
                        </a:lnTo>
                        <a:lnTo>
                          <a:pt x="704" y="648"/>
                        </a:lnTo>
                        <a:lnTo>
                          <a:pt x="701" y="650"/>
                        </a:lnTo>
                        <a:lnTo>
                          <a:pt x="698" y="651"/>
                        </a:lnTo>
                        <a:lnTo>
                          <a:pt x="697" y="652"/>
                        </a:lnTo>
                        <a:lnTo>
                          <a:pt x="694" y="655"/>
                        </a:lnTo>
                        <a:lnTo>
                          <a:pt x="693" y="659"/>
                        </a:lnTo>
                        <a:lnTo>
                          <a:pt x="693" y="662"/>
                        </a:lnTo>
                        <a:lnTo>
                          <a:pt x="696" y="666"/>
                        </a:lnTo>
                        <a:lnTo>
                          <a:pt x="700" y="668"/>
                        </a:lnTo>
                        <a:lnTo>
                          <a:pt x="705" y="671"/>
                        </a:lnTo>
                        <a:lnTo>
                          <a:pt x="708" y="671"/>
                        </a:lnTo>
                        <a:lnTo>
                          <a:pt x="710" y="672"/>
                        </a:lnTo>
                        <a:lnTo>
                          <a:pt x="712" y="675"/>
                        </a:lnTo>
                        <a:lnTo>
                          <a:pt x="714" y="677"/>
                        </a:lnTo>
                        <a:lnTo>
                          <a:pt x="714" y="680"/>
                        </a:lnTo>
                        <a:lnTo>
                          <a:pt x="716" y="684"/>
                        </a:lnTo>
                        <a:lnTo>
                          <a:pt x="718" y="688"/>
                        </a:lnTo>
                        <a:lnTo>
                          <a:pt x="721" y="691"/>
                        </a:lnTo>
                        <a:lnTo>
                          <a:pt x="725" y="692"/>
                        </a:lnTo>
                        <a:lnTo>
                          <a:pt x="728" y="693"/>
                        </a:lnTo>
                        <a:lnTo>
                          <a:pt x="730" y="696"/>
                        </a:lnTo>
                        <a:lnTo>
                          <a:pt x="732" y="700"/>
                        </a:lnTo>
                        <a:lnTo>
                          <a:pt x="734" y="704"/>
                        </a:lnTo>
                        <a:lnTo>
                          <a:pt x="737" y="709"/>
                        </a:lnTo>
                        <a:lnTo>
                          <a:pt x="740" y="715"/>
                        </a:lnTo>
                        <a:lnTo>
                          <a:pt x="742" y="723"/>
                        </a:lnTo>
                        <a:lnTo>
                          <a:pt x="740" y="731"/>
                        </a:lnTo>
                        <a:lnTo>
                          <a:pt x="736" y="737"/>
                        </a:lnTo>
                        <a:lnTo>
                          <a:pt x="734" y="740"/>
                        </a:lnTo>
                        <a:lnTo>
                          <a:pt x="733" y="743"/>
                        </a:lnTo>
                        <a:lnTo>
                          <a:pt x="730" y="747"/>
                        </a:lnTo>
                        <a:lnTo>
                          <a:pt x="729" y="749"/>
                        </a:lnTo>
                        <a:lnTo>
                          <a:pt x="728" y="751"/>
                        </a:lnTo>
                        <a:lnTo>
                          <a:pt x="728" y="752"/>
                        </a:lnTo>
                        <a:lnTo>
                          <a:pt x="728" y="755"/>
                        </a:lnTo>
                        <a:lnTo>
                          <a:pt x="728" y="756"/>
                        </a:lnTo>
                        <a:lnTo>
                          <a:pt x="728" y="757"/>
                        </a:lnTo>
                        <a:lnTo>
                          <a:pt x="729" y="759"/>
                        </a:lnTo>
                        <a:lnTo>
                          <a:pt x="729" y="760"/>
                        </a:lnTo>
                        <a:lnTo>
                          <a:pt x="730" y="761"/>
                        </a:lnTo>
                        <a:lnTo>
                          <a:pt x="732" y="761"/>
                        </a:lnTo>
                        <a:lnTo>
                          <a:pt x="734" y="760"/>
                        </a:lnTo>
                        <a:lnTo>
                          <a:pt x="736" y="759"/>
                        </a:lnTo>
                        <a:lnTo>
                          <a:pt x="738" y="757"/>
                        </a:lnTo>
                        <a:lnTo>
                          <a:pt x="741" y="755"/>
                        </a:lnTo>
                        <a:lnTo>
                          <a:pt x="745" y="755"/>
                        </a:lnTo>
                        <a:lnTo>
                          <a:pt x="748" y="755"/>
                        </a:lnTo>
                        <a:lnTo>
                          <a:pt x="752" y="757"/>
                        </a:lnTo>
                        <a:lnTo>
                          <a:pt x="753" y="760"/>
                        </a:lnTo>
                        <a:lnTo>
                          <a:pt x="756" y="763"/>
                        </a:lnTo>
                        <a:lnTo>
                          <a:pt x="758" y="765"/>
                        </a:lnTo>
                        <a:lnTo>
                          <a:pt x="760" y="769"/>
                        </a:lnTo>
                        <a:lnTo>
                          <a:pt x="761" y="772"/>
                        </a:lnTo>
                        <a:lnTo>
                          <a:pt x="762" y="775"/>
                        </a:lnTo>
                        <a:lnTo>
                          <a:pt x="764" y="779"/>
                        </a:lnTo>
                        <a:lnTo>
                          <a:pt x="765" y="781"/>
                        </a:lnTo>
                        <a:lnTo>
                          <a:pt x="764" y="785"/>
                        </a:lnTo>
                        <a:lnTo>
                          <a:pt x="762" y="788"/>
                        </a:lnTo>
                        <a:lnTo>
                          <a:pt x="761" y="791"/>
                        </a:lnTo>
                        <a:lnTo>
                          <a:pt x="758" y="793"/>
                        </a:lnTo>
                        <a:lnTo>
                          <a:pt x="756" y="795"/>
                        </a:lnTo>
                        <a:lnTo>
                          <a:pt x="754" y="797"/>
                        </a:lnTo>
                        <a:lnTo>
                          <a:pt x="754" y="800"/>
                        </a:lnTo>
                        <a:lnTo>
                          <a:pt x="754" y="803"/>
                        </a:lnTo>
                        <a:lnTo>
                          <a:pt x="754" y="805"/>
                        </a:lnTo>
                        <a:lnTo>
                          <a:pt x="756" y="809"/>
                        </a:lnTo>
                        <a:lnTo>
                          <a:pt x="756" y="811"/>
                        </a:lnTo>
                        <a:lnTo>
                          <a:pt x="757" y="813"/>
                        </a:lnTo>
                        <a:lnTo>
                          <a:pt x="757" y="815"/>
                        </a:lnTo>
                        <a:lnTo>
                          <a:pt x="758" y="817"/>
                        </a:lnTo>
                        <a:lnTo>
                          <a:pt x="758" y="820"/>
                        </a:lnTo>
                        <a:lnTo>
                          <a:pt x="756" y="823"/>
                        </a:lnTo>
                        <a:lnTo>
                          <a:pt x="754" y="825"/>
                        </a:lnTo>
                        <a:lnTo>
                          <a:pt x="753" y="826"/>
                        </a:lnTo>
                        <a:lnTo>
                          <a:pt x="752" y="828"/>
                        </a:lnTo>
                        <a:lnTo>
                          <a:pt x="749" y="829"/>
                        </a:lnTo>
                        <a:lnTo>
                          <a:pt x="748" y="829"/>
                        </a:lnTo>
                        <a:lnTo>
                          <a:pt x="745" y="829"/>
                        </a:lnTo>
                        <a:lnTo>
                          <a:pt x="744" y="829"/>
                        </a:lnTo>
                        <a:lnTo>
                          <a:pt x="741" y="829"/>
                        </a:lnTo>
                        <a:lnTo>
                          <a:pt x="740" y="828"/>
                        </a:lnTo>
                        <a:lnTo>
                          <a:pt x="737" y="828"/>
                        </a:lnTo>
                        <a:lnTo>
                          <a:pt x="733" y="826"/>
                        </a:lnTo>
                        <a:lnTo>
                          <a:pt x="729" y="825"/>
                        </a:lnTo>
                        <a:lnTo>
                          <a:pt x="725" y="823"/>
                        </a:lnTo>
                        <a:lnTo>
                          <a:pt x="722" y="819"/>
                        </a:lnTo>
                        <a:lnTo>
                          <a:pt x="720" y="816"/>
                        </a:lnTo>
                        <a:lnTo>
                          <a:pt x="716" y="813"/>
                        </a:lnTo>
                        <a:lnTo>
                          <a:pt x="713" y="812"/>
                        </a:lnTo>
                        <a:lnTo>
                          <a:pt x="709" y="809"/>
                        </a:lnTo>
                        <a:lnTo>
                          <a:pt x="705" y="807"/>
                        </a:lnTo>
                        <a:lnTo>
                          <a:pt x="702" y="804"/>
                        </a:lnTo>
                        <a:lnTo>
                          <a:pt x="701" y="800"/>
                        </a:lnTo>
                        <a:lnTo>
                          <a:pt x="701" y="796"/>
                        </a:lnTo>
                        <a:lnTo>
                          <a:pt x="704" y="793"/>
                        </a:lnTo>
                        <a:lnTo>
                          <a:pt x="705" y="792"/>
                        </a:lnTo>
                        <a:lnTo>
                          <a:pt x="706" y="791"/>
                        </a:lnTo>
                        <a:lnTo>
                          <a:pt x="706" y="791"/>
                        </a:lnTo>
                        <a:lnTo>
                          <a:pt x="706" y="789"/>
                        </a:lnTo>
                        <a:lnTo>
                          <a:pt x="705" y="789"/>
                        </a:lnTo>
                        <a:lnTo>
                          <a:pt x="701" y="788"/>
                        </a:lnTo>
                        <a:lnTo>
                          <a:pt x="700" y="785"/>
                        </a:lnTo>
                        <a:lnTo>
                          <a:pt x="698" y="783"/>
                        </a:lnTo>
                        <a:lnTo>
                          <a:pt x="697" y="781"/>
                        </a:lnTo>
                        <a:lnTo>
                          <a:pt x="696" y="779"/>
                        </a:lnTo>
                        <a:lnTo>
                          <a:pt x="694" y="776"/>
                        </a:lnTo>
                        <a:lnTo>
                          <a:pt x="692" y="775"/>
                        </a:lnTo>
                        <a:lnTo>
                          <a:pt x="689" y="775"/>
                        </a:lnTo>
                        <a:lnTo>
                          <a:pt x="686" y="775"/>
                        </a:lnTo>
                        <a:lnTo>
                          <a:pt x="683" y="775"/>
                        </a:lnTo>
                        <a:lnTo>
                          <a:pt x="680" y="776"/>
                        </a:lnTo>
                        <a:lnTo>
                          <a:pt x="676" y="776"/>
                        </a:lnTo>
                        <a:lnTo>
                          <a:pt x="673" y="777"/>
                        </a:lnTo>
                        <a:lnTo>
                          <a:pt x="672" y="780"/>
                        </a:lnTo>
                        <a:lnTo>
                          <a:pt x="669" y="783"/>
                        </a:lnTo>
                        <a:lnTo>
                          <a:pt x="665" y="787"/>
                        </a:lnTo>
                        <a:lnTo>
                          <a:pt x="663" y="789"/>
                        </a:lnTo>
                        <a:lnTo>
                          <a:pt x="660" y="791"/>
                        </a:lnTo>
                        <a:lnTo>
                          <a:pt x="657" y="792"/>
                        </a:lnTo>
                        <a:lnTo>
                          <a:pt x="655" y="792"/>
                        </a:lnTo>
                        <a:lnTo>
                          <a:pt x="652" y="791"/>
                        </a:lnTo>
                        <a:lnTo>
                          <a:pt x="649" y="789"/>
                        </a:lnTo>
                        <a:lnTo>
                          <a:pt x="645" y="788"/>
                        </a:lnTo>
                        <a:lnTo>
                          <a:pt x="643" y="784"/>
                        </a:lnTo>
                        <a:lnTo>
                          <a:pt x="640" y="781"/>
                        </a:lnTo>
                        <a:lnTo>
                          <a:pt x="639" y="777"/>
                        </a:lnTo>
                        <a:lnTo>
                          <a:pt x="636" y="773"/>
                        </a:lnTo>
                        <a:lnTo>
                          <a:pt x="636" y="772"/>
                        </a:lnTo>
                        <a:lnTo>
                          <a:pt x="633" y="772"/>
                        </a:lnTo>
                        <a:lnTo>
                          <a:pt x="629" y="772"/>
                        </a:lnTo>
                        <a:lnTo>
                          <a:pt x="625" y="772"/>
                        </a:lnTo>
                        <a:lnTo>
                          <a:pt x="620" y="773"/>
                        </a:lnTo>
                        <a:lnTo>
                          <a:pt x="616" y="775"/>
                        </a:lnTo>
                        <a:lnTo>
                          <a:pt x="611" y="776"/>
                        </a:lnTo>
                        <a:lnTo>
                          <a:pt x="608" y="777"/>
                        </a:lnTo>
                        <a:lnTo>
                          <a:pt x="605" y="777"/>
                        </a:lnTo>
                        <a:lnTo>
                          <a:pt x="604" y="777"/>
                        </a:lnTo>
                        <a:lnTo>
                          <a:pt x="603" y="776"/>
                        </a:lnTo>
                        <a:lnTo>
                          <a:pt x="601" y="776"/>
                        </a:lnTo>
                        <a:lnTo>
                          <a:pt x="601" y="773"/>
                        </a:lnTo>
                        <a:lnTo>
                          <a:pt x="601" y="772"/>
                        </a:lnTo>
                        <a:lnTo>
                          <a:pt x="601" y="771"/>
                        </a:lnTo>
                        <a:lnTo>
                          <a:pt x="603" y="768"/>
                        </a:lnTo>
                        <a:lnTo>
                          <a:pt x="604" y="764"/>
                        </a:lnTo>
                        <a:lnTo>
                          <a:pt x="604" y="761"/>
                        </a:lnTo>
                        <a:lnTo>
                          <a:pt x="601" y="764"/>
                        </a:lnTo>
                        <a:lnTo>
                          <a:pt x="599" y="767"/>
                        </a:lnTo>
                        <a:lnTo>
                          <a:pt x="597" y="769"/>
                        </a:lnTo>
                        <a:lnTo>
                          <a:pt x="593" y="773"/>
                        </a:lnTo>
                        <a:lnTo>
                          <a:pt x="592" y="775"/>
                        </a:lnTo>
                        <a:lnTo>
                          <a:pt x="592" y="777"/>
                        </a:lnTo>
                        <a:lnTo>
                          <a:pt x="592" y="780"/>
                        </a:lnTo>
                        <a:lnTo>
                          <a:pt x="593" y="783"/>
                        </a:lnTo>
                        <a:lnTo>
                          <a:pt x="596" y="785"/>
                        </a:lnTo>
                        <a:lnTo>
                          <a:pt x="597" y="788"/>
                        </a:lnTo>
                        <a:lnTo>
                          <a:pt x="599" y="792"/>
                        </a:lnTo>
                        <a:lnTo>
                          <a:pt x="600" y="795"/>
                        </a:lnTo>
                        <a:lnTo>
                          <a:pt x="600" y="797"/>
                        </a:lnTo>
                        <a:lnTo>
                          <a:pt x="599" y="799"/>
                        </a:lnTo>
                        <a:lnTo>
                          <a:pt x="596" y="799"/>
                        </a:lnTo>
                        <a:lnTo>
                          <a:pt x="593" y="800"/>
                        </a:lnTo>
                        <a:lnTo>
                          <a:pt x="593" y="800"/>
                        </a:lnTo>
                        <a:lnTo>
                          <a:pt x="589" y="800"/>
                        </a:lnTo>
                        <a:lnTo>
                          <a:pt x="587" y="800"/>
                        </a:lnTo>
                        <a:lnTo>
                          <a:pt x="583" y="800"/>
                        </a:lnTo>
                        <a:lnTo>
                          <a:pt x="580" y="800"/>
                        </a:lnTo>
                        <a:lnTo>
                          <a:pt x="575" y="799"/>
                        </a:lnTo>
                        <a:lnTo>
                          <a:pt x="569" y="799"/>
                        </a:lnTo>
                        <a:lnTo>
                          <a:pt x="565" y="797"/>
                        </a:lnTo>
                        <a:lnTo>
                          <a:pt x="560" y="797"/>
                        </a:lnTo>
                        <a:lnTo>
                          <a:pt x="560" y="797"/>
                        </a:lnTo>
                        <a:lnTo>
                          <a:pt x="551" y="799"/>
                        </a:lnTo>
                        <a:lnTo>
                          <a:pt x="540" y="803"/>
                        </a:lnTo>
                        <a:lnTo>
                          <a:pt x="532" y="807"/>
                        </a:lnTo>
                        <a:lnTo>
                          <a:pt x="530" y="808"/>
                        </a:lnTo>
                        <a:lnTo>
                          <a:pt x="526" y="809"/>
                        </a:lnTo>
                        <a:lnTo>
                          <a:pt x="520" y="811"/>
                        </a:lnTo>
                        <a:lnTo>
                          <a:pt x="512" y="809"/>
                        </a:lnTo>
                        <a:lnTo>
                          <a:pt x="508" y="809"/>
                        </a:lnTo>
                        <a:lnTo>
                          <a:pt x="504" y="809"/>
                        </a:lnTo>
                        <a:lnTo>
                          <a:pt x="503" y="809"/>
                        </a:lnTo>
                        <a:lnTo>
                          <a:pt x="500" y="809"/>
                        </a:lnTo>
                        <a:lnTo>
                          <a:pt x="496" y="811"/>
                        </a:lnTo>
                        <a:lnTo>
                          <a:pt x="492" y="811"/>
                        </a:lnTo>
                        <a:lnTo>
                          <a:pt x="490" y="813"/>
                        </a:lnTo>
                        <a:lnTo>
                          <a:pt x="486" y="816"/>
                        </a:lnTo>
                        <a:lnTo>
                          <a:pt x="484" y="819"/>
                        </a:lnTo>
                        <a:lnTo>
                          <a:pt x="484" y="820"/>
                        </a:lnTo>
                        <a:lnTo>
                          <a:pt x="484" y="821"/>
                        </a:lnTo>
                        <a:lnTo>
                          <a:pt x="484" y="823"/>
                        </a:lnTo>
                        <a:lnTo>
                          <a:pt x="484" y="824"/>
                        </a:lnTo>
                        <a:lnTo>
                          <a:pt x="486" y="825"/>
                        </a:lnTo>
                        <a:lnTo>
                          <a:pt x="484" y="826"/>
                        </a:lnTo>
                        <a:lnTo>
                          <a:pt x="483" y="829"/>
                        </a:lnTo>
                        <a:lnTo>
                          <a:pt x="479" y="830"/>
                        </a:lnTo>
                        <a:lnTo>
                          <a:pt x="475" y="832"/>
                        </a:lnTo>
                        <a:lnTo>
                          <a:pt x="471" y="832"/>
                        </a:lnTo>
                        <a:lnTo>
                          <a:pt x="466" y="832"/>
                        </a:lnTo>
                        <a:lnTo>
                          <a:pt x="459" y="832"/>
                        </a:lnTo>
                        <a:lnTo>
                          <a:pt x="456" y="832"/>
                        </a:lnTo>
                        <a:lnTo>
                          <a:pt x="455" y="832"/>
                        </a:lnTo>
                        <a:lnTo>
                          <a:pt x="454" y="833"/>
                        </a:lnTo>
                        <a:lnTo>
                          <a:pt x="454" y="836"/>
                        </a:lnTo>
                        <a:lnTo>
                          <a:pt x="452" y="840"/>
                        </a:lnTo>
                        <a:lnTo>
                          <a:pt x="452" y="841"/>
                        </a:lnTo>
                        <a:lnTo>
                          <a:pt x="456" y="836"/>
                        </a:lnTo>
                        <a:lnTo>
                          <a:pt x="456" y="852"/>
                        </a:lnTo>
                        <a:lnTo>
                          <a:pt x="454" y="850"/>
                        </a:lnTo>
                        <a:lnTo>
                          <a:pt x="452" y="850"/>
                        </a:lnTo>
                        <a:lnTo>
                          <a:pt x="451" y="850"/>
                        </a:lnTo>
                        <a:lnTo>
                          <a:pt x="447" y="850"/>
                        </a:lnTo>
                        <a:lnTo>
                          <a:pt x="443" y="849"/>
                        </a:lnTo>
                        <a:lnTo>
                          <a:pt x="442" y="849"/>
                        </a:lnTo>
                        <a:lnTo>
                          <a:pt x="439" y="849"/>
                        </a:lnTo>
                        <a:lnTo>
                          <a:pt x="438" y="852"/>
                        </a:lnTo>
                        <a:lnTo>
                          <a:pt x="435" y="853"/>
                        </a:lnTo>
                        <a:lnTo>
                          <a:pt x="433" y="857"/>
                        </a:lnTo>
                        <a:lnTo>
                          <a:pt x="431" y="858"/>
                        </a:lnTo>
                        <a:lnTo>
                          <a:pt x="430" y="861"/>
                        </a:lnTo>
                        <a:lnTo>
                          <a:pt x="427" y="864"/>
                        </a:lnTo>
                        <a:lnTo>
                          <a:pt x="425" y="865"/>
                        </a:lnTo>
                        <a:lnTo>
                          <a:pt x="422" y="864"/>
                        </a:lnTo>
                        <a:lnTo>
                          <a:pt x="419" y="862"/>
                        </a:lnTo>
                        <a:lnTo>
                          <a:pt x="418" y="862"/>
                        </a:lnTo>
                        <a:lnTo>
                          <a:pt x="417" y="861"/>
                        </a:lnTo>
                        <a:lnTo>
                          <a:pt x="415" y="858"/>
                        </a:lnTo>
                        <a:lnTo>
                          <a:pt x="415" y="857"/>
                        </a:lnTo>
                        <a:lnTo>
                          <a:pt x="415" y="854"/>
                        </a:lnTo>
                        <a:lnTo>
                          <a:pt x="410" y="856"/>
                        </a:lnTo>
                        <a:lnTo>
                          <a:pt x="398" y="861"/>
                        </a:lnTo>
                        <a:lnTo>
                          <a:pt x="385" y="864"/>
                        </a:lnTo>
                        <a:lnTo>
                          <a:pt x="382" y="864"/>
                        </a:lnTo>
                        <a:lnTo>
                          <a:pt x="378" y="862"/>
                        </a:lnTo>
                        <a:lnTo>
                          <a:pt x="375" y="862"/>
                        </a:lnTo>
                        <a:lnTo>
                          <a:pt x="373" y="860"/>
                        </a:lnTo>
                        <a:lnTo>
                          <a:pt x="371" y="858"/>
                        </a:lnTo>
                        <a:lnTo>
                          <a:pt x="370" y="857"/>
                        </a:lnTo>
                        <a:lnTo>
                          <a:pt x="370" y="854"/>
                        </a:lnTo>
                        <a:lnTo>
                          <a:pt x="370" y="853"/>
                        </a:lnTo>
                        <a:lnTo>
                          <a:pt x="370" y="852"/>
                        </a:lnTo>
                        <a:lnTo>
                          <a:pt x="369" y="849"/>
                        </a:lnTo>
                        <a:lnTo>
                          <a:pt x="367" y="846"/>
                        </a:lnTo>
                        <a:lnTo>
                          <a:pt x="366" y="844"/>
                        </a:lnTo>
                        <a:lnTo>
                          <a:pt x="363" y="842"/>
                        </a:lnTo>
                        <a:lnTo>
                          <a:pt x="362" y="841"/>
                        </a:lnTo>
                        <a:lnTo>
                          <a:pt x="359" y="841"/>
                        </a:lnTo>
                        <a:lnTo>
                          <a:pt x="357" y="842"/>
                        </a:lnTo>
                        <a:lnTo>
                          <a:pt x="354" y="841"/>
                        </a:lnTo>
                        <a:lnTo>
                          <a:pt x="351" y="841"/>
                        </a:lnTo>
                        <a:lnTo>
                          <a:pt x="350" y="840"/>
                        </a:lnTo>
                        <a:lnTo>
                          <a:pt x="349" y="838"/>
                        </a:lnTo>
                        <a:lnTo>
                          <a:pt x="349" y="837"/>
                        </a:lnTo>
                        <a:lnTo>
                          <a:pt x="349" y="834"/>
                        </a:lnTo>
                        <a:lnTo>
                          <a:pt x="350" y="833"/>
                        </a:lnTo>
                        <a:lnTo>
                          <a:pt x="351" y="833"/>
                        </a:lnTo>
                        <a:lnTo>
                          <a:pt x="353" y="832"/>
                        </a:lnTo>
                        <a:lnTo>
                          <a:pt x="353" y="830"/>
                        </a:lnTo>
                        <a:lnTo>
                          <a:pt x="354" y="829"/>
                        </a:lnTo>
                        <a:lnTo>
                          <a:pt x="353" y="828"/>
                        </a:lnTo>
                        <a:lnTo>
                          <a:pt x="350" y="828"/>
                        </a:lnTo>
                        <a:lnTo>
                          <a:pt x="347" y="828"/>
                        </a:lnTo>
                        <a:lnTo>
                          <a:pt x="342" y="830"/>
                        </a:lnTo>
                        <a:lnTo>
                          <a:pt x="337" y="832"/>
                        </a:lnTo>
                        <a:lnTo>
                          <a:pt x="333" y="830"/>
                        </a:lnTo>
                        <a:lnTo>
                          <a:pt x="329" y="829"/>
                        </a:lnTo>
                        <a:lnTo>
                          <a:pt x="327" y="828"/>
                        </a:lnTo>
                        <a:lnTo>
                          <a:pt x="323" y="826"/>
                        </a:lnTo>
                        <a:lnTo>
                          <a:pt x="320" y="825"/>
                        </a:lnTo>
                        <a:lnTo>
                          <a:pt x="316" y="823"/>
                        </a:lnTo>
                        <a:lnTo>
                          <a:pt x="310" y="821"/>
                        </a:lnTo>
                        <a:lnTo>
                          <a:pt x="308" y="820"/>
                        </a:lnTo>
                        <a:lnTo>
                          <a:pt x="305" y="819"/>
                        </a:lnTo>
                        <a:lnTo>
                          <a:pt x="304" y="820"/>
                        </a:lnTo>
                        <a:lnTo>
                          <a:pt x="302" y="820"/>
                        </a:lnTo>
                        <a:lnTo>
                          <a:pt x="301" y="821"/>
                        </a:lnTo>
                        <a:lnTo>
                          <a:pt x="300" y="824"/>
                        </a:lnTo>
                        <a:lnTo>
                          <a:pt x="298" y="825"/>
                        </a:lnTo>
                        <a:lnTo>
                          <a:pt x="296" y="826"/>
                        </a:lnTo>
                        <a:lnTo>
                          <a:pt x="292" y="828"/>
                        </a:lnTo>
                        <a:lnTo>
                          <a:pt x="289" y="828"/>
                        </a:lnTo>
                        <a:lnTo>
                          <a:pt x="286" y="828"/>
                        </a:lnTo>
                        <a:lnTo>
                          <a:pt x="284" y="828"/>
                        </a:lnTo>
                        <a:lnTo>
                          <a:pt x="281" y="828"/>
                        </a:lnTo>
                        <a:lnTo>
                          <a:pt x="278" y="826"/>
                        </a:lnTo>
                        <a:lnTo>
                          <a:pt x="277" y="825"/>
                        </a:lnTo>
                        <a:lnTo>
                          <a:pt x="276" y="829"/>
                        </a:lnTo>
                        <a:lnTo>
                          <a:pt x="274" y="832"/>
                        </a:lnTo>
                        <a:lnTo>
                          <a:pt x="274" y="833"/>
                        </a:lnTo>
                        <a:lnTo>
                          <a:pt x="276" y="834"/>
                        </a:lnTo>
                        <a:lnTo>
                          <a:pt x="277" y="836"/>
                        </a:lnTo>
                        <a:lnTo>
                          <a:pt x="278" y="836"/>
                        </a:lnTo>
                        <a:lnTo>
                          <a:pt x="280" y="838"/>
                        </a:lnTo>
                        <a:lnTo>
                          <a:pt x="281" y="841"/>
                        </a:lnTo>
                        <a:lnTo>
                          <a:pt x="282" y="845"/>
                        </a:lnTo>
                        <a:lnTo>
                          <a:pt x="282" y="849"/>
                        </a:lnTo>
                        <a:lnTo>
                          <a:pt x="281" y="854"/>
                        </a:lnTo>
                        <a:lnTo>
                          <a:pt x="280" y="857"/>
                        </a:lnTo>
                        <a:lnTo>
                          <a:pt x="277" y="862"/>
                        </a:lnTo>
                        <a:lnTo>
                          <a:pt x="277" y="865"/>
                        </a:lnTo>
                        <a:lnTo>
                          <a:pt x="276" y="868"/>
                        </a:lnTo>
                        <a:lnTo>
                          <a:pt x="273" y="869"/>
                        </a:lnTo>
                        <a:lnTo>
                          <a:pt x="270" y="870"/>
                        </a:lnTo>
                        <a:lnTo>
                          <a:pt x="269" y="872"/>
                        </a:lnTo>
                        <a:lnTo>
                          <a:pt x="266" y="874"/>
                        </a:lnTo>
                        <a:lnTo>
                          <a:pt x="262" y="877"/>
                        </a:lnTo>
                        <a:lnTo>
                          <a:pt x="260" y="881"/>
                        </a:lnTo>
                        <a:lnTo>
                          <a:pt x="257" y="886"/>
                        </a:lnTo>
                        <a:lnTo>
                          <a:pt x="252" y="893"/>
                        </a:lnTo>
                        <a:lnTo>
                          <a:pt x="242" y="898"/>
                        </a:lnTo>
                        <a:lnTo>
                          <a:pt x="234" y="901"/>
                        </a:lnTo>
                        <a:lnTo>
                          <a:pt x="232" y="901"/>
                        </a:lnTo>
                        <a:lnTo>
                          <a:pt x="229" y="902"/>
                        </a:lnTo>
                        <a:lnTo>
                          <a:pt x="226" y="901"/>
                        </a:lnTo>
                        <a:lnTo>
                          <a:pt x="224" y="900"/>
                        </a:lnTo>
                        <a:lnTo>
                          <a:pt x="222" y="898"/>
                        </a:lnTo>
                        <a:lnTo>
                          <a:pt x="222" y="896"/>
                        </a:lnTo>
                        <a:lnTo>
                          <a:pt x="224" y="893"/>
                        </a:lnTo>
                        <a:lnTo>
                          <a:pt x="225" y="890"/>
                        </a:lnTo>
                        <a:lnTo>
                          <a:pt x="228" y="889"/>
                        </a:lnTo>
                        <a:lnTo>
                          <a:pt x="228" y="885"/>
                        </a:lnTo>
                        <a:lnTo>
                          <a:pt x="229" y="881"/>
                        </a:lnTo>
                        <a:lnTo>
                          <a:pt x="230" y="876"/>
                        </a:lnTo>
                        <a:lnTo>
                          <a:pt x="230" y="873"/>
                        </a:lnTo>
                        <a:lnTo>
                          <a:pt x="230" y="870"/>
                        </a:lnTo>
                        <a:lnTo>
                          <a:pt x="229" y="870"/>
                        </a:lnTo>
                        <a:lnTo>
                          <a:pt x="229" y="869"/>
                        </a:lnTo>
                        <a:lnTo>
                          <a:pt x="228" y="869"/>
                        </a:lnTo>
                        <a:lnTo>
                          <a:pt x="228" y="869"/>
                        </a:lnTo>
                        <a:lnTo>
                          <a:pt x="226" y="870"/>
                        </a:lnTo>
                        <a:lnTo>
                          <a:pt x="225" y="873"/>
                        </a:lnTo>
                        <a:lnTo>
                          <a:pt x="222" y="874"/>
                        </a:lnTo>
                        <a:lnTo>
                          <a:pt x="218" y="877"/>
                        </a:lnTo>
                        <a:lnTo>
                          <a:pt x="214" y="877"/>
                        </a:lnTo>
                        <a:lnTo>
                          <a:pt x="210" y="877"/>
                        </a:lnTo>
                        <a:lnTo>
                          <a:pt x="208" y="874"/>
                        </a:lnTo>
                        <a:lnTo>
                          <a:pt x="205" y="873"/>
                        </a:lnTo>
                        <a:lnTo>
                          <a:pt x="204" y="870"/>
                        </a:lnTo>
                        <a:lnTo>
                          <a:pt x="202" y="868"/>
                        </a:lnTo>
                        <a:lnTo>
                          <a:pt x="202" y="865"/>
                        </a:lnTo>
                        <a:lnTo>
                          <a:pt x="204" y="861"/>
                        </a:lnTo>
                        <a:lnTo>
                          <a:pt x="206" y="858"/>
                        </a:lnTo>
                        <a:lnTo>
                          <a:pt x="208" y="857"/>
                        </a:lnTo>
                        <a:lnTo>
                          <a:pt x="208" y="856"/>
                        </a:lnTo>
                        <a:lnTo>
                          <a:pt x="208" y="854"/>
                        </a:lnTo>
                        <a:lnTo>
                          <a:pt x="206" y="850"/>
                        </a:lnTo>
                        <a:lnTo>
                          <a:pt x="205" y="848"/>
                        </a:lnTo>
                        <a:lnTo>
                          <a:pt x="204" y="846"/>
                        </a:lnTo>
                        <a:lnTo>
                          <a:pt x="201" y="846"/>
                        </a:lnTo>
                        <a:lnTo>
                          <a:pt x="197" y="846"/>
                        </a:lnTo>
                        <a:lnTo>
                          <a:pt x="192" y="844"/>
                        </a:lnTo>
                        <a:lnTo>
                          <a:pt x="188" y="841"/>
                        </a:lnTo>
                        <a:lnTo>
                          <a:pt x="185" y="838"/>
                        </a:lnTo>
                        <a:lnTo>
                          <a:pt x="184" y="834"/>
                        </a:lnTo>
                        <a:lnTo>
                          <a:pt x="183" y="832"/>
                        </a:lnTo>
                        <a:lnTo>
                          <a:pt x="183" y="830"/>
                        </a:lnTo>
                        <a:lnTo>
                          <a:pt x="181" y="829"/>
                        </a:lnTo>
                        <a:lnTo>
                          <a:pt x="181" y="829"/>
                        </a:lnTo>
                        <a:lnTo>
                          <a:pt x="180" y="828"/>
                        </a:lnTo>
                        <a:lnTo>
                          <a:pt x="176" y="829"/>
                        </a:lnTo>
                        <a:lnTo>
                          <a:pt x="172" y="829"/>
                        </a:lnTo>
                        <a:lnTo>
                          <a:pt x="168" y="830"/>
                        </a:lnTo>
                        <a:lnTo>
                          <a:pt x="165" y="830"/>
                        </a:lnTo>
                        <a:lnTo>
                          <a:pt x="163" y="830"/>
                        </a:lnTo>
                        <a:lnTo>
                          <a:pt x="160" y="830"/>
                        </a:lnTo>
                        <a:lnTo>
                          <a:pt x="157" y="828"/>
                        </a:lnTo>
                        <a:lnTo>
                          <a:pt x="156" y="826"/>
                        </a:lnTo>
                        <a:lnTo>
                          <a:pt x="155" y="824"/>
                        </a:lnTo>
                        <a:lnTo>
                          <a:pt x="155" y="821"/>
                        </a:lnTo>
                        <a:lnTo>
                          <a:pt x="156" y="819"/>
                        </a:lnTo>
                        <a:lnTo>
                          <a:pt x="156" y="816"/>
                        </a:lnTo>
                        <a:lnTo>
                          <a:pt x="156" y="816"/>
                        </a:lnTo>
                        <a:lnTo>
                          <a:pt x="155" y="815"/>
                        </a:lnTo>
                        <a:lnTo>
                          <a:pt x="152" y="815"/>
                        </a:lnTo>
                        <a:lnTo>
                          <a:pt x="151" y="815"/>
                        </a:lnTo>
                        <a:lnTo>
                          <a:pt x="149" y="815"/>
                        </a:lnTo>
                        <a:lnTo>
                          <a:pt x="148" y="817"/>
                        </a:lnTo>
                        <a:lnTo>
                          <a:pt x="147" y="820"/>
                        </a:lnTo>
                        <a:lnTo>
                          <a:pt x="145" y="823"/>
                        </a:lnTo>
                        <a:lnTo>
                          <a:pt x="145" y="826"/>
                        </a:lnTo>
                        <a:lnTo>
                          <a:pt x="145" y="826"/>
                        </a:lnTo>
                        <a:lnTo>
                          <a:pt x="145" y="829"/>
                        </a:lnTo>
                        <a:lnTo>
                          <a:pt x="143" y="829"/>
                        </a:lnTo>
                        <a:lnTo>
                          <a:pt x="137" y="829"/>
                        </a:lnTo>
                        <a:lnTo>
                          <a:pt x="133" y="828"/>
                        </a:lnTo>
                        <a:lnTo>
                          <a:pt x="129" y="826"/>
                        </a:lnTo>
                        <a:lnTo>
                          <a:pt x="125" y="825"/>
                        </a:lnTo>
                        <a:lnTo>
                          <a:pt x="121" y="823"/>
                        </a:lnTo>
                        <a:lnTo>
                          <a:pt x="119" y="821"/>
                        </a:lnTo>
                        <a:lnTo>
                          <a:pt x="117" y="819"/>
                        </a:lnTo>
                        <a:lnTo>
                          <a:pt x="116" y="817"/>
                        </a:lnTo>
                        <a:lnTo>
                          <a:pt x="116" y="815"/>
                        </a:lnTo>
                        <a:lnTo>
                          <a:pt x="117" y="813"/>
                        </a:lnTo>
                        <a:lnTo>
                          <a:pt x="119" y="812"/>
                        </a:lnTo>
                        <a:lnTo>
                          <a:pt x="121" y="811"/>
                        </a:lnTo>
                        <a:lnTo>
                          <a:pt x="127" y="808"/>
                        </a:lnTo>
                        <a:lnTo>
                          <a:pt x="131" y="807"/>
                        </a:lnTo>
                        <a:lnTo>
                          <a:pt x="136" y="807"/>
                        </a:lnTo>
                        <a:lnTo>
                          <a:pt x="139" y="807"/>
                        </a:lnTo>
                        <a:lnTo>
                          <a:pt x="144" y="804"/>
                        </a:lnTo>
                        <a:lnTo>
                          <a:pt x="148" y="801"/>
                        </a:lnTo>
                        <a:lnTo>
                          <a:pt x="152" y="797"/>
                        </a:lnTo>
                        <a:lnTo>
                          <a:pt x="153" y="797"/>
                        </a:lnTo>
                        <a:lnTo>
                          <a:pt x="155" y="795"/>
                        </a:lnTo>
                        <a:lnTo>
                          <a:pt x="157" y="792"/>
                        </a:lnTo>
                        <a:lnTo>
                          <a:pt x="161" y="791"/>
                        </a:lnTo>
                        <a:lnTo>
                          <a:pt x="164" y="789"/>
                        </a:lnTo>
                        <a:lnTo>
                          <a:pt x="168" y="789"/>
                        </a:lnTo>
                        <a:lnTo>
                          <a:pt x="172" y="792"/>
                        </a:lnTo>
                        <a:lnTo>
                          <a:pt x="175" y="793"/>
                        </a:lnTo>
                        <a:lnTo>
                          <a:pt x="179" y="793"/>
                        </a:lnTo>
                        <a:lnTo>
                          <a:pt x="183" y="792"/>
                        </a:lnTo>
                        <a:lnTo>
                          <a:pt x="187" y="791"/>
                        </a:lnTo>
                        <a:lnTo>
                          <a:pt x="189" y="788"/>
                        </a:lnTo>
                        <a:lnTo>
                          <a:pt x="193" y="785"/>
                        </a:lnTo>
                        <a:lnTo>
                          <a:pt x="197" y="785"/>
                        </a:lnTo>
                        <a:lnTo>
                          <a:pt x="201" y="785"/>
                        </a:lnTo>
                        <a:lnTo>
                          <a:pt x="204" y="788"/>
                        </a:lnTo>
                        <a:lnTo>
                          <a:pt x="206" y="791"/>
                        </a:lnTo>
                        <a:lnTo>
                          <a:pt x="208" y="789"/>
                        </a:lnTo>
                        <a:lnTo>
                          <a:pt x="209" y="787"/>
                        </a:lnTo>
                        <a:lnTo>
                          <a:pt x="210" y="784"/>
                        </a:lnTo>
                        <a:lnTo>
                          <a:pt x="210" y="781"/>
                        </a:lnTo>
                        <a:lnTo>
                          <a:pt x="210" y="779"/>
                        </a:lnTo>
                        <a:lnTo>
                          <a:pt x="210" y="775"/>
                        </a:lnTo>
                        <a:lnTo>
                          <a:pt x="208" y="771"/>
                        </a:lnTo>
                        <a:lnTo>
                          <a:pt x="205" y="767"/>
                        </a:lnTo>
                        <a:lnTo>
                          <a:pt x="204" y="763"/>
                        </a:lnTo>
                        <a:lnTo>
                          <a:pt x="202" y="760"/>
                        </a:lnTo>
                        <a:lnTo>
                          <a:pt x="202" y="757"/>
                        </a:lnTo>
                        <a:lnTo>
                          <a:pt x="202" y="755"/>
                        </a:lnTo>
                        <a:lnTo>
                          <a:pt x="205" y="752"/>
                        </a:lnTo>
                        <a:lnTo>
                          <a:pt x="208" y="751"/>
                        </a:lnTo>
                        <a:lnTo>
                          <a:pt x="210" y="749"/>
                        </a:lnTo>
                        <a:lnTo>
                          <a:pt x="212" y="749"/>
                        </a:lnTo>
                        <a:lnTo>
                          <a:pt x="210" y="748"/>
                        </a:lnTo>
                        <a:lnTo>
                          <a:pt x="209" y="745"/>
                        </a:lnTo>
                        <a:lnTo>
                          <a:pt x="205" y="743"/>
                        </a:lnTo>
                        <a:lnTo>
                          <a:pt x="204" y="740"/>
                        </a:lnTo>
                        <a:lnTo>
                          <a:pt x="202" y="737"/>
                        </a:lnTo>
                        <a:lnTo>
                          <a:pt x="202" y="735"/>
                        </a:lnTo>
                        <a:lnTo>
                          <a:pt x="202" y="732"/>
                        </a:lnTo>
                        <a:lnTo>
                          <a:pt x="204" y="728"/>
                        </a:lnTo>
                        <a:lnTo>
                          <a:pt x="205" y="724"/>
                        </a:lnTo>
                        <a:lnTo>
                          <a:pt x="205" y="721"/>
                        </a:lnTo>
                        <a:lnTo>
                          <a:pt x="205" y="719"/>
                        </a:lnTo>
                        <a:lnTo>
                          <a:pt x="202" y="716"/>
                        </a:lnTo>
                        <a:lnTo>
                          <a:pt x="202" y="715"/>
                        </a:lnTo>
                        <a:lnTo>
                          <a:pt x="201" y="712"/>
                        </a:lnTo>
                        <a:lnTo>
                          <a:pt x="201" y="711"/>
                        </a:lnTo>
                        <a:lnTo>
                          <a:pt x="201" y="708"/>
                        </a:lnTo>
                        <a:lnTo>
                          <a:pt x="204" y="705"/>
                        </a:lnTo>
                        <a:lnTo>
                          <a:pt x="208" y="699"/>
                        </a:lnTo>
                        <a:lnTo>
                          <a:pt x="212" y="689"/>
                        </a:lnTo>
                        <a:lnTo>
                          <a:pt x="213" y="680"/>
                        </a:lnTo>
                        <a:lnTo>
                          <a:pt x="213" y="677"/>
                        </a:lnTo>
                        <a:lnTo>
                          <a:pt x="212" y="673"/>
                        </a:lnTo>
                        <a:lnTo>
                          <a:pt x="209" y="669"/>
                        </a:lnTo>
                        <a:lnTo>
                          <a:pt x="208" y="666"/>
                        </a:lnTo>
                        <a:lnTo>
                          <a:pt x="201" y="652"/>
                        </a:lnTo>
                        <a:lnTo>
                          <a:pt x="199" y="640"/>
                        </a:lnTo>
                        <a:lnTo>
                          <a:pt x="199" y="634"/>
                        </a:lnTo>
                        <a:lnTo>
                          <a:pt x="199" y="630"/>
                        </a:lnTo>
                        <a:lnTo>
                          <a:pt x="199" y="626"/>
                        </a:lnTo>
                        <a:lnTo>
                          <a:pt x="199" y="624"/>
                        </a:lnTo>
                        <a:lnTo>
                          <a:pt x="196" y="622"/>
                        </a:lnTo>
                        <a:lnTo>
                          <a:pt x="193" y="618"/>
                        </a:lnTo>
                        <a:lnTo>
                          <a:pt x="191" y="614"/>
                        </a:lnTo>
                        <a:lnTo>
                          <a:pt x="188" y="610"/>
                        </a:lnTo>
                        <a:lnTo>
                          <a:pt x="185" y="606"/>
                        </a:lnTo>
                        <a:lnTo>
                          <a:pt x="183" y="604"/>
                        </a:lnTo>
                        <a:lnTo>
                          <a:pt x="181" y="603"/>
                        </a:lnTo>
                        <a:lnTo>
                          <a:pt x="180" y="602"/>
                        </a:lnTo>
                        <a:lnTo>
                          <a:pt x="180" y="600"/>
                        </a:lnTo>
                        <a:lnTo>
                          <a:pt x="180" y="599"/>
                        </a:lnTo>
                        <a:lnTo>
                          <a:pt x="181" y="596"/>
                        </a:lnTo>
                        <a:lnTo>
                          <a:pt x="183" y="596"/>
                        </a:lnTo>
                        <a:lnTo>
                          <a:pt x="184" y="594"/>
                        </a:lnTo>
                        <a:lnTo>
                          <a:pt x="185" y="591"/>
                        </a:lnTo>
                        <a:lnTo>
                          <a:pt x="188" y="588"/>
                        </a:lnTo>
                        <a:lnTo>
                          <a:pt x="189" y="584"/>
                        </a:lnTo>
                        <a:lnTo>
                          <a:pt x="192" y="579"/>
                        </a:lnTo>
                        <a:lnTo>
                          <a:pt x="196" y="575"/>
                        </a:lnTo>
                        <a:lnTo>
                          <a:pt x="199" y="571"/>
                        </a:lnTo>
                        <a:lnTo>
                          <a:pt x="202" y="568"/>
                        </a:lnTo>
                        <a:lnTo>
                          <a:pt x="205" y="567"/>
                        </a:lnTo>
                        <a:lnTo>
                          <a:pt x="208" y="568"/>
                        </a:lnTo>
                        <a:lnTo>
                          <a:pt x="210" y="571"/>
                        </a:lnTo>
                        <a:lnTo>
                          <a:pt x="213" y="572"/>
                        </a:lnTo>
                        <a:lnTo>
                          <a:pt x="214" y="572"/>
                        </a:lnTo>
                        <a:lnTo>
                          <a:pt x="216" y="572"/>
                        </a:lnTo>
                        <a:lnTo>
                          <a:pt x="217" y="571"/>
                        </a:lnTo>
                        <a:lnTo>
                          <a:pt x="224" y="567"/>
                        </a:lnTo>
                        <a:lnTo>
                          <a:pt x="230" y="564"/>
                        </a:lnTo>
                        <a:lnTo>
                          <a:pt x="229" y="563"/>
                        </a:lnTo>
                        <a:lnTo>
                          <a:pt x="229" y="560"/>
                        </a:lnTo>
                        <a:lnTo>
                          <a:pt x="229" y="559"/>
                        </a:lnTo>
                        <a:lnTo>
                          <a:pt x="229" y="556"/>
                        </a:lnTo>
                        <a:lnTo>
                          <a:pt x="232" y="555"/>
                        </a:lnTo>
                        <a:lnTo>
                          <a:pt x="234" y="554"/>
                        </a:lnTo>
                        <a:lnTo>
                          <a:pt x="237" y="555"/>
                        </a:lnTo>
                        <a:lnTo>
                          <a:pt x="240" y="556"/>
                        </a:lnTo>
                        <a:lnTo>
                          <a:pt x="241" y="554"/>
                        </a:lnTo>
                        <a:lnTo>
                          <a:pt x="242" y="550"/>
                        </a:lnTo>
                        <a:lnTo>
                          <a:pt x="242" y="546"/>
                        </a:lnTo>
                        <a:lnTo>
                          <a:pt x="241" y="543"/>
                        </a:lnTo>
                        <a:lnTo>
                          <a:pt x="240" y="542"/>
                        </a:lnTo>
                        <a:lnTo>
                          <a:pt x="238" y="539"/>
                        </a:lnTo>
                        <a:lnTo>
                          <a:pt x="237" y="536"/>
                        </a:lnTo>
                        <a:lnTo>
                          <a:pt x="237" y="535"/>
                        </a:lnTo>
                        <a:lnTo>
                          <a:pt x="237" y="532"/>
                        </a:lnTo>
                        <a:lnTo>
                          <a:pt x="238" y="531"/>
                        </a:lnTo>
                        <a:lnTo>
                          <a:pt x="236" y="528"/>
                        </a:lnTo>
                        <a:lnTo>
                          <a:pt x="233" y="526"/>
                        </a:lnTo>
                        <a:lnTo>
                          <a:pt x="230" y="523"/>
                        </a:lnTo>
                        <a:lnTo>
                          <a:pt x="229" y="520"/>
                        </a:lnTo>
                        <a:lnTo>
                          <a:pt x="229" y="516"/>
                        </a:lnTo>
                        <a:lnTo>
                          <a:pt x="230" y="514"/>
                        </a:lnTo>
                        <a:lnTo>
                          <a:pt x="232" y="511"/>
                        </a:lnTo>
                        <a:lnTo>
                          <a:pt x="233" y="509"/>
                        </a:lnTo>
                        <a:lnTo>
                          <a:pt x="234" y="507"/>
                        </a:lnTo>
                        <a:lnTo>
                          <a:pt x="237" y="507"/>
                        </a:lnTo>
                        <a:lnTo>
                          <a:pt x="240" y="507"/>
                        </a:lnTo>
                        <a:lnTo>
                          <a:pt x="244" y="509"/>
                        </a:lnTo>
                        <a:lnTo>
                          <a:pt x="248" y="510"/>
                        </a:lnTo>
                        <a:lnTo>
                          <a:pt x="252" y="513"/>
                        </a:lnTo>
                        <a:lnTo>
                          <a:pt x="254" y="514"/>
                        </a:lnTo>
                        <a:lnTo>
                          <a:pt x="254" y="515"/>
                        </a:lnTo>
                        <a:lnTo>
                          <a:pt x="256" y="516"/>
                        </a:lnTo>
                        <a:lnTo>
                          <a:pt x="258" y="514"/>
                        </a:lnTo>
                        <a:lnTo>
                          <a:pt x="261" y="514"/>
                        </a:lnTo>
                        <a:lnTo>
                          <a:pt x="264" y="514"/>
                        </a:lnTo>
                        <a:lnTo>
                          <a:pt x="266" y="514"/>
                        </a:lnTo>
                        <a:lnTo>
                          <a:pt x="268" y="514"/>
                        </a:lnTo>
                        <a:lnTo>
                          <a:pt x="269" y="514"/>
                        </a:lnTo>
                        <a:lnTo>
                          <a:pt x="270" y="513"/>
                        </a:lnTo>
                        <a:lnTo>
                          <a:pt x="272" y="511"/>
                        </a:lnTo>
                        <a:lnTo>
                          <a:pt x="272" y="509"/>
                        </a:lnTo>
                        <a:lnTo>
                          <a:pt x="270" y="506"/>
                        </a:lnTo>
                        <a:lnTo>
                          <a:pt x="269" y="505"/>
                        </a:lnTo>
                        <a:lnTo>
                          <a:pt x="268" y="503"/>
                        </a:lnTo>
                        <a:lnTo>
                          <a:pt x="266" y="503"/>
                        </a:lnTo>
                        <a:lnTo>
                          <a:pt x="265" y="503"/>
                        </a:lnTo>
                        <a:lnTo>
                          <a:pt x="262" y="502"/>
                        </a:lnTo>
                        <a:lnTo>
                          <a:pt x="261" y="499"/>
                        </a:lnTo>
                        <a:lnTo>
                          <a:pt x="258" y="494"/>
                        </a:lnTo>
                        <a:lnTo>
                          <a:pt x="258" y="489"/>
                        </a:lnTo>
                        <a:lnTo>
                          <a:pt x="260" y="483"/>
                        </a:lnTo>
                        <a:lnTo>
                          <a:pt x="261" y="478"/>
                        </a:lnTo>
                        <a:lnTo>
                          <a:pt x="264" y="475"/>
                        </a:lnTo>
                        <a:lnTo>
                          <a:pt x="264" y="471"/>
                        </a:lnTo>
                        <a:lnTo>
                          <a:pt x="261" y="469"/>
                        </a:lnTo>
                        <a:lnTo>
                          <a:pt x="261" y="467"/>
                        </a:lnTo>
                        <a:lnTo>
                          <a:pt x="261" y="465"/>
                        </a:lnTo>
                        <a:lnTo>
                          <a:pt x="261" y="463"/>
                        </a:lnTo>
                        <a:lnTo>
                          <a:pt x="262" y="463"/>
                        </a:lnTo>
                        <a:lnTo>
                          <a:pt x="264" y="462"/>
                        </a:lnTo>
                        <a:lnTo>
                          <a:pt x="265" y="462"/>
                        </a:lnTo>
                        <a:lnTo>
                          <a:pt x="265" y="462"/>
                        </a:lnTo>
                        <a:lnTo>
                          <a:pt x="265" y="454"/>
                        </a:lnTo>
                        <a:lnTo>
                          <a:pt x="262" y="443"/>
                        </a:lnTo>
                        <a:lnTo>
                          <a:pt x="256" y="433"/>
                        </a:lnTo>
                        <a:lnTo>
                          <a:pt x="246" y="425"/>
                        </a:lnTo>
                        <a:lnTo>
                          <a:pt x="240" y="421"/>
                        </a:lnTo>
                        <a:lnTo>
                          <a:pt x="234" y="418"/>
                        </a:lnTo>
                        <a:lnTo>
                          <a:pt x="230" y="417"/>
                        </a:lnTo>
                        <a:lnTo>
                          <a:pt x="229" y="415"/>
                        </a:lnTo>
                        <a:lnTo>
                          <a:pt x="228" y="413"/>
                        </a:lnTo>
                        <a:lnTo>
                          <a:pt x="228" y="411"/>
                        </a:lnTo>
                        <a:lnTo>
                          <a:pt x="228" y="409"/>
                        </a:lnTo>
                        <a:lnTo>
                          <a:pt x="228" y="406"/>
                        </a:lnTo>
                        <a:lnTo>
                          <a:pt x="226" y="406"/>
                        </a:lnTo>
                        <a:lnTo>
                          <a:pt x="225" y="405"/>
                        </a:lnTo>
                        <a:lnTo>
                          <a:pt x="224" y="405"/>
                        </a:lnTo>
                        <a:lnTo>
                          <a:pt x="222" y="403"/>
                        </a:lnTo>
                        <a:lnTo>
                          <a:pt x="221" y="402"/>
                        </a:lnTo>
                        <a:lnTo>
                          <a:pt x="220" y="399"/>
                        </a:lnTo>
                        <a:lnTo>
                          <a:pt x="220" y="395"/>
                        </a:lnTo>
                        <a:lnTo>
                          <a:pt x="221" y="394"/>
                        </a:lnTo>
                        <a:lnTo>
                          <a:pt x="224" y="391"/>
                        </a:lnTo>
                        <a:lnTo>
                          <a:pt x="225" y="390"/>
                        </a:lnTo>
                        <a:lnTo>
                          <a:pt x="226" y="389"/>
                        </a:lnTo>
                        <a:lnTo>
                          <a:pt x="228" y="387"/>
                        </a:lnTo>
                        <a:lnTo>
                          <a:pt x="226" y="386"/>
                        </a:lnTo>
                        <a:lnTo>
                          <a:pt x="224" y="385"/>
                        </a:lnTo>
                        <a:lnTo>
                          <a:pt x="216" y="381"/>
                        </a:lnTo>
                        <a:lnTo>
                          <a:pt x="208" y="371"/>
                        </a:lnTo>
                        <a:lnTo>
                          <a:pt x="204" y="362"/>
                        </a:lnTo>
                        <a:lnTo>
                          <a:pt x="205" y="357"/>
                        </a:lnTo>
                        <a:lnTo>
                          <a:pt x="206" y="352"/>
                        </a:lnTo>
                        <a:lnTo>
                          <a:pt x="206" y="349"/>
                        </a:lnTo>
                        <a:lnTo>
                          <a:pt x="208" y="346"/>
                        </a:lnTo>
                        <a:lnTo>
                          <a:pt x="206" y="345"/>
                        </a:lnTo>
                        <a:lnTo>
                          <a:pt x="202" y="340"/>
                        </a:lnTo>
                        <a:lnTo>
                          <a:pt x="201" y="330"/>
                        </a:lnTo>
                        <a:lnTo>
                          <a:pt x="201" y="322"/>
                        </a:lnTo>
                        <a:lnTo>
                          <a:pt x="204" y="320"/>
                        </a:lnTo>
                        <a:lnTo>
                          <a:pt x="205" y="318"/>
                        </a:lnTo>
                        <a:lnTo>
                          <a:pt x="208" y="317"/>
                        </a:lnTo>
                        <a:lnTo>
                          <a:pt x="209" y="317"/>
                        </a:lnTo>
                        <a:lnTo>
                          <a:pt x="209" y="313"/>
                        </a:lnTo>
                        <a:lnTo>
                          <a:pt x="208" y="310"/>
                        </a:lnTo>
                        <a:lnTo>
                          <a:pt x="206" y="309"/>
                        </a:lnTo>
                        <a:lnTo>
                          <a:pt x="206" y="309"/>
                        </a:lnTo>
                        <a:lnTo>
                          <a:pt x="204" y="308"/>
                        </a:lnTo>
                        <a:lnTo>
                          <a:pt x="201" y="306"/>
                        </a:lnTo>
                        <a:lnTo>
                          <a:pt x="200" y="305"/>
                        </a:lnTo>
                        <a:lnTo>
                          <a:pt x="200" y="301"/>
                        </a:lnTo>
                        <a:lnTo>
                          <a:pt x="200" y="297"/>
                        </a:lnTo>
                        <a:lnTo>
                          <a:pt x="200" y="294"/>
                        </a:lnTo>
                        <a:lnTo>
                          <a:pt x="200" y="293"/>
                        </a:lnTo>
                        <a:lnTo>
                          <a:pt x="199" y="290"/>
                        </a:lnTo>
                        <a:lnTo>
                          <a:pt x="197" y="288"/>
                        </a:lnTo>
                        <a:lnTo>
                          <a:pt x="197" y="284"/>
                        </a:lnTo>
                        <a:lnTo>
                          <a:pt x="196" y="281"/>
                        </a:lnTo>
                        <a:lnTo>
                          <a:pt x="196" y="281"/>
                        </a:lnTo>
                        <a:lnTo>
                          <a:pt x="195" y="281"/>
                        </a:lnTo>
                        <a:lnTo>
                          <a:pt x="193" y="282"/>
                        </a:lnTo>
                        <a:lnTo>
                          <a:pt x="192" y="285"/>
                        </a:lnTo>
                        <a:lnTo>
                          <a:pt x="192" y="286"/>
                        </a:lnTo>
                        <a:lnTo>
                          <a:pt x="191" y="288"/>
                        </a:lnTo>
                        <a:lnTo>
                          <a:pt x="191" y="290"/>
                        </a:lnTo>
                        <a:lnTo>
                          <a:pt x="188" y="293"/>
                        </a:lnTo>
                        <a:lnTo>
                          <a:pt x="185" y="294"/>
                        </a:lnTo>
                        <a:lnTo>
                          <a:pt x="181" y="296"/>
                        </a:lnTo>
                        <a:lnTo>
                          <a:pt x="177" y="296"/>
                        </a:lnTo>
                        <a:lnTo>
                          <a:pt x="175" y="296"/>
                        </a:lnTo>
                        <a:lnTo>
                          <a:pt x="173" y="294"/>
                        </a:lnTo>
                        <a:lnTo>
                          <a:pt x="171" y="293"/>
                        </a:lnTo>
                        <a:lnTo>
                          <a:pt x="168" y="290"/>
                        </a:lnTo>
                        <a:lnTo>
                          <a:pt x="168" y="286"/>
                        </a:lnTo>
                        <a:lnTo>
                          <a:pt x="167" y="282"/>
                        </a:lnTo>
                        <a:lnTo>
                          <a:pt x="167" y="277"/>
                        </a:lnTo>
                        <a:lnTo>
                          <a:pt x="165" y="273"/>
                        </a:lnTo>
                        <a:lnTo>
                          <a:pt x="164" y="269"/>
                        </a:lnTo>
                        <a:lnTo>
                          <a:pt x="163" y="272"/>
                        </a:lnTo>
                        <a:lnTo>
                          <a:pt x="160" y="274"/>
                        </a:lnTo>
                        <a:lnTo>
                          <a:pt x="157" y="277"/>
                        </a:lnTo>
                        <a:lnTo>
                          <a:pt x="155" y="278"/>
                        </a:lnTo>
                        <a:lnTo>
                          <a:pt x="153" y="278"/>
                        </a:lnTo>
                        <a:lnTo>
                          <a:pt x="152" y="277"/>
                        </a:lnTo>
                        <a:lnTo>
                          <a:pt x="152" y="276"/>
                        </a:lnTo>
                        <a:lnTo>
                          <a:pt x="151" y="273"/>
                        </a:lnTo>
                        <a:lnTo>
                          <a:pt x="152" y="270"/>
                        </a:lnTo>
                        <a:lnTo>
                          <a:pt x="153" y="266"/>
                        </a:lnTo>
                        <a:lnTo>
                          <a:pt x="155" y="260"/>
                        </a:lnTo>
                        <a:lnTo>
                          <a:pt x="156" y="256"/>
                        </a:lnTo>
                        <a:lnTo>
                          <a:pt x="157" y="254"/>
                        </a:lnTo>
                        <a:lnTo>
                          <a:pt x="156" y="253"/>
                        </a:lnTo>
                        <a:lnTo>
                          <a:pt x="153" y="252"/>
                        </a:lnTo>
                        <a:lnTo>
                          <a:pt x="151" y="249"/>
                        </a:lnTo>
                        <a:lnTo>
                          <a:pt x="149" y="246"/>
                        </a:lnTo>
                        <a:lnTo>
                          <a:pt x="151" y="242"/>
                        </a:lnTo>
                        <a:lnTo>
                          <a:pt x="151" y="240"/>
                        </a:lnTo>
                        <a:lnTo>
                          <a:pt x="149" y="237"/>
                        </a:lnTo>
                        <a:lnTo>
                          <a:pt x="149" y="236"/>
                        </a:lnTo>
                        <a:lnTo>
                          <a:pt x="148" y="233"/>
                        </a:lnTo>
                        <a:lnTo>
                          <a:pt x="147" y="232"/>
                        </a:lnTo>
                        <a:lnTo>
                          <a:pt x="147" y="232"/>
                        </a:lnTo>
                        <a:lnTo>
                          <a:pt x="145" y="232"/>
                        </a:lnTo>
                        <a:lnTo>
                          <a:pt x="144" y="233"/>
                        </a:lnTo>
                        <a:lnTo>
                          <a:pt x="141" y="236"/>
                        </a:lnTo>
                        <a:lnTo>
                          <a:pt x="140" y="238"/>
                        </a:lnTo>
                        <a:lnTo>
                          <a:pt x="137" y="240"/>
                        </a:lnTo>
                        <a:lnTo>
                          <a:pt x="135" y="241"/>
                        </a:lnTo>
                        <a:lnTo>
                          <a:pt x="132" y="240"/>
                        </a:lnTo>
                        <a:lnTo>
                          <a:pt x="129" y="238"/>
                        </a:lnTo>
                        <a:lnTo>
                          <a:pt x="128" y="236"/>
                        </a:lnTo>
                        <a:lnTo>
                          <a:pt x="127" y="236"/>
                        </a:lnTo>
                        <a:lnTo>
                          <a:pt x="127" y="236"/>
                        </a:lnTo>
                        <a:lnTo>
                          <a:pt x="125" y="237"/>
                        </a:lnTo>
                        <a:lnTo>
                          <a:pt x="124" y="240"/>
                        </a:lnTo>
                        <a:lnTo>
                          <a:pt x="123" y="241"/>
                        </a:lnTo>
                        <a:lnTo>
                          <a:pt x="121" y="242"/>
                        </a:lnTo>
                        <a:lnTo>
                          <a:pt x="119" y="242"/>
                        </a:lnTo>
                        <a:lnTo>
                          <a:pt x="117" y="242"/>
                        </a:lnTo>
                        <a:lnTo>
                          <a:pt x="116" y="242"/>
                        </a:lnTo>
                        <a:lnTo>
                          <a:pt x="116" y="241"/>
                        </a:lnTo>
                        <a:lnTo>
                          <a:pt x="115" y="240"/>
                        </a:lnTo>
                        <a:lnTo>
                          <a:pt x="115" y="237"/>
                        </a:lnTo>
                        <a:lnTo>
                          <a:pt x="115" y="234"/>
                        </a:lnTo>
                        <a:lnTo>
                          <a:pt x="116" y="229"/>
                        </a:lnTo>
                        <a:lnTo>
                          <a:pt x="116" y="224"/>
                        </a:lnTo>
                        <a:lnTo>
                          <a:pt x="116" y="220"/>
                        </a:lnTo>
                        <a:lnTo>
                          <a:pt x="116" y="217"/>
                        </a:lnTo>
                        <a:lnTo>
                          <a:pt x="116" y="214"/>
                        </a:lnTo>
                        <a:lnTo>
                          <a:pt x="116" y="214"/>
                        </a:lnTo>
                        <a:lnTo>
                          <a:pt x="115" y="214"/>
                        </a:lnTo>
                        <a:lnTo>
                          <a:pt x="115" y="214"/>
                        </a:lnTo>
                        <a:lnTo>
                          <a:pt x="113" y="214"/>
                        </a:lnTo>
                        <a:lnTo>
                          <a:pt x="112" y="216"/>
                        </a:lnTo>
                        <a:lnTo>
                          <a:pt x="109" y="217"/>
                        </a:lnTo>
                        <a:lnTo>
                          <a:pt x="107" y="220"/>
                        </a:lnTo>
                        <a:lnTo>
                          <a:pt x="104" y="221"/>
                        </a:lnTo>
                        <a:lnTo>
                          <a:pt x="103" y="222"/>
                        </a:lnTo>
                        <a:lnTo>
                          <a:pt x="100" y="222"/>
                        </a:lnTo>
                        <a:lnTo>
                          <a:pt x="97" y="221"/>
                        </a:lnTo>
                        <a:lnTo>
                          <a:pt x="95" y="220"/>
                        </a:lnTo>
                        <a:lnTo>
                          <a:pt x="93" y="217"/>
                        </a:lnTo>
                        <a:lnTo>
                          <a:pt x="92" y="216"/>
                        </a:lnTo>
                        <a:lnTo>
                          <a:pt x="92" y="214"/>
                        </a:lnTo>
                        <a:lnTo>
                          <a:pt x="91" y="216"/>
                        </a:lnTo>
                        <a:lnTo>
                          <a:pt x="89" y="217"/>
                        </a:lnTo>
                        <a:lnTo>
                          <a:pt x="87" y="218"/>
                        </a:lnTo>
                        <a:lnTo>
                          <a:pt x="85" y="220"/>
                        </a:lnTo>
                        <a:lnTo>
                          <a:pt x="83" y="218"/>
                        </a:lnTo>
                        <a:lnTo>
                          <a:pt x="81" y="218"/>
                        </a:lnTo>
                        <a:lnTo>
                          <a:pt x="80" y="217"/>
                        </a:lnTo>
                        <a:lnTo>
                          <a:pt x="80" y="216"/>
                        </a:lnTo>
                        <a:lnTo>
                          <a:pt x="79" y="216"/>
                        </a:lnTo>
                        <a:lnTo>
                          <a:pt x="79" y="216"/>
                        </a:lnTo>
                        <a:lnTo>
                          <a:pt x="74" y="217"/>
                        </a:lnTo>
                        <a:lnTo>
                          <a:pt x="70" y="218"/>
                        </a:lnTo>
                        <a:lnTo>
                          <a:pt x="67" y="220"/>
                        </a:lnTo>
                        <a:lnTo>
                          <a:pt x="64" y="222"/>
                        </a:lnTo>
                        <a:lnTo>
                          <a:pt x="63" y="225"/>
                        </a:lnTo>
                        <a:lnTo>
                          <a:pt x="62" y="226"/>
                        </a:lnTo>
                        <a:lnTo>
                          <a:pt x="63" y="226"/>
                        </a:lnTo>
                        <a:lnTo>
                          <a:pt x="64" y="228"/>
                        </a:lnTo>
                        <a:lnTo>
                          <a:pt x="66" y="228"/>
                        </a:lnTo>
                        <a:lnTo>
                          <a:pt x="68" y="228"/>
                        </a:lnTo>
                        <a:lnTo>
                          <a:pt x="71" y="226"/>
                        </a:lnTo>
                        <a:lnTo>
                          <a:pt x="74" y="228"/>
                        </a:lnTo>
                        <a:lnTo>
                          <a:pt x="75" y="228"/>
                        </a:lnTo>
                        <a:lnTo>
                          <a:pt x="77" y="229"/>
                        </a:lnTo>
                        <a:lnTo>
                          <a:pt x="80" y="233"/>
                        </a:lnTo>
                        <a:lnTo>
                          <a:pt x="81" y="237"/>
                        </a:lnTo>
                        <a:lnTo>
                          <a:pt x="81" y="241"/>
                        </a:lnTo>
                        <a:lnTo>
                          <a:pt x="80" y="245"/>
                        </a:lnTo>
                        <a:lnTo>
                          <a:pt x="80" y="246"/>
                        </a:lnTo>
                        <a:lnTo>
                          <a:pt x="80" y="249"/>
                        </a:lnTo>
                        <a:lnTo>
                          <a:pt x="79" y="252"/>
                        </a:lnTo>
                        <a:lnTo>
                          <a:pt x="76" y="253"/>
                        </a:lnTo>
                        <a:lnTo>
                          <a:pt x="72" y="253"/>
                        </a:lnTo>
                        <a:lnTo>
                          <a:pt x="68" y="254"/>
                        </a:lnTo>
                        <a:lnTo>
                          <a:pt x="63" y="254"/>
                        </a:lnTo>
                        <a:lnTo>
                          <a:pt x="59" y="254"/>
                        </a:lnTo>
                        <a:lnTo>
                          <a:pt x="58" y="256"/>
                        </a:lnTo>
                        <a:lnTo>
                          <a:pt x="56" y="258"/>
                        </a:lnTo>
                        <a:lnTo>
                          <a:pt x="55" y="261"/>
                        </a:lnTo>
                        <a:lnTo>
                          <a:pt x="55" y="264"/>
                        </a:lnTo>
                        <a:lnTo>
                          <a:pt x="54" y="268"/>
                        </a:lnTo>
                        <a:lnTo>
                          <a:pt x="52" y="269"/>
                        </a:lnTo>
                        <a:lnTo>
                          <a:pt x="51" y="270"/>
                        </a:lnTo>
                        <a:lnTo>
                          <a:pt x="48" y="272"/>
                        </a:lnTo>
                        <a:lnTo>
                          <a:pt x="47" y="273"/>
                        </a:lnTo>
                        <a:lnTo>
                          <a:pt x="43" y="274"/>
                        </a:lnTo>
                        <a:lnTo>
                          <a:pt x="40" y="274"/>
                        </a:lnTo>
                        <a:lnTo>
                          <a:pt x="38" y="274"/>
                        </a:lnTo>
                        <a:lnTo>
                          <a:pt x="32" y="274"/>
                        </a:lnTo>
                        <a:lnTo>
                          <a:pt x="30" y="274"/>
                        </a:lnTo>
                        <a:lnTo>
                          <a:pt x="28" y="274"/>
                        </a:lnTo>
                        <a:lnTo>
                          <a:pt x="27" y="274"/>
                        </a:lnTo>
                        <a:lnTo>
                          <a:pt x="26" y="274"/>
                        </a:lnTo>
                        <a:lnTo>
                          <a:pt x="22" y="277"/>
                        </a:lnTo>
                        <a:lnTo>
                          <a:pt x="22" y="273"/>
                        </a:lnTo>
                        <a:lnTo>
                          <a:pt x="22" y="270"/>
                        </a:lnTo>
                        <a:lnTo>
                          <a:pt x="22" y="269"/>
                        </a:lnTo>
                        <a:lnTo>
                          <a:pt x="20" y="269"/>
                        </a:lnTo>
                        <a:lnTo>
                          <a:pt x="20" y="269"/>
                        </a:lnTo>
                        <a:lnTo>
                          <a:pt x="19" y="269"/>
                        </a:lnTo>
                        <a:lnTo>
                          <a:pt x="18" y="269"/>
                        </a:lnTo>
                        <a:lnTo>
                          <a:pt x="18" y="269"/>
                        </a:lnTo>
                        <a:lnTo>
                          <a:pt x="16" y="268"/>
                        </a:lnTo>
                        <a:lnTo>
                          <a:pt x="15" y="266"/>
                        </a:lnTo>
                        <a:lnTo>
                          <a:pt x="15" y="265"/>
                        </a:lnTo>
                        <a:lnTo>
                          <a:pt x="15" y="262"/>
                        </a:lnTo>
                        <a:lnTo>
                          <a:pt x="16" y="260"/>
                        </a:lnTo>
                        <a:lnTo>
                          <a:pt x="18" y="257"/>
                        </a:lnTo>
                        <a:lnTo>
                          <a:pt x="19" y="257"/>
                        </a:lnTo>
                        <a:lnTo>
                          <a:pt x="20" y="256"/>
                        </a:lnTo>
                        <a:lnTo>
                          <a:pt x="20" y="254"/>
                        </a:lnTo>
                        <a:lnTo>
                          <a:pt x="22" y="252"/>
                        </a:lnTo>
                        <a:lnTo>
                          <a:pt x="22" y="250"/>
                        </a:lnTo>
                        <a:lnTo>
                          <a:pt x="20" y="248"/>
                        </a:lnTo>
                        <a:lnTo>
                          <a:pt x="20" y="245"/>
                        </a:lnTo>
                        <a:lnTo>
                          <a:pt x="20" y="242"/>
                        </a:lnTo>
                        <a:lnTo>
                          <a:pt x="20" y="240"/>
                        </a:lnTo>
                        <a:lnTo>
                          <a:pt x="22" y="237"/>
                        </a:lnTo>
                        <a:lnTo>
                          <a:pt x="23" y="236"/>
                        </a:lnTo>
                        <a:lnTo>
                          <a:pt x="24" y="236"/>
                        </a:lnTo>
                        <a:lnTo>
                          <a:pt x="24" y="234"/>
                        </a:lnTo>
                        <a:lnTo>
                          <a:pt x="26" y="233"/>
                        </a:lnTo>
                        <a:lnTo>
                          <a:pt x="26" y="229"/>
                        </a:lnTo>
                        <a:lnTo>
                          <a:pt x="26" y="226"/>
                        </a:lnTo>
                        <a:lnTo>
                          <a:pt x="26" y="224"/>
                        </a:lnTo>
                        <a:lnTo>
                          <a:pt x="24" y="221"/>
                        </a:lnTo>
                        <a:lnTo>
                          <a:pt x="24" y="218"/>
                        </a:lnTo>
                        <a:lnTo>
                          <a:pt x="23" y="214"/>
                        </a:lnTo>
                        <a:lnTo>
                          <a:pt x="22" y="210"/>
                        </a:lnTo>
                        <a:lnTo>
                          <a:pt x="19" y="206"/>
                        </a:lnTo>
                        <a:lnTo>
                          <a:pt x="18" y="205"/>
                        </a:lnTo>
                        <a:lnTo>
                          <a:pt x="16" y="203"/>
                        </a:lnTo>
                        <a:lnTo>
                          <a:pt x="14" y="199"/>
                        </a:lnTo>
                        <a:lnTo>
                          <a:pt x="11" y="193"/>
                        </a:lnTo>
                        <a:lnTo>
                          <a:pt x="10" y="188"/>
                        </a:lnTo>
                        <a:lnTo>
                          <a:pt x="7" y="183"/>
                        </a:lnTo>
                        <a:lnTo>
                          <a:pt x="6" y="173"/>
                        </a:lnTo>
                        <a:lnTo>
                          <a:pt x="6" y="165"/>
                        </a:lnTo>
                        <a:lnTo>
                          <a:pt x="7" y="159"/>
                        </a:lnTo>
                        <a:lnTo>
                          <a:pt x="8" y="157"/>
                        </a:lnTo>
                        <a:lnTo>
                          <a:pt x="8" y="156"/>
                        </a:lnTo>
                        <a:lnTo>
                          <a:pt x="10" y="153"/>
                        </a:lnTo>
                        <a:lnTo>
                          <a:pt x="10" y="151"/>
                        </a:lnTo>
                        <a:lnTo>
                          <a:pt x="10" y="149"/>
                        </a:lnTo>
                        <a:lnTo>
                          <a:pt x="8" y="148"/>
                        </a:lnTo>
                        <a:lnTo>
                          <a:pt x="7" y="147"/>
                        </a:lnTo>
                        <a:lnTo>
                          <a:pt x="4" y="145"/>
                        </a:lnTo>
                        <a:lnTo>
                          <a:pt x="2" y="143"/>
                        </a:lnTo>
                        <a:lnTo>
                          <a:pt x="2" y="140"/>
                        </a:lnTo>
                        <a:lnTo>
                          <a:pt x="0" y="136"/>
                        </a:lnTo>
                        <a:lnTo>
                          <a:pt x="2" y="132"/>
                        </a:lnTo>
                        <a:lnTo>
                          <a:pt x="2" y="132"/>
                        </a:lnTo>
                        <a:lnTo>
                          <a:pt x="4" y="128"/>
                        </a:lnTo>
                        <a:lnTo>
                          <a:pt x="6" y="124"/>
                        </a:lnTo>
                        <a:lnTo>
                          <a:pt x="10" y="121"/>
                        </a:lnTo>
                        <a:lnTo>
                          <a:pt x="15" y="119"/>
                        </a:lnTo>
                        <a:lnTo>
                          <a:pt x="18" y="119"/>
                        </a:lnTo>
                        <a:lnTo>
                          <a:pt x="20" y="117"/>
                        </a:lnTo>
                        <a:lnTo>
                          <a:pt x="24" y="119"/>
                        </a:lnTo>
                        <a:lnTo>
                          <a:pt x="27" y="119"/>
                        </a:lnTo>
                        <a:lnTo>
                          <a:pt x="28" y="120"/>
                        </a:lnTo>
                        <a:lnTo>
                          <a:pt x="30" y="120"/>
                        </a:lnTo>
                        <a:lnTo>
                          <a:pt x="30" y="120"/>
                        </a:lnTo>
                        <a:lnTo>
                          <a:pt x="31" y="120"/>
                        </a:lnTo>
                        <a:lnTo>
                          <a:pt x="34" y="120"/>
                        </a:lnTo>
                        <a:lnTo>
                          <a:pt x="36" y="117"/>
                        </a:lnTo>
                        <a:lnTo>
                          <a:pt x="39" y="115"/>
                        </a:lnTo>
                        <a:lnTo>
                          <a:pt x="42" y="113"/>
                        </a:lnTo>
                        <a:lnTo>
                          <a:pt x="46" y="113"/>
                        </a:lnTo>
                        <a:lnTo>
                          <a:pt x="50" y="112"/>
                        </a:lnTo>
                        <a:lnTo>
                          <a:pt x="54" y="112"/>
                        </a:lnTo>
                        <a:lnTo>
                          <a:pt x="59" y="112"/>
                        </a:lnTo>
                        <a:lnTo>
                          <a:pt x="63" y="113"/>
                        </a:lnTo>
                        <a:lnTo>
                          <a:pt x="66" y="116"/>
                        </a:lnTo>
                        <a:lnTo>
                          <a:pt x="70" y="119"/>
                        </a:lnTo>
                        <a:lnTo>
                          <a:pt x="74" y="123"/>
                        </a:lnTo>
                        <a:lnTo>
                          <a:pt x="76" y="125"/>
                        </a:lnTo>
                        <a:lnTo>
                          <a:pt x="79" y="127"/>
                        </a:lnTo>
                        <a:lnTo>
                          <a:pt x="83" y="128"/>
                        </a:lnTo>
                        <a:lnTo>
                          <a:pt x="85" y="128"/>
                        </a:lnTo>
                        <a:lnTo>
                          <a:pt x="89" y="125"/>
                        </a:lnTo>
                        <a:lnTo>
                          <a:pt x="91" y="124"/>
                        </a:lnTo>
                        <a:lnTo>
                          <a:pt x="92" y="123"/>
                        </a:lnTo>
                        <a:lnTo>
                          <a:pt x="92" y="120"/>
                        </a:lnTo>
                        <a:lnTo>
                          <a:pt x="92" y="117"/>
                        </a:lnTo>
                        <a:lnTo>
                          <a:pt x="93" y="115"/>
                        </a:lnTo>
                        <a:lnTo>
                          <a:pt x="95" y="113"/>
                        </a:lnTo>
                        <a:lnTo>
                          <a:pt x="96" y="112"/>
                        </a:lnTo>
                        <a:lnTo>
                          <a:pt x="97" y="111"/>
                        </a:lnTo>
                        <a:lnTo>
                          <a:pt x="97" y="109"/>
                        </a:lnTo>
                        <a:lnTo>
                          <a:pt x="96" y="109"/>
                        </a:lnTo>
                        <a:lnTo>
                          <a:pt x="96" y="109"/>
                        </a:lnTo>
                        <a:lnTo>
                          <a:pt x="95" y="108"/>
                        </a:lnTo>
                        <a:lnTo>
                          <a:pt x="93" y="107"/>
                        </a:lnTo>
                        <a:lnTo>
                          <a:pt x="92" y="105"/>
                        </a:lnTo>
                        <a:lnTo>
                          <a:pt x="91" y="103"/>
                        </a:lnTo>
                        <a:lnTo>
                          <a:pt x="91" y="100"/>
                        </a:lnTo>
                        <a:lnTo>
                          <a:pt x="91" y="96"/>
                        </a:lnTo>
                        <a:lnTo>
                          <a:pt x="91" y="92"/>
                        </a:lnTo>
                        <a:lnTo>
                          <a:pt x="91" y="89"/>
                        </a:lnTo>
                        <a:lnTo>
                          <a:pt x="91" y="89"/>
                        </a:lnTo>
                        <a:lnTo>
                          <a:pt x="89" y="87"/>
                        </a:lnTo>
                        <a:lnTo>
                          <a:pt x="93" y="87"/>
                        </a:lnTo>
                        <a:lnTo>
                          <a:pt x="95" y="87"/>
                        </a:lnTo>
                        <a:lnTo>
                          <a:pt x="97" y="87"/>
                        </a:lnTo>
                        <a:lnTo>
                          <a:pt x="101" y="87"/>
                        </a:lnTo>
                        <a:lnTo>
                          <a:pt x="104" y="88"/>
                        </a:lnTo>
                        <a:lnTo>
                          <a:pt x="107" y="89"/>
                        </a:lnTo>
                        <a:lnTo>
                          <a:pt x="107" y="89"/>
                        </a:lnTo>
                        <a:lnTo>
                          <a:pt x="108" y="89"/>
                        </a:lnTo>
                        <a:lnTo>
                          <a:pt x="112" y="89"/>
                        </a:lnTo>
                        <a:lnTo>
                          <a:pt x="115" y="89"/>
                        </a:lnTo>
                        <a:lnTo>
                          <a:pt x="113" y="87"/>
                        </a:lnTo>
                        <a:lnTo>
                          <a:pt x="113" y="85"/>
                        </a:lnTo>
                        <a:lnTo>
                          <a:pt x="113" y="83"/>
                        </a:lnTo>
                        <a:lnTo>
                          <a:pt x="115" y="81"/>
                        </a:lnTo>
                        <a:lnTo>
                          <a:pt x="119" y="79"/>
                        </a:lnTo>
                        <a:lnTo>
                          <a:pt x="120" y="77"/>
                        </a:lnTo>
                        <a:lnTo>
                          <a:pt x="123" y="77"/>
                        </a:lnTo>
                        <a:lnTo>
                          <a:pt x="125" y="76"/>
                        </a:lnTo>
                        <a:lnTo>
                          <a:pt x="127" y="75"/>
                        </a:lnTo>
                        <a:lnTo>
                          <a:pt x="129" y="72"/>
                        </a:lnTo>
                        <a:lnTo>
                          <a:pt x="131" y="71"/>
                        </a:lnTo>
                        <a:lnTo>
                          <a:pt x="132" y="68"/>
                        </a:lnTo>
                        <a:lnTo>
                          <a:pt x="133" y="67"/>
                        </a:lnTo>
                        <a:lnTo>
                          <a:pt x="133" y="63"/>
                        </a:lnTo>
                        <a:lnTo>
                          <a:pt x="133" y="60"/>
                        </a:lnTo>
                        <a:lnTo>
                          <a:pt x="132" y="57"/>
                        </a:lnTo>
                        <a:lnTo>
                          <a:pt x="131" y="55"/>
                        </a:lnTo>
                        <a:lnTo>
                          <a:pt x="131" y="52"/>
                        </a:lnTo>
                        <a:lnTo>
                          <a:pt x="131" y="50"/>
                        </a:lnTo>
                        <a:lnTo>
                          <a:pt x="131" y="47"/>
                        </a:lnTo>
                        <a:lnTo>
                          <a:pt x="133" y="43"/>
                        </a:lnTo>
                        <a:lnTo>
                          <a:pt x="136" y="40"/>
                        </a:lnTo>
                        <a:lnTo>
                          <a:pt x="139" y="38"/>
                        </a:lnTo>
                        <a:lnTo>
                          <a:pt x="141" y="38"/>
                        </a:lnTo>
                        <a:lnTo>
                          <a:pt x="144" y="38"/>
                        </a:lnTo>
                        <a:lnTo>
                          <a:pt x="147" y="39"/>
                        </a:lnTo>
                        <a:lnTo>
                          <a:pt x="148" y="40"/>
                        </a:lnTo>
                        <a:lnTo>
                          <a:pt x="149" y="40"/>
                        </a:lnTo>
                        <a:lnTo>
                          <a:pt x="153" y="42"/>
                        </a:lnTo>
                        <a:lnTo>
                          <a:pt x="159" y="40"/>
                        </a:lnTo>
                        <a:lnTo>
                          <a:pt x="163" y="39"/>
                        </a:lnTo>
                        <a:lnTo>
                          <a:pt x="167" y="36"/>
                        </a:lnTo>
                        <a:lnTo>
                          <a:pt x="171" y="34"/>
                        </a:lnTo>
                        <a:lnTo>
                          <a:pt x="175" y="30"/>
                        </a:lnTo>
                        <a:lnTo>
                          <a:pt x="179" y="27"/>
                        </a:lnTo>
                        <a:lnTo>
                          <a:pt x="181" y="24"/>
                        </a:lnTo>
                        <a:lnTo>
                          <a:pt x="183" y="22"/>
                        </a:lnTo>
                        <a:lnTo>
                          <a:pt x="183" y="19"/>
                        </a:lnTo>
                        <a:lnTo>
                          <a:pt x="183" y="16"/>
                        </a:lnTo>
                        <a:lnTo>
                          <a:pt x="184" y="14"/>
                        </a:lnTo>
                        <a:lnTo>
                          <a:pt x="185" y="11"/>
                        </a:lnTo>
                        <a:lnTo>
                          <a:pt x="189" y="7"/>
                        </a:lnTo>
                        <a:lnTo>
                          <a:pt x="189" y="7"/>
                        </a:lnTo>
                        <a:lnTo>
                          <a:pt x="191" y="6"/>
                        </a:lnTo>
                        <a:lnTo>
                          <a:pt x="191" y="6"/>
                        </a:lnTo>
                        <a:lnTo>
                          <a:pt x="193" y="3"/>
                        </a:lnTo>
                        <a:lnTo>
                          <a:pt x="193" y="4"/>
                        </a:lnTo>
                        <a:lnTo>
                          <a:pt x="196" y="2"/>
                        </a:lnTo>
                        <a:lnTo>
                          <a:pt x="199" y="0"/>
                        </a:lnTo>
                        <a:lnTo>
                          <a:pt x="200" y="0"/>
                        </a:lnTo>
                        <a:lnTo>
                          <a:pt x="202" y="0"/>
                        </a:lnTo>
                        <a:lnTo>
                          <a:pt x="202" y="2"/>
                        </a:lnTo>
                        <a:lnTo>
                          <a:pt x="204" y="2"/>
                        </a:lnTo>
                        <a:lnTo>
                          <a:pt x="204" y="2"/>
                        </a:lnTo>
                        <a:lnTo>
                          <a:pt x="205" y="2"/>
                        </a:lnTo>
                        <a:lnTo>
                          <a:pt x="208" y="2"/>
                        </a:lnTo>
                        <a:lnTo>
                          <a:pt x="209" y="0"/>
                        </a:lnTo>
                        <a:lnTo>
                          <a:pt x="212" y="0"/>
                        </a:lnTo>
                        <a:lnTo>
                          <a:pt x="213"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5" name="Freeform 635">
                    <a:extLst>
                      <a:ext uri="{FF2B5EF4-FFF2-40B4-BE49-F238E27FC236}">
                        <a16:creationId xmlns:a16="http://schemas.microsoft.com/office/drawing/2014/main" id="{DECC51E1-24EA-0E2F-E4D6-6A3482B748FB}"/>
                      </a:ext>
                    </a:extLst>
                  </p:cNvPr>
                  <p:cNvSpPr>
                    <a:spLocks noEditPoints="1"/>
                  </p:cNvSpPr>
                  <p:nvPr/>
                </p:nvSpPr>
                <p:spPr bwMode="auto">
                  <a:xfrm>
                    <a:off x="-3110440" y="5105421"/>
                    <a:ext cx="4738904" cy="6121548"/>
                  </a:xfrm>
                  <a:custGeom>
                    <a:avLst/>
                    <a:gdLst>
                      <a:gd name="T0" fmla="*/ 282 w 425"/>
                      <a:gd name="T1" fmla="*/ 42 h 549"/>
                      <a:gd name="T2" fmla="*/ 240 w 425"/>
                      <a:gd name="T3" fmla="*/ 63 h 549"/>
                      <a:gd name="T4" fmla="*/ 178 w 425"/>
                      <a:gd name="T5" fmla="*/ 97 h 549"/>
                      <a:gd name="T6" fmla="*/ 145 w 425"/>
                      <a:gd name="T7" fmla="*/ 125 h 549"/>
                      <a:gd name="T8" fmla="*/ 123 w 425"/>
                      <a:gd name="T9" fmla="*/ 147 h 549"/>
                      <a:gd name="T10" fmla="*/ 84 w 425"/>
                      <a:gd name="T11" fmla="*/ 153 h 549"/>
                      <a:gd name="T12" fmla="*/ 58 w 425"/>
                      <a:gd name="T13" fmla="*/ 164 h 549"/>
                      <a:gd name="T14" fmla="*/ 17 w 425"/>
                      <a:gd name="T15" fmla="*/ 203 h 549"/>
                      <a:gd name="T16" fmla="*/ 28 w 425"/>
                      <a:gd name="T17" fmla="*/ 284 h 549"/>
                      <a:gd name="T18" fmla="*/ 70 w 425"/>
                      <a:gd name="T19" fmla="*/ 319 h 549"/>
                      <a:gd name="T20" fmla="*/ 56 w 425"/>
                      <a:gd name="T21" fmla="*/ 380 h 549"/>
                      <a:gd name="T22" fmla="*/ 129 w 425"/>
                      <a:gd name="T23" fmla="*/ 368 h 549"/>
                      <a:gd name="T24" fmla="*/ 194 w 425"/>
                      <a:gd name="T25" fmla="*/ 377 h 549"/>
                      <a:gd name="T26" fmla="*/ 209 w 425"/>
                      <a:gd name="T27" fmla="*/ 425 h 549"/>
                      <a:gd name="T28" fmla="*/ 206 w 425"/>
                      <a:gd name="T29" fmla="*/ 467 h 549"/>
                      <a:gd name="T30" fmla="*/ 239 w 425"/>
                      <a:gd name="T31" fmla="*/ 488 h 549"/>
                      <a:gd name="T32" fmla="*/ 278 w 425"/>
                      <a:gd name="T33" fmla="*/ 520 h 549"/>
                      <a:gd name="T34" fmla="*/ 343 w 425"/>
                      <a:gd name="T35" fmla="*/ 533 h 549"/>
                      <a:gd name="T36" fmla="*/ 399 w 425"/>
                      <a:gd name="T37" fmla="*/ 488 h 549"/>
                      <a:gd name="T38" fmla="*/ 421 w 425"/>
                      <a:gd name="T39" fmla="*/ 433 h 549"/>
                      <a:gd name="T40" fmla="*/ 408 w 425"/>
                      <a:gd name="T41" fmla="*/ 375 h 549"/>
                      <a:gd name="T42" fmla="*/ 415 w 425"/>
                      <a:gd name="T43" fmla="*/ 325 h 549"/>
                      <a:gd name="T44" fmla="*/ 392 w 425"/>
                      <a:gd name="T45" fmla="*/ 268 h 549"/>
                      <a:gd name="T46" fmla="*/ 322 w 425"/>
                      <a:gd name="T47" fmla="*/ 270 h 549"/>
                      <a:gd name="T48" fmla="*/ 308 w 425"/>
                      <a:gd name="T49" fmla="*/ 230 h 549"/>
                      <a:gd name="T50" fmla="*/ 327 w 425"/>
                      <a:gd name="T51" fmla="*/ 202 h 549"/>
                      <a:gd name="T52" fmla="*/ 353 w 425"/>
                      <a:gd name="T53" fmla="*/ 190 h 549"/>
                      <a:gd name="T54" fmla="*/ 335 w 425"/>
                      <a:gd name="T55" fmla="*/ 142 h 549"/>
                      <a:gd name="T56" fmla="*/ 363 w 425"/>
                      <a:gd name="T57" fmla="*/ 103 h 549"/>
                      <a:gd name="T58" fmla="*/ 336 w 425"/>
                      <a:gd name="T59" fmla="*/ 54 h 549"/>
                      <a:gd name="T60" fmla="*/ 310 w 425"/>
                      <a:gd name="T61" fmla="*/ 15 h 549"/>
                      <a:gd name="T62" fmla="*/ 328 w 425"/>
                      <a:gd name="T63" fmla="*/ 27 h 549"/>
                      <a:gd name="T64" fmla="*/ 349 w 425"/>
                      <a:gd name="T65" fmla="*/ 67 h 549"/>
                      <a:gd name="T66" fmla="*/ 355 w 425"/>
                      <a:gd name="T67" fmla="*/ 118 h 549"/>
                      <a:gd name="T68" fmla="*/ 334 w 425"/>
                      <a:gd name="T69" fmla="*/ 149 h 549"/>
                      <a:gd name="T70" fmla="*/ 348 w 425"/>
                      <a:gd name="T71" fmla="*/ 191 h 549"/>
                      <a:gd name="T72" fmla="*/ 316 w 425"/>
                      <a:gd name="T73" fmla="*/ 214 h 549"/>
                      <a:gd name="T74" fmla="*/ 304 w 425"/>
                      <a:gd name="T75" fmla="*/ 240 h 549"/>
                      <a:gd name="T76" fmla="*/ 336 w 425"/>
                      <a:gd name="T77" fmla="*/ 262 h 549"/>
                      <a:gd name="T78" fmla="*/ 397 w 425"/>
                      <a:gd name="T79" fmla="*/ 286 h 549"/>
                      <a:gd name="T80" fmla="*/ 421 w 425"/>
                      <a:gd name="T81" fmla="*/ 325 h 549"/>
                      <a:gd name="T82" fmla="*/ 412 w 425"/>
                      <a:gd name="T83" fmla="*/ 376 h 549"/>
                      <a:gd name="T84" fmla="*/ 424 w 425"/>
                      <a:gd name="T85" fmla="*/ 427 h 549"/>
                      <a:gd name="T86" fmla="*/ 405 w 425"/>
                      <a:gd name="T87" fmla="*/ 477 h 549"/>
                      <a:gd name="T88" fmla="*/ 369 w 425"/>
                      <a:gd name="T89" fmla="*/ 548 h 549"/>
                      <a:gd name="T90" fmla="*/ 302 w 425"/>
                      <a:gd name="T91" fmla="*/ 525 h 549"/>
                      <a:gd name="T92" fmla="*/ 260 w 425"/>
                      <a:gd name="T93" fmla="*/ 513 h 549"/>
                      <a:gd name="T94" fmla="*/ 218 w 425"/>
                      <a:gd name="T95" fmla="*/ 490 h 549"/>
                      <a:gd name="T96" fmla="*/ 219 w 425"/>
                      <a:gd name="T97" fmla="*/ 452 h 549"/>
                      <a:gd name="T98" fmla="*/ 201 w 425"/>
                      <a:gd name="T99" fmla="*/ 408 h 549"/>
                      <a:gd name="T100" fmla="*/ 182 w 425"/>
                      <a:gd name="T101" fmla="*/ 373 h 549"/>
                      <a:gd name="T102" fmla="*/ 107 w 425"/>
                      <a:gd name="T103" fmla="*/ 381 h 549"/>
                      <a:gd name="T104" fmla="*/ 45 w 425"/>
                      <a:gd name="T105" fmla="*/ 381 h 549"/>
                      <a:gd name="T106" fmla="*/ 70 w 425"/>
                      <a:gd name="T107" fmla="*/ 313 h 549"/>
                      <a:gd name="T108" fmla="*/ 20 w 425"/>
                      <a:gd name="T109" fmla="*/ 278 h 549"/>
                      <a:gd name="T110" fmla="*/ 13 w 425"/>
                      <a:gd name="T111" fmla="*/ 202 h 549"/>
                      <a:gd name="T112" fmla="*/ 56 w 425"/>
                      <a:gd name="T113" fmla="*/ 160 h 549"/>
                      <a:gd name="T114" fmla="*/ 82 w 425"/>
                      <a:gd name="T115" fmla="*/ 150 h 549"/>
                      <a:gd name="T116" fmla="*/ 121 w 425"/>
                      <a:gd name="T117" fmla="*/ 151 h 549"/>
                      <a:gd name="T118" fmla="*/ 138 w 425"/>
                      <a:gd name="T119" fmla="*/ 130 h 549"/>
                      <a:gd name="T120" fmla="*/ 163 w 425"/>
                      <a:gd name="T121" fmla="*/ 98 h 549"/>
                      <a:gd name="T122" fmla="*/ 222 w 425"/>
                      <a:gd name="T123" fmla="*/ 79 h 549"/>
                      <a:gd name="T124" fmla="*/ 272 w 425"/>
                      <a:gd name="T125" fmla="*/ 4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5" h="549">
                        <a:moveTo>
                          <a:pt x="359" y="75"/>
                        </a:moveTo>
                        <a:lnTo>
                          <a:pt x="356" y="78"/>
                        </a:lnTo>
                        <a:lnTo>
                          <a:pt x="355" y="79"/>
                        </a:lnTo>
                        <a:lnTo>
                          <a:pt x="356" y="78"/>
                        </a:lnTo>
                        <a:lnTo>
                          <a:pt x="359" y="75"/>
                        </a:lnTo>
                        <a:close/>
                        <a:moveTo>
                          <a:pt x="307" y="2"/>
                        </a:moveTo>
                        <a:lnTo>
                          <a:pt x="306" y="2"/>
                        </a:lnTo>
                        <a:lnTo>
                          <a:pt x="303" y="4"/>
                        </a:lnTo>
                        <a:lnTo>
                          <a:pt x="299" y="6"/>
                        </a:lnTo>
                        <a:lnTo>
                          <a:pt x="298" y="7"/>
                        </a:lnTo>
                        <a:lnTo>
                          <a:pt x="296" y="10"/>
                        </a:lnTo>
                        <a:lnTo>
                          <a:pt x="296" y="13"/>
                        </a:lnTo>
                        <a:lnTo>
                          <a:pt x="296" y="15"/>
                        </a:lnTo>
                        <a:lnTo>
                          <a:pt x="296" y="18"/>
                        </a:lnTo>
                        <a:lnTo>
                          <a:pt x="296" y="21"/>
                        </a:lnTo>
                        <a:lnTo>
                          <a:pt x="295" y="23"/>
                        </a:lnTo>
                        <a:lnTo>
                          <a:pt x="295" y="26"/>
                        </a:lnTo>
                        <a:lnTo>
                          <a:pt x="294" y="27"/>
                        </a:lnTo>
                        <a:lnTo>
                          <a:pt x="291" y="30"/>
                        </a:lnTo>
                        <a:lnTo>
                          <a:pt x="288" y="33"/>
                        </a:lnTo>
                        <a:lnTo>
                          <a:pt x="284" y="35"/>
                        </a:lnTo>
                        <a:lnTo>
                          <a:pt x="283" y="38"/>
                        </a:lnTo>
                        <a:lnTo>
                          <a:pt x="282" y="39"/>
                        </a:lnTo>
                        <a:lnTo>
                          <a:pt x="282" y="42"/>
                        </a:lnTo>
                        <a:lnTo>
                          <a:pt x="280" y="46"/>
                        </a:lnTo>
                        <a:lnTo>
                          <a:pt x="280" y="47"/>
                        </a:lnTo>
                        <a:lnTo>
                          <a:pt x="280" y="49"/>
                        </a:lnTo>
                        <a:lnTo>
                          <a:pt x="280" y="49"/>
                        </a:lnTo>
                        <a:lnTo>
                          <a:pt x="279" y="49"/>
                        </a:lnTo>
                        <a:lnTo>
                          <a:pt x="278" y="49"/>
                        </a:lnTo>
                        <a:lnTo>
                          <a:pt x="276" y="50"/>
                        </a:lnTo>
                        <a:lnTo>
                          <a:pt x="272" y="50"/>
                        </a:lnTo>
                        <a:lnTo>
                          <a:pt x="270" y="51"/>
                        </a:lnTo>
                        <a:lnTo>
                          <a:pt x="267" y="51"/>
                        </a:lnTo>
                        <a:lnTo>
                          <a:pt x="267" y="53"/>
                        </a:lnTo>
                        <a:lnTo>
                          <a:pt x="266" y="55"/>
                        </a:lnTo>
                        <a:lnTo>
                          <a:pt x="264" y="57"/>
                        </a:lnTo>
                        <a:lnTo>
                          <a:pt x="263" y="58"/>
                        </a:lnTo>
                        <a:lnTo>
                          <a:pt x="262" y="57"/>
                        </a:lnTo>
                        <a:lnTo>
                          <a:pt x="262" y="57"/>
                        </a:lnTo>
                        <a:lnTo>
                          <a:pt x="262" y="55"/>
                        </a:lnTo>
                        <a:lnTo>
                          <a:pt x="260" y="54"/>
                        </a:lnTo>
                        <a:lnTo>
                          <a:pt x="259" y="55"/>
                        </a:lnTo>
                        <a:lnTo>
                          <a:pt x="256" y="57"/>
                        </a:lnTo>
                        <a:lnTo>
                          <a:pt x="252" y="59"/>
                        </a:lnTo>
                        <a:lnTo>
                          <a:pt x="248" y="62"/>
                        </a:lnTo>
                        <a:lnTo>
                          <a:pt x="243" y="63"/>
                        </a:lnTo>
                        <a:lnTo>
                          <a:pt x="240" y="63"/>
                        </a:lnTo>
                        <a:lnTo>
                          <a:pt x="238" y="65"/>
                        </a:lnTo>
                        <a:lnTo>
                          <a:pt x="235" y="66"/>
                        </a:lnTo>
                        <a:lnTo>
                          <a:pt x="231" y="69"/>
                        </a:lnTo>
                        <a:lnTo>
                          <a:pt x="228" y="73"/>
                        </a:lnTo>
                        <a:lnTo>
                          <a:pt x="227" y="75"/>
                        </a:lnTo>
                        <a:lnTo>
                          <a:pt x="226" y="77"/>
                        </a:lnTo>
                        <a:lnTo>
                          <a:pt x="226" y="79"/>
                        </a:lnTo>
                        <a:lnTo>
                          <a:pt x="224" y="81"/>
                        </a:lnTo>
                        <a:lnTo>
                          <a:pt x="222" y="82"/>
                        </a:lnTo>
                        <a:lnTo>
                          <a:pt x="219" y="85"/>
                        </a:lnTo>
                        <a:lnTo>
                          <a:pt x="215" y="86"/>
                        </a:lnTo>
                        <a:lnTo>
                          <a:pt x="213" y="87"/>
                        </a:lnTo>
                        <a:lnTo>
                          <a:pt x="210" y="89"/>
                        </a:lnTo>
                        <a:lnTo>
                          <a:pt x="207" y="87"/>
                        </a:lnTo>
                        <a:lnTo>
                          <a:pt x="205" y="86"/>
                        </a:lnTo>
                        <a:lnTo>
                          <a:pt x="202" y="85"/>
                        </a:lnTo>
                        <a:lnTo>
                          <a:pt x="199" y="85"/>
                        </a:lnTo>
                        <a:lnTo>
                          <a:pt x="197" y="85"/>
                        </a:lnTo>
                        <a:lnTo>
                          <a:pt x="194" y="87"/>
                        </a:lnTo>
                        <a:lnTo>
                          <a:pt x="191" y="90"/>
                        </a:lnTo>
                        <a:lnTo>
                          <a:pt x="189" y="91"/>
                        </a:lnTo>
                        <a:lnTo>
                          <a:pt x="185" y="94"/>
                        </a:lnTo>
                        <a:lnTo>
                          <a:pt x="182" y="95"/>
                        </a:lnTo>
                        <a:lnTo>
                          <a:pt x="178" y="97"/>
                        </a:lnTo>
                        <a:lnTo>
                          <a:pt x="177" y="95"/>
                        </a:lnTo>
                        <a:lnTo>
                          <a:pt x="174" y="95"/>
                        </a:lnTo>
                        <a:lnTo>
                          <a:pt x="171" y="94"/>
                        </a:lnTo>
                        <a:lnTo>
                          <a:pt x="170" y="95"/>
                        </a:lnTo>
                        <a:lnTo>
                          <a:pt x="169" y="97"/>
                        </a:lnTo>
                        <a:lnTo>
                          <a:pt x="166" y="99"/>
                        </a:lnTo>
                        <a:lnTo>
                          <a:pt x="165" y="102"/>
                        </a:lnTo>
                        <a:lnTo>
                          <a:pt x="162" y="103"/>
                        </a:lnTo>
                        <a:lnTo>
                          <a:pt x="161" y="103"/>
                        </a:lnTo>
                        <a:lnTo>
                          <a:pt x="158" y="103"/>
                        </a:lnTo>
                        <a:lnTo>
                          <a:pt x="155" y="103"/>
                        </a:lnTo>
                        <a:lnTo>
                          <a:pt x="153" y="105"/>
                        </a:lnTo>
                        <a:lnTo>
                          <a:pt x="151" y="106"/>
                        </a:lnTo>
                        <a:lnTo>
                          <a:pt x="151" y="107"/>
                        </a:lnTo>
                        <a:lnTo>
                          <a:pt x="151" y="110"/>
                        </a:lnTo>
                        <a:lnTo>
                          <a:pt x="150" y="111"/>
                        </a:lnTo>
                        <a:lnTo>
                          <a:pt x="147" y="111"/>
                        </a:lnTo>
                        <a:lnTo>
                          <a:pt x="146" y="113"/>
                        </a:lnTo>
                        <a:lnTo>
                          <a:pt x="145" y="114"/>
                        </a:lnTo>
                        <a:lnTo>
                          <a:pt x="145" y="115"/>
                        </a:lnTo>
                        <a:lnTo>
                          <a:pt x="145" y="118"/>
                        </a:lnTo>
                        <a:lnTo>
                          <a:pt x="145" y="119"/>
                        </a:lnTo>
                        <a:lnTo>
                          <a:pt x="146" y="122"/>
                        </a:lnTo>
                        <a:lnTo>
                          <a:pt x="145" y="125"/>
                        </a:lnTo>
                        <a:lnTo>
                          <a:pt x="143" y="127"/>
                        </a:lnTo>
                        <a:lnTo>
                          <a:pt x="141" y="131"/>
                        </a:lnTo>
                        <a:lnTo>
                          <a:pt x="139" y="133"/>
                        </a:lnTo>
                        <a:lnTo>
                          <a:pt x="138" y="133"/>
                        </a:lnTo>
                        <a:lnTo>
                          <a:pt x="134" y="131"/>
                        </a:lnTo>
                        <a:lnTo>
                          <a:pt x="133" y="130"/>
                        </a:lnTo>
                        <a:lnTo>
                          <a:pt x="130" y="129"/>
                        </a:lnTo>
                        <a:lnTo>
                          <a:pt x="129" y="126"/>
                        </a:lnTo>
                        <a:lnTo>
                          <a:pt x="126" y="125"/>
                        </a:lnTo>
                        <a:lnTo>
                          <a:pt x="125" y="123"/>
                        </a:lnTo>
                        <a:lnTo>
                          <a:pt x="123" y="123"/>
                        </a:lnTo>
                        <a:lnTo>
                          <a:pt x="122" y="125"/>
                        </a:lnTo>
                        <a:lnTo>
                          <a:pt x="119" y="127"/>
                        </a:lnTo>
                        <a:lnTo>
                          <a:pt x="119" y="129"/>
                        </a:lnTo>
                        <a:lnTo>
                          <a:pt x="119" y="131"/>
                        </a:lnTo>
                        <a:lnTo>
                          <a:pt x="119" y="134"/>
                        </a:lnTo>
                        <a:lnTo>
                          <a:pt x="119" y="137"/>
                        </a:lnTo>
                        <a:lnTo>
                          <a:pt x="121" y="138"/>
                        </a:lnTo>
                        <a:lnTo>
                          <a:pt x="122" y="139"/>
                        </a:lnTo>
                        <a:lnTo>
                          <a:pt x="123" y="141"/>
                        </a:lnTo>
                        <a:lnTo>
                          <a:pt x="125" y="142"/>
                        </a:lnTo>
                        <a:lnTo>
                          <a:pt x="126" y="143"/>
                        </a:lnTo>
                        <a:lnTo>
                          <a:pt x="125" y="145"/>
                        </a:lnTo>
                        <a:lnTo>
                          <a:pt x="123" y="147"/>
                        </a:lnTo>
                        <a:lnTo>
                          <a:pt x="123" y="150"/>
                        </a:lnTo>
                        <a:lnTo>
                          <a:pt x="122" y="151"/>
                        </a:lnTo>
                        <a:lnTo>
                          <a:pt x="122" y="155"/>
                        </a:lnTo>
                        <a:lnTo>
                          <a:pt x="122" y="158"/>
                        </a:lnTo>
                        <a:lnTo>
                          <a:pt x="119" y="159"/>
                        </a:lnTo>
                        <a:lnTo>
                          <a:pt x="115" y="160"/>
                        </a:lnTo>
                        <a:lnTo>
                          <a:pt x="113" y="162"/>
                        </a:lnTo>
                        <a:lnTo>
                          <a:pt x="110" y="162"/>
                        </a:lnTo>
                        <a:lnTo>
                          <a:pt x="109" y="160"/>
                        </a:lnTo>
                        <a:lnTo>
                          <a:pt x="107" y="159"/>
                        </a:lnTo>
                        <a:lnTo>
                          <a:pt x="106" y="157"/>
                        </a:lnTo>
                        <a:lnTo>
                          <a:pt x="105" y="157"/>
                        </a:lnTo>
                        <a:lnTo>
                          <a:pt x="103" y="157"/>
                        </a:lnTo>
                        <a:lnTo>
                          <a:pt x="103" y="158"/>
                        </a:lnTo>
                        <a:lnTo>
                          <a:pt x="102" y="159"/>
                        </a:lnTo>
                        <a:lnTo>
                          <a:pt x="101" y="159"/>
                        </a:lnTo>
                        <a:lnTo>
                          <a:pt x="99" y="159"/>
                        </a:lnTo>
                        <a:lnTo>
                          <a:pt x="97" y="157"/>
                        </a:lnTo>
                        <a:lnTo>
                          <a:pt x="95" y="155"/>
                        </a:lnTo>
                        <a:lnTo>
                          <a:pt x="93" y="153"/>
                        </a:lnTo>
                        <a:lnTo>
                          <a:pt x="90" y="151"/>
                        </a:lnTo>
                        <a:lnTo>
                          <a:pt x="88" y="151"/>
                        </a:lnTo>
                        <a:lnTo>
                          <a:pt x="86" y="151"/>
                        </a:lnTo>
                        <a:lnTo>
                          <a:pt x="84" y="153"/>
                        </a:lnTo>
                        <a:lnTo>
                          <a:pt x="81" y="154"/>
                        </a:lnTo>
                        <a:lnTo>
                          <a:pt x="80" y="155"/>
                        </a:lnTo>
                        <a:lnTo>
                          <a:pt x="77" y="157"/>
                        </a:lnTo>
                        <a:lnTo>
                          <a:pt x="73" y="160"/>
                        </a:lnTo>
                        <a:lnTo>
                          <a:pt x="72" y="162"/>
                        </a:lnTo>
                        <a:lnTo>
                          <a:pt x="70" y="162"/>
                        </a:lnTo>
                        <a:lnTo>
                          <a:pt x="69" y="162"/>
                        </a:lnTo>
                        <a:lnTo>
                          <a:pt x="68" y="160"/>
                        </a:lnTo>
                        <a:lnTo>
                          <a:pt x="66" y="158"/>
                        </a:lnTo>
                        <a:lnTo>
                          <a:pt x="65" y="155"/>
                        </a:lnTo>
                        <a:lnTo>
                          <a:pt x="64" y="154"/>
                        </a:lnTo>
                        <a:lnTo>
                          <a:pt x="62" y="151"/>
                        </a:lnTo>
                        <a:lnTo>
                          <a:pt x="61" y="150"/>
                        </a:lnTo>
                        <a:lnTo>
                          <a:pt x="58" y="149"/>
                        </a:lnTo>
                        <a:lnTo>
                          <a:pt x="57" y="150"/>
                        </a:lnTo>
                        <a:lnTo>
                          <a:pt x="56" y="150"/>
                        </a:lnTo>
                        <a:lnTo>
                          <a:pt x="54" y="151"/>
                        </a:lnTo>
                        <a:lnTo>
                          <a:pt x="54" y="154"/>
                        </a:lnTo>
                        <a:lnTo>
                          <a:pt x="53" y="157"/>
                        </a:lnTo>
                        <a:lnTo>
                          <a:pt x="56" y="158"/>
                        </a:lnTo>
                        <a:lnTo>
                          <a:pt x="57" y="159"/>
                        </a:lnTo>
                        <a:lnTo>
                          <a:pt x="58" y="160"/>
                        </a:lnTo>
                        <a:lnTo>
                          <a:pt x="58" y="162"/>
                        </a:lnTo>
                        <a:lnTo>
                          <a:pt x="58" y="164"/>
                        </a:lnTo>
                        <a:lnTo>
                          <a:pt x="56" y="167"/>
                        </a:lnTo>
                        <a:lnTo>
                          <a:pt x="53" y="170"/>
                        </a:lnTo>
                        <a:lnTo>
                          <a:pt x="49" y="170"/>
                        </a:lnTo>
                        <a:lnTo>
                          <a:pt x="48" y="170"/>
                        </a:lnTo>
                        <a:lnTo>
                          <a:pt x="46" y="170"/>
                        </a:lnTo>
                        <a:lnTo>
                          <a:pt x="45" y="168"/>
                        </a:lnTo>
                        <a:lnTo>
                          <a:pt x="42" y="168"/>
                        </a:lnTo>
                        <a:lnTo>
                          <a:pt x="40" y="168"/>
                        </a:lnTo>
                        <a:lnTo>
                          <a:pt x="37" y="171"/>
                        </a:lnTo>
                        <a:lnTo>
                          <a:pt x="36" y="175"/>
                        </a:lnTo>
                        <a:lnTo>
                          <a:pt x="33" y="178"/>
                        </a:lnTo>
                        <a:lnTo>
                          <a:pt x="32" y="180"/>
                        </a:lnTo>
                        <a:lnTo>
                          <a:pt x="28" y="182"/>
                        </a:lnTo>
                        <a:lnTo>
                          <a:pt x="25" y="182"/>
                        </a:lnTo>
                        <a:lnTo>
                          <a:pt x="22" y="183"/>
                        </a:lnTo>
                        <a:lnTo>
                          <a:pt x="21" y="184"/>
                        </a:lnTo>
                        <a:lnTo>
                          <a:pt x="18" y="187"/>
                        </a:lnTo>
                        <a:lnTo>
                          <a:pt x="16" y="190"/>
                        </a:lnTo>
                        <a:lnTo>
                          <a:pt x="16" y="194"/>
                        </a:lnTo>
                        <a:lnTo>
                          <a:pt x="17" y="199"/>
                        </a:lnTo>
                        <a:lnTo>
                          <a:pt x="17" y="200"/>
                        </a:lnTo>
                        <a:lnTo>
                          <a:pt x="18" y="202"/>
                        </a:lnTo>
                        <a:lnTo>
                          <a:pt x="17" y="203"/>
                        </a:lnTo>
                        <a:lnTo>
                          <a:pt x="17" y="203"/>
                        </a:lnTo>
                        <a:lnTo>
                          <a:pt x="14" y="203"/>
                        </a:lnTo>
                        <a:lnTo>
                          <a:pt x="13" y="204"/>
                        </a:lnTo>
                        <a:lnTo>
                          <a:pt x="12" y="207"/>
                        </a:lnTo>
                        <a:lnTo>
                          <a:pt x="10" y="207"/>
                        </a:lnTo>
                        <a:lnTo>
                          <a:pt x="10" y="208"/>
                        </a:lnTo>
                        <a:lnTo>
                          <a:pt x="9" y="210"/>
                        </a:lnTo>
                        <a:lnTo>
                          <a:pt x="9" y="212"/>
                        </a:lnTo>
                        <a:lnTo>
                          <a:pt x="8" y="216"/>
                        </a:lnTo>
                        <a:lnTo>
                          <a:pt x="5" y="224"/>
                        </a:lnTo>
                        <a:lnTo>
                          <a:pt x="2" y="232"/>
                        </a:lnTo>
                        <a:lnTo>
                          <a:pt x="4" y="239"/>
                        </a:lnTo>
                        <a:lnTo>
                          <a:pt x="5" y="243"/>
                        </a:lnTo>
                        <a:lnTo>
                          <a:pt x="8" y="247"/>
                        </a:lnTo>
                        <a:lnTo>
                          <a:pt x="9" y="251"/>
                        </a:lnTo>
                        <a:lnTo>
                          <a:pt x="10" y="255"/>
                        </a:lnTo>
                        <a:lnTo>
                          <a:pt x="13" y="258"/>
                        </a:lnTo>
                        <a:lnTo>
                          <a:pt x="16" y="260"/>
                        </a:lnTo>
                        <a:lnTo>
                          <a:pt x="17" y="262"/>
                        </a:lnTo>
                        <a:lnTo>
                          <a:pt x="18" y="264"/>
                        </a:lnTo>
                        <a:lnTo>
                          <a:pt x="21" y="267"/>
                        </a:lnTo>
                        <a:lnTo>
                          <a:pt x="21" y="271"/>
                        </a:lnTo>
                        <a:lnTo>
                          <a:pt x="22" y="276"/>
                        </a:lnTo>
                        <a:lnTo>
                          <a:pt x="25" y="282"/>
                        </a:lnTo>
                        <a:lnTo>
                          <a:pt x="28" y="284"/>
                        </a:lnTo>
                        <a:lnTo>
                          <a:pt x="30" y="287"/>
                        </a:lnTo>
                        <a:lnTo>
                          <a:pt x="33" y="290"/>
                        </a:lnTo>
                        <a:lnTo>
                          <a:pt x="36" y="291"/>
                        </a:lnTo>
                        <a:lnTo>
                          <a:pt x="37" y="292"/>
                        </a:lnTo>
                        <a:lnTo>
                          <a:pt x="40" y="294"/>
                        </a:lnTo>
                        <a:lnTo>
                          <a:pt x="42" y="295"/>
                        </a:lnTo>
                        <a:lnTo>
                          <a:pt x="44" y="295"/>
                        </a:lnTo>
                        <a:lnTo>
                          <a:pt x="46" y="295"/>
                        </a:lnTo>
                        <a:lnTo>
                          <a:pt x="48" y="294"/>
                        </a:lnTo>
                        <a:lnTo>
                          <a:pt x="50" y="295"/>
                        </a:lnTo>
                        <a:lnTo>
                          <a:pt x="52" y="296"/>
                        </a:lnTo>
                        <a:lnTo>
                          <a:pt x="52" y="299"/>
                        </a:lnTo>
                        <a:lnTo>
                          <a:pt x="52" y="303"/>
                        </a:lnTo>
                        <a:lnTo>
                          <a:pt x="54" y="304"/>
                        </a:lnTo>
                        <a:lnTo>
                          <a:pt x="57" y="306"/>
                        </a:lnTo>
                        <a:lnTo>
                          <a:pt x="60" y="307"/>
                        </a:lnTo>
                        <a:lnTo>
                          <a:pt x="64" y="307"/>
                        </a:lnTo>
                        <a:lnTo>
                          <a:pt x="66" y="307"/>
                        </a:lnTo>
                        <a:lnTo>
                          <a:pt x="69" y="308"/>
                        </a:lnTo>
                        <a:lnTo>
                          <a:pt x="70" y="310"/>
                        </a:lnTo>
                        <a:lnTo>
                          <a:pt x="72" y="311"/>
                        </a:lnTo>
                        <a:lnTo>
                          <a:pt x="73" y="313"/>
                        </a:lnTo>
                        <a:lnTo>
                          <a:pt x="72" y="316"/>
                        </a:lnTo>
                        <a:lnTo>
                          <a:pt x="70" y="319"/>
                        </a:lnTo>
                        <a:lnTo>
                          <a:pt x="70" y="323"/>
                        </a:lnTo>
                        <a:lnTo>
                          <a:pt x="70" y="327"/>
                        </a:lnTo>
                        <a:lnTo>
                          <a:pt x="70" y="329"/>
                        </a:lnTo>
                        <a:lnTo>
                          <a:pt x="69" y="332"/>
                        </a:lnTo>
                        <a:lnTo>
                          <a:pt x="68" y="335"/>
                        </a:lnTo>
                        <a:lnTo>
                          <a:pt x="64" y="336"/>
                        </a:lnTo>
                        <a:lnTo>
                          <a:pt x="61" y="337"/>
                        </a:lnTo>
                        <a:lnTo>
                          <a:pt x="58" y="340"/>
                        </a:lnTo>
                        <a:lnTo>
                          <a:pt x="57" y="341"/>
                        </a:lnTo>
                        <a:lnTo>
                          <a:pt x="57" y="345"/>
                        </a:lnTo>
                        <a:lnTo>
                          <a:pt x="57" y="348"/>
                        </a:lnTo>
                        <a:lnTo>
                          <a:pt x="56" y="352"/>
                        </a:lnTo>
                        <a:lnTo>
                          <a:pt x="56" y="353"/>
                        </a:lnTo>
                        <a:lnTo>
                          <a:pt x="54" y="356"/>
                        </a:lnTo>
                        <a:lnTo>
                          <a:pt x="52" y="359"/>
                        </a:lnTo>
                        <a:lnTo>
                          <a:pt x="48" y="364"/>
                        </a:lnTo>
                        <a:lnTo>
                          <a:pt x="45" y="368"/>
                        </a:lnTo>
                        <a:lnTo>
                          <a:pt x="44" y="372"/>
                        </a:lnTo>
                        <a:lnTo>
                          <a:pt x="42" y="376"/>
                        </a:lnTo>
                        <a:lnTo>
                          <a:pt x="41" y="381"/>
                        </a:lnTo>
                        <a:lnTo>
                          <a:pt x="44" y="379"/>
                        </a:lnTo>
                        <a:lnTo>
                          <a:pt x="48" y="379"/>
                        </a:lnTo>
                        <a:lnTo>
                          <a:pt x="52" y="379"/>
                        </a:lnTo>
                        <a:lnTo>
                          <a:pt x="56" y="380"/>
                        </a:lnTo>
                        <a:lnTo>
                          <a:pt x="61" y="381"/>
                        </a:lnTo>
                        <a:lnTo>
                          <a:pt x="66" y="383"/>
                        </a:lnTo>
                        <a:lnTo>
                          <a:pt x="70" y="383"/>
                        </a:lnTo>
                        <a:lnTo>
                          <a:pt x="72" y="383"/>
                        </a:lnTo>
                        <a:lnTo>
                          <a:pt x="73" y="383"/>
                        </a:lnTo>
                        <a:lnTo>
                          <a:pt x="76" y="384"/>
                        </a:lnTo>
                        <a:lnTo>
                          <a:pt x="78" y="385"/>
                        </a:lnTo>
                        <a:lnTo>
                          <a:pt x="80" y="387"/>
                        </a:lnTo>
                        <a:lnTo>
                          <a:pt x="81" y="387"/>
                        </a:lnTo>
                        <a:lnTo>
                          <a:pt x="84" y="387"/>
                        </a:lnTo>
                        <a:lnTo>
                          <a:pt x="88" y="385"/>
                        </a:lnTo>
                        <a:lnTo>
                          <a:pt x="90" y="383"/>
                        </a:lnTo>
                        <a:lnTo>
                          <a:pt x="92" y="381"/>
                        </a:lnTo>
                        <a:lnTo>
                          <a:pt x="94" y="381"/>
                        </a:lnTo>
                        <a:lnTo>
                          <a:pt x="97" y="381"/>
                        </a:lnTo>
                        <a:lnTo>
                          <a:pt x="99" y="381"/>
                        </a:lnTo>
                        <a:lnTo>
                          <a:pt x="102" y="381"/>
                        </a:lnTo>
                        <a:lnTo>
                          <a:pt x="106" y="379"/>
                        </a:lnTo>
                        <a:lnTo>
                          <a:pt x="109" y="377"/>
                        </a:lnTo>
                        <a:lnTo>
                          <a:pt x="113" y="376"/>
                        </a:lnTo>
                        <a:lnTo>
                          <a:pt x="117" y="375"/>
                        </a:lnTo>
                        <a:lnTo>
                          <a:pt x="121" y="372"/>
                        </a:lnTo>
                        <a:lnTo>
                          <a:pt x="125" y="369"/>
                        </a:lnTo>
                        <a:lnTo>
                          <a:pt x="129" y="368"/>
                        </a:lnTo>
                        <a:lnTo>
                          <a:pt x="133" y="365"/>
                        </a:lnTo>
                        <a:lnTo>
                          <a:pt x="137" y="364"/>
                        </a:lnTo>
                        <a:lnTo>
                          <a:pt x="142" y="361"/>
                        </a:lnTo>
                        <a:lnTo>
                          <a:pt x="147" y="359"/>
                        </a:lnTo>
                        <a:lnTo>
                          <a:pt x="153" y="357"/>
                        </a:lnTo>
                        <a:lnTo>
                          <a:pt x="158" y="357"/>
                        </a:lnTo>
                        <a:lnTo>
                          <a:pt x="161" y="357"/>
                        </a:lnTo>
                        <a:lnTo>
                          <a:pt x="163" y="359"/>
                        </a:lnTo>
                        <a:lnTo>
                          <a:pt x="166" y="361"/>
                        </a:lnTo>
                        <a:lnTo>
                          <a:pt x="169" y="364"/>
                        </a:lnTo>
                        <a:lnTo>
                          <a:pt x="171" y="365"/>
                        </a:lnTo>
                        <a:lnTo>
                          <a:pt x="173" y="367"/>
                        </a:lnTo>
                        <a:lnTo>
                          <a:pt x="175" y="369"/>
                        </a:lnTo>
                        <a:lnTo>
                          <a:pt x="178" y="372"/>
                        </a:lnTo>
                        <a:lnTo>
                          <a:pt x="179" y="372"/>
                        </a:lnTo>
                        <a:lnTo>
                          <a:pt x="181" y="372"/>
                        </a:lnTo>
                        <a:lnTo>
                          <a:pt x="182" y="371"/>
                        </a:lnTo>
                        <a:lnTo>
                          <a:pt x="183" y="369"/>
                        </a:lnTo>
                        <a:lnTo>
                          <a:pt x="185" y="369"/>
                        </a:lnTo>
                        <a:lnTo>
                          <a:pt x="186" y="369"/>
                        </a:lnTo>
                        <a:lnTo>
                          <a:pt x="187" y="371"/>
                        </a:lnTo>
                        <a:lnTo>
                          <a:pt x="189" y="373"/>
                        </a:lnTo>
                        <a:lnTo>
                          <a:pt x="191" y="376"/>
                        </a:lnTo>
                        <a:lnTo>
                          <a:pt x="194" y="377"/>
                        </a:lnTo>
                        <a:lnTo>
                          <a:pt x="198" y="379"/>
                        </a:lnTo>
                        <a:lnTo>
                          <a:pt x="199" y="379"/>
                        </a:lnTo>
                        <a:lnTo>
                          <a:pt x="201" y="377"/>
                        </a:lnTo>
                        <a:lnTo>
                          <a:pt x="205" y="379"/>
                        </a:lnTo>
                        <a:lnTo>
                          <a:pt x="206" y="381"/>
                        </a:lnTo>
                        <a:lnTo>
                          <a:pt x="209" y="384"/>
                        </a:lnTo>
                        <a:lnTo>
                          <a:pt x="209" y="387"/>
                        </a:lnTo>
                        <a:lnTo>
                          <a:pt x="207" y="391"/>
                        </a:lnTo>
                        <a:lnTo>
                          <a:pt x="206" y="395"/>
                        </a:lnTo>
                        <a:lnTo>
                          <a:pt x="206" y="396"/>
                        </a:lnTo>
                        <a:lnTo>
                          <a:pt x="206" y="399"/>
                        </a:lnTo>
                        <a:lnTo>
                          <a:pt x="207" y="400"/>
                        </a:lnTo>
                        <a:lnTo>
                          <a:pt x="209" y="403"/>
                        </a:lnTo>
                        <a:lnTo>
                          <a:pt x="209" y="405"/>
                        </a:lnTo>
                        <a:lnTo>
                          <a:pt x="209" y="407"/>
                        </a:lnTo>
                        <a:lnTo>
                          <a:pt x="206" y="408"/>
                        </a:lnTo>
                        <a:lnTo>
                          <a:pt x="203" y="409"/>
                        </a:lnTo>
                        <a:lnTo>
                          <a:pt x="202" y="411"/>
                        </a:lnTo>
                        <a:lnTo>
                          <a:pt x="201" y="412"/>
                        </a:lnTo>
                        <a:lnTo>
                          <a:pt x="201" y="413"/>
                        </a:lnTo>
                        <a:lnTo>
                          <a:pt x="202" y="416"/>
                        </a:lnTo>
                        <a:lnTo>
                          <a:pt x="206" y="420"/>
                        </a:lnTo>
                        <a:lnTo>
                          <a:pt x="207" y="423"/>
                        </a:lnTo>
                        <a:lnTo>
                          <a:pt x="209" y="425"/>
                        </a:lnTo>
                        <a:lnTo>
                          <a:pt x="210" y="428"/>
                        </a:lnTo>
                        <a:lnTo>
                          <a:pt x="213" y="429"/>
                        </a:lnTo>
                        <a:lnTo>
                          <a:pt x="215" y="432"/>
                        </a:lnTo>
                        <a:lnTo>
                          <a:pt x="218" y="432"/>
                        </a:lnTo>
                        <a:lnTo>
                          <a:pt x="219" y="432"/>
                        </a:lnTo>
                        <a:lnTo>
                          <a:pt x="220" y="432"/>
                        </a:lnTo>
                        <a:lnTo>
                          <a:pt x="223" y="432"/>
                        </a:lnTo>
                        <a:lnTo>
                          <a:pt x="224" y="435"/>
                        </a:lnTo>
                        <a:lnTo>
                          <a:pt x="226" y="436"/>
                        </a:lnTo>
                        <a:lnTo>
                          <a:pt x="226" y="439"/>
                        </a:lnTo>
                        <a:lnTo>
                          <a:pt x="226" y="443"/>
                        </a:lnTo>
                        <a:lnTo>
                          <a:pt x="224" y="447"/>
                        </a:lnTo>
                        <a:lnTo>
                          <a:pt x="223" y="449"/>
                        </a:lnTo>
                        <a:lnTo>
                          <a:pt x="222" y="452"/>
                        </a:lnTo>
                        <a:lnTo>
                          <a:pt x="220" y="453"/>
                        </a:lnTo>
                        <a:lnTo>
                          <a:pt x="219" y="455"/>
                        </a:lnTo>
                        <a:lnTo>
                          <a:pt x="219" y="455"/>
                        </a:lnTo>
                        <a:lnTo>
                          <a:pt x="218" y="455"/>
                        </a:lnTo>
                        <a:lnTo>
                          <a:pt x="215" y="456"/>
                        </a:lnTo>
                        <a:lnTo>
                          <a:pt x="214" y="457"/>
                        </a:lnTo>
                        <a:lnTo>
                          <a:pt x="211" y="460"/>
                        </a:lnTo>
                        <a:lnTo>
                          <a:pt x="210" y="461"/>
                        </a:lnTo>
                        <a:lnTo>
                          <a:pt x="209" y="464"/>
                        </a:lnTo>
                        <a:lnTo>
                          <a:pt x="206" y="467"/>
                        </a:lnTo>
                        <a:lnTo>
                          <a:pt x="205" y="469"/>
                        </a:lnTo>
                        <a:lnTo>
                          <a:pt x="205" y="470"/>
                        </a:lnTo>
                        <a:lnTo>
                          <a:pt x="205" y="473"/>
                        </a:lnTo>
                        <a:lnTo>
                          <a:pt x="206" y="474"/>
                        </a:lnTo>
                        <a:lnTo>
                          <a:pt x="209" y="477"/>
                        </a:lnTo>
                        <a:lnTo>
                          <a:pt x="211" y="480"/>
                        </a:lnTo>
                        <a:lnTo>
                          <a:pt x="213" y="481"/>
                        </a:lnTo>
                        <a:lnTo>
                          <a:pt x="214" y="484"/>
                        </a:lnTo>
                        <a:lnTo>
                          <a:pt x="215" y="486"/>
                        </a:lnTo>
                        <a:lnTo>
                          <a:pt x="215" y="489"/>
                        </a:lnTo>
                        <a:lnTo>
                          <a:pt x="217" y="488"/>
                        </a:lnTo>
                        <a:lnTo>
                          <a:pt x="217" y="488"/>
                        </a:lnTo>
                        <a:lnTo>
                          <a:pt x="218" y="486"/>
                        </a:lnTo>
                        <a:lnTo>
                          <a:pt x="218" y="486"/>
                        </a:lnTo>
                        <a:lnTo>
                          <a:pt x="219" y="486"/>
                        </a:lnTo>
                        <a:lnTo>
                          <a:pt x="222" y="485"/>
                        </a:lnTo>
                        <a:lnTo>
                          <a:pt x="226" y="485"/>
                        </a:lnTo>
                        <a:lnTo>
                          <a:pt x="228" y="485"/>
                        </a:lnTo>
                        <a:lnTo>
                          <a:pt x="230" y="485"/>
                        </a:lnTo>
                        <a:lnTo>
                          <a:pt x="230" y="485"/>
                        </a:lnTo>
                        <a:lnTo>
                          <a:pt x="232" y="485"/>
                        </a:lnTo>
                        <a:lnTo>
                          <a:pt x="235" y="486"/>
                        </a:lnTo>
                        <a:lnTo>
                          <a:pt x="236" y="486"/>
                        </a:lnTo>
                        <a:lnTo>
                          <a:pt x="239" y="488"/>
                        </a:lnTo>
                        <a:lnTo>
                          <a:pt x="242" y="488"/>
                        </a:lnTo>
                        <a:lnTo>
                          <a:pt x="243" y="490"/>
                        </a:lnTo>
                        <a:lnTo>
                          <a:pt x="243" y="494"/>
                        </a:lnTo>
                        <a:lnTo>
                          <a:pt x="243" y="497"/>
                        </a:lnTo>
                        <a:lnTo>
                          <a:pt x="243" y="500"/>
                        </a:lnTo>
                        <a:lnTo>
                          <a:pt x="243" y="504"/>
                        </a:lnTo>
                        <a:lnTo>
                          <a:pt x="246" y="505"/>
                        </a:lnTo>
                        <a:lnTo>
                          <a:pt x="250" y="508"/>
                        </a:lnTo>
                        <a:lnTo>
                          <a:pt x="252" y="510"/>
                        </a:lnTo>
                        <a:lnTo>
                          <a:pt x="254" y="512"/>
                        </a:lnTo>
                        <a:lnTo>
                          <a:pt x="256" y="513"/>
                        </a:lnTo>
                        <a:lnTo>
                          <a:pt x="258" y="512"/>
                        </a:lnTo>
                        <a:lnTo>
                          <a:pt x="259" y="510"/>
                        </a:lnTo>
                        <a:lnTo>
                          <a:pt x="260" y="510"/>
                        </a:lnTo>
                        <a:lnTo>
                          <a:pt x="263" y="512"/>
                        </a:lnTo>
                        <a:lnTo>
                          <a:pt x="264" y="513"/>
                        </a:lnTo>
                        <a:lnTo>
                          <a:pt x="264" y="514"/>
                        </a:lnTo>
                        <a:lnTo>
                          <a:pt x="266" y="517"/>
                        </a:lnTo>
                        <a:lnTo>
                          <a:pt x="268" y="520"/>
                        </a:lnTo>
                        <a:lnTo>
                          <a:pt x="271" y="521"/>
                        </a:lnTo>
                        <a:lnTo>
                          <a:pt x="272" y="522"/>
                        </a:lnTo>
                        <a:lnTo>
                          <a:pt x="275" y="521"/>
                        </a:lnTo>
                        <a:lnTo>
                          <a:pt x="278" y="520"/>
                        </a:lnTo>
                        <a:lnTo>
                          <a:pt x="278" y="520"/>
                        </a:lnTo>
                        <a:lnTo>
                          <a:pt x="279" y="518"/>
                        </a:lnTo>
                        <a:lnTo>
                          <a:pt x="280" y="520"/>
                        </a:lnTo>
                        <a:lnTo>
                          <a:pt x="283" y="521"/>
                        </a:lnTo>
                        <a:lnTo>
                          <a:pt x="286" y="521"/>
                        </a:lnTo>
                        <a:lnTo>
                          <a:pt x="290" y="520"/>
                        </a:lnTo>
                        <a:lnTo>
                          <a:pt x="292" y="518"/>
                        </a:lnTo>
                        <a:lnTo>
                          <a:pt x="295" y="517"/>
                        </a:lnTo>
                        <a:lnTo>
                          <a:pt x="296" y="517"/>
                        </a:lnTo>
                        <a:lnTo>
                          <a:pt x="298" y="517"/>
                        </a:lnTo>
                        <a:lnTo>
                          <a:pt x="299" y="518"/>
                        </a:lnTo>
                        <a:lnTo>
                          <a:pt x="300" y="521"/>
                        </a:lnTo>
                        <a:lnTo>
                          <a:pt x="303" y="522"/>
                        </a:lnTo>
                        <a:lnTo>
                          <a:pt x="307" y="524"/>
                        </a:lnTo>
                        <a:lnTo>
                          <a:pt x="310" y="525"/>
                        </a:lnTo>
                        <a:lnTo>
                          <a:pt x="312" y="524"/>
                        </a:lnTo>
                        <a:lnTo>
                          <a:pt x="315" y="522"/>
                        </a:lnTo>
                        <a:lnTo>
                          <a:pt x="318" y="521"/>
                        </a:lnTo>
                        <a:lnTo>
                          <a:pt x="320" y="520"/>
                        </a:lnTo>
                        <a:lnTo>
                          <a:pt x="323" y="521"/>
                        </a:lnTo>
                        <a:lnTo>
                          <a:pt x="327" y="524"/>
                        </a:lnTo>
                        <a:lnTo>
                          <a:pt x="331" y="526"/>
                        </a:lnTo>
                        <a:lnTo>
                          <a:pt x="335" y="528"/>
                        </a:lnTo>
                        <a:lnTo>
                          <a:pt x="340" y="530"/>
                        </a:lnTo>
                        <a:lnTo>
                          <a:pt x="343" y="533"/>
                        </a:lnTo>
                        <a:lnTo>
                          <a:pt x="345" y="534"/>
                        </a:lnTo>
                        <a:lnTo>
                          <a:pt x="349" y="537"/>
                        </a:lnTo>
                        <a:lnTo>
                          <a:pt x="352" y="538"/>
                        </a:lnTo>
                        <a:lnTo>
                          <a:pt x="356" y="540"/>
                        </a:lnTo>
                        <a:lnTo>
                          <a:pt x="360" y="540"/>
                        </a:lnTo>
                        <a:lnTo>
                          <a:pt x="363" y="542"/>
                        </a:lnTo>
                        <a:lnTo>
                          <a:pt x="367" y="544"/>
                        </a:lnTo>
                        <a:lnTo>
                          <a:pt x="368" y="546"/>
                        </a:lnTo>
                        <a:lnTo>
                          <a:pt x="372" y="544"/>
                        </a:lnTo>
                        <a:lnTo>
                          <a:pt x="372" y="544"/>
                        </a:lnTo>
                        <a:lnTo>
                          <a:pt x="372" y="544"/>
                        </a:lnTo>
                        <a:lnTo>
                          <a:pt x="373" y="544"/>
                        </a:lnTo>
                        <a:lnTo>
                          <a:pt x="376" y="542"/>
                        </a:lnTo>
                        <a:lnTo>
                          <a:pt x="377" y="540"/>
                        </a:lnTo>
                        <a:lnTo>
                          <a:pt x="380" y="537"/>
                        </a:lnTo>
                        <a:lnTo>
                          <a:pt x="383" y="532"/>
                        </a:lnTo>
                        <a:lnTo>
                          <a:pt x="388" y="520"/>
                        </a:lnTo>
                        <a:lnTo>
                          <a:pt x="393" y="512"/>
                        </a:lnTo>
                        <a:lnTo>
                          <a:pt x="396" y="505"/>
                        </a:lnTo>
                        <a:lnTo>
                          <a:pt x="397" y="500"/>
                        </a:lnTo>
                        <a:lnTo>
                          <a:pt x="396" y="496"/>
                        </a:lnTo>
                        <a:lnTo>
                          <a:pt x="396" y="492"/>
                        </a:lnTo>
                        <a:lnTo>
                          <a:pt x="397" y="489"/>
                        </a:lnTo>
                        <a:lnTo>
                          <a:pt x="399" y="488"/>
                        </a:lnTo>
                        <a:lnTo>
                          <a:pt x="400" y="486"/>
                        </a:lnTo>
                        <a:lnTo>
                          <a:pt x="403" y="484"/>
                        </a:lnTo>
                        <a:lnTo>
                          <a:pt x="403" y="481"/>
                        </a:lnTo>
                        <a:lnTo>
                          <a:pt x="403" y="478"/>
                        </a:lnTo>
                        <a:lnTo>
                          <a:pt x="403" y="474"/>
                        </a:lnTo>
                        <a:lnTo>
                          <a:pt x="404" y="470"/>
                        </a:lnTo>
                        <a:lnTo>
                          <a:pt x="405" y="468"/>
                        </a:lnTo>
                        <a:lnTo>
                          <a:pt x="409" y="465"/>
                        </a:lnTo>
                        <a:lnTo>
                          <a:pt x="412" y="463"/>
                        </a:lnTo>
                        <a:lnTo>
                          <a:pt x="415" y="461"/>
                        </a:lnTo>
                        <a:lnTo>
                          <a:pt x="416" y="460"/>
                        </a:lnTo>
                        <a:lnTo>
                          <a:pt x="417" y="457"/>
                        </a:lnTo>
                        <a:lnTo>
                          <a:pt x="417" y="455"/>
                        </a:lnTo>
                        <a:lnTo>
                          <a:pt x="416" y="452"/>
                        </a:lnTo>
                        <a:lnTo>
                          <a:pt x="416" y="449"/>
                        </a:lnTo>
                        <a:lnTo>
                          <a:pt x="415" y="448"/>
                        </a:lnTo>
                        <a:lnTo>
                          <a:pt x="415" y="448"/>
                        </a:lnTo>
                        <a:lnTo>
                          <a:pt x="413" y="447"/>
                        </a:lnTo>
                        <a:lnTo>
                          <a:pt x="415" y="444"/>
                        </a:lnTo>
                        <a:lnTo>
                          <a:pt x="416" y="441"/>
                        </a:lnTo>
                        <a:lnTo>
                          <a:pt x="417" y="439"/>
                        </a:lnTo>
                        <a:lnTo>
                          <a:pt x="419" y="437"/>
                        </a:lnTo>
                        <a:lnTo>
                          <a:pt x="420" y="435"/>
                        </a:lnTo>
                        <a:lnTo>
                          <a:pt x="421" y="433"/>
                        </a:lnTo>
                        <a:lnTo>
                          <a:pt x="421" y="431"/>
                        </a:lnTo>
                        <a:lnTo>
                          <a:pt x="421" y="428"/>
                        </a:lnTo>
                        <a:lnTo>
                          <a:pt x="423" y="424"/>
                        </a:lnTo>
                        <a:lnTo>
                          <a:pt x="423" y="421"/>
                        </a:lnTo>
                        <a:lnTo>
                          <a:pt x="423" y="419"/>
                        </a:lnTo>
                        <a:lnTo>
                          <a:pt x="423" y="417"/>
                        </a:lnTo>
                        <a:lnTo>
                          <a:pt x="421" y="416"/>
                        </a:lnTo>
                        <a:lnTo>
                          <a:pt x="421" y="416"/>
                        </a:lnTo>
                        <a:lnTo>
                          <a:pt x="419" y="416"/>
                        </a:lnTo>
                        <a:lnTo>
                          <a:pt x="417" y="416"/>
                        </a:lnTo>
                        <a:lnTo>
                          <a:pt x="415" y="415"/>
                        </a:lnTo>
                        <a:lnTo>
                          <a:pt x="413" y="413"/>
                        </a:lnTo>
                        <a:lnTo>
                          <a:pt x="413" y="411"/>
                        </a:lnTo>
                        <a:lnTo>
                          <a:pt x="415" y="408"/>
                        </a:lnTo>
                        <a:lnTo>
                          <a:pt x="416" y="407"/>
                        </a:lnTo>
                        <a:lnTo>
                          <a:pt x="416" y="404"/>
                        </a:lnTo>
                        <a:lnTo>
                          <a:pt x="415" y="403"/>
                        </a:lnTo>
                        <a:lnTo>
                          <a:pt x="413" y="401"/>
                        </a:lnTo>
                        <a:lnTo>
                          <a:pt x="412" y="399"/>
                        </a:lnTo>
                        <a:lnTo>
                          <a:pt x="409" y="396"/>
                        </a:lnTo>
                        <a:lnTo>
                          <a:pt x="408" y="391"/>
                        </a:lnTo>
                        <a:lnTo>
                          <a:pt x="408" y="384"/>
                        </a:lnTo>
                        <a:lnTo>
                          <a:pt x="408" y="377"/>
                        </a:lnTo>
                        <a:lnTo>
                          <a:pt x="408" y="375"/>
                        </a:lnTo>
                        <a:lnTo>
                          <a:pt x="409" y="375"/>
                        </a:lnTo>
                        <a:lnTo>
                          <a:pt x="408" y="372"/>
                        </a:lnTo>
                        <a:lnTo>
                          <a:pt x="407" y="369"/>
                        </a:lnTo>
                        <a:lnTo>
                          <a:pt x="405" y="365"/>
                        </a:lnTo>
                        <a:lnTo>
                          <a:pt x="404" y="361"/>
                        </a:lnTo>
                        <a:lnTo>
                          <a:pt x="400" y="359"/>
                        </a:lnTo>
                        <a:lnTo>
                          <a:pt x="397" y="356"/>
                        </a:lnTo>
                        <a:lnTo>
                          <a:pt x="397" y="352"/>
                        </a:lnTo>
                        <a:lnTo>
                          <a:pt x="397" y="348"/>
                        </a:lnTo>
                        <a:lnTo>
                          <a:pt x="397" y="345"/>
                        </a:lnTo>
                        <a:lnTo>
                          <a:pt x="399" y="344"/>
                        </a:lnTo>
                        <a:lnTo>
                          <a:pt x="401" y="343"/>
                        </a:lnTo>
                        <a:lnTo>
                          <a:pt x="405" y="341"/>
                        </a:lnTo>
                        <a:lnTo>
                          <a:pt x="409" y="340"/>
                        </a:lnTo>
                        <a:lnTo>
                          <a:pt x="411" y="339"/>
                        </a:lnTo>
                        <a:lnTo>
                          <a:pt x="412" y="336"/>
                        </a:lnTo>
                        <a:lnTo>
                          <a:pt x="413" y="333"/>
                        </a:lnTo>
                        <a:lnTo>
                          <a:pt x="415" y="331"/>
                        </a:lnTo>
                        <a:lnTo>
                          <a:pt x="417" y="328"/>
                        </a:lnTo>
                        <a:lnTo>
                          <a:pt x="419" y="327"/>
                        </a:lnTo>
                        <a:lnTo>
                          <a:pt x="419" y="325"/>
                        </a:lnTo>
                        <a:lnTo>
                          <a:pt x="419" y="325"/>
                        </a:lnTo>
                        <a:lnTo>
                          <a:pt x="417" y="325"/>
                        </a:lnTo>
                        <a:lnTo>
                          <a:pt x="415" y="325"/>
                        </a:lnTo>
                        <a:lnTo>
                          <a:pt x="412" y="324"/>
                        </a:lnTo>
                        <a:lnTo>
                          <a:pt x="411" y="323"/>
                        </a:lnTo>
                        <a:lnTo>
                          <a:pt x="408" y="321"/>
                        </a:lnTo>
                        <a:lnTo>
                          <a:pt x="405" y="320"/>
                        </a:lnTo>
                        <a:lnTo>
                          <a:pt x="404" y="320"/>
                        </a:lnTo>
                        <a:lnTo>
                          <a:pt x="403" y="317"/>
                        </a:lnTo>
                        <a:lnTo>
                          <a:pt x="403" y="315"/>
                        </a:lnTo>
                        <a:lnTo>
                          <a:pt x="403" y="312"/>
                        </a:lnTo>
                        <a:lnTo>
                          <a:pt x="401" y="311"/>
                        </a:lnTo>
                        <a:lnTo>
                          <a:pt x="401" y="307"/>
                        </a:lnTo>
                        <a:lnTo>
                          <a:pt x="401" y="304"/>
                        </a:lnTo>
                        <a:lnTo>
                          <a:pt x="401" y="302"/>
                        </a:lnTo>
                        <a:lnTo>
                          <a:pt x="400" y="299"/>
                        </a:lnTo>
                        <a:lnTo>
                          <a:pt x="399" y="298"/>
                        </a:lnTo>
                        <a:lnTo>
                          <a:pt x="397" y="296"/>
                        </a:lnTo>
                        <a:lnTo>
                          <a:pt x="396" y="296"/>
                        </a:lnTo>
                        <a:lnTo>
                          <a:pt x="396" y="294"/>
                        </a:lnTo>
                        <a:lnTo>
                          <a:pt x="395" y="290"/>
                        </a:lnTo>
                        <a:lnTo>
                          <a:pt x="395" y="286"/>
                        </a:lnTo>
                        <a:lnTo>
                          <a:pt x="395" y="280"/>
                        </a:lnTo>
                        <a:lnTo>
                          <a:pt x="396" y="276"/>
                        </a:lnTo>
                        <a:lnTo>
                          <a:pt x="395" y="272"/>
                        </a:lnTo>
                        <a:lnTo>
                          <a:pt x="393" y="271"/>
                        </a:lnTo>
                        <a:lnTo>
                          <a:pt x="392" y="268"/>
                        </a:lnTo>
                        <a:lnTo>
                          <a:pt x="389" y="266"/>
                        </a:lnTo>
                        <a:lnTo>
                          <a:pt x="388" y="263"/>
                        </a:lnTo>
                        <a:lnTo>
                          <a:pt x="385" y="260"/>
                        </a:lnTo>
                        <a:lnTo>
                          <a:pt x="381" y="256"/>
                        </a:lnTo>
                        <a:lnTo>
                          <a:pt x="379" y="254"/>
                        </a:lnTo>
                        <a:lnTo>
                          <a:pt x="376" y="252"/>
                        </a:lnTo>
                        <a:lnTo>
                          <a:pt x="372" y="251"/>
                        </a:lnTo>
                        <a:lnTo>
                          <a:pt x="369" y="251"/>
                        </a:lnTo>
                        <a:lnTo>
                          <a:pt x="365" y="252"/>
                        </a:lnTo>
                        <a:lnTo>
                          <a:pt x="363" y="254"/>
                        </a:lnTo>
                        <a:lnTo>
                          <a:pt x="359" y="255"/>
                        </a:lnTo>
                        <a:lnTo>
                          <a:pt x="355" y="256"/>
                        </a:lnTo>
                        <a:lnTo>
                          <a:pt x="349" y="258"/>
                        </a:lnTo>
                        <a:lnTo>
                          <a:pt x="347" y="259"/>
                        </a:lnTo>
                        <a:lnTo>
                          <a:pt x="343" y="260"/>
                        </a:lnTo>
                        <a:lnTo>
                          <a:pt x="340" y="262"/>
                        </a:lnTo>
                        <a:lnTo>
                          <a:pt x="338" y="263"/>
                        </a:lnTo>
                        <a:lnTo>
                          <a:pt x="335" y="264"/>
                        </a:lnTo>
                        <a:lnTo>
                          <a:pt x="332" y="266"/>
                        </a:lnTo>
                        <a:lnTo>
                          <a:pt x="330" y="267"/>
                        </a:lnTo>
                        <a:lnTo>
                          <a:pt x="327" y="270"/>
                        </a:lnTo>
                        <a:lnTo>
                          <a:pt x="326" y="270"/>
                        </a:lnTo>
                        <a:lnTo>
                          <a:pt x="324" y="270"/>
                        </a:lnTo>
                        <a:lnTo>
                          <a:pt x="322" y="270"/>
                        </a:lnTo>
                        <a:lnTo>
                          <a:pt x="319" y="270"/>
                        </a:lnTo>
                        <a:lnTo>
                          <a:pt x="316" y="270"/>
                        </a:lnTo>
                        <a:lnTo>
                          <a:pt x="315" y="270"/>
                        </a:lnTo>
                        <a:lnTo>
                          <a:pt x="312" y="267"/>
                        </a:lnTo>
                        <a:lnTo>
                          <a:pt x="311" y="264"/>
                        </a:lnTo>
                        <a:lnTo>
                          <a:pt x="310" y="262"/>
                        </a:lnTo>
                        <a:lnTo>
                          <a:pt x="308" y="258"/>
                        </a:lnTo>
                        <a:lnTo>
                          <a:pt x="307" y="254"/>
                        </a:lnTo>
                        <a:lnTo>
                          <a:pt x="306" y="252"/>
                        </a:lnTo>
                        <a:lnTo>
                          <a:pt x="303" y="251"/>
                        </a:lnTo>
                        <a:lnTo>
                          <a:pt x="302" y="251"/>
                        </a:lnTo>
                        <a:lnTo>
                          <a:pt x="299" y="250"/>
                        </a:lnTo>
                        <a:lnTo>
                          <a:pt x="298" y="248"/>
                        </a:lnTo>
                        <a:lnTo>
                          <a:pt x="298" y="246"/>
                        </a:lnTo>
                        <a:lnTo>
                          <a:pt x="298" y="244"/>
                        </a:lnTo>
                        <a:lnTo>
                          <a:pt x="298" y="243"/>
                        </a:lnTo>
                        <a:lnTo>
                          <a:pt x="299" y="240"/>
                        </a:lnTo>
                        <a:lnTo>
                          <a:pt x="302" y="239"/>
                        </a:lnTo>
                        <a:lnTo>
                          <a:pt x="303" y="238"/>
                        </a:lnTo>
                        <a:lnTo>
                          <a:pt x="304" y="238"/>
                        </a:lnTo>
                        <a:lnTo>
                          <a:pt x="306" y="236"/>
                        </a:lnTo>
                        <a:lnTo>
                          <a:pt x="307" y="236"/>
                        </a:lnTo>
                        <a:lnTo>
                          <a:pt x="307" y="234"/>
                        </a:lnTo>
                        <a:lnTo>
                          <a:pt x="308" y="230"/>
                        </a:lnTo>
                        <a:lnTo>
                          <a:pt x="310" y="227"/>
                        </a:lnTo>
                        <a:lnTo>
                          <a:pt x="310" y="227"/>
                        </a:lnTo>
                        <a:lnTo>
                          <a:pt x="311" y="227"/>
                        </a:lnTo>
                        <a:lnTo>
                          <a:pt x="314" y="227"/>
                        </a:lnTo>
                        <a:lnTo>
                          <a:pt x="316" y="228"/>
                        </a:lnTo>
                        <a:lnTo>
                          <a:pt x="319" y="230"/>
                        </a:lnTo>
                        <a:lnTo>
                          <a:pt x="322" y="230"/>
                        </a:lnTo>
                        <a:lnTo>
                          <a:pt x="322" y="231"/>
                        </a:lnTo>
                        <a:lnTo>
                          <a:pt x="323" y="230"/>
                        </a:lnTo>
                        <a:lnTo>
                          <a:pt x="324" y="228"/>
                        </a:lnTo>
                        <a:lnTo>
                          <a:pt x="324" y="227"/>
                        </a:lnTo>
                        <a:lnTo>
                          <a:pt x="324" y="224"/>
                        </a:lnTo>
                        <a:lnTo>
                          <a:pt x="323" y="222"/>
                        </a:lnTo>
                        <a:lnTo>
                          <a:pt x="322" y="220"/>
                        </a:lnTo>
                        <a:lnTo>
                          <a:pt x="319" y="219"/>
                        </a:lnTo>
                        <a:lnTo>
                          <a:pt x="316" y="218"/>
                        </a:lnTo>
                        <a:lnTo>
                          <a:pt x="314" y="216"/>
                        </a:lnTo>
                        <a:lnTo>
                          <a:pt x="314" y="214"/>
                        </a:lnTo>
                        <a:lnTo>
                          <a:pt x="314" y="212"/>
                        </a:lnTo>
                        <a:lnTo>
                          <a:pt x="316" y="210"/>
                        </a:lnTo>
                        <a:lnTo>
                          <a:pt x="319" y="208"/>
                        </a:lnTo>
                        <a:lnTo>
                          <a:pt x="320" y="207"/>
                        </a:lnTo>
                        <a:lnTo>
                          <a:pt x="324" y="204"/>
                        </a:lnTo>
                        <a:lnTo>
                          <a:pt x="327" y="202"/>
                        </a:lnTo>
                        <a:lnTo>
                          <a:pt x="330" y="199"/>
                        </a:lnTo>
                        <a:lnTo>
                          <a:pt x="331" y="198"/>
                        </a:lnTo>
                        <a:lnTo>
                          <a:pt x="332" y="198"/>
                        </a:lnTo>
                        <a:lnTo>
                          <a:pt x="334" y="198"/>
                        </a:lnTo>
                        <a:lnTo>
                          <a:pt x="336" y="199"/>
                        </a:lnTo>
                        <a:lnTo>
                          <a:pt x="339" y="202"/>
                        </a:lnTo>
                        <a:lnTo>
                          <a:pt x="341" y="203"/>
                        </a:lnTo>
                        <a:lnTo>
                          <a:pt x="344" y="202"/>
                        </a:lnTo>
                        <a:lnTo>
                          <a:pt x="345" y="200"/>
                        </a:lnTo>
                        <a:lnTo>
                          <a:pt x="345" y="198"/>
                        </a:lnTo>
                        <a:lnTo>
                          <a:pt x="345" y="195"/>
                        </a:lnTo>
                        <a:lnTo>
                          <a:pt x="345" y="194"/>
                        </a:lnTo>
                        <a:lnTo>
                          <a:pt x="344" y="194"/>
                        </a:lnTo>
                        <a:lnTo>
                          <a:pt x="343" y="192"/>
                        </a:lnTo>
                        <a:lnTo>
                          <a:pt x="341" y="192"/>
                        </a:lnTo>
                        <a:lnTo>
                          <a:pt x="340" y="191"/>
                        </a:lnTo>
                        <a:lnTo>
                          <a:pt x="340" y="190"/>
                        </a:lnTo>
                        <a:lnTo>
                          <a:pt x="343" y="188"/>
                        </a:lnTo>
                        <a:lnTo>
                          <a:pt x="345" y="188"/>
                        </a:lnTo>
                        <a:lnTo>
                          <a:pt x="348" y="188"/>
                        </a:lnTo>
                        <a:lnTo>
                          <a:pt x="349" y="188"/>
                        </a:lnTo>
                        <a:lnTo>
                          <a:pt x="351" y="190"/>
                        </a:lnTo>
                        <a:lnTo>
                          <a:pt x="352" y="190"/>
                        </a:lnTo>
                        <a:lnTo>
                          <a:pt x="353" y="190"/>
                        </a:lnTo>
                        <a:lnTo>
                          <a:pt x="355" y="188"/>
                        </a:lnTo>
                        <a:lnTo>
                          <a:pt x="356" y="187"/>
                        </a:lnTo>
                        <a:lnTo>
                          <a:pt x="356" y="184"/>
                        </a:lnTo>
                        <a:lnTo>
                          <a:pt x="356" y="180"/>
                        </a:lnTo>
                        <a:lnTo>
                          <a:pt x="355" y="176"/>
                        </a:lnTo>
                        <a:lnTo>
                          <a:pt x="353" y="172"/>
                        </a:lnTo>
                        <a:lnTo>
                          <a:pt x="352" y="171"/>
                        </a:lnTo>
                        <a:lnTo>
                          <a:pt x="349" y="170"/>
                        </a:lnTo>
                        <a:lnTo>
                          <a:pt x="348" y="167"/>
                        </a:lnTo>
                        <a:lnTo>
                          <a:pt x="348" y="164"/>
                        </a:lnTo>
                        <a:lnTo>
                          <a:pt x="347" y="162"/>
                        </a:lnTo>
                        <a:lnTo>
                          <a:pt x="347" y="160"/>
                        </a:lnTo>
                        <a:lnTo>
                          <a:pt x="345" y="158"/>
                        </a:lnTo>
                        <a:lnTo>
                          <a:pt x="343" y="157"/>
                        </a:lnTo>
                        <a:lnTo>
                          <a:pt x="340" y="154"/>
                        </a:lnTo>
                        <a:lnTo>
                          <a:pt x="338" y="153"/>
                        </a:lnTo>
                        <a:lnTo>
                          <a:pt x="334" y="151"/>
                        </a:lnTo>
                        <a:lnTo>
                          <a:pt x="331" y="151"/>
                        </a:lnTo>
                        <a:lnTo>
                          <a:pt x="330" y="150"/>
                        </a:lnTo>
                        <a:lnTo>
                          <a:pt x="330" y="149"/>
                        </a:lnTo>
                        <a:lnTo>
                          <a:pt x="331" y="147"/>
                        </a:lnTo>
                        <a:lnTo>
                          <a:pt x="332" y="146"/>
                        </a:lnTo>
                        <a:lnTo>
                          <a:pt x="335" y="143"/>
                        </a:lnTo>
                        <a:lnTo>
                          <a:pt x="335" y="142"/>
                        </a:lnTo>
                        <a:lnTo>
                          <a:pt x="336" y="139"/>
                        </a:lnTo>
                        <a:lnTo>
                          <a:pt x="336" y="137"/>
                        </a:lnTo>
                        <a:lnTo>
                          <a:pt x="336" y="134"/>
                        </a:lnTo>
                        <a:lnTo>
                          <a:pt x="335" y="131"/>
                        </a:lnTo>
                        <a:lnTo>
                          <a:pt x="334" y="127"/>
                        </a:lnTo>
                        <a:lnTo>
                          <a:pt x="334" y="125"/>
                        </a:lnTo>
                        <a:lnTo>
                          <a:pt x="334" y="122"/>
                        </a:lnTo>
                        <a:lnTo>
                          <a:pt x="335" y="119"/>
                        </a:lnTo>
                        <a:lnTo>
                          <a:pt x="338" y="117"/>
                        </a:lnTo>
                        <a:lnTo>
                          <a:pt x="339" y="115"/>
                        </a:lnTo>
                        <a:lnTo>
                          <a:pt x="340" y="113"/>
                        </a:lnTo>
                        <a:lnTo>
                          <a:pt x="343" y="111"/>
                        </a:lnTo>
                        <a:lnTo>
                          <a:pt x="345" y="110"/>
                        </a:lnTo>
                        <a:lnTo>
                          <a:pt x="347" y="110"/>
                        </a:lnTo>
                        <a:lnTo>
                          <a:pt x="348" y="111"/>
                        </a:lnTo>
                        <a:lnTo>
                          <a:pt x="351" y="113"/>
                        </a:lnTo>
                        <a:lnTo>
                          <a:pt x="352" y="114"/>
                        </a:lnTo>
                        <a:lnTo>
                          <a:pt x="355" y="115"/>
                        </a:lnTo>
                        <a:lnTo>
                          <a:pt x="355" y="115"/>
                        </a:lnTo>
                        <a:lnTo>
                          <a:pt x="356" y="115"/>
                        </a:lnTo>
                        <a:lnTo>
                          <a:pt x="359" y="113"/>
                        </a:lnTo>
                        <a:lnTo>
                          <a:pt x="360" y="110"/>
                        </a:lnTo>
                        <a:lnTo>
                          <a:pt x="361" y="107"/>
                        </a:lnTo>
                        <a:lnTo>
                          <a:pt x="363" y="103"/>
                        </a:lnTo>
                        <a:lnTo>
                          <a:pt x="364" y="101"/>
                        </a:lnTo>
                        <a:lnTo>
                          <a:pt x="364" y="97"/>
                        </a:lnTo>
                        <a:lnTo>
                          <a:pt x="364" y="93"/>
                        </a:lnTo>
                        <a:lnTo>
                          <a:pt x="363" y="89"/>
                        </a:lnTo>
                        <a:lnTo>
                          <a:pt x="360" y="86"/>
                        </a:lnTo>
                        <a:lnTo>
                          <a:pt x="359" y="82"/>
                        </a:lnTo>
                        <a:lnTo>
                          <a:pt x="359" y="78"/>
                        </a:lnTo>
                        <a:lnTo>
                          <a:pt x="359" y="75"/>
                        </a:lnTo>
                        <a:lnTo>
                          <a:pt x="359" y="71"/>
                        </a:lnTo>
                        <a:lnTo>
                          <a:pt x="359" y="70"/>
                        </a:lnTo>
                        <a:lnTo>
                          <a:pt x="357" y="70"/>
                        </a:lnTo>
                        <a:lnTo>
                          <a:pt x="356" y="69"/>
                        </a:lnTo>
                        <a:lnTo>
                          <a:pt x="355" y="70"/>
                        </a:lnTo>
                        <a:lnTo>
                          <a:pt x="352" y="70"/>
                        </a:lnTo>
                        <a:lnTo>
                          <a:pt x="349" y="70"/>
                        </a:lnTo>
                        <a:lnTo>
                          <a:pt x="348" y="70"/>
                        </a:lnTo>
                        <a:lnTo>
                          <a:pt x="347" y="69"/>
                        </a:lnTo>
                        <a:lnTo>
                          <a:pt x="347" y="66"/>
                        </a:lnTo>
                        <a:lnTo>
                          <a:pt x="347" y="65"/>
                        </a:lnTo>
                        <a:lnTo>
                          <a:pt x="344" y="62"/>
                        </a:lnTo>
                        <a:lnTo>
                          <a:pt x="343" y="61"/>
                        </a:lnTo>
                        <a:lnTo>
                          <a:pt x="341" y="59"/>
                        </a:lnTo>
                        <a:lnTo>
                          <a:pt x="339" y="57"/>
                        </a:lnTo>
                        <a:lnTo>
                          <a:pt x="336" y="54"/>
                        </a:lnTo>
                        <a:lnTo>
                          <a:pt x="334" y="51"/>
                        </a:lnTo>
                        <a:lnTo>
                          <a:pt x="332" y="50"/>
                        </a:lnTo>
                        <a:lnTo>
                          <a:pt x="331" y="47"/>
                        </a:lnTo>
                        <a:lnTo>
                          <a:pt x="331" y="45"/>
                        </a:lnTo>
                        <a:lnTo>
                          <a:pt x="332" y="42"/>
                        </a:lnTo>
                        <a:lnTo>
                          <a:pt x="332" y="41"/>
                        </a:lnTo>
                        <a:lnTo>
                          <a:pt x="334" y="38"/>
                        </a:lnTo>
                        <a:lnTo>
                          <a:pt x="334" y="35"/>
                        </a:lnTo>
                        <a:lnTo>
                          <a:pt x="334" y="33"/>
                        </a:lnTo>
                        <a:lnTo>
                          <a:pt x="332" y="31"/>
                        </a:lnTo>
                        <a:lnTo>
                          <a:pt x="331" y="30"/>
                        </a:lnTo>
                        <a:lnTo>
                          <a:pt x="330" y="30"/>
                        </a:lnTo>
                        <a:lnTo>
                          <a:pt x="328" y="30"/>
                        </a:lnTo>
                        <a:lnTo>
                          <a:pt x="328" y="30"/>
                        </a:lnTo>
                        <a:lnTo>
                          <a:pt x="327" y="30"/>
                        </a:lnTo>
                        <a:lnTo>
                          <a:pt x="326" y="29"/>
                        </a:lnTo>
                        <a:lnTo>
                          <a:pt x="323" y="29"/>
                        </a:lnTo>
                        <a:lnTo>
                          <a:pt x="322" y="27"/>
                        </a:lnTo>
                        <a:lnTo>
                          <a:pt x="319" y="23"/>
                        </a:lnTo>
                        <a:lnTo>
                          <a:pt x="316" y="21"/>
                        </a:lnTo>
                        <a:lnTo>
                          <a:pt x="314" y="21"/>
                        </a:lnTo>
                        <a:lnTo>
                          <a:pt x="312" y="19"/>
                        </a:lnTo>
                        <a:lnTo>
                          <a:pt x="311" y="18"/>
                        </a:lnTo>
                        <a:lnTo>
                          <a:pt x="310" y="15"/>
                        </a:lnTo>
                        <a:lnTo>
                          <a:pt x="310" y="14"/>
                        </a:lnTo>
                        <a:lnTo>
                          <a:pt x="311" y="10"/>
                        </a:lnTo>
                        <a:lnTo>
                          <a:pt x="311" y="6"/>
                        </a:lnTo>
                        <a:lnTo>
                          <a:pt x="310" y="4"/>
                        </a:lnTo>
                        <a:lnTo>
                          <a:pt x="308" y="2"/>
                        </a:lnTo>
                        <a:lnTo>
                          <a:pt x="307" y="2"/>
                        </a:lnTo>
                        <a:close/>
                        <a:moveTo>
                          <a:pt x="307" y="0"/>
                        </a:moveTo>
                        <a:lnTo>
                          <a:pt x="310" y="1"/>
                        </a:lnTo>
                        <a:lnTo>
                          <a:pt x="312" y="2"/>
                        </a:lnTo>
                        <a:lnTo>
                          <a:pt x="314" y="5"/>
                        </a:lnTo>
                        <a:lnTo>
                          <a:pt x="314" y="9"/>
                        </a:lnTo>
                        <a:lnTo>
                          <a:pt x="314" y="11"/>
                        </a:lnTo>
                        <a:lnTo>
                          <a:pt x="312" y="15"/>
                        </a:lnTo>
                        <a:lnTo>
                          <a:pt x="312" y="15"/>
                        </a:lnTo>
                        <a:lnTo>
                          <a:pt x="314" y="17"/>
                        </a:lnTo>
                        <a:lnTo>
                          <a:pt x="315" y="18"/>
                        </a:lnTo>
                        <a:lnTo>
                          <a:pt x="316" y="18"/>
                        </a:lnTo>
                        <a:lnTo>
                          <a:pt x="316" y="19"/>
                        </a:lnTo>
                        <a:lnTo>
                          <a:pt x="322" y="22"/>
                        </a:lnTo>
                        <a:lnTo>
                          <a:pt x="324" y="26"/>
                        </a:lnTo>
                        <a:lnTo>
                          <a:pt x="326" y="27"/>
                        </a:lnTo>
                        <a:lnTo>
                          <a:pt x="327" y="27"/>
                        </a:lnTo>
                        <a:lnTo>
                          <a:pt x="328" y="27"/>
                        </a:lnTo>
                        <a:lnTo>
                          <a:pt x="328" y="27"/>
                        </a:lnTo>
                        <a:lnTo>
                          <a:pt x="328" y="27"/>
                        </a:lnTo>
                        <a:lnTo>
                          <a:pt x="330" y="27"/>
                        </a:lnTo>
                        <a:lnTo>
                          <a:pt x="331" y="27"/>
                        </a:lnTo>
                        <a:lnTo>
                          <a:pt x="334" y="29"/>
                        </a:lnTo>
                        <a:lnTo>
                          <a:pt x="335" y="30"/>
                        </a:lnTo>
                        <a:lnTo>
                          <a:pt x="336" y="33"/>
                        </a:lnTo>
                        <a:lnTo>
                          <a:pt x="336" y="35"/>
                        </a:lnTo>
                        <a:lnTo>
                          <a:pt x="336" y="38"/>
                        </a:lnTo>
                        <a:lnTo>
                          <a:pt x="335" y="42"/>
                        </a:lnTo>
                        <a:lnTo>
                          <a:pt x="334" y="43"/>
                        </a:lnTo>
                        <a:lnTo>
                          <a:pt x="334" y="45"/>
                        </a:lnTo>
                        <a:lnTo>
                          <a:pt x="334" y="46"/>
                        </a:lnTo>
                        <a:lnTo>
                          <a:pt x="335" y="49"/>
                        </a:lnTo>
                        <a:lnTo>
                          <a:pt x="335" y="50"/>
                        </a:lnTo>
                        <a:lnTo>
                          <a:pt x="338" y="53"/>
                        </a:lnTo>
                        <a:lnTo>
                          <a:pt x="340" y="54"/>
                        </a:lnTo>
                        <a:lnTo>
                          <a:pt x="343" y="57"/>
                        </a:lnTo>
                        <a:lnTo>
                          <a:pt x="345" y="59"/>
                        </a:lnTo>
                        <a:lnTo>
                          <a:pt x="347" y="61"/>
                        </a:lnTo>
                        <a:lnTo>
                          <a:pt x="348" y="62"/>
                        </a:lnTo>
                        <a:lnTo>
                          <a:pt x="349" y="65"/>
                        </a:lnTo>
                        <a:lnTo>
                          <a:pt x="349" y="67"/>
                        </a:lnTo>
                        <a:lnTo>
                          <a:pt x="349" y="67"/>
                        </a:lnTo>
                        <a:lnTo>
                          <a:pt x="349" y="67"/>
                        </a:lnTo>
                        <a:lnTo>
                          <a:pt x="352" y="67"/>
                        </a:lnTo>
                        <a:lnTo>
                          <a:pt x="353" y="67"/>
                        </a:lnTo>
                        <a:lnTo>
                          <a:pt x="356" y="67"/>
                        </a:lnTo>
                        <a:lnTo>
                          <a:pt x="359" y="67"/>
                        </a:lnTo>
                        <a:lnTo>
                          <a:pt x="360" y="67"/>
                        </a:lnTo>
                        <a:lnTo>
                          <a:pt x="361" y="66"/>
                        </a:lnTo>
                        <a:lnTo>
                          <a:pt x="361" y="71"/>
                        </a:lnTo>
                        <a:lnTo>
                          <a:pt x="361" y="71"/>
                        </a:lnTo>
                        <a:lnTo>
                          <a:pt x="361" y="73"/>
                        </a:lnTo>
                        <a:lnTo>
                          <a:pt x="361" y="74"/>
                        </a:lnTo>
                        <a:lnTo>
                          <a:pt x="361" y="75"/>
                        </a:lnTo>
                        <a:lnTo>
                          <a:pt x="361" y="75"/>
                        </a:lnTo>
                        <a:lnTo>
                          <a:pt x="361" y="79"/>
                        </a:lnTo>
                        <a:lnTo>
                          <a:pt x="363" y="85"/>
                        </a:lnTo>
                        <a:lnTo>
                          <a:pt x="364" y="87"/>
                        </a:lnTo>
                        <a:lnTo>
                          <a:pt x="365" y="91"/>
                        </a:lnTo>
                        <a:lnTo>
                          <a:pt x="367" y="97"/>
                        </a:lnTo>
                        <a:lnTo>
                          <a:pt x="367" y="101"/>
                        </a:lnTo>
                        <a:lnTo>
                          <a:pt x="365" y="105"/>
                        </a:lnTo>
                        <a:lnTo>
                          <a:pt x="364" y="109"/>
                        </a:lnTo>
                        <a:lnTo>
                          <a:pt x="361" y="113"/>
                        </a:lnTo>
                        <a:lnTo>
                          <a:pt x="360" y="115"/>
                        </a:lnTo>
                        <a:lnTo>
                          <a:pt x="357" y="118"/>
                        </a:lnTo>
                        <a:lnTo>
                          <a:pt x="355" y="118"/>
                        </a:lnTo>
                        <a:lnTo>
                          <a:pt x="353" y="118"/>
                        </a:lnTo>
                        <a:lnTo>
                          <a:pt x="351" y="117"/>
                        </a:lnTo>
                        <a:lnTo>
                          <a:pt x="349" y="115"/>
                        </a:lnTo>
                        <a:lnTo>
                          <a:pt x="348" y="114"/>
                        </a:lnTo>
                        <a:lnTo>
                          <a:pt x="347" y="113"/>
                        </a:lnTo>
                        <a:lnTo>
                          <a:pt x="345" y="113"/>
                        </a:lnTo>
                        <a:lnTo>
                          <a:pt x="345" y="113"/>
                        </a:lnTo>
                        <a:lnTo>
                          <a:pt x="343" y="114"/>
                        </a:lnTo>
                        <a:lnTo>
                          <a:pt x="340" y="117"/>
                        </a:lnTo>
                        <a:lnTo>
                          <a:pt x="339" y="119"/>
                        </a:lnTo>
                        <a:lnTo>
                          <a:pt x="338" y="121"/>
                        </a:lnTo>
                        <a:lnTo>
                          <a:pt x="336" y="122"/>
                        </a:lnTo>
                        <a:lnTo>
                          <a:pt x="336" y="125"/>
                        </a:lnTo>
                        <a:lnTo>
                          <a:pt x="338" y="129"/>
                        </a:lnTo>
                        <a:lnTo>
                          <a:pt x="338" y="131"/>
                        </a:lnTo>
                        <a:lnTo>
                          <a:pt x="339" y="134"/>
                        </a:lnTo>
                        <a:lnTo>
                          <a:pt x="339" y="137"/>
                        </a:lnTo>
                        <a:lnTo>
                          <a:pt x="338" y="139"/>
                        </a:lnTo>
                        <a:lnTo>
                          <a:pt x="338" y="142"/>
                        </a:lnTo>
                        <a:lnTo>
                          <a:pt x="338" y="143"/>
                        </a:lnTo>
                        <a:lnTo>
                          <a:pt x="336" y="146"/>
                        </a:lnTo>
                        <a:lnTo>
                          <a:pt x="335" y="147"/>
                        </a:lnTo>
                        <a:lnTo>
                          <a:pt x="334" y="149"/>
                        </a:lnTo>
                        <a:lnTo>
                          <a:pt x="334" y="149"/>
                        </a:lnTo>
                        <a:lnTo>
                          <a:pt x="334" y="149"/>
                        </a:lnTo>
                        <a:lnTo>
                          <a:pt x="338" y="150"/>
                        </a:lnTo>
                        <a:lnTo>
                          <a:pt x="341" y="151"/>
                        </a:lnTo>
                        <a:lnTo>
                          <a:pt x="344" y="154"/>
                        </a:lnTo>
                        <a:lnTo>
                          <a:pt x="345" y="155"/>
                        </a:lnTo>
                        <a:lnTo>
                          <a:pt x="347" y="157"/>
                        </a:lnTo>
                        <a:lnTo>
                          <a:pt x="348" y="159"/>
                        </a:lnTo>
                        <a:lnTo>
                          <a:pt x="349" y="160"/>
                        </a:lnTo>
                        <a:lnTo>
                          <a:pt x="349" y="163"/>
                        </a:lnTo>
                        <a:lnTo>
                          <a:pt x="351" y="166"/>
                        </a:lnTo>
                        <a:lnTo>
                          <a:pt x="352" y="167"/>
                        </a:lnTo>
                        <a:lnTo>
                          <a:pt x="353" y="168"/>
                        </a:lnTo>
                        <a:lnTo>
                          <a:pt x="355" y="170"/>
                        </a:lnTo>
                        <a:lnTo>
                          <a:pt x="356" y="171"/>
                        </a:lnTo>
                        <a:lnTo>
                          <a:pt x="357" y="175"/>
                        </a:lnTo>
                        <a:lnTo>
                          <a:pt x="359" y="180"/>
                        </a:lnTo>
                        <a:lnTo>
                          <a:pt x="359" y="184"/>
                        </a:lnTo>
                        <a:lnTo>
                          <a:pt x="359" y="186"/>
                        </a:lnTo>
                        <a:lnTo>
                          <a:pt x="357" y="188"/>
                        </a:lnTo>
                        <a:lnTo>
                          <a:pt x="356" y="190"/>
                        </a:lnTo>
                        <a:lnTo>
                          <a:pt x="355" y="192"/>
                        </a:lnTo>
                        <a:lnTo>
                          <a:pt x="352" y="192"/>
                        </a:lnTo>
                        <a:lnTo>
                          <a:pt x="351" y="192"/>
                        </a:lnTo>
                        <a:lnTo>
                          <a:pt x="348" y="191"/>
                        </a:lnTo>
                        <a:lnTo>
                          <a:pt x="347" y="191"/>
                        </a:lnTo>
                        <a:lnTo>
                          <a:pt x="345" y="190"/>
                        </a:lnTo>
                        <a:lnTo>
                          <a:pt x="343" y="191"/>
                        </a:lnTo>
                        <a:lnTo>
                          <a:pt x="344" y="191"/>
                        </a:lnTo>
                        <a:lnTo>
                          <a:pt x="347" y="191"/>
                        </a:lnTo>
                        <a:lnTo>
                          <a:pt x="347" y="192"/>
                        </a:lnTo>
                        <a:lnTo>
                          <a:pt x="348" y="195"/>
                        </a:lnTo>
                        <a:lnTo>
                          <a:pt x="348" y="198"/>
                        </a:lnTo>
                        <a:lnTo>
                          <a:pt x="348" y="200"/>
                        </a:lnTo>
                        <a:lnTo>
                          <a:pt x="347" y="203"/>
                        </a:lnTo>
                        <a:lnTo>
                          <a:pt x="344" y="204"/>
                        </a:lnTo>
                        <a:lnTo>
                          <a:pt x="341" y="204"/>
                        </a:lnTo>
                        <a:lnTo>
                          <a:pt x="339" y="204"/>
                        </a:lnTo>
                        <a:lnTo>
                          <a:pt x="335" y="202"/>
                        </a:lnTo>
                        <a:lnTo>
                          <a:pt x="334" y="200"/>
                        </a:lnTo>
                        <a:lnTo>
                          <a:pt x="332" y="200"/>
                        </a:lnTo>
                        <a:lnTo>
                          <a:pt x="332" y="200"/>
                        </a:lnTo>
                        <a:lnTo>
                          <a:pt x="328" y="203"/>
                        </a:lnTo>
                        <a:lnTo>
                          <a:pt x="326" y="206"/>
                        </a:lnTo>
                        <a:lnTo>
                          <a:pt x="323" y="208"/>
                        </a:lnTo>
                        <a:lnTo>
                          <a:pt x="319" y="211"/>
                        </a:lnTo>
                        <a:lnTo>
                          <a:pt x="318" y="212"/>
                        </a:lnTo>
                        <a:lnTo>
                          <a:pt x="316" y="214"/>
                        </a:lnTo>
                        <a:lnTo>
                          <a:pt x="316" y="214"/>
                        </a:lnTo>
                        <a:lnTo>
                          <a:pt x="319" y="216"/>
                        </a:lnTo>
                        <a:lnTo>
                          <a:pt x="322" y="218"/>
                        </a:lnTo>
                        <a:lnTo>
                          <a:pt x="322" y="218"/>
                        </a:lnTo>
                        <a:lnTo>
                          <a:pt x="324" y="219"/>
                        </a:lnTo>
                        <a:lnTo>
                          <a:pt x="326" y="222"/>
                        </a:lnTo>
                        <a:lnTo>
                          <a:pt x="327" y="224"/>
                        </a:lnTo>
                        <a:lnTo>
                          <a:pt x="327" y="227"/>
                        </a:lnTo>
                        <a:lnTo>
                          <a:pt x="327" y="228"/>
                        </a:lnTo>
                        <a:lnTo>
                          <a:pt x="326" y="230"/>
                        </a:lnTo>
                        <a:lnTo>
                          <a:pt x="326" y="231"/>
                        </a:lnTo>
                        <a:lnTo>
                          <a:pt x="324" y="232"/>
                        </a:lnTo>
                        <a:lnTo>
                          <a:pt x="322" y="232"/>
                        </a:lnTo>
                        <a:lnTo>
                          <a:pt x="320" y="232"/>
                        </a:lnTo>
                        <a:lnTo>
                          <a:pt x="319" y="232"/>
                        </a:lnTo>
                        <a:lnTo>
                          <a:pt x="315" y="231"/>
                        </a:lnTo>
                        <a:lnTo>
                          <a:pt x="312" y="230"/>
                        </a:lnTo>
                        <a:lnTo>
                          <a:pt x="311" y="230"/>
                        </a:lnTo>
                        <a:lnTo>
                          <a:pt x="311" y="232"/>
                        </a:lnTo>
                        <a:lnTo>
                          <a:pt x="310" y="234"/>
                        </a:lnTo>
                        <a:lnTo>
                          <a:pt x="310" y="236"/>
                        </a:lnTo>
                        <a:lnTo>
                          <a:pt x="308" y="239"/>
                        </a:lnTo>
                        <a:lnTo>
                          <a:pt x="306" y="239"/>
                        </a:lnTo>
                        <a:lnTo>
                          <a:pt x="306" y="239"/>
                        </a:lnTo>
                        <a:lnTo>
                          <a:pt x="304" y="240"/>
                        </a:lnTo>
                        <a:lnTo>
                          <a:pt x="303" y="240"/>
                        </a:lnTo>
                        <a:lnTo>
                          <a:pt x="302" y="243"/>
                        </a:lnTo>
                        <a:lnTo>
                          <a:pt x="300" y="244"/>
                        </a:lnTo>
                        <a:lnTo>
                          <a:pt x="299" y="247"/>
                        </a:lnTo>
                        <a:lnTo>
                          <a:pt x="299" y="247"/>
                        </a:lnTo>
                        <a:lnTo>
                          <a:pt x="300" y="247"/>
                        </a:lnTo>
                        <a:lnTo>
                          <a:pt x="303" y="248"/>
                        </a:lnTo>
                        <a:lnTo>
                          <a:pt x="304" y="250"/>
                        </a:lnTo>
                        <a:lnTo>
                          <a:pt x="307" y="251"/>
                        </a:lnTo>
                        <a:lnTo>
                          <a:pt x="310" y="252"/>
                        </a:lnTo>
                        <a:lnTo>
                          <a:pt x="311" y="256"/>
                        </a:lnTo>
                        <a:lnTo>
                          <a:pt x="311" y="260"/>
                        </a:lnTo>
                        <a:lnTo>
                          <a:pt x="312" y="263"/>
                        </a:lnTo>
                        <a:lnTo>
                          <a:pt x="314" y="266"/>
                        </a:lnTo>
                        <a:lnTo>
                          <a:pt x="315" y="267"/>
                        </a:lnTo>
                        <a:lnTo>
                          <a:pt x="316" y="267"/>
                        </a:lnTo>
                        <a:lnTo>
                          <a:pt x="319" y="267"/>
                        </a:lnTo>
                        <a:lnTo>
                          <a:pt x="322" y="267"/>
                        </a:lnTo>
                        <a:lnTo>
                          <a:pt x="324" y="267"/>
                        </a:lnTo>
                        <a:lnTo>
                          <a:pt x="326" y="267"/>
                        </a:lnTo>
                        <a:lnTo>
                          <a:pt x="330" y="264"/>
                        </a:lnTo>
                        <a:lnTo>
                          <a:pt x="332" y="263"/>
                        </a:lnTo>
                        <a:lnTo>
                          <a:pt x="335" y="263"/>
                        </a:lnTo>
                        <a:lnTo>
                          <a:pt x="336" y="262"/>
                        </a:lnTo>
                        <a:lnTo>
                          <a:pt x="340" y="259"/>
                        </a:lnTo>
                        <a:lnTo>
                          <a:pt x="343" y="258"/>
                        </a:lnTo>
                        <a:lnTo>
                          <a:pt x="347" y="256"/>
                        </a:lnTo>
                        <a:lnTo>
                          <a:pt x="349" y="255"/>
                        </a:lnTo>
                        <a:lnTo>
                          <a:pt x="352" y="254"/>
                        </a:lnTo>
                        <a:lnTo>
                          <a:pt x="357" y="252"/>
                        </a:lnTo>
                        <a:lnTo>
                          <a:pt x="361" y="251"/>
                        </a:lnTo>
                        <a:lnTo>
                          <a:pt x="365" y="250"/>
                        </a:lnTo>
                        <a:lnTo>
                          <a:pt x="367" y="250"/>
                        </a:lnTo>
                        <a:lnTo>
                          <a:pt x="369" y="250"/>
                        </a:lnTo>
                        <a:lnTo>
                          <a:pt x="372" y="248"/>
                        </a:lnTo>
                        <a:lnTo>
                          <a:pt x="377" y="250"/>
                        </a:lnTo>
                        <a:lnTo>
                          <a:pt x="380" y="252"/>
                        </a:lnTo>
                        <a:lnTo>
                          <a:pt x="383" y="254"/>
                        </a:lnTo>
                        <a:lnTo>
                          <a:pt x="387" y="258"/>
                        </a:lnTo>
                        <a:lnTo>
                          <a:pt x="389" y="262"/>
                        </a:lnTo>
                        <a:lnTo>
                          <a:pt x="393" y="266"/>
                        </a:lnTo>
                        <a:lnTo>
                          <a:pt x="395" y="267"/>
                        </a:lnTo>
                        <a:lnTo>
                          <a:pt x="396" y="270"/>
                        </a:lnTo>
                        <a:lnTo>
                          <a:pt x="397" y="272"/>
                        </a:lnTo>
                        <a:lnTo>
                          <a:pt x="397" y="276"/>
                        </a:lnTo>
                        <a:lnTo>
                          <a:pt x="397" y="279"/>
                        </a:lnTo>
                        <a:lnTo>
                          <a:pt x="397" y="282"/>
                        </a:lnTo>
                        <a:lnTo>
                          <a:pt x="397" y="286"/>
                        </a:lnTo>
                        <a:lnTo>
                          <a:pt x="397" y="290"/>
                        </a:lnTo>
                        <a:lnTo>
                          <a:pt x="397" y="292"/>
                        </a:lnTo>
                        <a:lnTo>
                          <a:pt x="399" y="294"/>
                        </a:lnTo>
                        <a:lnTo>
                          <a:pt x="399" y="295"/>
                        </a:lnTo>
                        <a:lnTo>
                          <a:pt x="400" y="295"/>
                        </a:lnTo>
                        <a:lnTo>
                          <a:pt x="403" y="296"/>
                        </a:lnTo>
                        <a:lnTo>
                          <a:pt x="404" y="300"/>
                        </a:lnTo>
                        <a:lnTo>
                          <a:pt x="404" y="303"/>
                        </a:lnTo>
                        <a:lnTo>
                          <a:pt x="404" y="306"/>
                        </a:lnTo>
                        <a:lnTo>
                          <a:pt x="404" y="308"/>
                        </a:lnTo>
                        <a:lnTo>
                          <a:pt x="404" y="310"/>
                        </a:lnTo>
                        <a:lnTo>
                          <a:pt x="404" y="312"/>
                        </a:lnTo>
                        <a:lnTo>
                          <a:pt x="405" y="313"/>
                        </a:lnTo>
                        <a:lnTo>
                          <a:pt x="405" y="316"/>
                        </a:lnTo>
                        <a:lnTo>
                          <a:pt x="405" y="317"/>
                        </a:lnTo>
                        <a:lnTo>
                          <a:pt x="407" y="319"/>
                        </a:lnTo>
                        <a:lnTo>
                          <a:pt x="409" y="319"/>
                        </a:lnTo>
                        <a:lnTo>
                          <a:pt x="412" y="320"/>
                        </a:lnTo>
                        <a:lnTo>
                          <a:pt x="413" y="321"/>
                        </a:lnTo>
                        <a:lnTo>
                          <a:pt x="416" y="323"/>
                        </a:lnTo>
                        <a:lnTo>
                          <a:pt x="417" y="323"/>
                        </a:lnTo>
                        <a:lnTo>
                          <a:pt x="419" y="323"/>
                        </a:lnTo>
                        <a:lnTo>
                          <a:pt x="420" y="324"/>
                        </a:lnTo>
                        <a:lnTo>
                          <a:pt x="421" y="325"/>
                        </a:lnTo>
                        <a:lnTo>
                          <a:pt x="421" y="327"/>
                        </a:lnTo>
                        <a:lnTo>
                          <a:pt x="420" y="328"/>
                        </a:lnTo>
                        <a:lnTo>
                          <a:pt x="419" y="329"/>
                        </a:lnTo>
                        <a:lnTo>
                          <a:pt x="417" y="332"/>
                        </a:lnTo>
                        <a:lnTo>
                          <a:pt x="415" y="335"/>
                        </a:lnTo>
                        <a:lnTo>
                          <a:pt x="413" y="337"/>
                        </a:lnTo>
                        <a:lnTo>
                          <a:pt x="413" y="339"/>
                        </a:lnTo>
                        <a:lnTo>
                          <a:pt x="412" y="341"/>
                        </a:lnTo>
                        <a:lnTo>
                          <a:pt x="409" y="343"/>
                        </a:lnTo>
                        <a:lnTo>
                          <a:pt x="407" y="344"/>
                        </a:lnTo>
                        <a:lnTo>
                          <a:pt x="403" y="344"/>
                        </a:lnTo>
                        <a:lnTo>
                          <a:pt x="401" y="345"/>
                        </a:lnTo>
                        <a:lnTo>
                          <a:pt x="400" y="347"/>
                        </a:lnTo>
                        <a:lnTo>
                          <a:pt x="400" y="348"/>
                        </a:lnTo>
                        <a:lnTo>
                          <a:pt x="399" y="352"/>
                        </a:lnTo>
                        <a:lnTo>
                          <a:pt x="400" y="355"/>
                        </a:lnTo>
                        <a:lnTo>
                          <a:pt x="401" y="356"/>
                        </a:lnTo>
                        <a:lnTo>
                          <a:pt x="405" y="360"/>
                        </a:lnTo>
                        <a:lnTo>
                          <a:pt x="407" y="363"/>
                        </a:lnTo>
                        <a:lnTo>
                          <a:pt x="408" y="367"/>
                        </a:lnTo>
                        <a:lnTo>
                          <a:pt x="409" y="369"/>
                        </a:lnTo>
                        <a:lnTo>
                          <a:pt x="409" y="371"/>
                        </a:lnTo>
                        <a:lnTo>
                          <a:pt x="411" y="373"/>
                        </a:lnTo>
                        <a:lnTo>
                          <a:pt x="412" y="376"/>
                        </a:lnTo>
                        <a:lnTo>
                          <a:pt x="411" y="377"/>
                        </a:lnTo>
                        <a:lnTo>
                          <a:pt x="411" y="381"/>
                        </a:lnTo>
                        <a:lnTo>
                          <a:pt x="411" y="385"/>
                        </a:lnTo>
                        <a:lnTo>
                          <a:pt x="411" y="389"/>
                        </a:lnTo>
                        <a:lnTo>
                          <a:pt x="411" y="392"/>
                        </a:lnTo>
                        <a:lnTo>
                          <a:pt x="412" y="395"/>
                        </a:lnTo>
                        <a:lnTo>
                          <a:pt x="415" y="399"/>
                        </a:lnTo>
                        <a:lnTo>
                          <a:pt x="416" y="400"/>
                        </a:lnTo>
                        <a:lnTo>
                          <a:pt x="417" y="403"/>
                        </a:lnTo>
                        <a:lnTo>
                          <a:pt x="419" y="405"/>
                        </a:lnTo>
                        <a:lnTo>
                          <a:pt x="417" y="407"/>
                        </a:lnTo>
                        <a:lnTo>
                          <a:pt x="416" y="411"/>
                        </a:lnTo>
                        <a:lnTo>
                          <a:pt x="416" y="411"/>
                        </a:lnTo>
                        <a:lnTo>
                          <a:pt x="416" y="412"/>
                        </a:lnTo>
                        <a:lnTo>
                          <a:pt x="417" y="413"/>
                        </a:lnTo>
                        <a:lnTo>
                          <a:pt x="419" y="413"/>
                        </a:lnTo>
                        <a:lnTo>
                          <a:pt x="420" y="413"/>
                        </a:lnTo>
                        <a:lnTo>
                          <a:pt x="421" y="413"/>
                        </a:lnTo>
                        <a:lnTo>
                          <a:pt x="423" y="413"/>
                        </a:lnTo>
                        <a:lnTo>
                          <a:pt x="424" y="415"/>
                        </a:lnTo>
                        <a:lnTo>
                          <a:pt x="425" y="417"/>
                        </a:lnTo>
                        <a:lnTo>
                          <a:pt x="425" y="420"/>
                        </a:lnTo>
                        <a:lnTo>
                          <a:pt x="425" y="423"/>
                        </a:lnTo>
                        <a:lnTo>
                          <a:pt x="424" y="427"/>
                        </a:lnTo>
                        <a:lnTo>
                          <a:pt x="424" y="431"/>
                        </a:lnTo>
                        <a:lnTo>
                          <a:pt x="423" y="433"/>
                        </a:lnTo>
                        <a:lnTo>
                          <a:pt x="423" y="436"/>
                        </a:lnTo>
                        <a:lnTo>
                          <a:pt x="421" y="439"/>
                        </a:lnTo>
                        <a:lnTo>
                          <a:pt x="420" y="440"/>
                        </a:lnTo>
                        <a:lnTo>
                          <a:pt x="417" y="443"/>
                        </a:lnTo>
                        <a:lnTo>
                          <a:pt x="416" y="445"/>
                        </a:lnTo>
                        <a:lnTo>
                          <a:pt x="416" y="445"/>
                        </a:lnTo>
                        <a:lnTo>
                          <a:pt x="416" y="447"/>
                        </a:lnTo>
                        <a:lnTo>
                          <a:pt x="416" y="447"/>
                        </a:lnTo>
                        <a:lnTo>
                          <a:pt x="417" y="448"/>
                        </a:lnTo>
                        <a:lnTo>
                          <a:pt x="419" y="449"/>
                        </a:lnTo>
                        <a:lnTo>
                          <a:pt x="419" y="452"/>
                        </a:lnTo>
                        <a:lnTo>
                          <a:pt x="420" y="455"/>
                        </a:lnTo>
                        <a:lnTo>
                          <a:pt x="419" y="459"/>
                        </a:lnTo>
                        <a:lnTo>
                          <a:pt x="419" y="461"/>
                        </a:lnTo>
                        <a:lnTo>
                          <a:pt x="416" y="463"/>
                        </a:lnTo>
                        <a:lnTo>
                          <a:pt x="413" y="465"/>
                        </a:lnTo>
                        <a:lnTo>
                          <a:pt x="411" y="467"/>
                        </a:lnTo>
                        <a:lnTo>
                          <a:pt x="407" y="469"/>
                        </a:lnTo>
                        <a:lnTo>
                          <a:pt x="405" y="472"/>
                        </a:lnTo>
                        <a:lnTo>
                          <a:pt x="405" y="474"/>
                        </a:lnTo>
                        <a:lnTo>
                          <a:pt x="405" y="476"/>
                        </a:lnTo>
                        <a:lnTo>
                          <a:pt x="405" y="477"/>
                        </a:lnTo>
                        <a:lnTo>
                          <a:pt x="405" y="481"/>
                        </a:lnTo>
                        <a:lnTo>
                          <a:pt x="405" y="484"/>
                        </a:lnTo>
                        <a:lnTo>
                          <a:pt x="404" y="486"/>
                        </a:lnTo>
                        <a:lnTo>
                          <a:pt x="403" y="488"/>
                        </a:lnTo>
                        <a:lnTo>
                          <a:pt x="401" y="489"/>
                        </a:lnTo>
                        <a:lnTo>
                          <a:pt x="400" y="490"/>
                        </a:lnTo>
                        <a:lnTo>
                          <a:pt x="400" y="490"/>
                        </a:lnTo>
                        <a:lnTo>
                          <a:pt x="399" y="492"/>
                        </a:lnTo>
                        <a:lnTo>
                          <a:pt x="399" y="494"/>
                        </a:lnTo>
                        <a:lnTo>
                          <a:pt x="399" y="497"/>
                        </a:lnTo>
                        <a:lnTo>
                          <a:pt x="399" y="501"/>
                        </a:lnTo>
                        <a:lnTo>
                          <a:pt x="399" y="505"/>
                        </a:lnTo>
                        <a:lnTo>
                          <a:pt x="397" y="509"/>
                        </a:lnTo>
                        <a:lnTo>
                          <a:pt x="396" y="513"/>
                        </a:lnTo>
                        <a:lnTo>
                          <a:pt x="393" y="517"/>
                        </a:lnTo>
                        <a:lnTo>
                          <a:pt x="391" y="521"/>
                        </a:lnTo>
                        <a:lnTo>
                          <a:pt x="388" y="526"/>
                        </a:lnTo>
                        <a:lnTo>
                          <a:pt x="385" y="533"/>
                        </a:lnTo>
                        <a:lnTo>
                          <a:pt x="381" y="538"/>
                        </a:lnTo>
                        <a:lnTo>
                          <a:pt x="379" y="542"/>
                        </a:lnTo>
                        <a:lnTo>
                          <a:pt x="377" y="545"/>
                        </a:lnTo>
                        <a:lnTo>
                          <a:pt x="375" y="545"/>
                        </a:lnTo>
                        <a:lnTo>
                          <a:pt x="373" y="546"/>
                        </a:lnTo>
                        <a:lnTo>
                          <a:pt x="369" y="548"/>
                        </a:lnTo>
                        <a:lnTo>
                          <a:pt x="368" y="549"/>
                        </a:lnTo>
                        <a:lnTo>
                          <a:pt x="367" y="548"/>
                        </a:lnTo>
                        <a:lnTo>
                          <a:pt x="364" y="545"/>
                        </a:lnTo>
                        <a:lnTo>
                          <a:pt x="361" y="544"/>
                        </a:lnTo>
                        <a:lnTo>
                          <a:pt x="359" y="542"/>
                        </a:lnTo>
                        <a:lnTo>
                          <a:pt x="356" y="542"/>
                        </a:lnTo>
                        <a:lnTo>
                          <a:pt x="352" y="541"/>
                        </a:lnTo>
                        <a:lnTo>
                          <a:pt x="349" y="540"/>
                        </a:lnTo>
                        <a:lnTo>
                          <a:pt x="345" y="538"/>
                        </a:lnTo>
                        <a:lnTo>
                          <a:pt x="343" y="536"/>
                        </a:lnTo>
                        <a:lnTo>
                          <a:pt x="341" y="534"/>
                        </a:lnTo>
                        <a:lnTo>
                          <a:pt x="339" y="533"/>
                        </a:lnTo>
                        <a:lnTo>
                          <a:pt x="335" y="532"/>
                        </a:lnTo>
                        <a:lnTo>
                          <a:pt x="330" y="529"/>
                        </a:lnTo>
                        <a:lnTo>
                          <a:pt x="324" y="525"/>
                        </a:lnTo>
                        <a:lnTo>
                          <a:pt x="322" y="524"/>
                        </a:lnTo>
                        <a:lnTo>
                          <a:pt x="320" y="522"/>
                        </a:lnTo>
                        <a:lnTo>
                          <a:pt x="319" y="522"/>
                        </a:lnTo>
                        <a:lnTo>
                          <a:pt x="316" y="524"/>
                        </a:lnTo>
                        <a:lnTo>
                          <a:pt x="314" y="526"/>
                        </a:lnTo>
                        <a:lnTo>
                          <a:pt x="310" y="528"/>
                        </a:lnTo>
                        <a:lnTo>
                          <a:pt x="307" y="526"/>
                        </a:lnTo>
                        <a:lnTo>
                          <a:pt x="304" y="525"/>
                        </a:lnTo>
                        <a:lnTo>
                          <a:pt x="302" y="525"/>
                        </a:lnTo>
                        <a:lnTo>
                          <a:pt x="300" y="524"/>
                        </a:lnTo>
                        <a:lnTo>
                          <a:pt x="298" y="522"/>
                        </a:lnTo>
                        <a:lnTo>
                          <a:pt x="296" y="520"/>
                        </a:lnTo>
                        <a:lnTo>
                          <a:pt x="296" y="518"/>
                        </a:lnTo>
                        <a:lnTo>
                          <a:pt x="296" y="518"/>
                        </a:lnTo>
                        <a:lnTo>
                          <a:pt x="294" y="521"/>
                        </a:lnTo>
                        <a:lnTo>
                          <a:pt x="291" y="522"/>
                        </a:lnTo>
                        <a:lnTo>
                          <a:pt x="288" y="524"/>
                        </a:lnTo>
                        <a:lnTo>
                          <a:pt x="286" y="524"/>
                        </a:lnTo>
                        <a:lnTo>
                          <a:pt x="283" y="522"/>
                        </a:lnTo>
                        <a:lnTo>
                          <a:pt x="280" y="522"/>
                        </a:lnTo>
                        <a:lnTo>
                          <a:pt x="279" y="521"/>
                        </a:lnTo>
                        <a:lnTo>
                          <a:pt x="279" y="522"/>
                        </a:lnTo>
                        <a:lnTo>
                          <a:pt x="278" y="522"/>
                        </a:lnTo>
                        <a:lnTo>
                          <a:pt x="276" y="524"/>
                        </a:lnTo>
                        <a:lnTo>
                          <a:pt x="275" y="525"/>
                        </a:lnTo>
                        <a:lnTo>
                          <a:pt x="272" y="525"/>
                        </a:lnTo>
                        <a:lnTo>
                          <a:pt x="270" y="524"/>
                        </a:lnTo>
                        <a:lnTo>
                          <a:pt x="267" y="522"/>
                        </a:lnTo>
                        <a:lnTo>
                          <a:pt x="266" y="520"/>
                        </a:lnTo>
                        <a:lnTo>
                          <a:pt x="263" y="517"/>
                        </a:lnTo>
                        <a:lnTo>
                          <a:pt x="262" y="516"/>
                        </a:lnTo>
                        <a:lnTo>
                          <a:pt x="262" y="514"/>
                        </a:lnTo>
                        <a:lnTo>
                          <a:pt x="260" y="513"/>
                        </a:lnTo>
                        <a:lnTo>
                          <a:pt x="260" y="513"/>
                        </a:lnTo>
                        <a:lnTo>
                          <a:pt x="259" y="513"/>
                        </a:lnTo>
                        <a:lnTo>
                          <a:pt x="258" y="514"/>
                        </a:lnTo>
                        <a:lnTo>
                          <a:pt x="256" y="516"/>
                        </a:lnTo>
                        <a:lnTo>
                          <a:pt x="254" y="514"/>
                        </a:lnTo>
                        <a:lnTo>
                          <a:pt x="252" y="513"/>
                        </a:lnTo>
                        <a:lnTo>
                          <a:pt x="250" y="512"/>
                        </a:lnTo>
                        <a:lnTo>
                          <a:pt x="244" y="508"/>
                        </a:lnTo>
                        <a:lnTo>
                          <a:pt x="242" y="505"/>
                        </a:lnTo>
                        <a:lnTo>
                          <a:pt x="240" y="502"/>
                        </a:lnTo>
                        <a:lnTo>
                          <a:pt x="240" y="498"/>
                        </a:lnTo>
                        <a:lnTo>
                          <a:pt x="240" y="496"/>
                        </a:lnTo>
                        <a:lnTo>
                          <a:pt x="240" y="490"/>
                        </a:lnTo>
                        <a:lnTo>
                          <a:pt x="239" y="490"/>
                        </a:lnTo>
                        <a:lnTo>
                          <a:pt x="238" y="489"/>
                        </a:lnTo>
                        <a:lnTo>
                          <a:pt x="234" y="489"/>
                        </a:lnTo>
                        <a:lnTo>
                          <a:pt x="231" y="488"/>
                        </a:lnTo>
                        <a:lnTo>
                          <a:pt x="228" y="488"/>
                        </a:lnTo>
                        <a:lnTo>
                          <a:pt x="228" y="486"/>
                        </a:lnTo>
                        <a:lnTo>
                          <a:pt x="228" y="486"/>
                        </a:lnTo>
                        <a:lnTo>
                          <a:pt x="224" y="488"/>
                        </a:lnTo>
                        <a:lnTo>
                          <a:pt x="222" y="488"/>
                        </a:lnTo>
                        <a:lnTo>
                          <a:pt x="219" y="489"/>
                        </a:lnTo>
                        <a:lnTo>
                          <a:pt x="218" y="490"/>
                        </a:lnTo>
                        <a:lnTo>
                          <a:pt x="217" y="490"/>
                        </a:lnTo>
                        <a:lnTo>
                          <a:pt x="214" y="496"/>
                        </a:lnTo>
                        <a:lnTo>
                          <a:pt x="213" y="489"/>
                        </a:lnTo>
                        <a:lnTo>
                          <a:pt x="213" y="486"/>
                        </a:lnTo>
                        <a:lnTo>
                          <a:pt x="211" y="484"/>
                        </a:lnTo>
                        <a:lnTo>
                          <a:pt x="211" y="482"/>
                        </a:lnTo>
                        <a:lnTo>
                          <a:pt x="209" y="481"/>
                        </a:lnTo>
                        <a:lnTo>
                          <a:pt x="206" y="478"/>
                        </a:lnTo>
                        <a:lnTo>
                          <a:pt x="205" y="476"/>
                        </a:lnTo>
                        <a:lnTo>
                          <a:pt x="202" y="473"/>
                        </a:lnTo>
                        <a:lnTo>
                          <a:pt x="202" y="470"/>
                        </a:lnTo>
                        <a:lnTo>
                          <a:pt x="202" y="469"/>
                        </a:lnTo>
                        <a:lnTo>
                          <a:pt x="203" y="467"/>
                        </a:lnTo>
                        <a:lnTo>
                          <a:pt x="205" y="465"/>
                        </a:lnTo>
                        <a:lnTo>
                          <a:pt x="206" y="463"/>
                        </a:lnTo>
                        <a:lnTo>
                          <a:pt x="207" y="460"/>
                        </a:lnTo>
                        <a:lnTo>
                          <a:pt x="210" y="459"/>
                        </a:lnTo>
                        <a:lnTo>
                          <a:pt x="211" y="457"/>
                        </a:lnTo>
                        <a:lnTo>
                          <a:pt x="213" y="456"/>
                        </a:lnTo>
                        <a:lnTo>
                          <a:pt x="214" y="455"/>
                        </a:lnTo>
                        <a:lnTo>
                          <a:pt x="215" y="453"/>
                        </a:lnTo>
                        <a:lnTo>
                          <a:pt x="218" y="452"/>
                        </a:lnTo>
                        <a:lnTo>
                          <a:pt x="218" y="452"/>
                        </a:lnTo>
                        <a:lnTo>
                          <a:pt x="219" y="452"/>
                        </a:lnTo>
                        <a:lnTo>
                          <a:pt x="220" y="451"/>
                        </a:lnTo>
                        <a:lnTo>
                          <a:pt x="222" y="449"/>
                        </a:lnTo>
                        <a:lnTo>
                          <a:pt x="222" y="447"/>
                        </a:lnTo>
                        <a:lnTo>
                          <a:pt x="223" y="443"/>
                        </a:lnTo>
                        <a:lnTo>
                          <a:pt x="223" y="440"/>
                        </a:lnTo>
                        <a:lnTo>
                          <a:pt x="223" y="439"/>
                        </a:lnTo>
                        <a:lnTo>
                          <a:pt x="223" y="437"/>
                        </a:lnTo>
                        <a:lnTo>
                          <a:pt x="223" y="436"/>
                        </a:lnTo>
                        <a:lnTo>
                          <a:pt x="222" y="435"/>
                        </a:lnTo>
                        <a:lnTo>
                          <a:pt x="220" y="435"/>
                        </a:lnTo>
                        <a:lnTo>
                          <a:pt x="219" y="435"/>
                        </a:lnTo>
                        <a:lnTo>
                          <a:pt x="218" y="435"/>
                        </a:lnTo>
                        <a:lnTo>
                          <a:pt x="214" y="433"/>
                        </a:lnTo>
                        <a:lnTo>
                          <a:pt x="210" y="432"/>
                        </a:lnTo>
                        <a:lnTo>
                          <a:pt x="207" y="429"/>
                        </a:lnTo>
                        <a:lnTo>
                          <a:pt x="206" y="427"/>
                        </a:lnTo>
                        <a:lnTo>
                          <a:pt x="206" y="424"/>
                        </a:lnTo>
                        <a:lnTo>
                          <a:pt x="203" y="421"/>
                        </a:lnTo>
                        <a:lnTo>
                          <a:pt x="201" y="417"/>
                        </a:lnTo>
                        <a:lnTo>
                          <a:pt x="199" y="416"/>
                        </a:lnTo>
                        <a:lnTo>
                          <a:pt x="198" y="415"/>
                        </a:lnTo>
                        <a:lnTo>
                          <a:pt x="198" y="412"/>
                        </a:lnTo>
                        <a:lnTo>
                          <a:pt x="199" y="409"/>
                        </a:lnTo>
                        <a:lnTo>
                          <a:pt x="201" y="408"/>
                        </a:lnTo>
                        <a:lnTo>
                          <a:pt x="203" y="407"/>
                        </a:lnTo>
                        <a:lnTo>
                          <a:pt x="206" y="405"/>
                        </a:lnTo>
                        <a:lnTo>
                          <a:pt x="206" y="405"/>
                        </a:lnTo>
                        <a:lnTo>
                          <a:pt x="206" y="404"/>
                        </a:lnTo>
                        <a:lnTo>
                          <a:pt x="206" y="403"/>
                        </a:lnTo>
                        <a:lnTo>
                          <a:pt x="205" y="401"/>
                        </a:lnTo>
                        <a:lnTo>
                          <a:pt x="203" y="399"/>
                        </a:lnTo>
                        <a:lnTo>
                          <a:pt x="203" y="396"/>
                        </a:lnTo>
                        <a:lnTo>
                          <a:pt x="203" y="393"/>
                        </a:lnTo>
                        <a:lnTo>
                          <a:pt x="205" y="392"/>
                        </a:lnTo>
                        <a:lnTo>
                          <a:pt x="206" y="388"/>
                        </a:lnTo>
                        <a:lnTo>
                          <a:pt x="206" y="384"/>
                        </a:lnTo>
                        <a:lnTo>
                          <a:pt x="205" y="383"/>
                        </a:lnTo>
                        <a:lnTo>
                          <a:pt x="203" y="381"/>
                        </a:lnTo>
                        <a:lnTo>
                          <a:pt x="201" y="380"/>
                        </a:lnTo>
                        <a:lnTo>
                          <a:pt x="201" y="380"/>
                        </a:lnTo>
                        <a:lnTo>
                          <a:pt x="198" y="381"/>
                        </a:lnTo>
                        <a:lnTo>
                          <a:pt x="194" y="380"/>
                        </a:lnTo>
                        <a:lnTo>
                          <a:pt x="190" y="377"/>
                        </a:lnTo>
                        <a:lnTo>
                          <a:pt x="186" y="375"/>
                        </a:lnTo>
                        <a:lnTo>
                          <a:pt x="185" y="373"/>
                        </a:lnTo>
                        <a:lnTo>
                          <a:pt x="185" y="372"/>
                        </a:lnTo>
                        <a:lnTo>
                          <a:pt x="183" y="372"/>
                        </a:lnTo>
                        <a:lnTo>
                          <a:pt x="182" y="373"/>
                        </a:lnTo>
                        <a:lnTo>
                          <a:pt x="181" y="375"/>
                        </a:lnTo>
                        <a:lnTo>
                          <a:pt x="179" y="375"/>
                        </a:lnTo>
                        <a:lnTo>
                          <a:pt x="177" y="375"/>
                        </a:lnTo>
                        <a:lnTo>
                          <a:pt x="175" y="372"/>
                        </a:lnTo>
                        <a:lnTo>
                          <a:pt x="173" y="371"/>
                        </a:lnTo>
                        <a:lnTo>
                          <a:pt x="171" y="369"/>
                        </a:lnTo>
                        <a:lnTo>
                          <a:pt x="170" y="368"/>
                        </a:lnTo>
                        <a:lnTo>
                          <a:pt x="167" y="365"/>
                        </a:lnTo>
                        <a:lnTo>
                          <a:pt x="165" y="364"/>
                        </a:lnTo>
                        <a:lnTo>
                          <a:pt x="162" y="361"/>
                        </a:lnTo>
                        <a:lnTo>
                          <a:pt x="159" y="360"/>
                        </a:lnTo>
                        <a:lnTo>
                          <a:pt x="158" y="360"/>
                        </a:lnTo>
                        <a:lnTo>
                          <a:pt x="153" y="360"/>
                        </a:lnTo>
                        <a:lnTo>
                          <a:pt x="147" y="361"/>
                        </a:lnTo>
                        <a:lnTo>
                          <a:pt x="142" y="364"/>
                        </a:lnTo>
                        <a:lnTo>
                          <a:pt x="138" y="367"/>
                        </a:lnTo>
                        <a:lnTo>
                          <a:pt x="134" y="368"/>
                        </a:lnTo>
                        <a:lnTo>
                          <a:pt x="130" y="369"/>
                        </a:lnTo>
                        <a:lnTo>
                          <a:pt x="126" y="372"/>
                        </a:lnTo>
                        <a:lnTo>
                          <a:pt x="123" y="373"/>
                        </a:lnTo>
                        <a:lnTo>
                          <a:pt x="118" y="376"/>
                        </a:lnTo>
                        <a:lnTo>
                          <a:pt x="113" y="379"/>
                        </a:lnTo>
                        <a:lnTo>
                          <a:pt x="110" y="379"/>
                        </a:lnTo>
                        <a:lnTo>
                          <a:pt x="107" y="381"/>
                        </a:lnTo>
                        <a:lnTo>
                          <a:pt x="103" y="383"/>
                        </a:lnTo>
                        <a:lnTo>
                          <a:pt x="102" y="384"/>
                        </a:lnTo>
                        <a:lnTo>
                          <a:pt x="99" y="384"/>
                        </a:lnTo>
                        <a:lnTo>
                          <a:pt x="98" y="384"/>
                        </a:lnTo>
                        <a:lnTo>
                          <a:pt x="95" y="384"/>
                        </a:lnTo>
                        <a:lnTo>
                          <a:pt x="94" y="383"/>
                        </a:lnTo>
                        <a:lnTo>
                          <a:pt x="93" y="384"/>
                        </a:lnTo>
                        <a:lnTo>
                          <a:pt x="93" y="384"/>
                        </a:lnTo>
                        <a:lnTo>
                          <a:pt x="89" y="387"/>
                        </a:lnTo>
                        <a:lnTo>
                          <a:pt x="86" y="388"/>
                        </a:lnTo>
                        <a:lnTo>
                          <a:pt x="84" y="389"/>
                        </a:lnTo>
                        <a:lnTo>
                          <a:pt x="81" y="389"/>
                        </a:lnTo>
                        <a:lnTo>
                          <a:pt x="80" y="389"/>
                        </a:lnTo>
                        <a:lnTo>
                          <a:pt x="77" y="388"/>
                        </a:lnTo>
                        <a:lnTo>
                          <a:pt x="76" y="387"/>
                        </a:lnTo>
                        <a:lnTo>
                          <a:pt x="73" y="385"/>
                        </a:lnTo>
                        <a:lnTo>
                          <a:pt x="73" y="385"/>
                        </a:lnTo>
                        <a:lnTo>
                          <a:pt x="70" y="385"/>
                        </a:lnTo>
                        <a:lnTo>
                          <a:pt x="65" y="385"/>
                        </a:lnTo>
                        <a:lnTo>
                          <a:pt x="60" y="384"/>
                        </a:lnTo>
                        <a:lnTo>
                          <a:pt x="56" y="383"/>
                        </a:lnTo>
                        <a:lnTo>
                          <a:pt x="50" y="381"/>
                        </a:lnTo>
                        <a:lnTo>
                          <a:pt x="48" y="381"/>
                        </a:lnTo>
                        <a:lnTo>
                          <a:pt x="45" y="381"/>
                        </a:lnTo>
                        <a:lnTo>
                          <a:pt x="42" y="383"/>
                        </a:lnTo>
                        <a:lnTo>
                          <a:pt x="37" y="387"/>
                        </a:lnTo>
                        <a:lnTo>
                          <a:pt x="38" y="380"/>
                        </a:lnTo>
                        <a:lnTo>
                          <a:pt x="40" y="376"/>
                        </a:lnTo>
                        <a:lnTo>
                          <a:pt x="41" y="372"/>
                        </a:lnTo>
                        <a:lnTo>
                          <a:pt x="44" y="367"/>
                        </a:lnTo>
                        <a:lnTo>
                          <a:pt x="46" y="361"/>
                        </a:lnTo>
                        <a:lnTo>
                          <a:pt x="50" y="357"/>
                        </a:lnTo>
                        <a:lnTo>
                          <a:pt x="52" y="355"/>
                        </a:lnTo>
                        <a:lnTo>
                          <a:pt x="53" y="353"/>
                        </a:lnTo>
                        <a:lnTo>
                          <a:pt x="53" y="351"/>
                        </a:lnTo>
                        <a:lnTo>
                          <a:pt x="54" y="348"/>
                        </a:lnTo>
                        <a:lnTo>
                          <a:pt x="54" y="344"/>
                        </a:lnTo>
                        <a:lnTo>
                          <a:pt x="56" y="340"/>
                        </a:lnTo>
                        <a:lnTo>
                          <a:pt x="57" y="337"/>
                        </a:lnTo>
                        <a:lnTo>
                          <a:pt x="60" y="336"/>
                        </a:lnTo>
                        <a:lnTo>
                          <a:pt x="62" y="335"/>
                        </a:lnTo>
                        <a:lnTo>
                          <a:pt x="66" y="332"/>
                        </a:lnTo>
                        <a:lnTo>
                          <a:pt x="68" y="331"/>
                        </a:lnTo>
                        <a:lnTo>
                          <a:pt x="68" y="328"/>
                        </a:lnTo>
                        <a:lnTo>
                          <a:pt x="68" y="324"/>
                        </a:lnTo>
                        <a:lnTo>
                          <a:pt x="69" y="320"/>
                        </a:lnTo>
                        <a:lnTo>
                          <a:pt x="69" y="315"/>
                        </a:lnTo>
                        <a:lnTo>
                          <a:pt x="70" y="313"/>
                        </a:lnTo>
                        <a:lnTo>
                          <a:pt x="69" y="311"/>
                        </a:lnTo>
                        <a:lnTo>
                          <a:pt x="68" y="311"/>
                        </a:lnTo>
                        <a:lnTo>
                          <a:pt x="66" y="310"/>
                        </a:lnTo>
                        <a:lnTo>
                          <a:pt x="64" y="310"/>
                        </a:lnTo>
                        <a:lnTo>
                          <a:pt x="58" y="308"/>
                        </a:lnTo>
                        <a:lnTo>
                          <a:pt x="54" y="307"/>
                        </a:lnTo>
                        <a:lnTo>
                          <a:pt x="52" y="306"/>
                        </a:lnTo>
                        <a:lnTo>
                          <a:pt x="49" y="303"/>
                        </a:lnTo>
                        <a:lnTo>
                          <a:pt x="49" y="299"/>
                        </a:lnTo>
                        <a:lnTo>
                          <a:pt x="49" y="298"/>
                        </a:lnTo>
                        <a:lnTo>
                          <a:pt x="49" y="296"/>
                        </a:lnTo>
                        <a:lnTo>
                          <a:pt x="48" y="296"/>
                        </a:lnTo>
                        <a:lnTo>
                          <a:pt x="46" y="296"/>
                        </a:lnTo>
                        <a:lnTo>
                          <a:pt x="44" y="298"/>
                        </a:lnTo>
                        <a:lnTo>
                          <a:pt x="42" y="298"/>
                        </a:lnTo>
                        <a:lnTo>
                          <a:pt x="40" y="296"/>
                        </a:lnTo>
                        <a:lnTo>
                          <a:pt x="37" y="296"/>
                        </a:lnTo>
                        <a:lnTo>
                          <a:pt x="34" y="294"/>
                        </a:lnTo>
                        <a:lnTo>
                          <a:pt x="33" y="292"/>
                        </a:lnTo>
                        <a:lnTo>
                          <a:pt x="32" y="291"/>
                        </a:lnTo>
                        <a:lnTo>
                          <a:pt x="29" y="290"/>
                        </a:lnTo>
                        <a:lnTo>
                          <a:pt x="25" y="286"/>
                        </a:lnTo>
                        <a:lnTo>
                          <a:pt x="22" y="282"/>
                        </a:lnTo>
                        <a:lnTo>
                          <a:pt x="20" y="278"/>
                        </a:lnTo>
                        <a:lnTo>
                          <a:pt x="18" y="271"/>
                        </a:lnTo>
                        <a:lnTo>
                          <a:pt x="18" y="268"/>
                        </a:lnTo>
                        <a:lnTo>
                          <a:pt x="17" y="266"/>
                        </a:lnTo>
                        <a:lnTo>
                          <a:pt x="16" y="264"/>
                        </a:lnTo>
                        <a:lnTo>
                          <a:pt x="14" y="263"/>
                        </a:lnTo>
                        <a:lnTo>
                          <a:pt x="12" y="260"/>
                        </a:lnTo>
                        <a:lnTo>
                          <a:pt x="9" y="256"/>
                        </a:lnTo>
                        <a:lnTo>
                          <a:pt x="6" y="254"/>
                        </a:lnTo>
                        <a:lnTo>
                          <a:pt x="5" y="248"/>
                        </a:lnTo>
                        <a:lnTo>
                          <a:pt x="4" y="244"/>
                        </a:lnTo>
                        <a:lnTo>
                          <a:pt x="1" y="240"/>
                        </a:lnTo>
                        <a:lnTo>
                          <a:pt x="0" y="235"/>
                        </a:lnTo>
                        <a:lnTo>
                          <a:pt x="0" y="231"/>
                        </a:lnTo>
                        <a:lnTo>
                          <a:pt x="1" y="226"/>
                        </a:lnTo>
                        <a:lnTo>
                          <a:pt x="4" y="222"/>
                        </a:lnTo>
                        <a:lnTo>
                          <a:pt x="6" y="215"/>
                        </a:lnTo>
                        <a:lnTo>
                          <a:pt x="6" y="212"/>
                        </a:lnTo>
                        <a:lnTo>
                          <a:pt x="6" y="211"/>
                        </a:lnTo>
                        <a:lnTo>
                          <a:pt x="8" y="210"/>
                        </a:lnTo>
                        <a:lnTo>
                          <a:pt x="8" y="207"/>
                        </a:lnTo>
                        <a:lnTo>
                          <a:pt x="8" y="206"/>
                        </a:lnTo>
                        <a:lnTo>
                          <a:pt x="9" y="204"/>
                        </a:lnTo>
                        <a:lnTo>
                          <a:pt x="12" y="203"/>
                        </a:lnTo>
                        <a:lnTo>
                          <a:pt x="13" y="202"/>
                        </a:lnTo>
                        <a:lnTo>
                          <a:pt x="14" y="200"/>
                        </a:lnTo>
                        <a:lnTo>
                          <a:pt x="14" y="199"/>
                        </a:lnTo>
                        <a:lnTo>
                          <a:pt x="13" y="195"/>
                        </a:lnTo>
                        <a:lnTo>
                          <a:pt x="13" y="190"/>
                        </a:lnTo>
                        <a:lnTo>
                          <a:pt x="16" y="186"/>
                        </a:lnTo>
                        <a:lnTo>
                          <a:pt x="18" y="182"/>
                        </a:lnTo>
                        <a:lnTo>
                          <a:pt x="21" y="180"/>
                        </a:lnTo>
                        <a:lnTo>
                          <a:pt x="25" y="180"/>
                        </a:lnTo>
                        <a:lnTo>
                          <a:pt x="28" y="179"/>
                        </a:lnTo>
                        <a:lnTo>
                          <a:pt x="29" y="178"/>
                        </a:lnTo>
                        <a:lnTo>
                          <a:pt x="32" y="176"/>
                        </a:lnTo>
                        <a:lnTo>
                          <a:pt x="33" y="174"/>
                        </a:lnTo>
                        <a:lnTo>
                          <a:pt x="36" y="170"/>
                        </a:lnTo>
                        <a:lnTo>
                          <a:pt x="38" y="167"/>
                        </a:lnTo>
                        <a:lnTo>
                          <a:pt x="42" y="166"/>
                        </a:lnTo>
                        <a:lnTo>
                          <a:pt x="45" y="166"/>
                        </a:lnTo>
                        <a:lnTo>
                          <a:pt x="48" y="167"/>
                        </a:lnTo>
                        <a:lnTo>
                          <a:pt x="49" y="168"/>
                        </a:lnTo>
                        <a:lnTo>
                          <a:pt x="52" y="167"/>
                        </a:lnTo>
                        <a:lnTo>
                          <a:pt x="53" y="166"/>
                        </a:lnTo>
                        <a:lnTo>
                          <a:pt x="56" y="163"/>
                        </a:lnTo>
                        <a:lnTo>
                          <a:pt x="56" y="162"/>
                        </a:lnTo>
                        <a:lnTo>
                          <a:pt x="56" y="162"/>
                        </a:lnTo>
                        <a:lnTo>
                          <a:pt x="56" y="160"/>
                        </a:lnTo>
                        <a:lnTo>
                          <a:pt x="54" y="159"/>
                        </a:lnTo>
                        <a:lnTo>
                          <a:pt x="52" y="158"/>
                        </a:lnTo>
                        <a:lnTo>
                          <a:pt x="50" y="157"/>
                        </a:lnTo>
                        <a:lnTo>
                          <a:pt x="50" y="155"/>
                        </a:lnTo>
                        <a:lnTo>
                          <a:pt x="52" y="155"/>
                        </a:lnTo>
                        <a:lnTo>
                          <a:pt x="52" y="153"/>
                        </a:lnTo>
                        <a:lnTo>
                          <a:pt x="53" y="150"/>
                        </a:lnTo>
                        <a:lnTo>
                          <a:pt x="54" y="147"/>
                        </a:lnTo>
                        <a:lnTo>
                          <a:pt x="56" y="147"/>
                        </a:lnTo>
                        <a:lnTo>
                          <a:pt x="58" y="146"/>
                        </a:lnTo>
                        <a:lnTo>
                          <a:pt x="61" y="147"/>
                        </a:lnTo>
                        <a:lnTo>
                          <a:pt x="64" y="149"/>
                        </a:lnTo>
                        <a:lnTo>
                          <a:pt x="65" y="150"/>
                        </a:lnTo>
                        <a:lnTo>
                          <a:pt x="66" y="153"/>
                        </a:lnTo>
                        <a:lnTo>
                          <a:pt x="68" y="155"/>
                        </a:lnTo>
                        <a:lnTo>
                          <a:pt x="68" y="157"/>
                        </a:lnTo>
                        <a:lnTo>
                          <a:pt x="69" y="159"/>
                        </a:lnTo>
                        <a:lnTo>
                          <a:pt x="70" y="160"/>
                        </a:lnTo>
                        <a:lnTo>
                          <a:pt x="70" y="159"/>
                        </a:lnTo>
                        <a:lnTo>
                          <a:pt x="72" y="159"/>
                        </a:lnTo>
                        <a:lnTo>
                          <a:pt x="74" y="155"/>
                        </a:lnTo>
                        <a:lnTo>
                          <a:pt x="77" y="153"/>
                        </a:lnTo>
                        <a:lnTo>
                          <a:pt x="80" y="151"/>
                        </a:lnTo>
                        <a:lnTo>
                          <a:pt x="82" y="150"/>
                        </a:lnTo>
                        <a:lnTo>
                          <a:pt x="85" y="149"/>
                        </a:lnTo>
                        <a:lnTo>
                          <a:pt x="88" y="149"/>
                        </a:lnTo>
                        <a:lnTo>
                          <a:pt x="92" y="150"/>
                        </a:lnTo>
                        <a:lnTo>
                          <a:pt x="95" y="151"/>
                        </a:lnTo>
                        <a:lnTo>
                          <a:pt x="97" y="154"/>
                        </a:lnTo>
                        <a:lnTo>
                          <a:pt x="98" y="155"/>
                        </a:lnTo>
                        <a:lnTo>
                          <a:pt x="99" y="157"/>
                        </a:lnTo>
                        <a:lnTo>
                          <a:pt x="101" y="157"/>
                        </a:lnTo>
                        <a:lnTo>
                          <a:pt x="101" y="157"/>
                        </a:lnTo>
                        <a:lnTo>
                          <a:pt x="102" y="155"/>
                        </a:lnTo>
                        <a:lnTo>
                          <a:pt x="102" y="154"/>
                        </a:lnTo>
                        <a:lnTo>
                          <a:pt x="103" y="154"/>
                        </a:lnTo>
                        <a:lnTo>
                          <a:pt x="105" y="154"/>
                        </a:lnTo>
                        <a:lnTo>
                          <a:pt x="106" y="154"/>
                        </a:lnTo>
                        <a:lnTo>
                          <a:pt x="107" y="155"/>
                        </a:lnTo>
                        <a:lnTo>
                          <a:pt x="109" y="157"/>
                        </a:lnTo>
                        <a:lnTo>
                          <a:pt x="110" y="159"/>
                        </a:lnTo>
                        <a:lnTo>
                          <a:pt x="111" y="159"/>
                        </a:lnTo>
                        <a:lnTo>
                          <a:pt x="113" y="159"/>
                        </a:lnTo>
                        <a:lnTo>
                          <a:pt x="115" y="159"/>
                        </a:lnTo>
                        <a:lnTo>
                          <a:pt x="118" y="158"/>
                        </a:lnTo>
                        <a:lnTo>
                          <a:pt x="119" y="157"/>
                        </a:lnTo>
                        <a:lnTo>
                          <a:pt x="121" y="154"/>
                        </a:lnTo>
                        <a:lnTo>
                          <a:pt x="121" y="151"/>
                        </a:lnTo>
                        <a:lnTo>
                          <a:pt x="121" y="150"/>
                        </a:lnTo>
                        <a:lnTo>
                          <a:pt x="121" y="147"/>
                        </a:lnTo>
                        <a:lnTo>
                          <a:pt x="122" y="146"/>
                        </a:lnTo>
                        <a:lnTo>
                          <a:pt x="122" y="145"/>
                        </a:lnTo>
                        <a:lnTo>
                          <a:pt x="123" y="143"/>
                        </a:lnTo>
                        <a:lnTo>
                          <a:pt x="121" y="142"/>
                        </a:lnTo>
                        <a:lnTo>
                          <a:pt x="119" y="141"/>
                        </a:lnTo>
                        <a:lnTo>
                          <a:pt x="118" y="139"/>
                        </a:lnTo>
                        <a:lnTo>
                          <a:pt x="117" y="138"/>
                        </a:lnTo>
                        <a:lnTo>
                          <a:pt x="117" y="134"/>
                        </a:lnTo>
                        <a:lnTo>
                          <a:pt x="117" y="133"/>
                        </a:lnTo>
                        <a:lnTo>
                          <a:pt x="117" y="130"/>
                        </a:lnTo>
                        <a:lnTo>
                          <a:pt x="117" y="127"/>
                        </a:lnTo>
                        <a:lnTo>
                          <a:pt x="118" y="126"/>
                        </a:lnTo>
                        <a:lnTo>
                          <a:pt x="119" y="123"/>
                        </a:lnTo>
                        <a:lnTo>
                          <a:pt x="122" y="122"/>
                        </a:lnTo>
                        <a:lnTo>
                          <a:pt x="125" y="121"/>
                        </a:lnTo>
                        <a:lnTo>
                          <a:pt x="127" y="122"/>
                        </a:lnTo>
                        <a:lnTo>
                          <a:pt x="129" y="123"/>
                        </a:lnTo>
                        <a:lnTo>
                          <a:pt x="131" y="126"/>
                        </a:lnTo>
                        <a:lnTo>
                          <a:pt x="131" y="126"/>
                        </a:lnTo>
                        <a:lnTo>
                          <a:pt x="134" y="127"/>
                        </a:lnTo>
                        <a:lnTo>
                          <a:pt x="135" y="130"/>
                        </a:lnTo>
                        <a:lnTo>
                          <a:pt x="138" y="130"/>
                        </a:lnTo>
                        <a:lnTo>
                          <a:pt x="138" y="130"/>
                        </a:lnTo>
                        <a:lnTo>
                          <a:pt x="139" y="130"/>
                        </a:lnTo>
                        <a:lnTo>
                          <a:pt x="141" y="126"/>
                        </a:lnTo>
                        <a:lnTo>
                          <a:pt x="142" y="123"/>
                        </a:lnTo>
                        <a:lnTo>
                          <a:pt x="143" y="122"/>
                        </a:lnTo>
                        <a:lnTo>
                          <a:pt x="143" y="121"/>
                        </a:lnTo>
                        <a:lnTo>
                          <a:pt x="142" y="118"/>
                        </a:lnTo>
                        <a:lnTo>
                          <a:pt x="142" y="115"/>
                        </a:lnTo>
                        <a:lnTo>
                          <a:pt x="142" y="113"/>
                        </a:lnTo>
                        <a:lnTo>
                          <a:pt x="145" y="110"/>
                        </a:lnTo>
                        <a:lnTo>
                          <a:pt x="147" y="109"/>
                        </a:lnTo>
                        <a:lnTo>
                          <a:pt x="149" y="109"/>
                        </a:lnTo>
                        <a:lnTo>
                          <a:pt x="149" y="109"/>
                        </a:lnTo>
                        <a:lnTo>
                          <a:pt x="149" y="107"/>
                        </a:lnTo>
                        <a:lnTo>
                          <a:pt x="150" y="105"/>
                        </a:lnTo>
                        <a:lnTo>
                          <a:pt x="150" y="103"/>
                        </a:lnTo>
                        <a:lnTo>
                          <a:pt x="153" y="102"/>
                        </a:lnTo>
                        <a:lnTo>
                          <a:pt x="154" y="102"/>
                        </a:lnTo>
                        <a:lnTo>
                          <a:pt x="157" y="101"/>
                        </a:lnTo>
                        <a:lnTo>
                          <a:pt x="159" y="101"/>
                        </a:lnTo>
                        <a:lnTo>
                          <a:pt x="161" y="101"/>
                        </a:lnTo>
                        <a:lnTo>
                          <a:pt x="162" y="101"/>
                        </a:lnTo>
                        <a:lnTo>
                          <a:pt x="162" y="99"/>
                        </a:lnTo>
                        <a:lnTo>
                          <a:pt x="163" y="98"/>
                        </a:lnTo>
                        <a:lnTo>
                          <a:pt x="165" y="97"/>
                        </a:lnTo>
                        <a:lnTo>
                          <a:pt x="166" y="94"/>
                        </a:lnTo>
                        <a:lnTo>
                          <a:pt x="169" y="93"/>
                        </a:lnTo>
                        <a:lnTo>
                          <a:pt x="171" y="91"/>
                        </a:lnTo>
                        <a:lnTo>
                          <a:pt x="174" y="93"/>
                        </a:lnTo>
                        <a:lnTo>
                          <a:pt x="175" y="93"/>
                        </a:lnTo>
                        <a:lnTo>
                          <a:pt x="177" y="93"/>
                        </a:lnTo>
                        <a:lnTo>
                          <a:pt x="178" y="94"/>
                        </a:lnTo>
                        <a:lnTo>
                          <a:pt x="181" y="93"/>
                        </a:lnTo>
                        <a:lnTo>
                          <a:pt x="183" y="91"/>
                        </a:lnTo>
                        <a:lnTo>
                          <a:pt x="187" y="90"/>
                        </a:lnTo>
                        <a:lnTo>
                          <a:pt x="190" y="87"/>
                        </a:lnTo>
                        <a:lnTo>
                          <a:pt x="193" y="85"/>
                        </a:lnTo>
                        <a:lnTo>
                          <a:pt x="197" y="82"/>
                        </a:lnTo>
                        <a:lnTo>
                          <a:pt x="199" y="82"/>
                        </a:lnTo>
                        <a:lnTo>
                          <a:pt x="203" y="82"/>
                        </a:lnTo>
                        <a:lnTo>
                          <a:pt x="206" y="83"/>
                        </a:lnTo>
                        <a:lnTo>
                          <a:pt x="209" y="85"/>
                        </a:lnTo>
                        <a:lnTo>
                          <a:pt x="210" y="86"/>
                        </a:lnTo>
                        <a:lnTo>
                          <a:pt x="211" y="86"/>
                        </a:lnTo>
                        <a:lnTo>
                          <a:pt x="215" y="83"/>
                        </a:lnTo>
                        <a:lnTo>
                          <a:pt x="218" y="82"/>
                        </a:lnTo>
                        <a:lnTo>
                          <a:pt x="220" y="81"/>
                        </a:lnTo>
                        <a:lnTo>
                          <a:pt x="222" y="79"/>
                        </a:lnTo>
                        <a:lnTo>
                          <a:pt x="223" y="77"/>
                        </a:lnTo>
                        <a:lnTo>
                          <a:pt x="224" y="75"/>
                        </a:lnTo>
                        <a:lnTo>
                          <a:pt x="226" y="73"/>
                        </a:lnTo>
                        <a:lnTo>
                          <a:pt x="227" y="71"/>
                        </a:lnTo>
                        <a:lnTo>
                          <a:pt x="230" y="67"/>
                        </a:lnTo>
                        <a:lnTo>
                          <a:pt x="232" y="65"/>
                        </a:lnTo>
                        <a:lnTo>
                          <a:pt x="236" y="62"/>
                        </a:lnTo>
                        <a:lnTo>
                          <a:pt x="239" y="61"/>
                        </a:lnTo>
                        <a:lnTo>
                          <a:pt x="242" y="61"/>
                        </a:lnTo>
                        <a:lnTo>
                          <a:pt x="244" y="61"/>
                        </a:lnTo>
                        <a:lnTo>
                          <a:pt x="248" y="59"/>
                        </a:lnTo>
                        <a:lnTo>
                          <a:pt x="251" y="58"/>
                        </a:lnTo>
                        <a:lnTo>
                          <a:pt x="254" y="55"/>
                        </a:lnTo>
                        <a:lnTo>
                          <a:pt x="258" y="53"/>
                        </a:lnTo>
                        <a:lnTo>
                          <a:pt x="260" y="53"/>
                        </a:lnTo>
                        <a:lnTo>
                          <a:pt x="262" y="53"/>
                        </a:lnTo>
                        <a:lnTo>
                          <a:pt x="263" y="53"/>
                        </a:lnTo>
                        <a:lnTo>
                          <a:pt x="264" y="54"/>
                        </a:lnTo>
                        <a:lnTo>
                          <a:pt x="264" y="53"/>
                        </a:lnTo>
                        <a:lnTo>
                          <a:pt x="266" y="50"/>
                        </a:lnTo>
                        <a:lnTo>
                          <a:pt x="267" y="49"/>
                        </a:lnTo>
                        <a:lnTo>
                          <a:pt x="268" y="49"/>
                        </a:lnTo>
                        <a:lnTo>
                          <a:pt x="271" y="47"/>
                        </a:lnTo>
                        <a:lnTo>
                          <a:pt x="272" y="47"/>
                        </a:lnTo>
                        <a:lnTo>
                          <a:pt x="275" y="47"/>
                        </a:lnTo>
                        <a:lnTo>
                          <a:pt x="278" y="47"/>
                        </a:lnTo>
                        <a:lnTo>
                          <a:pt x="278" y="45"/>
                        </a:lnTo>
                        <a:lnTo>
                          <a:pt x="279" y="42"/>
                        </a:lnTo>
                        <a:lnTo>
                          <a:pt x="280" y="39"/>
                        </a:lnTo>
                        <a:lnTo>
                          <a:pt x="280" y="37"/>
                        </a:lnTo>
                        <a:lnTo>
                          <a:pt x="283" y="34"/>
                        </a:lnTo>
                        <a:lnTo>
                          <a:pt x="286" y="30"/>
                        </a:lnTo>
                        <a:lnTo>
                          <a:pt x="288" y="29"/>
                        </a:lnTo>
                        <a:lnTo>
                          <a:pt x="291" y="26"/>
                        </a:lnTo>
                        <a:lnTo>
                          <a:pt x="292" y="25"/>
                        </a:lnTo>
                        <a:lnTo>
                          <a:pt x="292" y="22"/>
                        </a:lnTo>
                        <a:lnTo>
                          <a:pt x="294" y="21"/>
                        </a:lnTo>
                        <a:lnTo>
                          <a:pt x="294" y="17"/>
                        </a:lnTo>
                        <a:lnTo>
                          <a:pt x="294" y="14"/>
                        </a:lnTo>
                        <a:lnTo>
                          <a:pt x="294" y="11"/>
                        </a:lnTo>
                        <a:lnTo>
                          <a:pt x="294" y="9"/>
                        </a:lnTo>
                        <a:lnTo>
                          <a:pt x="295" y="6"/>
                        </a:lnTo>
                        <a:lnTo>
                          <a:pt x="298" y="4"/>
                        </a:lnTo>
                        <a:lnTo>
                          <a:pt x="302" y="1"/>
                        </a:lnTo>
                        <a:lnTo>
                          <a:pt x="304" y="0"/>
                        </a:lnTo>
                        <a:lnTo>
                          <a:pt x="307"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6" name="Freeform 637">
                    <a:extLst>
                      <a:ext uri="{FF2B5EF4-FFF2-40B4-BE49-F238E27FC236}">
                        <a16:creationId xmlns:a16="http://schemas.microsoft.com/office/drawing/2014/main" id="{88647E8E-44B9-D2BA-E6E1-3FA549C3B43D}"/>
                      </a:ext>
                    </a:extLst>
                  </p:cNvPr>
                  <p:cNvSpPr>
                    <a:spLocks noEditPoints="1"/>
                  </p:cNvSpPr>
                  <p:nvPr/>
                </p:nvSpPr>
                <p:spPr bwMode="auto">
                  <a:xfrm>
                    <a:off x="178918" y="2964553"/>
                    <a:ext cx="4783506" cy="6902073"/>
                  </a:xfrm>
                  <a:custGeom>
                    <a:avLst/>
                    <a:gdLst>
                      <a:gd name="T0" fmla="*/ 277 w 429"/>
                      <a:gd name="T1" fmla="*/ 12 h 619"/>
                      <a:gd name="T2" fmla="*/ 234 w 429"/>
                      <a:gd name="T3" fmla="*/ 46 h 619"/>
                      <a:gd name="T4" fmla="*/ 186 w 429"/>
                      <a:gd name="T5" fmla="*/ 76 h 619"/>
                      <a:gd name="T6" fmla="*/ 162 w 429"/>
                      <a:gd name="T7" fmla="*/ 106 h 619"/>
                      <a:gd name="T8" fmla="*/ 157 w 429"/>
                      <a:gd name="T9" fmla="*/ 157 h 619"/>
                      <a:gd name="T10" fmla="*/ 125 w 429"/>
                      <a:gd name="T11" fmla="*/ 189 h 619"/>
                      <a:gd name="T12" fmla="*/ 86 w 429"/>
                      <a:gd name="T13" fmla="*/ 218 h 619"/>
                      <a:gd name="T14" fmla="*/ 68 w 429"/>
                      <a:gd name="T15" fmla="*/ 295 h 619"/>
                      <a:gd name="T16" fmla="*/ 39 w 429"/>
                      <a:gd name="T17" fmla="*/ 343 h 619"/>
                      <a:gd name="T18" fmla="*/ 50 w 429"/>
                      <a:gd name="T19" fmla="*/ 390 h 619"/>
                      <a:gd name="T20" fmla="*/ 16 w 429"/>
                      <a:gd name="T21" fmla="*/ 419 h 619"/>
                      <a:gd name="T22" fmla="*/ 35 w 429"/>
                      <a:gd name="T23" fmla="*/ 459 h 619"/>
                      <a:gd name="T24" fmla="*/ 105 w 429"/>
                      <a:gd name="T25" fmla="*/ 491 h 619"/>
                      <a:gd name="T26" fmla="*/ 105 w 429"/>
                      <a:gd name="T27" fmla="*/ 551 h 619"/>
                      <a:gd name="T28" fmla="*/ 158 w 429"/>
                      <a:gd name="T29" fmla="*/ 559 h 619"/>
                      <a:gd name="T30" fmla="*/ 186 w 429"/>
                      <a:gd name="T31" fmla="*/ 605 h 619"/>
                      <a:gd name="T32" fmla="*/ 234 w 429"/>
                      <a:gd name="T33" fmla="*/ 584 h 619"/>
                      <a:gd name="T34" fmla="*/ 234 w 429"/>
                      <a:gd name="T35" fmla="*/ 540 h 619"/>
                      <a:gd name="T36" fmla="*/ 217 w 429"/>
                      <a:gd name="T37" fmla="*/ 428 h 619"/>
                      <a:gd name="T38" fmla="*/ 282 w 429"/>
                      <a:gd name="T39" fmla="*/ 423 h 619"/>
                      <a:gd name="T40" fmla="*/ 319 w 429"/>
                      <a:gd name="T41" fmla="*/ 391 h 619"/>
                      <a:gd name="T42" fmla="*/ 352 w 429"/>
                      <a:gd name="T43" fmla="*/ 338 h 619"/>
                      <a:gd name="T44" fmla="*/ 402 w 429"/>
                      <a:gd name="T45" fmla="*/ 283 h 619"/>
                      <a:gd name="T46" fmla="*/ 370 w 429"/>
                      <a:gd name="T47" fmla="*/ 269 h 619"/>
                      <a:gd name="T48" fmla="*/ 394 w 429"/>
                      <a:gd name="T49" fmla="*/ 219 h 619"/>
                      <a:gd name="T50" fmla="*/ 399 w 429"/>
                      <a:gd name="T51" fmla="*/ 193 h 619"/>
                      <a:gd name="T52" fmla="*/ 419 w 429"/>
                      <a:gd name="T53" fmla="*/ 162 h 619"/>
                      <a:gd name="T54" fmla="*/ 427 w 429"/>
                      <a:gd name="T55" fmla="*/ 130 h 619"/>
                      <a:gd name="T56" fmla="*/ 375 w 429"/>
                      <a:gd name="T57" fmla="*/ 74 h 619"/>
                      <a:gd name="T58" fmla="*/ 338 w 429"/>
                      <a:gd name="T59" fmla="*/ 85 h 619"/>
                      <a:gd name="T60" fmla="*/ 326 w 429"/>
                      <a:gd name="T61" fmla="*/ 62 h 619"/>
                      <a:gd name="T62" fmla="*/ 332 w 429"/>
                      <a:gd name="T63" fmla="*/ 24 h 619"/>
                      <a:gd name="T64" fmla="*/ 307 w 429"/>
                      <a:gd name="T65" fmla="*/ 8 h 619"/>
                      <a:gd name="T66" fmla="*/ 320 w 429"/>
                      <a:gd name="T67" fmla="*/ 42 h 619"/>
                      <a:gd name="T68" fmla="*/ 340 w 429"/>
                      <a:gd name="T69" fmla="*/ 98 h 619"/>
                      <a:gd name="T70" fmla="*/ 378 w 429"/>
                      <a:gd name="T71" fmla="*/ 72 h 619"/>
                      <a:gd name="T72" fmla="*/ 416 w 429"/>
                      <a:gd name="T73" fmla="*/ 120 h 619"/>
                      <a:gd name="T74" fmla="*/ 425 w 429"/>
                      <a:gd name="T75" fmla="*/ 166 h 619"/>
                      <a:gd name="T76" fmla="*/ 403 w 429"/>
                      <a:gd name="T77" fmla="*/ 196 h 619"/>
                      <a:gd name="T78" fmla="*/ 383 w 429"/>
                      <a:gd name="T79" fmla="*/ 233 h 619"/>
                      <a:gd name="T80" fmla="*/ 384 w 429"/>
                      <a:gd name="T81" fmla="*/ 267 h 619"/>
                      <a:gd name="T82" fmla="*/ 399 w 429"/>
                      <a:gd name="T83" fmla="*/ 318 h 619"/>
                      <a:gd name="T84" fmla="*/ 344 w 429"/>
                      <a:gd name="T85" fmla="*/ 375 h 619"/>
                      <a:gd name="T86" fmla="*/ 312 w 429"/>
                      <a:gd name="T87" fmla="*/ 410 h 619"/>
                      <a:gd name="T88" fmla="*/ 238 w 429"/>
                      <a:gd name="T89" fmla="*/ 423 h 619"/>
                      <a:gd name="T90" fmla="*/ 241 w 429"/>
                      <a:gd name="T91" fmla="*/ 517 h 619"/>
                      <a:gd name="T92" fmla="*/ 237 w 429"/>
                      <a:gd name="T93" fmla="*/ 573 h 619"/>
                      <a:gd name="T94" fmla="*/ 199 w 429"/>
                      <a:gd name="T95" fmla="*/ 612 h 619"/>
                      <a:gd name="T96" fmla="*/ 160 w 429"/>
                      <a:gd name="T97" fmla="*/ 576 h 619"/>
                      <a:gd name="T98" fmla="*/ 110 w 429"/>
                      <a:gd name="T99" fmla="*/ 565 h 619"/>
                      <a:gd name="T100" fmla="*/ 104 w 429"/>
                      <a:gd name="T101" fmla="*/ 494 h 619"/>
                      <a:gd name="T102" fmla="*/ 41 w 429"/>
                      <a:gd name="T103" fmla="*/ 459 h 619"/>
                      <a:gd name="T104" fmla="*/ 9 w 429"/>
                      <a:gd name="T105" fmla="*/ 426 h 619"/>
                      <a:gd name="T106" fmla="*/ 43 w 429"/>
                      <a:gd name="T107" fmla="*/ 390 h 619"/>
                      <a:gd name="T108" fmla="*/ 50 w 429"/>
                      <a:gd name="T109" fmla="*/ 358 h 619"/>
                      <a:gd name="T110" fmla="*/ 48 w 429"/>
                      <a:gd name="T111" fmla="*/ 299 h 619"/>
                      <a:gd name="T112" fmla="*/ 66 w 429"/>
                      <a:gd name="T113" fmla="*/ 245 h 619"/>
                      <a:gd name="T114" fmla="*/ 108 w 429"/>
                      <a:gd name="T115" fmla="*/ 214 h 619"/>
                      <a:gd name="T116" fmla="*/ 130 w 429"/>
                      <a:gd name="T117" fmla="*/ 156 h 619"/>
                      <a:gd name="T118" fmla="*/ 169 w 429"/>
                      <a:gd name="T119" fmla="*/ 112 h 619"/>
                      <a:gd name="T120" fmla="*/ 161 w 429"/>
                      <a:gd name="T121" fmla="*/ 76 h 619"/>
                      <a:gd name="T122" fmla="*/ 202 w 429"/>
                      <a:gd name="T123" fmla="*/ 42 h 619"/>
                      <a:gd name="T124" fmla="*/ 274 w 429"/>
                      <a:gd name="T125" fmla="*/ 24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9" h="619">
                        <a:moveTo>
                          <a:pt x="415" y="141"/>
                        </a:moveTo>
                        <a:lnTo>
                          <a:pt x="415" y="141"/>
                        </a:lnTo>
                        <a:lnTo>
                          <a:pt x="413" y="141"/>
                        </a:lnTo>
                        <a:lnTo>
                          <a:pt x="412" y="141"/>
                        </a:lnTo>
                        <a:lnTo>
                          <a:pt x="412" y="142"/>
                        </a:lnTo>
                        <a:lnTo>
                          <a:pt x="411" y="142"/>
                        </a:lnTo>
                        <a:lnTo>
                          <a:pt x="412" y="144"/>
                        </a:lnTo>
                        <a:lnTo>
                          <a:pt x="413" y="145"/>
                        </a:lnTo>
                        <a:lnTo>
                          <a:pt x="417" y="146"/>
                        </a:lnTo>
                        <a:lnTo>
                          <a:pt x="416" y="144"/>
                        </a:lnTo>
                        <a:lnTo>
                          <a:pt x="416" y="141"/>
                        </a:lnTo>
                        <a:lnTo>
                          <a:pt x="415" y="141"/>
                        </a:lnTo>
                        <a:lnTo>
                          <a:pt x="415" y="141"/>
                        </a:lnTo>
                        <a:close/>
                        <a:moveTo>
                          <a:pt x="375" y="74"/>
                        </a:moveTo>
                        <a:lnTo>
                          <a:pt x="374" y="76"/>
                        </a:lnTo>
                        <a:lnTo>
                          <a:pt x="372" y="76"/>
                        </a:lnTo>
                        <a:lnTo>
                          <a:pt x="374" y="76"/>
                        </a:lnTo>
                        <a:lnTo>
                          <a:pt x="375" y="74"/>
                        </a:lnTo>
                        <a:close/>
                        <a:moveTo>
                          <a:pt x="295" y="3"/>
                        </a:moveTo>
                        <a:lnTo>
                          <a:pt x="294" y="4"/>
                        </a:lnTo>
                        <a:lnTo>
                          <a:pt x="291" y="5"/>
                        </a:lnTo>
                        <a:lnTo>
                          <a:pt x="288" y="7"/>
                        </a:lnTo>
                        <a:lnTo>
                          <a:pt x="290" y="5"/>
                        </a:lnTo>
                        <a:lnTo>
                          <a:pt x="291" y="5"/>
                        </a:lnTo>
                        <a:lnTo>
                          <a:pt x="290" y="7"/>
                        </a:lnTo>
                        <a:lnTo>
                          <a:pt x="290" y="8"/>
                        </a:lnTo>
                        <a:lnTo>
                          <a:pt x="288" y="9"/>
                        </a:lnTo>
                        <a:lnTo>
                          <a:pt x="286" y="11"/>
                        </a:lnTo>
                        <a:lnTo>
                          <a:pt x="283" y="11"/>
                        </a:lnTo>
                        <a:lnTo>
                          <a:pt x="279" y="11"/>
                        </a:lnTo>
                        <a:lnTo>
                          <a:pt x="277" y="12"/>
                        </a:lnTo>
                        <a:lnTo>
                          <a:pt x="275" y="13"/>
                        </a:lnTo>
                        <a:lnTo>
                          <a:pt x="274" y="16"/>
                        </a:lnTo>
                        <a:lnTo>
                          <a:pt x="274" y="17"/>
                        </a:lnTo>
                        <a:lnTo>
                          <a:pt x="275" y="17"/>
                        </a:lnTo>
                        <a:lnTo>
                          <a:pt x="277" y="19"/>
                        </a:lnTo>
                        <a:lnTo>
                          <a:pt x="278" y="19"/>
                        </a:lnTo>
                        <a:lnTo>
                          <a:pt x="278" y="20"/>
                        </a:lnTo>
                        <a:lnTo>
                          <a:pt x="278" y="23"/>
                        </a:lnTo>
                        <a:lnTo>
                          <a:pt x="275" y="25"/>
                        </a:lnTo>
                        <a:lnTo>
                          <a:pt x="274" y="29"/>
                        </a:lnTo>
                        <a:lnTo>
                          <a:pt x="271" y="33"/>
                        </a:lnTo>
                        <a:lnTo>
                          <a:pt x="269" y="37"/>
                        </a:lnTo>
                        <a:lnTo>
                          <a:pt x="266" y="39"/>
                        </a:lnTo>
                        <a:lnTo>
                          <a:pt x="263" y="41"/>
                        </a:lnTo>
                        <a:lnTo>
                          <a:pt x="261" y="45"/>
                        </a:lnTo>
                        <a:lnTo>
                          <a:pt x="257" y="48"/>
                        </a:lnTo>
                        <a:lnTo>
                          <a:pt x="254" y="50"/>
                        </a:lnTo>
                        <a:lnTo>
                          <a:pt x="251" y="53"/>
                        </a:lnTo>
                        <a:lnTo>
                          <a:pt x="250" y="54"/>
                        </a:lnTo>
                        <a:lnTo>
                          <a:pt x="249" y="57"/>
                        </a:lnTo>
                        <a:lnTo>
                          <a:pt x="246" y="58"/>
                        </a:lnTo>
                        <a:lnTo>
                          <a:pt x="243" y="60"/>
                        </a:lnTo>
                        <a:lnTo>
                          <a:pt x="241" y="61"/>
                        </a:lnTo>
                        <a:lnTo>
                          <a:pt x="239" y="60"/>
                        </a:lnTo>
                        <a:lnTo>
                          <a:pt x="237" y="60"/>
                        </a:lnTo>
                        <a:lnTo>
                          <a:pt x="234" y="58"/>
                        </a:lnTo>
                        <a:lnTo>
                          <a:pt x="233" y="56"/>
                        </a:lnTo>
                        <a:lnTo>
                          <a:pt x="233" y="53"/>
                        </a:lnTo>
                        <a:lnTo>
                          <a:pt x="233" y="50"/>
                        </a:lnTo>
                        <a:lnTo>
                          <a:pt x="234" y="48"/>
                        </a:lnTo>
                        <a:lnTo>
                          <a:pt x="234" y="46"/>
                        </a:lnTo>
                        <a:lnTo>
                          <a:pt x="233" y="46"/>
                        </a:lnTo>
                        <a:lnTo>
                          <a:pt x="231" y="45"/>
                        </a:lnTo>
                        <a:lnTo>
                          <a:pt x="229" y="44"/>
                        </a:lnTo>
                        <a:lnTo>
                          <a:pt x="226" y="42"/>
                        </a:lnTo>
                        <a:lnTo>
                          <a:pt x="223" y="41"/>
                        </a:lnTo>
                        <a:lnTo>
                          <a:pt x="221" y="40"/>
                        </a:lnTo>
                        <a:lnTo>
                          <a:pt x="219" y="39"/>
                        </a:lnTo>
                        <a:lnTo>
                          <a:pt x="217" y="40"/>
                        </a:lnTo>
                        <a:lnTo>
                          <a:pt x="213" y="41"/>
                        </a:lnTo>
                        <a:lnTo>
                          <a:pt x="207" y="42"/>
                        </a:lnTo>
                        <a:lnTo>
                          <a:pt x="203" y="45"/>
                        </a:lnTo>
                        <a:lnTo>
                          <a:pt x="199" y="46"/>
                        </a:lnTo>
                        <a:lnTo>
                          <a:pt x="197" y="49"/>
                        </a:lnTo>
                        <a:lnTo>
                          <a:pt x="195" y="50"/>
                        </a:lnTo>
                        <a:lnTo>
                          <a:pt x="197" y="52"/>
                        </a:lnTo>
                        <a:lnTo>
                          <a:pt x="197" y="54"/>
                        </a:lnTo>
                        <a:lnTo>
                          <a:pt x="199" y="56"/>
                        </a:lnTo>
                        <a:lnTo>
                          <a:pt x="202" y="58"/>
                        </a:lnTo>
                        <a:lnTo>
                          <a:pt x="205" y="61"/>
                        </a:lnTo>
                        <a:lnTo>
                          <a:pt x="206" y="62"/>
                        </a:lnTo>
                        <a:lnTo>
                          <a:pt x="209" y="65"/>
                        </a:lnTo>
                        <a:lnTo>
                          <a:pt x="209" y="66"/>
                        </a:lnTo>
                        <a:lnTo>
                          <a:pt x="210" y="68"/>
                        </a:lnTo>
                        <a:lnTo>
                          <a:pt x="209" y="70"/>
                        </a:lnTo>
                        <a:lnTo>
                          <a:pt x="207" y="72"/>
                        </a:lnTo>
                        <a:lnTo>
                          <a:pt x="205" y="73"/>
                        </a:lnTo>
                        <a:lnTo>
                          <a:pt x="199" y="74"/>
                        </a:lnTo>
                        <a:lnTo>
                          <a:pt x="195" y="76"/>
                        </a:lnTo>
                        <a:lnTo>
                          <a:pt x="190" y="76"/>
                        </a:lnTo>
                        <a:lnTo>
                          <a:pt x="189" y="76"/>
                        </a:lnTo>
                        <a:lnTo>
                          <a:pt x="186" y="76"/>
                        </a:lnTo>
                        <a:lnTo>
                          <a:pt x="183" y="73"/>
                        </a:lnTo>
                        <a:lnTo>
                          <a:pt x="181" y="73"/>
                        </a:lnTo>
                        <a:lnTo>
                          <a:pt x="178" y="74"/>
                        </a:lnTo>
                        <a:lnTo>
                          <a:pt x="175" y="76"/>
                        </a:lnTo>
                        <a:lnTo>
                          <a:pt x="173" y="78"/>
                        </a:lnTo>
                        <a:lnTo>
                          <a:pt x="169" y="78"/>
                        </a:lnTo>
                        <a:lnTo>
                          <a:pt x="164" y="78"/>
                        </a:lnTo>
                        <a:lnTo>
                          <a:pt x="162" y="78"/>
                        </a:lnTo>
                        <a:lnTo>
                          <a:pt x="161" y="78"/>
                        </a:lnTo>
                        <a:lnTo>
                          <a:pt x="160" y="80"/>
                        </a:lnTo>
                        <a:lnTo>
                          <a:pt x="158" y="82"/>
                        </a:lnTo>
                        <a:lnTo>
                          <a:pt x="156" y="84"/>
                        </a:lnTo>
                        <a:lnTo>
                          <a:pt x="153" y="86"/>
                        </a:lnTo>
                        <a:lnTo>
                          <a:pt x="152" y="88"/>
                        </a:lnTo>
                        <a:lnTo>
                          <a:pt x="149" y="89"/>
                        </a:lnTo>
                        <a:lnTo>
                          <a:pt x="148" y="90"/>
                        </a:lnTo>
                        <a:lnTo>
                          <a:pt x="146" y="94"/>
                        </a:lnTo>
                        <a:lnTo>
                          <a:pt x="144" y="97"/>
                        </a:lnTo>
                        <a:lnTo>
                          <a:pt x="142" y="100"/>
                        </a:lnTo>
                        <a:lnTo>
                          <a:pt x="141" y="102"/>
                        </a:lnTo>
                        <a:lnTo>
                          <a:pt x="141" y="104"/>
                        </a:lnTo>
                        <a:lnTo>
                          <a:pt x="142" y="106"/>
                        </a:lnTo>
                        <a:lnTo>
                          <a:pt x="144" y="108"/>
                        </a:lnTo>
                        <a:lnTo>
                          <a:pt x="144" y="110"/>
                        </a:lnTo>
                        <a:lnTo>
                          <a:pt x="145" y="112"/>
                        </a:lnTo>
                        <a:lnTo>
                          <a:pt x="146" y="113"/>
                        </a:lnTo>
                        <a:lnTo>
                          <a:pt x="149" y="114"/>
                        </a:lnTo>
                        <a:lnTo>
                          <a:pt x="152" y="113"/>
                        </a:lnTo>
                        <a:lnTo>
                          <a:pt x="156" y="110"/>
                        </a:lnTo>
                        <a:lnTo>
                          <a:pt x="158" y="109"/>
                        </a:lnTo>
                        <a:lnTo>
                          <a:pt x="162" y="106"/>
                        </a:lnTo>
                        <a:lnTo>
                          <a:pt x="166" y="106"/>
                        </a:lnTo>
                        <a:lnTo>
                          <a:pt x="167" y="106"/>
                        </a:lnTo>
                        <a:lnTo>
                          <a:pt x="169" y="106"/>
                        </a:lnTo>
                        <a:lnTo>
                          <a:pt x="170" y="108"/>
                        </a:lnTo>
                        <a:lnTo>
                          <a:pt x="170" y="110"/>
                        </a:lnTo>
                        <a:lnTo>
                          <a:pt x="171" y="113"/>
                        </a:lnTo>
                        <a:lnTo>
                          <a:pt x="171" y="117"/>
                        </a:lnTo>
                        <a:lnTo>
                          <a:pt x="173" y="120"/>
                        </a:lnTo>
                        <a:lnTo>
                          <a:pt x="174" y="121"/>
                        </a:lnTo>
                        <a:lnTo>
                          <a:pt x="174" y="124"/>
                        </a:lnTo>
                        <a:lnTo>
                          <a:pt x="175" y="125"/>
                        </a:lnTo>
                        <a:lnTo>
                          <a:pt x="175" y="126"/>
                        </a:lnTo>
                        <a:lnTo>
                          <a:pt x="175" y="129"/>
                        </a:lnTo>
                        <a:lnTo>
                          <a:pt x="174" y="132"/>
                        </a:lnTo>
                        <a:lnTo>
                          <a:pt x="173" y="133"/>
                        </a:lnTo>
                        <a:lnTo>
                          <a:pt x="170" y="136"/>
                        </a:lnTo>
                        <a:lnTo>
                          <a:pt x="169" y="137"/>
                        </a:lnTo>
                        <a:lnTo>
                          <a:pt x="167" y="138"/>
                        </a:lnTo>
                        <a:lnTo>
                          <a:pt x="165" y="141"/>
                        </a:lnTo>
                        <a:lnTo>
                          <a:pt x="164" y="142"/>
                        </a:lnTo>
                        <a:lnTo>
                          <a:pt x="164" y="144"/>
                        </a:lnTo>
                        <a:lnTo>
                          <a:pt x="164" y="145"/>
                        </a:lnTo>
                        <a:lnTo>
                          <a:pt x="165" y="148"/>
                        </a:lnTo>
                        <a:lnTo>
                          <a:pt x="166" y="149"/>
                        </a:lnTo>
                        <a:lnTo>
                          <a:pt x="167" y="150"/>
                        </a:lnTo>
                        <a:lnTo>
                          <a:pt x="167" y="150"/>
                        </a:lnTo>
                        <a:lnTo>
                          <a:pt x="166" y="150"/>
                        </a:lnTo>
                        <a:lnTo>
                          <a:pt x="164" y="150"/>
                        </a:lnTo>
                        <a:lnTo>
                          <a:pt x="161" y="152"/>
                        </a:lnTo>
                        <a:lnTo>
                          <a:pt x="158" y="154"/>
                        </a:lnTo>
                        <a:lnTo>
                          <a:pt x="157" y="157"/>
                        </a:lnTo>
                        <a:lnTo>
                          <a:pt x="157" y="157"/>
                        </a:lnTo>
                        <a:lnTo>
                          <a:pt x="157" y="157"/>
                        </a:lnTo>
                        <a:lnTo>
                          <a:pt x="157" y="156"/>
                        </a:lnTo>
                        <a:lnTo>
                          <a:pt x="157" y="154"/>
                        </a:lnTo>
                        <a:lnTo>
                          <a:pt x="156" y="154"/>
                        </a:lnTo>
                        <a:lnTo>
                          <a:pt x="154" y="153"/>
                        </a:lnTo>
                        <a:lnTo>
                          <a:pt x="150" y="153"/>
                        </a:lnTo>
                        <a:lnTo>
                          <a:pt x="148" y="152"/>
                        </a:lnTo>
                        <a:lnTo>
                          <a:pt x="144" y="152"/>
                        </a:lnTo>
                        <a:lnTo>
                          <a:pt x="140" y="152"/>
                        </a:lnTo>
                        <a:lnTo>
                          <a:pt x="137" y="153"/>
                        </a:lnTo>
                        <a:lnTo>
                          <a:pt x="136" y="156"/>
                        </a:lnTo>
                        <a:lnTo>
                          <a:pt x="133" y="156"/>
                        </a:lnTo>
                        <a:lnTo>
                          <a:pt x="132" y="157"/>
                        </a:lnTo>
                        <a:lnTo>
                          <a:pt x="132" y="158"/>
                        </a:lnTo>
                        <a:lnTo>
                          <a:pt x="130" y="160"/>
                        </a:lnTo>
                        <a:lnTo>
                          <a:pt x="132" y="162"/>
                        </a:lnTo>
                        <a:lnTo>
                          <a:pt x="133" y="168"/>
                        </a:lnTo>
                        <a:lnTo>
                          <a:pt x="134" y="170"/>
                        </a:lnTo>
                        <a:lnTo>
                          <a:pt x="136" y="173"/>
                        </a:lnTo>
                        <a:lnTo>
                          <a:pt x="137" y="174"/>
                        </a:lnTo>
                        <a:lnTo>
                          <a:pt x="138" y="174"/>
                        </a:lnTo>
                        <a:lnTo>
                          <a:pt x="138" y="176"/>
                        </a:lnTo>
                        <a:lnTo>
                          <a:pt x="137" y="176"/>
                        </a:lnTo>
                        <a:lnTo>
                          <a:pt x="136" y="177"/>
                        </a:lnTo>
                        <a:lnTo>
                          <a:pt x="133" y="180"/>
                        </a:lnTo>
                        <a:lnTo>
                          <a:pt x="132" y="181"/>
                        </a:lnTo>
                        <a:lnTo>
                          <a:pt x="130" y="182"/>
                        </a:lnTo>
                        <a:lnTo>
                          <a:pt x="128" y="185"/>
                        </a:lnTo>
                        <a:lnTo>
                          <a:pt x="126" y="188"/>
                        </a:lnTo>
                        <a:lnTo>
                          <a:pt x="125" y="189"/>
                        </a:lnTo>
                        <a:lnTo>
                          <a:pt x="124" y="190"/>
                        </a:lnTo>
                        <a:lnTo>
                          <a:pt x="122" y="192"/>
                        </a:lnTo>
                        <a:lnTo>
                          <a:pt x="122" y="196"/>
                        </a:lnTo>
                        <a:lnTo>
                          <a:pt x="122" y="198"/>
                        </a:lnTo>
                        <a:lnTo>
                          <a:pt x="122" y="199"/>
                        </a:lnTo>
                        <a:lnTo>
                          <a:pt x="124" y="201"/>
                        </a:lnTo>
                        <a:lnTo>
                          <a:pt x="122" y="201"/>
                        </a:lnTo>
                        <a:lnTo>
                          <a:pt x="121" y="202"/>
                        </a:lnTo>
                        <a:lnTo>
                          <a:pt x="118" y="203"/>
                        </a:lnTo>
                        <a:lnTo>
                          <a:pt x="117" y="205"/>
                        </a:lnTo>
                        <a:lnTo>
                          <a:pt x="116" y="206"/>
                        </a:lnTo>
                        <a:lnTo>
                          <a:pt x="116" y="207"/>
                        </a:lnTo>
                        <a:lnTo>
                          <a:pt x="114" y="210"/>
                        </a:lnTo>
                        <a:lnTo>
                          <a:pt x="113" y="211"/>
                        </a:lnTo>
                        <a:lnTo>
                          <a:pt x="112" y="213"/>
                        </a:lnTo>
                        <a:lnTo>
                          <a:pt x="112" y="214"/>
                        </a:lnTo>
                        <a:lnTo>
                          <a:pt x="110" y="215"/>
                        </a:lnTo>
                        <a:lnTo>
                          <a:pt x="109" y="217"/>
                        </a:lnTo>
                        <a:lnTo>
                          <a:pt x="105" y="217"/>
                        </a:lnTo>
                        <a:lnTo>
                          <a:pt x="102" y="218"/>
                        </a:lnTo>
                        <a:lnTo>
                          <a:pt x="100" y="218"/>
                        </a:lnTo>
                        <a:lnTo>
                          <a:pt x="98" y="218"/>
                        </a:lnTo>
                        <a:lnTo>
                          <a:pt x="97" y="217"/>
                        </a:lnTo>
                        <a:lnTo>
                          <a:pt x="96" y="215"/>
                        </a:lnTo>
                        <a:lnTo>
                          <a:pt x="94" y="214"/>
                        </a:lnTo>
                        <a:lnTo>
                          <a:pt x="93" y="211"/>
                        </a:lnTo>
                        <a:lnTo>
                          <a:pt x="90" y="210"/>
                        </a:lnTo>
                        <a:lnTo>
                          <a:pt x="90" y="211"/>
                        </a:lnTo>
                        <a:lnTo>
                          <a:pt x="89" y="213"/>
                        </a:lnTo>
                        <a:lnTo>
                          <a:pt x="88" y="217"/>
                        </a:lnTo>
                        <a:lnTo>
                          <a:pt x="86" y="218"/>
                        </a:lnTo>
                        <a:lnTo>
                          <a:pt x="85" y="221"/>
                        </a:lnTo>
                        <a:lnTo>
                          <a:pt x="81" y="223"/>
                        </a:lnTo>
                        <a:lnTo>
                          <a:pt x="78" y="225"/>
                        </a:lnTo>
                        <a:lnTo>
                          <a:pt x="76" y="226"/>
                        </a:lnTo>
                        <a:lnTo>
                          <a:pt x="73" y="227"/>
                        </a:lnTo>
                        <a:lnTo>
                          <a:pt x="72" y="230"/>
                        </a:lnTo>
                        <a:lnTo>
                          <a:pt x="70" y="233"/>
                        </a:lnTo>
                        <a:lnTo>
                          <a:pt x="69" y="233"/>
                        </a:lnTo>
                        <a:lnTo>
                          <a:pt x="68" y="234"/>
                        </a:lnTo>
                        <a:lnTo>
                          <a:pt x="66" y="235"/>
                        </a:lnTo>
                        <a:lnTo>
                          <a:pt x="65" y="237"/>
                        </a:lnTo>
                        <a:lnTo>
                          <a:pt x="65" y="238"/>
                        </a:lnTo>
                        <a:lnTo>
                          <a:pt x="66" y="241"/>
                        </a:lnTo>
                        <a:lnTo>
                          <a:pt x="66" y="242"/>
                        </a:lnTo>
                        <a:lnTo>
                          <a:pt x="68" y="242"/>
                        </a:lnTo>
                        <a:lnTo>
                          <a:pt x="68" y="243"/>
                        </a:lnTo>
                        <a:lnTo>
                          <a:pt x="69" y="246"/>
                        </a:lnTo>
                        <a:lnTo>
                          <a:pt x="69" y="250"/>
                        </a:lnTo>
                        <a:lnTo>
                          <a:pt x="70" y="253"/>
                        </a:lnTo>
                        <a:lnTo>
                          <a:pt x="70" y="255"/>
                        </a:lnTo>
                        <a:lnTo>
                          <a:pt x="69" y="258"/>
                        </a:lnTo>
                        <a:lnTo>
                          <a:pt x="68" y="261"/>
                        </a:lnTo>
                        <a:lnTo>
                          <a:pt x="64" y="267"/>
                        </a:lnTo>
                        <a:lnTo>
                          <a:pt x="64" y="270"/>
                        </a:lnTo>
                        <a:lnTo>
                          <a:pt x="64" y="274"/>
                        </a:lnTo>
                        <a:lnTo>
                          <a:pt x="65" y="278"/>
                        </a:lnTo>
                        <a:lnTo>
                          <a:pt x="68" y="281"/>
                        </a:lnTo>
                        <a:lnTo>
                          <a:pt x="69" y="285"/>
                        </a:lnTo>
                        <a:lnTo>
                          <a:pt x="69" y="289"/>
                        </a:lnTo>
                        <a:lnTo>
                          <a:pt x="69" y="293"/>
                        </a:lnTo>
                        <a:lnTo>
                          <a:pt x="68" y="295"/>
                        </a:lnTo>
                        <a:lnTo>
                          <a:pt x="66" y="299"/>
                        </a:lnTo>
                        <a:lnTo>
                          <a:pt x="65" y="302"/>
                        </a:lnTo>
                        <a:lnTo>
                          <a:pt x="64" y="305"/>
                        </a:lnTo>
                        <a:lnTo>
                          <a:pt x="61" y="307"/>
                        </a:lnTo>
                        <a:lnTo>
                          <a:pt x="60" y="307"/>
                        </a:lnTo>
                        <a:lnTo>
                          <a:pt x="60" y="307"/>
                        </a:lnTo>
                        <a:lnTo>
                          <a:pt x="57" y="306"/>
                        </a:lnTo>
                        <a:lnTo>
                          <a:pt x="56" y="305"/>
                        </a:lnTo>
                        <a:lnTo>
                          <a:pt x="53" y="303"/>
                        </a:lnTo>
                        <a:lnTo>
                          <a:pt x="52" y="302"/>
                        </a:lnTo>
                        <a:lnTo>
                          <a:pt x="50" y="302"/>
                        </a:lnTo>
                        <a:lnTo>
                          <a:pt x="48" y="303"/>
                        </a:lnTo>
                        <a:lnTo>
                          <a:pt x="45" y="305"/>
                        </a:lnTo>
                        <a:lnTo>
                          <a:pt x="44" y="307"/>
                        </a:lnTo>
                        <a:lnTo>
                          <a:pt x="43" y="309"/>
                        </a:lnTo>
                        <a:lnTo>
                          <a:pt x="40" y="311"/>
                        </a:lnTo>
                        <a:lnTo>
                          <a:pt x="39" y="314"/>
                        </a:lnTo>
                        <a:lnTo>
                          <a:pt x="39" y="317"/>
                        </a:lnTo>
                        <a:lnTo>
                          <a:pt x="39" y="319"/>
                        </a:lnTo>
                        <a:lnTo>
                          <a:pt x="40" y="323"/>
                        </a:lnTo>
                        <a:lnTo>
                          <a:pt x="41" y="326"/>
                        </a:lnTo>
                        <a:lnTo>
                          <a:pt x="41" y="329"/>
                        </a:lnTo>
                        <a:lnTo>
                          <a:pt x="41" y="331"/>
                        </a:lnTo>
                        <a:lnTo>
                          <a:pt x="40" y="334"/>
                        </a:lnTo>
                        <a:lnTo>
                          <a:pt x="40" y="335"/>
                        </a:lnTo>
                        <a:lnTo>
                          <a:pt x="37" y="338"/>
                        </a:lnTo>
                        <a:lnTo>
                          <a:pt x="36" y="339"/>
                        </a:lnTo>
                        <a:lnTo>
                          <a:pt x="35" y="341"/>
                        </a:lnTo>
                        <a:lnTo>
                          <a:pt x="35" y="342"/>
                        </a:lnTo>
                        <a:lnTo>
                          <a:pt x="36" y="343"/>
                        </a:lnTo>
                        <a:lnTo>
                          <a:pt x="39" y="343"/>
                        </a:lnTo>
                        <a:lnTo>
                          <a:pt x="43" y="345"/>
                        </a:lnTo>
                        <a:lnTo>
                          <a:pt x="45" y="346"/>
                        </a:lnTo>
                        <a:lnTo>
                          <a:pt x="48" y="349"/>
                        </a:lnTo>
                        <a:lnTo>
                          <a:pt x="50" y="350"/>
                        </a:lnTo>
                        <a:lnTo>
                          <a:pt x="52" y="352"/>
                        </a:lnTo>
                        <a:lnTo>
                          <a:pt x="52" y="354"/>
                        </a:lnTo>
                        <a:lnTo>
                          <a:pt x="53" y="356"/>
                        </a:lnTo>
                        <a:lnTo>
                          <a:pt x="53" y="359"/>
                        </a:lnTo>
                        <a:lnTo>
                          <a:pt x="54" y="362"/>
                        </a:lnTo>
                        <a:lnTo>
                          <a:pt x="57" y="363"/>
                        </a:lnTo>
                        <a:lnTo>
                          <a:pt x="58" y="364"/>
                        </a:lnTo>
                        <a:lnTo>
                          <a:pt x="60" y="368"/>
                        </a:lnTo>
                        <a:lnTo>
                          <a:pt x="61" y="372"/>
                        </a:lnTo>
                        <a:lnTo>
                          <a:pt x="61" y="376"/>
                        </a:lnTo>
                        <a:lnTo>
                          <a:pt x="61" y="379"/>
                        </a:lnTo>
                        <a:lnTo>
                          <a:pt x="60" y="380"/>
                        </a:lnTo>
                        <a:lnTo>
                          <a:pt x="58" y="382"/>
                        </a:lnTo>
                        <a:lnTo>
                          <a:pt x="57" y="382"/>
                        </a:lnTo>
                        <a:lnTo>
                          <a:pt x="56" y="382"/>
                        </a:lnTo>
                        <a:lnTo>
                          <a:pt x="54" y="380"/>
                        </a:lnTo>
                        <a:lnTo>
                          <a:pt x="53" y="380"/>
                        </a:lnTo>
                        <a:lnTo>
                          <a:pt x="50" y="380"/>
                        </a:lnTo>
                        <a:lnTo>
                          <a:pt x="48" y="380"/>
                        </a:lnTo>
                        <a:lnTo>
                          <a:pt x="45" y="382"/>
                        </a:lnTo>
                        <a:lnTo>
                          <a:pt x="45" y="383"/>
                        </a:lnTo>
                        <a:lnTo>
                          <a:pt x="46" y="384"/>
                        </a:lnTo>
                        <a:lnTo>
                          <a:pt x="48" y="384"/>
                        </a:lnTo>
                        <a:lnTo>
                          <a:pt x="49" y="386"/>
                        </a:lnTo>
                        <a:lnTo>
                          <a:pt x="50" y="386"/>
                        </a:lnTo>
                        <a:lnTo>
                          <a:pt x="50" y="387"/>
                        </a:lnTo>
                        <a:lnTo>
                          <a:pt x="50" y="390"/>
                        </a:lnTo>
                        <a:lnTo>
                          <a:pt x="50" y="392"/>
                        </a:lnTo>
                        <a:lnTo>
                          <a:pt x="49" y="394"/>
                        </a:lnTo>
                        <a:lnTo>
                          <a:pt x="46" y="395"/>
                        </a:lnTo>
                        <a:lnTo>
                          <a:pt x="44" y="394"/>
                        </a:lnTo>
                        <a:lnTo>
                          <a:pt x="41" y="391"/>
                        </a:lnTo>
                        <a:lnTo>
                          <a:pt x="39" y="390"/>
                        </a:lnTo>
                        <a:lnTo>
                          <a:pt x="37" y="390"/>
                        </a:lnTo>
                        <a:lnTo>
                          <a:pt x="36" y="390"/>
                        </a:lnTo>
                        <a:lnTo>
                          <a:pt x="35" y="391"/>
                        </a:lnTo>
                        <a:lnTo>
                          <a:pt x="32" y="394"/>
                        </a:lnTo>
                        <a:lnTo>
                          <a:pt x="29" y="396"/>
                        </a:lnTo>
                        <a:lnTo>
                          <a:pt x="25" y="399"/>
                        </a:lnTo>
                        <a:lnTo>
                          <a:pt x="24" y="400"/>
                        </a:lnTo>
                        <a:lnTo>
                          <a:pt x="21" y="402"/>
                        </a:lnTo>
                        <a:lnTo>
                          <a:pt x="19" y="404"/>
                        </a:lnTo>
                        <a:lnTo>
                          <a:pt x="19" y="406"/>
                        </a:lnTo>
                        <a:lnTo>
                          <a:pt x="19" y="408"/>
                        </a:lnTo>
                        <a:lnTo>
                          <a:pt x="21" y="410"/>
                        </a:lnTo>
                        <a:lnTo>
                          <a:pt x="24" y="411"/>
                        </a:lnTo>
                        <a:lnTo>
                          <a:pt x="27" y="412"/>
                        </a:lnTo>
                        <a:lnTo>
                          <a:pt x="28" y="414"/>
                        </a:lnTo>
                        <a:lnTo>
                          <a:pt x="29" y="416"/>
                        </a:lnTo>
                        <a:lnTo>
                          <a:pt x="29" y="419"/>
                        </a:lnTo>
                        <a:lnTo>
                          <a:pt x="29" y="420"/>
                        </a:lnTo>
                        <a:lnTo>
                          <a:pt x="28" y="422"/>
                        </a:lnTo>
                        <a:lnTo>
                          <a:pt x="27" y="423"/>
                        </a:lnTo>
                        <a:lnTo>
                          <a:pt x="27" y="422"/>
                        </a:lnTo>
                        <a:lnTo>
                          <a:pt x="24" y="422"/>
                        </a:lnTo>
                        <a:lnTo>
                          <a:pt x="21" y="420"/>
                        </a:lnTo>
                        <a:lnTo>
                          <a:pt x="19" y="419"/>
                        </a:lnTo>
                        <a:lnTo>
                          <a:pt x="16" y="419"/>
                        </a:lnTo>
                        <a:lnTo>
                          <a:pt x="15" y="419"/>
                        </a:lnTo>
                        <a:lnTo>
                          <a:pt x="15" y="419"/>
                        </a:lnTo>
                        <a:lnTo>
                          <a:pt x="13" y="422"/>
                        </a:lnTo>
                        <a:lnTo>
                          <a:pt x="12" y="426"/>
                        </a:lnTo>
                        <a:lnTo>
                          <a:pt x="12" y="428"/>
                        </a:lnTo>
                        <a:lnTo>
                          <a:pt x="11" y="428"/>
                        </a:lnTo>
                        <a:lnTo>
                          <a:pt x="9" y="430"/>
                        </a:lnTo>
                        <a:lnTo>
                          <a:pt x="8" y="430"/>
                        </a:lnTo>
                        <a:lnTo>
                          <a:pt x="7" y="431"/>
                        </a:lnTo>
                        <a:lnTo>
                          <a:pt x="4" y="432"/>
                        </a:lnTo>
                        <a:lnTo>
                          <a:pt x="3" y="435"/>
                        </a:lnTo>
                        <a:lnTo>
                          <a:pt x="3" y="436"/>
                        </a:lnTo>
                        <a:lnTo>
                          <a:pt x="3" y="438"/>
                        </a:lnTo>
                        <a:lnTo>
                          <a:pt x="3" y="440"/>
                        </a:lnTo>
                        <a:lnTo>
                          <a:pt x="4" y="442"/>
                        </a:lnTo>
                        <a:lnTo>
                          <a:pt x="7" y="443"/>
                        </a:lnTo>
                        <a:lnTo>
                          <a:pt x="8" y="443"/>
                        </a:lnTo>
                        <a:lnTo>
                          <a:pt x="11" y="444"/>
                        </a:lnTo>
                        <a:lnTo>
                          <a:pt x="12" y="446"/>
                        </a:lnTo>
                        <a:lnTo>
                          <a:pt x="13" y="450"/>
                        </a:lnTo>
                        <a:lnTo>
                          <a:pt x="15" y="454"/>
                        </a:lnTo>
                        <a:lnTo>
                          <a:pt x="16" y="456"/>
                        </a:lnTo>
                        <a:lnTo>
                          <a:pt x="17" y="459"/>
                        </a:lnTo>
                        <a:lnTo>
                          <a:pt x="20" y="462"/>
                        </a:lnTo>
                        <a:lnTo>
                          <a:pt x="21" y="462"/>
                        </a:lnTo>
                        <a:lnTo>
                          <a:pt x="24" y="462"/>
                        </a:lnTo>
                        <a:lnTo>
                          <a:pt x="27" y="462"/>
                        </a:lnTo>
                        <a:lnTo>
                          <a:pt x="29" y="462"/>
                        </a:lnTo>
                        <a:lnTo>
                          <a:pt x="31" y="462"/>
                        </a:lnTo>
                        <a:lnTo>
                          <a:pt x="32" y="462"/>
                        </a:lnTo>
                        <a:lnTo>
                          <a:pt x="35" y="459"/>
                        </a:lnTo>
                        <a:lnTo>
                          <a:pt x="37" y="458"/>
                        </a:lnTo>
                        <a:lnTo>
                          <a:pt x="40" y="456"/>
                        </a:lnTo>
                        <a:lnTo>
                          <a:pt x="43" y="455"/>
                        </a:lnTo>
                        <a:lnTo>
                          <a:pt x="45" y="454"/>
                        </a:lnTo>
                        <a:lnTo>
                          <a:pt x="48" y="452"/>
                        </a:lnTo>
                        <a:lnTo>
                          <a:pt x="52" y="451"/>
                        </a:lnTo>
                        <a:lnTo>
                          <a:pt x="54" y="450"/>
                        </a:lnTo>
                        <a:lnTo>
                          <a:pt x="60" y="448"/>
                        </a:lnTo>
                        <a:lnTo>
                          <a:pt x="64" y="447"/>
                        </a:lnTo>
                        <a:lnTo>
                          <a:pt x="68" y="446"/>
                        </a:lnTo>
                        <a:lnTo>
                          <a:pt x="70" y="444"/>
                        </a:lnTo>
                        <a:lnTo>
                          <a:pt x="74" y="443"/>
                        </a:lnTo>
                        <a:lnTo>
                          <a:pt x="77" y="443"/>
                        </a:lnTo>
                        <a:lnTo>
                          <a:pt x="81" y="444"/>
                        </a:lnTo>
                        <a:lnTo>
                          <a:pt x="84" y="446"/>
                        </a:lnTo>
                        <a:lnTo>
                          <a:pt x="86" y="448"/>
                        </a:lnTo>
                        <a:lnTo>
                          <a:pt x="90" y="452"/>
                        </a:lnTo>
                        <a:lnTo>
                          <a:pt x="93" y="455"/>
                        </a:lnTo>
                        <a:lnTo>
                          <a:pt x="94" y="458"/>
                        </a:lnTo>
                        <a:lnTo>
                          <a:pt x="97" y="460"/>
                        </a:lnTo>
                        <a:lnTo>
                          <a:pt x="98" y="463"/>
                        </a:lnTo>
                        <a:lnTo>
                          <a:pt x="100" y="464"/>
                        </a:lnTo>
                        <a:lnTo>
                          <a:pt x="101" y="468"/>
                        </a:lnTo>
                        <a:lnTo>
                          <a:pt x="100" y="472"/>
                        </a:lnTo>
                        <a:lnTo>
                          <a:pt x="100" y="478"/>
                        </a:lnTo>
                        <a:lnTo>
                          <a:pt x="100" y="482"/>
                        </a:lnTo>
                        <a:lnTo>
                          <a:pt x="101" y="486"/>
                        </a:lnTo>
                        <a:lnTo>
                          <a:pt x="101" y="488"/>
                        </a:lnTo>
                        <a:lnTo>
                          <a:pt x="102" y="488"/>
                        </a:lnTo>
                        <a:lnTo>
                          <a:pt x="104" y="490"/>
                        </a:lnTo>
                        <a:lnTo>
                          <a:pt x="105" y="491"/>
                        </a:lnTo>
                        <a:lnTo>
                          <a:pt x="106" y="494"/>
                        </a:lnTo>
                        <a:lnTo>
                          <a:pt x="106" y="496"/>
                        </a:lnTo>
                        <a:lnTo>
                          <a:pt x="106" y="499"/>
                        </a:lnTo>
                        <a:lnTo>
                          <a:pt x="106" y="503"/>
                        </a:lnTo>
                        <a:lnTo>
                          <a:pt x="108" y="504"/>
                        </a:lnTo>
                        <a:lnTo>
                          <a:pt x="108" y="507"/>
                        </a:lnTo>
                        <a:lnTo>
                          <a:pt x="108" y="509"/>
                        </a:lnTo>
                        <a:lnTo>
                          <a:pt x="109" y="512"/>
                        </a:lnTo>
                        <a:lnTo>
                          <a:pt x="110" y="512"/>
                        </a:lnTo>
                        <a:lnTo>
                          <a:pt x="113" y="513"/>
                        </a:lnTo>
                        <a:lnTo>
                          <a:pt x="116" y="515"/>
                        </a:lnTo>
                        <a:lnTo>
                          <a:pt x="117" y="516"/>
                        </a:lnTo>
                        <a:lnTo>
                          <a:pt x="120" y="517"/>
                        </a:lnTo>
                        <a:lnTo>
                          <a:pt x="122" y="517"/>
                        </a:lnTo>
                        <a:lnTo>
                          <a:pt x="124" y="517"/>
                        </a:lnTo>
                        <a:lnTo>
                          <a:pt x="124" y="517"/>
                        </a:lnTo>
                        <a:lnTo>
                          <a:pt x="124" y="519"/>
                        </a:lnTo>
                        <a:lnTo>
                          <a:pt x="122" y="520"/>
                        </a:lnTo>
                        <a:lnTo>
                          <a:pt x="120" y="523"/>
                        </a:lnTo>
                        <a:lnTo>
                          <a:pt x="118" y="525"/>
                        </a:lnTo>
                        <a:lnTo>
                          <a:pt x="117" y="528"/>
                        </a:lnTo>
                        <a:lnTo>
                          <a:pt x="116" y="531"/>
                        </a:lnTo>
                        <a:lnTo>
                          <a:pt x="114" y="532"/>
                        </a:lnTo>
                        <a:lnTo>
                          <a:pt x="110" y="533"/>
                        </a:lnTo>
                        <a:lnTo>
                          <a:pt x="106" y="535"/>
                        </a:lnTo>
                        <a:lnTo>
                          <a:pt x="104" y="536"/>
                        </a:lnTo>
                        <a:lnTo>
                          <a:pt x="102" y="537"/>
                        </a:lnTo>
                        <a:lnTo>
                          <a:pt x="102" y="540"/>
                        </a:lnTo>
                        <a:lnTo>
                          <a:pt x="102" y="544"/>
                        </a:lnTo>
                        <a:lnTo>
                          <a:pt x="102" y="548"/>
                        </a:lnTo>
                        <a:lnTo>
                          <a:pt x="105" y="551"/>
                        </a:lnTo>
                        <a:lnTo>
                          <a:pt x="109" y="553"/>
                        </a:lnTo>
                        <a:lnTo>
                          <a:pt x="110" y="557"/>
                        </a:lnTo>
                        <a:lnTo>
                          <a:pt x="112" y="561"/>
                        </a:lnTo>
                        <a:lnTo>
                          <a:pt x="113" y="564"/>
                        </a:lnTo>
                        <a:lnTo>
                          <a:pt x="114" y="567"/>
                        </a:lnTo>
                        <a:lnTo>
                          <a:pt x="114" y="567"/>
                        </a:lnTo>
                        <a:lnTo>
                          <a:pt x="116" y="567"/>
                        </a:lnTo>
                        <a:lnTo>
                          <a:pt x="118" y="565"/>
                        </a:lnTo>
                        <a:lnTo>
                          <a:pt x="118" y="565"/>
                        </a:lnTo>
                        <a:lnTo>
                          <a:pt x="121" y="565"/>
                        </a:lnTo>
                        <a:lnTo>
                          <a:pt x="124" y="568"/>
                        </a:lnTo>
                        <a:lnTo>
                          <a:pt x="126" y="571"/>
                        </a:lnTo>
                        <a:lnTo>
                          <a:pt x="129" y="575"/>
                        </a:lnTo>
                        <a:lnTo>
                          <a:pt x="132" y="579"/>
                        </a:lnTo>
                        <a:lnTo>
                          <a:pt x="134" y="581"/>
                        </a:lnTo>
                        <a:lnTo>
                          <a:pt x="137" y="584"/>
                        </a:lnTo>
                        <a:lnTo>
                          <a:pt x="140" y="584"/>
                        </a:lnTo>
                        <a:lnTo>
                          <a:pt x="142" y="584"/>
                        </a:lnTo>
                        <a:lnTo>
                          <a:pt x="144" y="581"/>
                        </a:lnTo>
                        <a:lnTo>
                          <a:pt x="145" y="579"/>
                        </a:lnTo>
                        <a:lnTo>
                          <a:pt x="146" y="575"/>
                        </a:lnTo>
                        <a:lnTo>
                          <a:pt x="145" y="572"/>
                        </a:lnTo>
                        <a:lnTo>
                          <a:pt x="145" y="568"/>
                        </a:lnTo>
                        <a:lnTo>
                          <a:pt x="145" y="564"/>
                        </a:lnTo>
                        <a:lnTo>
                          <a:pt x="145" y="561"/>
                        </a:lnTo>
                        <a:lnTo>
                          <a:pt x="148" y="559"/>
                        </a:lnTo>
                        <a:lnTo>
                          <a:pt x="149" y="557"/>
                        </a:lnTo>
                        <a:lnTo>
                          <a:pt x="153" y="556"/>
                        </a:lnTo>
                        <a:lnTo>
                          <a:pt x="154" y="556"/>
                        </a:lnTo>
                        <a:lnTo>
                          <a:pt x="157" y="557"/>
                        </a:lnTo>
                        <a:lnTo>
                          <a:pt x="158" y="559"/>
                        </a:lnTo>
                        <a:lnTo>
                          <a:pt x="160" y="560"/>
                        </a:lnTo>
                        <a:lnTo>
                          <a:pt x="161" y="564"/>
                        </a:lnTo>
                        <a:lnTo>
                          <a:pt x="161" y="569"/>
                        </a:lnTo>
                        <a:lnTo>
                          <a:pt x="162" y="576"/>
                        </a:lnTo>
                        <a:lnTo>
                          <a:pt x="164" y="580"/>
                        </a:lnTo>
                        <a:lnTo>
                          <a:pt x="165" y="583"/>
                        </a:lnTo>
                        <a:lnTo>
                          <a:pt x="167" y="585"/>
                        </a:lnTo>
                        <a:lnTo>
                          <a:pt x="170" y="585"/>
                        </a:lnTo>
                        <a:lnTo>
                          <a:pt x="173" y="585"/>
                        </a:lnTo>
                        <a:lnTo>
                          <a:pt x="177" y="585"/>
                        </a:lnTo>
                        <a:lnTo>
                          <a:pt x="179" y="585"/>
                        </a:lnTo>
                        <a:lnTo>
                          <a:pt x="182" y="584"/>
                        </a:lnTo>
                        <a:lnTo>
                          <a:pt x="183" y="583"/>
                        </a:lnTo>
                        <a:lnTo>
                          <a:pt x="185" y="583"/>
                        </a:lnTo>
                        <a:lnTo>
                          <a:pt x="185" y="585"/>
                        </a:lnTo>
                        <a:lnTo>
                          <a:pt x="187" y="587"/>
                        </a:lnTo>
                        <a:lnTo>
                          <a:pt x="190" y="588"/>
                        </a:lnTo>
                        <a:lnTo>
                          <a:pt x="194" y="588"/>
                        </a:lnTo>
                        <a:lnTo>
                          <a:pt x="197" y="589"/>
                        </a:lnTo>
                        <a:lnTo>
                          <a:pt x="198" y="591"/>
                        </a:lnTo>
                        <a:lnTo>
                          <a:pt x="198" y="592"/>
                        </a:lnTo>
                        <a:lnTo>
                          <a:pt x="198" y="593"/>
                        </a:lnTo>
                        <a:lnTo>
                          <a:pt x="197" y="596"/>
                        </a:lnTo>
                        <a:lnTo>
                          <a:pt x="194" y="597"/>
                        </a:lnTo>
                        <a:lnTo>
                          <a:pt x="191" y="597"/>
                        </a:lnTo>
                        <a:lnTo>
                          <a:pt x="190" y="599"/>
                        </a:lnTo>
                        <a:lnTo>
                          <a:pt x="189" y="599"/>
                        </a:lnTo>
                        <a:lnTo>
                          <a:pt x="187" y="599"/>
                        </a:lnTo>
                        <a:lnTo>
                          <a:pt x="187" y="600"/>
                        </a:lnTo>
                        <a:lnTo>
                          <a:pt x="187" y="603"/>
                        </a:lnTo>
                        <a:lnTo>
                          <a:pt x="186" y="605"/>
                        </a:lnTo>
                        <a:lnTo>
                          <a:pt x="186" y="611"/>
                        </a:lnTo>
                        <a:lnTo>
                          <a:pt x="186" y="615"/>
                        </a:lnTo>
                        <a:lnTo>
                          <a:pt x="187" y="616"/>
                        </a:lnTo>
                        <a:lnTo>
                          <a:pt x="189" y="616"/>
                        </a:lnTo>
                        <a:lnTo>
                          <a:pt x="190" y="616"/>
                        </a:lnTo>
                        <a:lnTo>
                          <a:pt x="193" y="615"/>
                        </a:lnTo>
                        <a:lnTo>
                          <a:pt x="195" y="612"/>
                        </a:lnTo>
                        <a:lnTo>
                          <a:pt x="198" y="609"/>
                        </a:lnTo>
                        <a:lnTo>
                          <a:pt x="201" y="608"/>
                        </a:lnTo>
                        <a:lnTo>
                          <a:pt x="202" y="607"/>
                        </a:lnTo>
                        <a:lnTo>
                          <a:pt x="203" y="605"/>
                        </a:lnTo>
                        <a:lnTo>
                          <a:pt x="205" y="604"/>
                        </a:lnTo>
                        <a:lnTo>
                          <a:pt x="205" y="601"/>
                        </a:lnTo>
                        <a:lnTo>
                          <a:pt x="205" y="599"/>
                        </a:lnTo>
                        <a:lnTo>
                          <a:pt x="206" y="596"/>
                        </a:lnTo>
                        <a:lnTo>
                          <a:pt x="207" y="593"/>
                        </a:lnTo>
                        <a:lnTo>
                          <a:pt x="207" y="591"/>
                        </a:lnTo>
                        <a:lnTo>
                          <a:pt x="209" y="589"/>
                        </a:lnTo>
                        <a:lnTo>
                          <a:pt x="211" y="589"/>
                        </a:lnTo>
                        <a:lnTo>
                          <a:pt x="213" y="589"/>
                        </a:lnTo>
                        <a:lnTo>
                          <a:pt x="217" y="591"/>
                        </a:lnTo>
                        <a:lnTo>
                          <a:pt x="218" y="592"/>
                        </a:lnTo>
                        <a:lnTo>
                          <a:pt x="219" y="593"/>
                        </a:lnTo>
                        <a:lnTo>
                          <a:pt x="222" y="592"/>
                        </a:lnTo>
                        <a:lnTo>
                          <a:pt x="223" y="591"/>
                        </a:lnTo>
                        <a:lnTo>
                          <a:pt x="225" y="588"/>
                        </a:lnTo>
                        <a:lnTo>
                          <a:pt x="226" y="584"/>
                        </a:lnTo>
                        <a:lnTo>
                          <a:pt x="227" y="584"/>
                        </a:lnTo>
                        <a:lnTo>
                          <a:pt x="229" y="583"/>
                        </a:lnTo>
                        <a:lnTo>
                          <a:pt x="231" y="583"/>
                        </a:lnTo>
                        <a:lnTo>
                          <a:pt x="234" y="584"/>
                        </a:lnTo>
                        <a:lnTo>
                          <a:pt x="235" y="585"/>
                        </a:lnTo>
                        <a:lnTo>
                          <a:pt x="237" y="587"/>
                        </a:lnTo>
                        <a:lnTo>
                          <a:pt x="238" y="587"/>
                        </a:lnTo>
                        <a:lnTo>
                          <a:pt x="230" y="575"/>
                        </a:lnTo>
                        <a:lnTo>
                          <a:pt x="230" y="575"/>
                        </a:lnTo>
                        <a:lnTo>
                          <a:pt x="230" y="575"/>
                        </a:lnTo>
                        <a:lnTo>
                          <a:pt x="231" y="575"/>
                        </a:lnTo>
                        <a:lnTo>
                          <a:pt x="233" y="573"/>
                        </a:lnTo>
                        <a:lnTo>
                          <a:pt x="235" y="572"/>
                        </a:lnTo>
                        <a:lnTo>
                          <a:pt x="235" y="572"/>
                        </a:lnTo>
                        <a:lnTo>
                          <a:pt x="235" y="569"/>
                        </a:lnTo>
                        <a:lnTo>
                          <a:pt x="234" y="567"/>
                        </a:lnTo>
                        <a:lnTo>
                          <a:pt x="233" y="567"/>
                        </a:lnTo>
                        <a:lnTo>
                          <a:pt x="231" y="565"/>
                        </a:lnTo>
                        <a:lnTo>
                          <a:pt x="230" y="565"/>
                        </a:lnTo>
                        <a:lnTo>
                          <a:pt x="229" y="565"/>
                        </a:lnTo>
                        <a:lnTo>
                          <a:pt x="229" y="565"/>
                        </a:lnTo>
                        <a:lnTo>
                          <a:pt x="229" y="564"/>
                        </a:lnTo>
                        <a:lnTo>
                          <a:pt x="229" y="563"/>
                        </a:lnTo>
                        <a:lnTo>
                          <a:pt x="229" y="560"/>
                        </a:lnTo>
                        <a:lnTo>
                          <a:pt x="230" y="559"/>
                        </a:lnTo>
                        <a:lnTo>
                          <a:pt x="231" y="559"/>
                        </a:lnTo>
                        <a:lnTo>
                          <a:pt x="231" y="557"/>
                        </a:lnTo>
                        <a:lnTo>
                          <a:pt x="233" y="557"/>
                        </a:lnTo>
                        <a:lnTo>
                          <a:pt x="234" y="555"/>
                        </a:lnTo>
                        <a:lnTo>
                          <a:pt x="234" y="552"/>
                        </a:lnTo>
                        <a:lnTo>
                          <a:pt x="235" y="549"/>
                        </a:lnTo>
                        <a:lnTo>
                          <a:pt x="234" y="547"/>
                        </a:lnTo>
                        <a:lnTo>
                          <a:pt x="234" y="544"/>
                        </a:lnTo>
                        <a:lnTo>
                          <a:pt x="234" y="541"/>
                        </a:lnTo>
                        <a:lnTo>
                          <a:pt x="234" y="540"/>
                        </a:lnTo>
                        <a:lnTo>
                          <a:pt x="235" y="539"/>
                        </a:lnTo>
                        <a:lnTo>
                          <a:pt x="235" y="537"/>
                        </a:lnTo>
                        <a:lnTo>
                          <a:pt x="237" y="536"/>
                        </a:lnTo>
                        <a:lnTo>
                          <a:pt x="238" y="535"/>
                        </a:lnTo>
                        <a:lnTo>
                          <a:pt x="238" y="532"/>
                        </a:lnTo>
                        <a:lnTo>
                          <a:pt x="239" y="529"/>
                        </a:lnTo>
                        <a:lnTo>
                          <a:pt x="239" y="527"/>
                        </a:lnTo>
                        <a:lnTo>
                          <a:pt x="239" y="524"/>
                        </a:lnTo>
                        <a:lnTo>
                          <a:pt x="238" y="521"/>
                        </a:lnTo>
                        <a:lnTo>
                          <a:pt x="238" y="517"/>
                        </a:lnTo>
                        <a:lnTo>
                          <a:pt x="237" y="513"/>
                        </a:lnTo>
                        <a:lnTo>
                          <a:pt x="235" y="509"/>
                        </a:lnTo>
                        <a:lnTo>
                          <a:pt x="233" y="505"/>
                        </a:lnTo>
                        <a:lnTo>
                          <a:pt x="231" y="503"/>
                        </a:lnTo>
                        <a:lnTo>
                          <a:pt x="226" y="494"/>
                        </a:lnTo>
                        <a:lnTo>
                          <a:pt x="221" y="482"/>
                        </a:lnTo>
                        <a:lnTo>
                          <a:pt x="219" y="472"/>
                        </a:lnTo>
                        <a:lnTo>
                          <a:pt x="219" y="464"/>
                        </a:lnTo>
                        <a:lnTo>
                          <a:pt x="221" y="459"/>
                        </a:lnTo>
                        <a:lnTo>
                          <a:pt x="222" y="456"/>
                        </a:lnTo>
                        <a:lnTo>
                          <a:pt x="223" y="454"/>
                        </a:lnTo>
                        <a:lnTo>
                          <a:pt x="223" y="451"/>
                        </a:lnTo>
                        <a:lnTo>
                          <a:pt x="223" y="448"/>
                        </a:lnTo>
                        <a:lnTo>
                          <a:pt x="222" y="447"/>
                        </a:lnTo>
                        <a:lnTo>
                          <a:pt x="221" y="444"/>
                        </a:lnTo>
                        <a:lnTo>
                          <a:pt x="218" y="443"/>
                        </a:lnTo>
                        <a:lnTo>
                          <a:pt x="217" y="442"/>
                        </a:lnTo>
                        <a:lnTo>
                          <a:pt x="214" y="439"/>
                        </a:lnTo>
                        <a:lnTo>
                          <a:pt x="214" y="436"/>
                        </a:lnTo>
                        <a:lnTo>
                          <a:pt x="215" y="432"/>
                        </a:lnTo>
                        <a:lnTo>
                          <a:pt x="217" y="428"/>
                        </a:lnTo>
                        <a:lnTo>
                          <a:pt x="219" y="424"/>
                        </a:lnTo>
                        <a:lnTo>
                          <a:pt x="222" y="423"/>
                        </a:lnTo>
                        <a:lnTo>
                          <a:pt x="226" y="420"/>
                        </a:lnTo>
                        <a:lnTo>
                          <a:pt x="229" y="419"/>
                        </a:lnTo>
                        <a:lnTo>
                          <a:pt x="231" y="419"/>
                        </a:lnTo>
                        <a:lnTo>
                          <a:pt x="235" y="420"/>
                        </a:lnTo>
                        <a:lnTo>
                          <a:pt x="238" y="420"/>
                        </a:lnTo>
                        <a:lnTo>
                          <a:pt x="241" y="422"/>
                        </a:lnTo>
                        <a:lnTo>
                          <a:pt x="242" y="422"/>
                        </a:lnTo>
                        <a:lnTo>
                          <a:pt x="242" y="422"/>
                        </a:lnTo>
                        <a:lnTo>
                          <a:pt x="243" y="422"/>
                        </a:lnTo>
                        <a:lnTo>
                          <a:pt x="243" y="423"/>
                        </a:lnTo>
                        <a:lnTo>
                          <a:pt x="243" y="424"/>
                        </a:lnTo>
                        <a:lnTo>
                          <a:pt x="242" y="426"/>
                        </a:lnTo>
                        <a:lnTo>
                          <a:pt x="242" y="427"/>
                        </a:lnTo>
                        <a:lnTo>
                          <a:pt x="242" y="427"/>
                        </a:lnTo>
                        <a:lnTo>
                          <a:pt x="242" y="426"/>
                        </a:lnTo>
                        <a:lnTo>
                          <a:pt x="243" y="424"/>
                        </a:lnTo>
                        <a:lnTo>
                          <a:pt x="245" y="423"/>
                        </a:lnTo>
                        <a:lnTo>
                          <a:pt x="247" y="420"/>
                        </a:lnTo>
                        <a:lnTo>
                          <a:pt x="249" y="418"/>
                        </a:lnTo>
                        <a:lnTo>
                          <a:pt x="251" y="415"/>
                        </a:lnTo>
                        <a:lnTo>
                          <a:pt x="254" y="415"/>
                        </a:lnTo>
                        <a:lnTo>
                          <a:pt x="257" y="414"/>
                        </a:lnTo>
                        <a:lnTo>
                          <a:pt x="261" y="414"/>
                        </a:lnTo>
                        <a:lnTo>
                          <a:pt x="265" y="414"/>
                        </a:lnTo>
                        <a:lnTo>
                          <a:pt x="269" y="414"/>
                        </a:lnTo>
                        <a:lnTo>
                          <a:pt x="273" y="415"/>
                        </a:lnTo>
                        <a:lnTo>
                          <a:pt x="275" y="416"/>
                        </a:lnTo>
                        <a:lnTo>
                          <a:pt x="279" y="420"/>
                        </a:lnTo>
                        <a:lnTo>
                          <a:pt x="282" y="423"/>
                        </a:lnTo>
                        <a:lnTo>
                          <a:pt x="286" y="426"/>
                        </a:lnTo>
                        <a:lnTo>
                          <a:pt x="290" y="428"/>
                        </a:lnTo>
                        <a:lnTo>
                          <a:pt x="294" y="430"/>
                        </a:lnTo>
                        <a:lnTo>
                          <a:pt x="298" y="428"/>
                        </a:lnTo>
                        <a:lnTo>
                          <a:pt x="300" y="427"/>
                        </a:lnTo>
                        <a:lnTo>
                          <a:pt x="303" y="426"/>
                        </a:lnTo>
                        <a:lnTo>
                          <a:pt x="306" y="423"/>
                        </a:lnTo>
                        <a:lnTo>
                          <a:pt x="306" y="419"/>
                        </a:lnTo>
                        <a:lnTo>
                          <a:pt x="306" y="416"/>
                        </a:lnTo>
                        <a:lnTo>
                          <a:pt x="307" y="415"/>
                        </a:lnTo>
                        <a:lnTo>
                          <a:pt x="308" y="412"/>
                        </a:lnTo>
                        <a:lnTo>
                          <a:pt x="310" y="411"/>
                        </a:lnTo>
                        <a:lnTo>
                          <a:pt x="310" y="410"/>
                        </a:lnTo>
                        <a:lnTo>
                          <a:pt x="310" y="407"/>
                        </a:lnTo>
                        <a:lnTo>
                          <a:pt x="308" y="407"/>
                        </a:lnTo>
                        <a:lnTo>
                          <a:pt x="307" y="406"/>
                        </a:lnTo>
                        <a:lnTo>
                          <a:pt x="306" y="404"/>
                        </a:lnTo>
                        <a:lnTo>
                          <a:pt x="306" y="403"/>
                        </a:lnTo>
                        <a:lnTo>
                          <a:pt x="304" y="402"/>
                        </a:lnTo>
                        <a:lnTo>
                          <a:pt x="304" y="399"/>
                        </a:lnTo>
                        <a:lnTo>
                          <a:pt x="304" y="395"/>
                        </a:lnTo>
                        <a:lnTo>
                          <a:pt x="304" y="391"/>
                        </a:lnTo>
                        <a:lnTo>
                          <a:pt x="304" y="388"/>
                        </a:lnTo>
                        <a:lnTo>
                          <a:pt x="304" y="387"/>
                        </a:lnTo>
                        <a:lnTo>
                          <a:pt x="304" y="387"/>
                        </a:lnTo>
                        <a:lnTo>
                          <a:pt x="307" y="388"/>
                        </a:lnTo>
                        <a:lnTo>
                          <a:pt x="311" y="388"/>
                        </a:lnTo>
                        <a:lnTo>
                          <a:pt x="314" y="388"/>
                        </a:lnTo>
                        <a:lnTo>
                          <a:pt x="316" y="391"/>
                        </a:lnTo>
                        <a:lnTo>
                          <a:pt x="318" y="391"/>
                        </a:lnTo>
                        <a:lnTo>
                          <a:pt x="319" y="391"/>
                        </a:lnTo>
                        <a:lnTo>
                          <a:pt x="323" y="391"/>
                        </a:lnTo>
                        <a:lnTo>
                          <a:pt x="326" y="390"/>
                        </a:lnTo>
                        <a:lnTo>
                          <a:pt x="330" y="390"/>
                        </a:lnTo>
                        <a:lnTo>
                          <a:pt x="332" y="388"/>
                        </a:lnTo>
                        <a:lnTo>
                          <a:pt x="332" y="388"/>
                        </a:lnTo>
                        <a:lnTo>
                          <a:pt x="332" y="388"/>
                        </a:lnTo>
                        <a:lnTo>
                          <a:pt x="331" y="388"/>
                        </a:lnTo>
                        <a:lnTo>
                          <a:pt x="330" y="387"/>
                        </a:lnTo>
                        <a:lnTo>
                          <a:pt x="328" y="387"/>
                        </a:lnTo>
                        <a:lnTo>
                          <a:pt x="327" y="386"/>
                        </a:lnTo>
                        <a:lnTo>
                          <a:pt x="327" y="384"/>
                        </a:lnTo>
                        <a:lnTo>
                          <a:pt x="328" y="382"/>
                        </a:lnTo>
                        <a:lnTo>
                          <a:pt x="331" y="380"/>
                        </a:lnTo>
                        <a:lnTo>
                          <a:pt x="334" y="379"/>
                        </a:lnTo>
                        <a:lnTo>
                          <a:pt x="336" y="379"/>
                        </a:lnTo>
                        <a:lnTo>
                          <a:pt x="338" y="378"/>
                        </a:lnTo>
                        <a:lnTo>
                          <a:pt x="340" y="375"/>
                        </a:lnTo>
                        <a:lnTo>
                          <a:pt x="343" y="372"/>
                        </a:lnTo>
                        <a:lnTo>
                          <a:pt x="344" y="371"/>
                        </a:lnTo>
                        <a:lnTo>
                          <a:pt x="346" y="368"/>
                        </a:lnTo>
                        <a:lnTo>
                          <a:pt x="347" y="366"/>
                        </a:lnTo>
                        <a:lnTo>
                          <a:pt x="347" y="362"/>
                        </a:lnTo>
                        <a:lnTo>
                          <a:pt x="346" y="359"/>
                        </a:lnTo>
                        <a:lnTo>
                          <a:pt x="346" y="356"/>
                        </a:lnTo>
                        <a:lnTo>
                          <a:pt x="344" y="354"/>
                        </a:lnTo>
                        <a:lnTo>
                          <a:pt x="343" y="350"/>
                        </a:lnTo>
                        <a:lnTo>
                          <a:pt x="344" y="347"/>
                        </a:lnTo>
                        <a:lnTo>
                          <a:pt x="346" y="343"/>
                        </a:lnTo>
                        <a:lnTo>
                          <a:pt x="348" y="341"/>
                        </a:lnTo>
                        <a:lnTo>
                          <a:pt x="351" y="339"/>
                        </a:lnTo>
                        <a:lnTo>
                          <a:pt x="352" y="338"/>
                        </a:lnTo>
                        <a:lnTo>
                          <a:pt x="354" y="339"/>
                        </a:lnTo>
                        <a:lnTo>
                          <a:pt x="358" y="341"/>
                        </a:lnTo>
                        <a:lnTo>
                          <a:pt x="360" y="342"/>
                        </a:lnTo>
                        <a:lnTo>
                          <a:pt x="364" y="342"/>
                        </a:lnTo>
                        <a:lnTo>
                          <a:pt x="368" y="342"/>
                        </a:lnTo>
                        <a:lnTo>
                          <a:pt x="372" y="342"/>
                        </a:lnTo>
                        <a:lnTo>
                          <a:pt x="376" y="339"/>
                        </a:lnTo>
                        <a:lnTo>
                          <a:pt x="379" y="338"/>
                        </a:lnTo>
                        <a:lnTo>
                          <a:pt x="384" y="334"/>
                        </a:lnTo>
                        <a:lnTo>
                          <a:pt x="388" y="330"/>
                        </a:lnTo>
                        <a:lnTo>
                          <a:pt x="392" y="327"/>
                        </a:lnTo>
                        <a:lnTo>
                          <a:pt x="395" y="325"/>
                        </a:lnTo>
                        <a:lnTo>
                          <a:pt x="395" y="322"/>
                        </a:lnTo>
                        <a:lnTo>
                          <a:pt x="396" y="319"/>
                        </a:lnTo>
                        <a:lnTo>
                          <a:pt x="396" y="317"/>
                        </a:lnTo>
                        <a:lnTo>
                          <a:pt x="396" y="314"/>
                        </a:lnTo>
                        <a:lnTo>
                          <a:pt x="398" y="311"/>
                        </a:lnTo>
                        <a:lnTo>
                          <a:pt x="400" y="309"/>
                        </a:lnTo>
                        <a:lnTo>
                          <a:pt x="403" y="306"/>
                        </a:lnTo>
                        <a:lnTo>
                          <a:pt x="402" y="305"/>
                        </a:lnTo>
                        <a:lnTo>
                          <a:pt x="402" y="303"/>
                        </a:lnTo>
                        <a:lnTo>
                          <a:pt x="402" y="302"/>
                        </a:lnTo>
                        <a:lnTo>
                          <a:pt x="400" y="298"/>
                        </a:lnTo>
                        <a:lnTo>
                          <a:pt x="400" y="294"/>
                        </a:lnTo>
                        <a:lnTo>
                          <a:pt x="399" y="291"/>
                        </a:lnTo>
                        <a:lnTo>
                          <a:pt x="399" y="289"/>
                        </a:lnTo>
                        <a:lnTo>
                          <a:pt x="399" y="286"/>
                        </a:lnTo>
                        <a:lnTo>
                          <a:pt x="400" y="283"/>
                        </a:lnTo>
                        <a:lnTo>
                          <a:pt x="400" y="282"/>
                        </a:lnTo>
                        <a:lnTo>
                          <a:pt x="402" y="282"/>
                        </a:lnTo>
                        <a:lnTo>
                          <a:pt x="402" y="283"/>
                        </a:lnTo>
                        <a:lnTo>
                          <a:pt x="403" y="283"/>
                        </a:lnTo>
                        <a:lnTo>
                          <a:pt x="403" y="283"/>
                        </a:lnTo>
                        <a:lnTo>
                          <a:pt x="403" y="281"/>
                        </a:lnTo>
                        <a:lnTo>
                          <a:pt x="404" y="279"/>
                        </a:lnTo>
                        <a:lnTo>
                          <a:pt x="403" y="277"/>
                        </a:lnTo>
                        <a:lnTo>
                          <a:pt x="402" y="273"/>
                        </a:lnTo>
                        <a:lnTo>
                          <a:pt x="400" y="271"/>
                        </a:lnTo>
                        <a:lnTo>
                          <a:pt x="400" y="269"/>
                        </a:lnTo>
                        <a:lnTo>
                          <a:pt x="399" y="266"/>
                        </a:lnTo>
                        <a:lnTo>
                          <a:pt x="396" y="266"/>
                        </a:lnTo>
                        <a:lnTo>
                          <a:pt x="395" y="266"/>
                        </a:lnTo>
                        <a:lnTo>
                          <a:pt x="392" y="266"/>
                        </a:lnTo>
                        <a:lnTo>
                          <a:pt x="391" y="267"/>
                        </a:lnTo>
                        <a:lnTo>
                          <a:pt x="387" y="269"/>
                        </a:lnTo>
                        <a:lnTo>
                          <a:pt x="384" y="270"/>
                        </a:lnTo>
                        <a:lnTo>
                          <a:pt x="384" y="271"/>
                        </a:lnTo>
                        <a:lnTo>
                          <a:pt x="383" y="274"/>
                        </a:lnTo>
                        <a:lnTo>
                          <a:pt x="384" y="277"/>
                        </a:lnTo>
                        <a:lnTo>
                          <a:pt x="386" y="278"/>
                        </a:lnTo>
                        <a:lnTo>
                          <a:pt x="384" y="279"/>
                        </a:lnTo>
                        <a:lnTo>
                          <a:pt x="383" y="279"/>
                        </a:lnTo>
                        <a:lnTo>
                          <a:pt x="380" y="281"/>
                        </a:lnTo>
                        <a:lnTo>
                          <a:pt x="379" y="281"/>
                        </a:lnTo>
                        <a:lnTo>
                          <a:pt x="376" y="281"/>
                        </a:lnTo>
                        <a:lnTo>
                          <a:pt x="374" y="279"/>
                        </a:lnTo>
                        <a:lnTo>
                          <a:pt x="372" y="278"/>
                        </a:lnTo>
                        <a:lnTo>
                          <a:pt x="371" y="277"/>
                        </a:lnTo>
                        <a:lnTo>
                          <a:pt x="370" y="274"/>
                        </a:lnTo>
                        <a:lnTo>
                          <a:pt x="370" y="271"/>
                        </a:lnTo>
                        <a:lnTo>
                          <a:pt x="370" y="270"/>
                        </a:lnTo>
                        <a:lnTo>
                          <a:pt x="370" y="269"/>
                        </a:lnTo>
                        <a:lnTo>
                          <a:pt x="370" y="267"/>
                        </a:lnTo>
                        <a:lnTo>
                          <a:pt x="371" y="267"/>
                        </a:lnTo>
                        <a:lnTo>
                          <a:pt x="374" y="266"/>
                        </a:lnTo>
                        <a:lnTo>
                          <a:pt x="375" y="265"/>
                        </a:lnTo>
                        <a:lnTo>
                          <a:pt x="376" y="262"/>
                        </a:lnTo>
                        <a:lnTo>
                          <a:pt x="378" y="258"/>
                        </a:lnTo>
                        <a:lnTo>
                          <a:pt x="379" y="257"/>
                        </a:lnTo>
                        <a:lnTo>
                          <a:pt x="379" y="254"/>
                        </a:lnTo>
                        <a:lnTo>
                          <a:pt x="380" y="251"/>
                        </a:lnTo>
                        <a:lnTo>
                          <a:pt x="379" y="250"/>
                        </a:lnTo>
                        <a:lnTo>
                          <a:pt x="378" y="247"/>
                        </a:lnTo>
                        <a:lnTo>
                          <a:pt x="376" y="246"/>
                        </a:lnTo>
                        <a:lnTo>
                          <a:pt x="376" y="245"/>
                        </a:lnTo>
                        <a:lnTo>
                          <a:pt x="376" y="245"/>
                        </a:lnTo>
                        <a:lnTo>
                          <a:pt x="379" y="243"/>
                        </a:lnTo>
                        <a:lnTo>
                          <a:pt x="380" y="242"/>
                        </a:lnTo>
                        <a:lnTo>
                          <a:pt x="382" y="241"/>
                        </a:lnTo>
                        <a:lnTo>
                          <a:pt x="382" y="239"/>
                        </a:lnTo>
                        <a:lnTo>
                          <a:pt x="382" y="237"/>
                        </a:lnTo>
                        <a:lnTo>
                          <a:pt x="380" y="234"/>
                        </a:lnTo>
                        <a:lnTo>
                          <a:pt x="382" y="231"/>
                        </a:lnTo>
                        <a:lnTo>
                          <a:pt x="383" y="229"/>
                        </a:lnTo>
                        <a:lnTo>
                          <a:pt x="386" y="227"/>
                        </a:lnTo>
                        <a:lnTo>
                          <a:pt x="388" y="226"/>
                        </a:lnTo>
                        <a:lnTo>
                          <a:pt x="392" y="226"/>
                        </a:lnTo>
                        <a:lnTo>
                          <a:pt x="394" y="225"/>
                        </a:lnTo>
                        <a:lnTo>
                          <a:pt x="395" y="225"/>
                        </a:lnTo>
                        <a:lnTo>
                          <a:pt x="395" y="223"/>
                        </a:lnTo>
                        <a:lnTo>
                          <a:pt x="395" y="222"/>
                        </a:lnTo>
                        <a:lnTo>
                          <a:pt x="395" y="221"/>
                        </a:lnTo>
                        <a:lnTo>
                          <a:pt x="394" y="219"/>
                        </a:lnTo>
                        <a:lnTo>
                          <a:pt x="394" y="218"/>
                        </a:lnTo>
                        <a:lnTo>
                          <a:pt x="392" y="217"/>
                        </a:lnTo>
                        <a:lnTo>
                          <a:pt x="394" y="215"/>
                        </a:lnTo>
                        <a:lnTo>
                          <a:pt x="395" y="214"/>
                        </a:lnTo>
                        <a:lnTo>
                          <a:pt x="398" y="214"/>
                        </a:lnTo>
                        <a:lnTo>
                          <a:pt x="400" y="213"/>
                        </a:lnTo>
                        <a:lnTo>
                          <a:pt x="402" y="213"/>
                        </a:lnTo>
                        <a:lnTo>
                          <a:pt x="402" y="211"/>
                        </a:lnTo>
                        <a:lnTo>
                          <a:pt x="400" y="210"/>
                        </a:lnTo>
                        <a:lnTo>
                          <a:pt x="399" y="209"/>
                        </a:lnTo>
                        <a:lnTo>
                          <a:pt x="398" y="206"/>
                        </a:lnTo>
                        <a:lnTo>
                          <a:pt x="395" y="205"/>
                        </a:lnTo>
                        <a:lnTo>
                          <a:pt x="392" y="202"/>
                        </a:lnTo>
                        <a:lnTo>
                          <a:pt x="390" y="201"/>
                        </a:lnTo>
                        <a:lnTo>
                          <a:pt x="387" y="201"/>
                        </a:lnTo>
                        <a:lnTo>
                          <a:pt x="384" y="199"/>
                        </a:lnTo>
                        <a:lnTo>
                          <a:pt x="382" y="198"/>
                        </a:lnTo>
                        <a:lnTo>
                          <a:pt x="380" y="197"/>
                        </a:lnTo>
                        <a:lnTo>
                          <a:pt x="382" y="196"/>
                        </a:lnTo>
                        <a:lnTo>
                          <a:pt x="382" y="196"/>
                        </a:lnTo>
                        <a:lnTo>
                          <a:pt x="384" y="194"/>
                        </a:lnTo>
                        <a:lnTo>
                          <a:pt x="384" y="196"/>
                        </a:lnTo>
                        <a:lnTo>
                          <a:pt x="387" y="196"/>
                        </a:lnTo>
                        <a:lnTo>
                          <a:pt x="388" y="196"/>
                        </a:lnTo>
                        <a:lnTo>
                          <a:pt x="392" y="196"/>
                        </a:lnTo>
                        <a:lnTo>
                          <a:pt x="396" y="197"/>
                        </a:lnTo>
                        <a:lnTo>
                          <a:pt x="399" y="196"/>
                        </a:lnTo>
                        <a:lnTo>
                          <a:pt x="402" y="196"/>
                        </a:lnTo>
                        <a:lnTo>
                          <a:pt x="402" y="194"/>
                        </a:lnTo>
                        <a:lnTo>
                          <a:pt x="400" y="194"/>
                        </a:lnTo>
                        <a:lnTo>
                          <a:pt x="399" y="193"/>
                        </a:lnTo>
                        <a:lnTo>
                          <a:pt x="398" y="192"/>
                        </a:lnTo>
                        <a:lnTo>
                          <a:pt x="396" y="189"/>
                        </a:lnTo>
                        <a:lnTo>
                          <a:pt x="395" y="186"/>
                        </a:lnTo>
                        <a:lnTo>
                          <a:pt x="394" y="182"/>
                        </a:lnTo>
                        <a:lnTo>
                          <a:pt x="394" y="178"/>
                        </a:lnTo>
                        <a:lnTo>
                          <a:pt x="394" y="177"/>
                        </a:lnTo>
                        <a:lnTo>
                          <a:pt x="394" y="176"/>
                        </a:lnTo>
                        <a:lnTo>
                          <a:pt x="396" y="176"/>
                        </a:lnTo>
                        <a:lnTo>
                          <a:pt x="398" y="176"/>
                        </a:lnTo>
                        <a:lnTo>
                          <a:pt x="400" y="177"/>
                        </a:lnTo>
                        <a:lnTo>
                          <a:pt x="402" y="178"/>
                        </a:lnTo>
                        <a:lnTo>
                          <a:pt x="403" y="178"/>
                        </a:lnTo>
                        <a:lnTo>
                          <a:pt x="406" y="178"/>
                        </a:lnTo>
                        <a:lnTo>
                          <a:pt x="408" y="176"/>
                        </a:lnTo>
                        <a:lnTo>
                          <a:pt x="410" y="176"/>
                        </a:lnTo>
                        <a:lnTo>
                          <a:pt x="411" y="176"/>
                        </a:lnTo>
                        <a:lnTo>
                          <a:pt x="412" y="178"/>
                        </a:lnTo>
                        <a:lnTo>
                          <a:pt x="415" y="180"/>
                        </a:lnTo>
                        <a:lnTo>
                          <a:pt x="416" y="181"/>
                        </a:lnTo>
                        <a:lnTo>
                          <a:pt x="419" y="181"/>
                        </a:lnTo>
                        <a:lnTo>
                          <a:pt x="420" y="181"/>
                        </a:lnTo>
                        <a:lnTo>
                          <a:pt x="421" y="180"/>
                        </a:lnTo>
                        <a:lnTo>
                          <a:pt x="423" y="177"/>
                        </a:lnTo>
                        <a:lnTo>
                          <a:pt x="424" y="174"/>
                        </a:lnTo>
                        <a:lnTo>
                          <a:pt x="425" y="172"/>
                        </a:lnTo>
                        <a:lnTo>
                          <a:pt x="425" y="169"/>
                        </a:lnTo>
                        <a:lnTo>
                          <a:pt x="424" y="168"/>
                        </a:lnTo>
                        <a:lnTo>
                          <a:pt x="423" y="166"/>
                        </a:lnTo>
                        <a:lnTo>
                          <a:pt x="423" y="165"/>
                        </a:lnTo>
                        <a:lnTo>
                          <a:pt x="420" y="164"/>
                        </a:lnTo>
                        <a:lnTo>
                          <a:pt x="419" y="162"/>
                        </a:lnTo>
                        <a:lnTo>
                          <a:pt x="416" y="161"/>
                        </a:lnTo>
                        <a:lnTo>
                          <a:pt x="415" y="158"/>
                        </a:lnTo>
                        <a:lnTo>
                          <a:pt x="415" y="157"/>
                        </a:lnTo>
                        <a:lnTo>
                          <a:pt x="416" y="156"/>
                        </a:lnTo>
                        <a:lnTo>
                          <a:pt x="417" y="154"/>
                        </a:lnTo>
                        <a:lnTo>
                          <a:pt x="420" y="152"/>
                        </a:lnTo>
                        <a:lnTo>
                          <a:pt x="420" y="150"/>
                        </a:lnTo>
                        <a:lnTo>
                          <a:pt x="421" y="150"/>
                        </a:lnTo>
                        <a:lnTo>
                          <a:pt x="420" y="150"/>
                        </a:lnTo>
                        <a:lnTo>
                          <a:pt x="419" y="149"/>
                        </a:lnTo>
                        <a:lnTo>
                          <a:pt x="416" y="148"/>
                        </a:lnTo>
                        <a:lnTo>
                          <a:pt x="412" y="146"/>
                        </a:lnTo>
                        <a:lnTo>
                          <a:pt x="410" y="145"/>
                        </a:lnTo>
                        <a:lnTo>
                          <a:pt x="410" y="144"/>
                        </a:lnTo>
                        <a:lnTo>
                          <a:pt x="410" y="141"/>
                        </a:lnTo>
                        <a:lnTo>
                          <a:pt x="411" y="140"/>
                        </a:lnTo>
                        <a:lnTo>
                          <a:pt x="413" y="138"/>
                        </a:lnTo>
                        <a:lnTo>
                          <a:pt x="415" y="138"/>
                        </a:lnTo>
                        <a:lnTo>
                          <a:pt x="417" y="140"/>
                        </a:lnTo>
                        <a:lnTo>
                          <a:pt x="419" y="142"/>
                        </a:lnTo>
                        <a:lnTo>
                          <a:pt x="420" y="145"/>
                        </a:lnTo>
                        <a:lnTo>
                          <a:pt x="421" y="146"/>
                        </a:lnTo>
                        <a:lnTo>
                          <a:pt x="423" y="146"/>
                        </a:lnTo>
                        <a:lnTo>
                          <a:pt x="423" y="144"/>
                        </a:lnTo>
                        <a:lnTo>
                          <a:pt x="423" y="141"/>
                        </a:lnTo>
                        <a:lnTo>
                          <a:pt x="423" y="140"/>
                        </a:lnTo>
                        <a:lnTo>
                          <a:pt x="423" y="137"/>
                        </a:lnTo>
                        <a:lnTo>
                          <a:pt x="423" y="136"/>
                        </a:lnTo>
                        <a:lnTo>
                          <a:pt x="424" y="134"/>
                        </a:lnTo>
                        <a:lnTo>
                          <a:pt x="427" y="132"/>
                        </a:lnTo>
                        <a:lnTo>
                          <a:pt x="427" y="130"/>
                        </a:lnTo>
                        <a:lnTo>
                          <a:pt x="427" y="129"/>
                        </a:lnTo>
                        <a:lnTo>
                          <a:pt x="425" y="126"/>
                        </a:lnTo>
                        <a:lnTo>
                          <a:pt x="424" y="126"/>
                        </a:lnTo>
                        <a:lnTo>
                          <a:pt x="421" y="125"/>
                        </a:lnTo>
                        <a:lnTo>
                          <a:pt x="419" y="122"/>
                        </a:lnTo>
                        <a:lnTo>
                          <a:pt x="415" y="121"/>
                        </a:lnTo>
                        <a:lnTo>
                          <a:pt x="412" y="120"/>
                        </a:lnTo>
                        <a:lnTo>
                          <a:pt x="410" y="120"/>
                        </a:lnTo>
                        <a:lnTo>
                          <a:pt x="406" y="118"/>
                        </a:lnTo>
                        <a:lnTo>
                          <a:pt x="402" y="116"/>
                        </a:lnTo>
                        <a:lnTo>
                          <a:pt x="398" y="113"/>
                        </a:lnTo>
                        <a:lnTo>
                          <a:pt x="396" y="109"/>
                        </a:lnTo>
                        <a:lnTo>
                          <a:pt x="395" y="108"/>
                        </a:lnTo>
                        <a:lnTo>
                          <a:pt x="395" y="105"/>
                        </a:lnTo>
                        <a:lnTo>
                          <a:pt x="394" y="104"/>
                        </a:lnTo>
                        <a:lnTo>
                          <a:pt x="392" y="102"/>
                        </a:lnTo>
                        <a:lnTo>
                          <a:pt x="390" y="102"/>
                        </a:lnTo>
                        <a:lnTo>
                          <a:pt x="387" y="102"/>
                        </a:lnTo>
                        <a:lnTo>
                          <a:pt x="384" y="101"/>
                        </a:lnTo>
                        <a:lnTo>
                          <a:pt x="382" y="100"/>
                        </a:lnTo>
                        <a:lnTo>
                          <a:pt x="380" y="97"/>
                        </a:lnTo>
                        <a:lnTo>
                          <a:pt x="379" y="94"/>
                        </a:lnTo>
                        <a:lnTo>
                          <a:pt x="379" y="92"/>
                        </a:lnTo>
                        <a:lnTo>
                          <a:pt x="379" y="90"/>
                        </a:lnTo>
                        <a:lnTo>
                          <a:pt x="376" y="89"/>
                        </a:lnTo>
                        <a:lnTo>
                          <a:pt x="376" y="86"/>
                        </a:lnTo>
                        <a:lnTo>
                          <a:pt x="375" y="84"/>
                        </a:lnTo>
                        <a:lnTo>
                          <a:pt x="375" y="81"/>
                        </a:lnTo>
                        <a:lnTo>
                          <a:pt x="375" y="78"/>
                        </a:lnTo>
                        <a:lnTo>
                          <a:pt x="375" y="76"/>
                        </a:lnTo>
                        <a:lnTo>
                          <a:pt x="375" y="74"/>
                        </a:lnTo>
                        <a:lnTo>
                          <a:pt x="375" y="72"/>
                        </a:lnTo>
                        <a:lnTo>
                          <a:pt x="374" y="69"/>
                        </a:lnTo>
                        <a:lnTo>
                          <a:pt x="371" y="68"/>
                        </a:lnTo>
                        <a:lnTo>
                          <a:pt x="368" y="66"/>
                        </a:lnTo>
                        <a:lnTo>
                          <a:pt x="367" y="65"/>
                        </a:lnTo>
                        <a:lnTo>
                          <a:pt x="366" y="65"/>
                        </a:lnTo>
                        <a:lnTo>
                          <a:pt x="363" y="66"/>
                        </a:lnTo>
                        <a:lnTo>
                          <a:pt x="362" y="68"/>
                        </a:lnTo>
                        <a:lnTo>
                          <a:pt x="362" y="69"/>
                        </a:lnTo>
                        <a:lnTo>
                          <a:pt x="362" y="72"/>
                        </a:lnTo>
                        <a:lnTo>
                          <a:pt x="362" y="73"/>
                        </a:lnTo>
                        <a:lnTo>
                          <a:pt x="362" y="74"/>
                        </a:lnTo>
                        <a:lnTo>
                          <a:pt x="362" y="74"/>
                        </a:lnTo>
                        <a:lnTo>
                          <a:pt x="360" y="73"/>
                        </a:lnTo>
                        <a:lnTo>
                          <a:pt x="360" y="70"/>
                        </a:lnTo>
                        <a:lnTo>
                          <a:pt x="359" y="69"/>
                        </a:lnTo>
                        <a:lnTo>
                          <a:pt x="359" y="68"/>
                        </a:lnTo>
                        <a:lnTo>
                          <a:pt x="358" y="68"/>
                        </a:lnTo>
                        <a:lnTo>
                          <a:pt x="356" y="68"/>
                        </a:lnTo>
                        <a:lnTo>
                          <a:pt x="354" y="69"/>
                        </a:lnTo>
                        <a:lnTo>
                          <a:pt x="352" y="72"/>
                        </a:lnTo>
                        <a:lnTo>
                          <a:pt x="351" y="74"/>
                        </a:lnTo>
                        <a:lnTo>
                          <a:pt x="348" y="76"/>
                        </a:lnTo>
                        <a:lnTo>
                          <a:pt x="346" y="77"/>
                        </a:lnTo>
                        <a:lnTo>
                          <a:pt x="343" y="80"/>
                        </a:lnTo>
                        <a:lnTo>
                          <a:pt x="340" y="81"/>
                        </a:lnTo>
                        <a:lnTo>
                          <a:pt x="339" y="81"/>
                        </a:lnTo>
                        <a:lnTo>
                          <a:pt x="338" y="81"/>
                        </a:lnTo>
                        <a:lnTo>
                          <a:pt x="338" y="82"/>
                        </a:lnTo>
                        <a:lnTo>
                          <a:pt x="338" y="82"/>
                        </a:lnTo>
                        <a:lnTo>
                          <a:pt x="338" y="85"/>
                        </a:lnTo>
                        <a:lnTo>
                          <a:pt x="339" y="86"/>
                        </a:lnTo>
                        <a:lnTo>
                          <a:pt x="342" y="89"/>
                        </a:lnTo>
                        <a:lnTo>
                          <a:pt x="344" y="92"/>
                        </a:lnTo>
                        <a:lnTo>
                          <a:pt x="347" y="93"/>
                        </a:lnTo>
                        <a:lnTo>
                          <a:pt x="347" y="94"/>
                        </a:lnTo>
                        <a:lnTo>
                          <a:pt x="347" y="96"/>
                        </a:lnTo>
                        <a:lnTo>
                          <a:pt x="346" y="97"/>
                        </a:lnTo>
                        <a:lnTo>
                          <a:pt x="343" y="98"/>
                        </a:lnTo>
                        <a:lnTo>
                          <a:pt x="342" y="100"/>
                        </a:lnTo>
                        <a:lnTo>
                          <a:pt x="340" y="101"/>
                        </a:lnTo>
                        <a:lnTo>
                          <a:pt x="338" y="100"/>
                        </a:lnTo>
                        <a:lnTo>
                          <a:pt x="336" y="98"/>
                        </a:lnTo>
                        <a:lnTo>
                          <a:pt x="334" y="96"/>
                        </a:lnTo>
                        <a:lnTo>
                          <a:pt x="332" y="94"/>
                        </a:lnTo>
                        <a:lnTo>
                          <a:pt x="328" y="93"/>
                        </a:lnTo>
                        <a:lnTo>
                          <a:pt x="323" y="90"/>
                        </a:lnTo>
                        <a:lnTo>
                          <a:pt x="319" y="89"/>
                        </a:lnTo>
                        <a:lnTo>
                          <a:pt x="315" y="86"/>
                        </a:lnTo>
                        <a:lnTo>
                          <a:pt x="312" y="85"/>
                        </a:lnTo>
                        <a:lnTo>
                          <a:pt x="312" y="82"/>
                        </a:lnTo>
                        <a:lnTo>
                          <a:pt x="312" y="80"/>
                        </a:lnTo>
                        <a:lnTo>
                          <a:pt x="312" y="77"/>
                        </a:lnTo>
                        <a:lnTo>
                          <a:pt x="312" y="74"/>
                        </a:lnTo>
                        <a:lnTo>
                          <a:pt x="314" y="73"/>
                        </a:lnTo>
                        <a:lnTo>
                          <a:pt x="316" y="72"/>
                        </a:lnTo>
                        <a:lnTo>
                          <a:pt x="319" y="70"/>
                        </a:lnTo>
                        <a:lnTo>
                          <a:pt x="322" y="70"/>
                        </a:lnTo>
                        <a:lnTo>
                          <a:pt x="323" y="69"/>
                        </a:lnTo>
                        <a:lnTo>
                          <a:pt x="324" y="68"/>
                        </a:lnTo>
                        <a:lnTo>
                          <a:pt x="326" y="65"/>
                        </a:lnTo>
                        <a:lnTo>
                          <a:pt x="326" y="62"/>
                        </a:lnTo>
                        <a:lnTo>
                          <a:pt x="326" y="61"/>
                        </a:lnTo>
                        <a:lnTo>
                          <a:pt x="324" y="60"/>
                        </a:lnTo>
                        <a:lnTo>
                          <a:pt x="324" y="58"/>
                        </a:lnTo>
                        <a:lnTo>
                          <a:pt x="323" y="57"/>
                        </a:lnTo>
                        <a:lnTo>
                          <a:pt x="323" y="54"/>
                        </a:lnTo>
                        <a:lnTo>
                          <a:pt x="323" y="52"/>
                        </a:lnTo>
                        <a:lnTo>
                          <a:pt x="322" y="49"/>
                        </a:lnTo>
                        <a:lnTo>
                          <a:pt x="320" y="46"/>
                        </a:lnTo>
                        <a:lnTo>
                          <a:pt x="319" y="45"/>
                        </a:lnTo>
                        <a:lnTo>
                          <a:pt x="318" y="44"/>
                        </a:lnTo>
                        <a:lnTo>
                          <a:pt x="318" y="41"/>
                        </a:lnTo>
                        <a:lnTo>
                          <a:pt x="318" y="39"/>
                        </a:lnTo>
                        <a:lnTo>
                          <a:pt x="320" y="37"/>
                        </a:lnTo>
                        <a:lnTo>
                          <a:pt x="322" y="35"/>
                        </a:lnTo>
                        <a:lnTo>
                          <a:pt x="322" y="33"/>
                        </a:lnTo>
                        <a:lnTo>
                          <a:pt x="320" y="32"/>
                        </a:lnTo>
                        <a:lnTo>
                          <a:pt x="320" y="31"/>
                        </a:lnTo>
                        <a:lnTo>
                          <a:pt x="322" y="31"/>
                        </a:lnTo>
                        <a:lnTo>
                          <a:pt x="322" y="31"/>
                        </a:lnTo>
                        <a:lnTo>
                          <a:pt x="323" y="31"/>
                        </a:lnTo>
                        <a:lnTo>
                          <a:pt x="324" y="31"/>
                        </a:lnTo>
                        <a:lnTo>
                          <a:pt x="324" y="29"/>
                        </a:lnTo>
                        <a:lnTo>
                          <a:pt x="323" y="28"/>
                        </a:lnTo>
                        <a:lnTo>
                          <a:pt x="322" y="25"/>
                        </a:lnTo>
                        <a:lnTo>
                          <a:pt x="322" y="24"/>
                        </a:lnTo>
                        <a:lnTo>
                          <a:pt x="322" y="23"/>
                        </a:lnTo>
                        <a:lnTo>
                          <a:pt x="323" y="23"/>
                        </a:lnTo>
                        <a:lnTo>
                          <a:pt x="326" y="23"/>
                        </a:lnTo>
                        <a:lnTo>
                          <a:pt x="328" y="24"/>
                        </a:lnTo>
                        <a:lnTo>
                          <a:pt x="331" y="24"/>
                        </a:lnTo>
                        <a:lnTo>
                          <a:pt x="332" y="24"/>
                        </a:lnTo>
                        <a:lnTo>
                          <a:pt x="332" y="23"/>
                        </a:lnTo>
                        <a:lnTo>
                          <a:pt x="334" y="21"/>
                        </a:lnTo>
                        <a:lnTo>
                          <a:pt x="332" y="20"/>
                        </a:lnTo>
                        <a:lnTo>
                          <a:pt x="332" y="19"/>
                        </a:lnTo>
                        <a:lnTo>
                          <a:pt x="330" y="17"/>
                        </a:lnTo>
                        <a:lnTo>
                          <a:pt x="327" y="15"/>
                        </a:lnTo>
                        <a:lnTo>
                          <a:pt x="324" y="12"/>
                        </a:lnTo>
                        <a:lnTo>
                          <a:pt x="323" y="9"/>
                        </a:lnTo>
                        <a:lnTo>
                          <a:pt x="323" y="8"/>
                        </a:lnTo>
                        <a:lnTo>
                          <a:pt x="322" y="7"/>
                        </a:lnTo>
                        <a:lnTo>
                          <a:pt x="320" y="7"/>
                        </a:lnTo>
                        <a:lnTo>
                          <a:pt x="316" y="8"/>
                        </a:lnTo>
                        <a:lnTo>
                          <a:pt x="314" y="9"/>
                        </a:lnTo>
                        <a:lnTo>
                          <a:pt x="310" y="9"/>
                        </a:lnTo>
                        <a:lnTo>
                          <a:pt x="307" y="11"/>
                        </a:lnTo>
                        <a:lnTo>
                          <a:pt x="303" y="11"/>
                        </a:lnTo>
                        <a:lnTo>
                          <a:pt x="300" y="9"/>
                        </a:lnTo>
                        <a:lnTo>
                          <a:pt x="300" y="8"/>
                        </a:lnTo>
                        <a:lnTo>
                          <a:pt x="299" y="5"/>
                        </a:lnTo>
                        <a:lnTo>
                          <a:pt x="298" y="4"/>
                        </a:lnTo>
                        <a:lnTo>
                          <a:pt x="296" y="3"/>
                        </a:lnTo>
                        <a:lnTo>
                          <a:pt x="295" y="3"/>
                        </a:lnTo>
                        <a:close/>
                        <a:moveTo>
                          <a:pt x="295" y="0"/>
                        </a:moveTo>
                        <a:lnTo>
                          <a:pt x="296" y="0"/>
                        </a:lnTo>
                        <a:lnTo>
                          <a:pt x="299" y="1"/>
                        </a:lnTo>
                        <a:lnTo>
                          <a:pt x="300" y="4"/>
                        </a:lnTo>
                        <a:lnTo>
                          <a:pt x="302" y="5"/>
                        </a:lnTo>
                        <a:lnTo>
                          <a:pt x="302" y="7"/>
                        </a:lnTo>
                        <a:lnTo>
                          <a:pt x="303" y="8"/>
                        </a:lnTo>
                        <a:lnTo>
                          <a:pt x="304" y="8"/>
                        </a:lnTo>
                        <a:lnTo>
                          <a:pt x="307" y="8"/>
                        </a:lnTo>
                        <a:lnTo>
                          <a:pt x="310" y="8"/>
                        </a:lnTo>
                        <a:lnTo>
                          <a:pt x="312" y="7"/>
                        </a:lnTo>
                        <a:lnTo>
                          <a:pt x="316" y="5"/>
                        </a:lnTo>
                        <a:lnTo>
                          <a:pt x="320" y="4"/>
                        </a:lnTo>
                        <a:lnTo>
                          <a:pt x="323" y="5"/>
                        </a:lnTo>
                        <a:lnTo>
                          <a:pt x="324" y="7"/>
                        </a:lnTo>
                        <a:lnTo>
                          <a:pt x="326" y="9"/>
                        </a:lnTo>
                        <a:lnTo>
                          <a:pt x="327" y="11"/>
                        </a:lnTo>
                        <a:lnTo>
                          <a:pt x="328" y="12"/>
                        </a:lnTo>
                        <a:lnTo>
                          <a:pt x="331" y="15"/>
                        </a:lnTo>
                        <a:lnTo>
                          <a:pt x="334" y="16"/>
                        </a:lnTo>
                        <a:lnTo>
                          <a:pt x="335" y="19"/>
                        </a:lnTo>
                        <a:lnTo>
                          <a:pt x="335" y="21"/>
                        </a:lnTo>
                        <a:lnTo>
                          <a:pt x="335" y="23"/>
                        </a:lnTo>
                        <a:lnTo>
                          <a:pt x="334" y="25"/>
                        </a:lnTo>
                        <a:lnTo>
                          <a:pt x="332" y="27"/>
                        </a:lnTo>
                        <a:lnTo>
                          <a:pt x="331" y="27"/>
                        </a:lnTo>
                        <a:lnTo>
                          <a:pt x="327" y="27"/>
                        </a:lnTo>
                        <a:lnTo>
                          <a:pt x="326" y="25"/>
                        </a:lnTo>
                        <a:lnTo>
                          <a:pt x="327" y="28"/>
                        </a:lnTo>
                        <a:lnTo>
                          <a:pt x="327" y="29"/>
                        </a:lnTo>
                        <a:lnTo>
                          <a:pt x="327" y="31"/>
                        </a:lnTo>
                        <a:lnTo>
                          <a:pt x="326" y="32"/>
                        </a:lnTo>
                        <a:lnTo>
                          <a:pt x="326" y="33"/>
                        </a:lnTo>
                        <a:lnTo>
                          <a:pt x="324" y="33"/>
                        </a:lnTo>
                        <a:lnTo>
                          <a:pt x="324" y="35"/>
                        </a:lnTo>
                        <a:lnTo>
                          <a:pt x="323" y="37"/>
                        </a:lnTo>
                        <a:lnTo>
                          <a:pt x="322" y="39"/>
                        </a:lnTo>
                        <a:lnTo>
                          <a:pt x="320" y="40"/>
                        </a:lnTo>
                        <a:lnTo>
                          <a:pt x="320" y="41"/>
                        </a:lnTo>
                        <a:lnTo>
                          <a:pt x="320" y="42"/>
                        </a:lnTo>
                        <a:lnTo>
                          <a:pt x="322" y="44"/>
                        </a:lnTo>
                        <a:lnTo>
                          <a:pt x="323" y="45"/>
                        </a:lnTo>
                        <a:lnTo>
                          <a:pt x="324" y="48"/>
                        </a:lnTo>
                        <a:lnTo>
                          <a:pt x="326" y="52"/>
                        </a:lnTo>
                        <a:lnTo>
                          <a:pt x="326" y="54"/>
                        </a:lnTo>
                        <a:lnTo>
                          <a:pt x="326" y="57"/>
                        </a:lnTo>
                        <a:lnTo>
                          <a:pt x="327" y="58"/>
                        </a:lnTo>
                        <a:lnTo>
                          <a:pt x="327" y="60"/>
                        </a:lnTo>
                        <a:lnTo>
                          <a:pt x="328" y="61"/>
                        </a:lnTo>
                        <a:lnTo>
                          <a:pt x="328" y="64"/>
                        </a:lnTo>
                        <a:lnTo>
                          <a:pt x="327" y="66"/>
                        </a:lnTo>
                        <a:lnTo>
                          <a:pt x="327" y="68"/>
                        </a:lnTo>
                        <a:lnTo>
                          <a:pt x="324" y="70"/>
                        </a:lnTo>
                        <a:lnTo>
                          <a:pt x="323" y="73"/>
                        </a:lnTo>
                        <a:lnTo>
                          <a:pt x="319" y="73"/>
                        </a:lnTo>
                        <a:lnTo>
                          <a:pt x="316" y="74"/>
                        </a:lnTo>
                        <a:lnTo>
                          <a:pt x="315" y="76"/>
                        </a:lnTo>
                        <a:lnTo>
                          <a:pt x="315" y="77"/>
                        </a:lnTo>
                        <a:lnTo>
                          <a:pt x="315" y="78"/>
                        </a:lnTo>
                        <a:lnTo>
                          <a:pt x="314" y="81"/>
                        </a:lnTo>
                        <a:lnTo>
                          <a:pt x="315" y="84"/>
                        </a:lnTo>
                        <a:lnTo>
                          <a:pt x="316" y="85"/>
                        </a:lnTo>
                        <a:lnTo>
                          <a:pt x="320" y="86"/>
                        </a:lnTo>
                        <a:lnTo>
                          <a:pt x="324" y="88"/>
                        </a:lnTo>
                        <a:lnTo>
                          <a:pt x="330" y="90"/>
                        </a:lnTo>
                        <a:lnTo>
                          <a:pt x="334" y="93"/>
                        </a:lnTo>
                        <a:lnTo>
                          <a:pt x="336" y="94"/>
                        </a:lnTo>
                        <a:lnTo>
                          <a:pt x="338" y="97"/>
                        </a:lnTo>
                        <a:lnTo>
                          <a:pt x="339" y="98"/>
                        </a:lnTo>
                        <a:lnTo>
                          <a:pt x="340" y="98"/>
                        </a:lnTo>
                        <a:lnTo>
                          <a:pt x="340" y="98"/>
                        </a:lnTo>
                        <a:lnTo>
                          <a:pt x="342" y="97"/>
                        </a:lnTo>
                        <a:lnTo>
                          <a:pt x="343" y="96"/>
                        </a:lnTo>
                        <a:lnTo>
                          <a:pt x="343" y="96"/>
                        </a:lnTo>
                        <a:lnTo>
                          <a:pt x="344" y="94"/>
                        </a:lnTo>
                        <a:lnTo>
                          <a:pt x="344" y="93"/>
                        </a:lnTo>
                        <a:lnTo>
                          <a:pt x="340" y="92"/>
                        </a:lnTo>
                        <a:lnTo>
                          <a:pt x="338" y="89"/>
                        </a:lnTo>
                        <a:lnTo>
                          <a:pt x="336" y="85"/>
                        </a:lnTo>
                        <a:lnTo>
                          <a:pt x="335" y="82"/>
                        </a:lnTo>
                        <a:lnTo>
                          <a:pt x="335" y="81"/>
                        </a:lnTo>
                        <a:lnTo>
                          <a:pt x="336" y="80"/>
                        </a:lnTo>
                        <a:lnTo>
                          <a:pt x="338" y="78"/>
                        </a:lnTo>
                        <a:lnTo>
                          <a:pt x="339" y="78"/>
                        </a:lnTo>
                        <a:lnTo>
                          <a:pt x="342" y="77"/>
                        </a:lnTo>
                        <a:lnTo>
                          <a:pt x="344" y="74"/>
                        </a:lnTo>
                        <a:lnTo>
                          <a:pt x="347" y="73"/>
                        </a:lnTo>
                        <a:lnTo>
                          <a:pt x="348" y="72"/>
                        </a:lnTo>
                        <a:lnTo>
                          <a:pt x="350" y="70"/>
                        </a:lnTo>
                        <a:lnTo>
                          <a:pt x="352" y="68"/>
                        </a:lnTo>
                        <a:lnTo>
                          <a:pt x="355" y="66"/>
                        </a:lnTo>
                        <a:lnTo>
                          <a:pt x="358" y="65"/>
                        </a:lnTo>
                        <a:lnTo>
                          <a:pt x="360" y="65"/>
                        </a:lnTo>
                        <a:lnTo>
                          <a:pt x="362" y="65"/>
                        </a:lnTo>
                        <a:lnTo>
                          <a:pt x="363" y="64"/>
                        </a:lnTo>
                        <a:lnTo>
                          <a:pt x="364" y="62"/>
                        </a:lnTo>
                        <a:lnTo>
                          <a:pt x="367" y="62"/>
                        </a:lnTo>
                        <a:lnTo>
                          <a:pt x="368" y="64"/>
                        </a:lnTo>
                        <a:lnTo>
                          <a:pt x="371" y="64"/>
                        </a:lnTo>
                        <a:lnTo>
                          <a:pt x="372" y="65"/>
                        </a:lnTo>
                        <a:lnTo>
                          <a:pt x="375" y="68"/>
                        </a:lnTo>
                        <a:lnTo>
                          <a:pt x="378" y="72"/>
                        </a:lnTo>
                        <a:lnTo>
                          <a:pt x="378" y="72"/>
                        </a:lnTo>
                        <a:lnTo>
                          <a:pt x="378" y="74"/>
                        </a:lnTo>
                        <a:lnTo>
                          <a:pt x="378" y="76"/>
                        </a:lnTo>
                        <a:lnTo>
                          <a:pt x="378" y="76"/>
                        </a:lnTo>
                        <a:lnTo>
                          <a:pt x="378" y="77"/>
                        </a:lnTo>
                        <a:lnTo>
                          <a:pt x="378" y="77"/>
                        </a:lnTo>
                        <a:lnTo>
                          <a:pt x="378" y="78"/>
                        </a:lnTo>
                        <a:lnTo>
                          <a:pt x="378" y="80"/>
                        </a:lnTo>
                        <a:lnTo>
                          <a:pt x="378" y="82"/>
                        </a:lnTo>
                        <a:lnTo>
                          <a:pt x="378" y="85"/>
                        </a:lnTo>
                        <a:lnTo>
                          <a:pt x="379" y="86"/>
                        </a:lnTo>
                        <a:lnTo>
                          <a:pt x="380" y="88"/>
                        </a:lnTo>
                        <a:lnTo>
                          <a:pt x="382" y="90"/>
                        </a:lnTo>
                        <a:lnTo>
                          <a:pt x="382" y="92"/>
                        </a:lnTo>
                        <a:lnTo>
                          <a:pt x="382" y="94"/>
                        </a:lnTo>
                        <a:lnTo>
                          <a:pt x="383" y="96"/>
                        </a:lnTo>
                        <a:lnTo>
                          <a:pt x="384" y="98"/>
                        </a:lnTo>
                        <a:lnTo>
                          <a:pt x="387" y="100"/>
                        </a:lnTo>
                        <a:lnTo>
                          <a:pt x="390" y="100"/>
                        </a:lnTo>
                        <a:lnTo>
                          <a:pt x="392" y="100"/>
                        </a:lnTo>
                        <a:lnTo>
                          <a:pt x="395" y="101"/>
                        </a:lnTo>
                        <a:lnTo>
                          <a:pt x="396" y="104"/>
                        </a:lnTo>
                        <a:lnTo>
                          <a:pt x="398" y="105"/>
                        </a:lnTo>
                        <a:lnTo>
                          <a:pt x="398" y="106"/>
                        </a:lnTo>
                        <a:lnTo>
                          <a:pt x="398" y="109"/>
                        </a:lnTo>
                        <a:lnTo>
                          <a:pt x="400" y="112"/>
                        </a:lnTo>
                        <a:lnTo>
                          <a:pt x="403" y="113"/>
                        </a:lnTo>
                        <a:lnTo>
                          <a:pt x="406" y="116"/>
                        </a:lnTo>
                        <a:lnTo>
                          <a:pt x="410" y="117"/>
                        </a:lnTo>
                        <a:lnTo>
                          <a:pt x="412" y="117"/>
                        </a:lnTo>
                        <a:lnTo>
                          <a:pt x="416" y="120"/>
                        </a:lnTo>
                        <a:lnTo>
                          <a:pt x="420" y="121"/>
                        </a:lnTo>
                        <a:lnTo>
                          <a:pt x="423" y="122"/>
                        </a:lnTo>
                        <a:lnTo>
                          <a:pt x="425" y="124"/>
                        </a:lnTo>
                        <a:lnTo>
                          <a:pt x="427" y="125"/>
                        </a:lnTo>
                        <a:lnTo>
                          <a:pt x="429" y="128"/>
                        </a:lnTo>
                        <a:lnTo>
                          <a:pt x="429" y="130"/>
                        </a:lnTo>
                        <a:lnTo>
                          <a:pt x="429" y="132"/>
                        </a:lnTo>
                        <a:lnTo>
                          <a:pt x="428" y="134"/>
                        </a:lnTo>
                        <a:lnTo>
                          <a:pt x="425" y="136"/>
                        </a:lnTo>
                        <a:lnTo>
                          <a:pt x="425" y="137"/>
                        </a:lnTo>
                        <a:lnTo>
                          <a:pt x="425" y="137"/>
                        </a:lnTo>
                        <a:lnTo>
                          <a:pt x="425" y="140"/>
                        </a:lnTo>
                        <a:lnTo>
                          <a:pt x="425" y="141"/>
                        </a:lnTo>
                        <a:lnTo>
                          <a:pt x="425" y="144"/>
                        </a:lnTo>
                        <a:lnTo>
                          <a:pt x="425" y="145"/>
                        </a:lnTo>
                        <a:lnTo>
                          <a:pt x="424" y="148"/>
                        </a:lnTo>
                        <a:lnTo>
                          <a:pt x="424" y="149"/>
                        </a:lnTo>
                        <a:lnTo>
                          <a:pt x="424" y="149"/>
                        </a:lnTo>
                        <a:lnTo>
                          <a:pt x="423" y="152"/>
                        </a:lnTo>
                        <a:lnTo>
                          <a:pt x="423" y="152"/>
                        </a:lnTo>
                        <a:lnTo>
                          <a:pt x="421" y="153"/>
                        </a:lnTo>
                        <a:lnTo>
                          <a:pt x="419" y="156"/>
                        </a:lnTo>
                        <a:lnTo>
                          <a:pt x="419" y="157"/>
                        </a:lnTo>
                        <a:lnTo>
                          <a:pt x="417" y="158"/>
                        </a:lnTo>
                        <a:lnTo>
                          <a:pt x="417" y="158"/>
                        </a:lnTo>
                        <a:lnTo>
                          <a:pt x="419" y="160"/>
                        </a:lnTo>
                        <a:lnTo>
                          <a:pt x="421" y="161"/>
                        </a:lnTo>
                        <a:lnTo>
                          <a:pt x="423" y="162"/>
                        </a:lnTo>
                        <a:lnTo>
                          <a:pt x="424" y="164"/>
                        </a:lnTo>
                        <a:lnTo>
                          <a:pt x="425" y="165"/>
                        </a:lnTo>
                        <a:lnTo>
                          <a:pt x="425" y="166"/>
                        </a:lnTo>
                        <a:lnTo>
                          <a:pt x="427" y="168"/>
                        </a:lnTo>
                        <a:lnTo>
                          <a:pt x="427" y="170"/>
                        </a:lnTo>
                        <a:lnTo>
                          <a:pt x="427" y="172"/>
                        </a:lnTo>
                        <a:lnTo>
                          <a:pt x="425" y="176"/>
                        </a:lnTo>
                        <a:lnTo>
                          <a:pt x="424" y="178"/>
                        </a:lnTo>
                        <a:lnTo>
                          <a:pt x="424" y="181"/>
                        </a:lnTo>
                        <a:lnTo>
                          <a:pt x="423" y="182"/>
                        </a:lnTo>
                        <a:lnTo>
                          <a:pt x="421" y="184"/>
                        </a:lnTo>
                        <a:lnTo>
                          <a:pt x="419" y="184"/>
                        </a:lnTo>
                        <a:lnTo>
                          <a:pt x="416" y="184"/>
                        </a:lnTo>
                        <a:lnTo>
                          <a:pt x="413" y="182"/>
                        </a:lnTo>
                        <a:lnTo>
                          <a:pt x="411" y="181"/>
                        </a:lnTo>
                        <a:lnTo>
                          <a:pt x="410" y="180"/>
                        </a:lnTo>
                        <a:lnTo>
                          <a:pt x="410" y="178"/>
                        </a:lnTo>
                        <a:lnTo>
                          <a:pt x="407" y="181"/>
                        </a:lnTo>
                        <a:lnTo>
                          <a:pt x="403" y="181"/>
                        </a:lnTo>
                        <a:lnTo>
                          <a:pt x="400" y="181"/>
                        </a:lnTo>
                        <a:lnTo>
                          <a:pt x="398" y="178"/>
                        </a:lnTo>
                        <a:lnTo>
                          <a:pt x="398" y="178"/>
                        </a:lnTo>
                        <a:lnTo>
                          <a:pt x="396" y="178"/>
                        </a:lnTo>
                        <a:lnTo>
                          <a:pt x="395" y="178"/>
                        </a:lnTo>
                        <a:lnTo>
                          <a:pt x="395" y="178"/>
                        </a:lnTo>
                        <a:lnTo>
                          <a:pt x="395" y="178"/>
                        </a:lnTo>
                        <a:lnTo>
                          <a:pt x="396" y="184"/>
                        </a:lnTo>
                        <a:lnTo>
                          <a:pt x="398" y="186"/>
                        </a:lnTo>
                        <a:lnTo>
                          <a:pt x="399" y="189"/>
                        </a:lnTo>
                        <a:lnTo>
                          <a:pt x="399" y="189"/>
                        </a:lnTo>
                        <a:lnTo>
                          <a:pt x="402" y="190"/>
                        </a:lnTo>
                        <a:lnTo>
                          <a:pt x="403" y="193"/>
                        </a:lnTo>
                        <a:lnTo>
                          <a:pt x="404" y="194"/>
                        </a:lnTo>
                        <a:lnTo>
                          <a:pt x="403" y="196"/>
                        </a:lnTo>
                        <a:lnTo>
                          <a:pt x="403" y="198"/>
                        </a:lnTo>
                        <a:lnTo>
                          <a:pt x="400" y="198"/>
                        </a:lnTo>
                        <a:lnTo>
                          <a:pt x="399" y="198"/>
                        </a:lnTo>
                        <a:lnTo>
                          <a:pt x="396" y="198"/>
                        </a:lnTo>
                        <a:lnTo>
                          <a:pt x="392" y="198"/>
                        </a:lnTo>
                        <a:lnTo>
                          <a:pt x="390" y="198"/>
                        </a:lnTo>
                        <a:lnTo>
                          <a:pt x="391" y="199"/>
                        </a:lnTo>
                        <a:lnTo>
                          <a:pt x="394" y="201"/>
                        </a:lnTo>
                        <a:lnTo>
                          <a:pt x="396" y="202"/>
                        </a:lnTo>
                        <a:lnTo>
                          <a:pt x="399" y="205"/>
                        </a:lnTo>
                        <a:lnTo>
                          <a:pt x="400" y="206"/>
                        </a:lnTo>
                        <a:lnTo>
                          <a:pt x="403" y="209"/>
                        </a:lnTo>
                        <a:lnTo>
                          <a:pt x="404" y="210"/>
                        </a:lnTo>
                        <a:lnTo>
                          <a:pt x="404" y="213"/>
                        </a:lnTo>
                        <a:lnTo>
                          <a:pt x="403" y="214"/>
                        </a:lnTo>
                        <a:lnTo>
                          <a:pt x="402" y="215"/>
                        </a:lnTo>
                        <a:lnTo>
                          <a:pt x="399" y="215"/>
                        </a:lnTo>
                        <a:lnTo>
                          <a:pt x="398" y="217"/>
                        </a:lnTo>
                        <a:lnTo>
                          <a:pt x="396" y="217"/>
                        </a:lnTo>
                        <a:lnTo>
                          <a:pt x="395" y="217"/>
                        </a:lnTo>
                        <a:lnTo>
                          <a:pt x="396" y="218"/>
                        </a:lnTo>
                        <a:lnTo>
                          <a:pt x="398" y="221"/>
                        </a:lnTo>
                        <a:lnTo>
                          <a:pt x="398" y="223"/>
                        </a:lnTo>
                        <a:lnTo>
                          <a:pt x="398" y="226"/>
                        </a:lnTo>
                        <a:lnTo>
                          <a:pt x="396" y="227"/>
                        </a:lnTo>
                        <a:lnTo>
                          <a:pt x="395" y="227"/>
                        </a:lnTo>
                        <a:lnTo>
                          <a:pt x="392" y="229"/>
                        </a:lnTo>
                        <a:lnTo>
                          <a:pt x="390" y="229"/>
                        </a:lnTo>
                        <a:lnTo>
                          <a:pt x="387" y="229"/>
                        </a:lnTo>
                        <a:lnTo>
                          <a:pt x="384" y="230"/>
                        </a:lnTo>
                        <a:lnTo>
                          <a:pt x="383" y="233"/>
                        </a:lnTo>
                        <a:lnTo>
                          <a:pt x="383" y="234"/>
                        </a:lnTo>
                        <a:lnTo>
                          <a:pt x="384" y="237"/>
                        </a:lnTo>
                        <a:lnTo>
                          <a:pt x="384" y="238"/>
                        </a:lnTo>
                        <a:lnTo>
                          <a:pt x="384" y="241"/>
                        </a:lnTo>
                        <a:lnTo>
                          <a:pt x="384" y="242"/>
                        </a:lnTo>
                        <a:lnTo>
                          <a:pt x="382" y="245"/>
                        </a:lnTo>
                        <a:lnTo>
                          <a:pt x="380" y="246"/>
                        </a:lnTo>
                        <a:lnTo>
                          <a:pt x="382" y="249"/>
                        </a:lnTo>
                        <a:lnTo>
                          <a:pt x="383" y="251"/>
                        </a:lnTo>
                        <a:lnTo>
                          <a:pt x="382" y="255"/>
                        </a:lnTo>
                        <a:lnTo>
                          <a:pt x="380" y="258"/>
                        </a:lnTo>
                        <a:lnTo>
                          <a:pt x="379" y="259"/>
                        </a:lnTo>
                        <a:lnTo>
                          <a:pt x="379" y="262"/>
                        </a:lnTo>
                        <a:lnTo>
                          <a:pt x="378" y="265"/>
                        </a:lnTo>
                        <a:lnTo>
                          <a:pt x="376" y="267"/>
                        </a:lnTo>
                        <a:lnTo>
                          <a:pt x="374" y="269"/>
                        </a:lnTo>
                        <a:lnTo>
                          <a:pt x="371" y="270"/>
                        </a:lnTo>
                        <a:lnTo>
                          <a:pt x="372" y="270"/>
                        </a:lnTo>
                        <a:lnTo>
                          <a:pt x="372" y="271"/>
                        </a:lnTo>
                        <a:lnTo>
                          <a:pt x="372" y="274"/>
                        </a:lnTo>
                        <a:lnTo>
                          <a:pt x="374" y="277"/>
                        </a:lnTo>
                        <a:lnTo>
                          <a:pt x="375" y="278"/>
                        </a:lnTo>
                        <a:lnTo>
                          <a:pt x="376" y="278"/>
                        </a:lnTo>
                        <a:lnTo>
                          <a:pt x="378" y="278"/>
                        </a:lnTo>
                        <a:lnTo>
                          <a:pt x="380" y="278"/>
                        </a:lnTo>
                        <a:lnTo>
                          <a:pt x="383" y="277"/>
                        </a:lnTo>
                        <a:lnTo>
                          <a:pt x="383" y="277"/>
                        </a:lnTo>
                        <a:lnTo>
                          <a:pt x="382" y="274"/>
                        </a:lnTo>
                        <a:lnTo>
                          <a:pt x="382" y="271"/>
                        </a:lnTo>
                        <a:lnTo>
                          <a:pt x="383" y="269"/>
                        </a:lnTo>
                        <a:lnTo>
                          <a:pt x="384" y="267"/>
                        </a:lnTo>
                        <a:lnTo>
                          <a:pt x="387" y="266"/>
                        </a:lnTo>
                        <a:lnTo>
                          <a:pt x="388" y="265"/>
                        </a:lnTo>
                        <a:lnTo>
                          <a:pt x="391" y="263"/>
                        </a:lnTo>
                        <a:lnTo>
                          <a:pt x="395" y="263"/>
                        </a:lnTo>
                        <a:lnTo>
                          <a:pt x="398" y="263"/>
                        </a:lnTo>
                        <a:lnTo>
                          <a:pt x="399" y="263"/>
                        </a:lnTo>
                        <a:lnTo>
                          <a:pt x="400" y="265"/>
                        </a:lnTo>
                        <a:lnTo>
                          <a:pt x="402" y="267"/>
                        </a:lnTo>
                        <a:lnTo>
                          <a:pt x="403" y="269"/>
                        </a:lnTo>
                        <a:lnTo>
                          <a:pt x="403" y="270"/>
                        </a:lnTo>
                        <a:lnTo>
                          <a:pt x="404" y="271"/>
                        </a:lnTo>
                        <a:lnTo>
                          <a:pt x="406" y="275"/>
                        </a:lnTo>
                        <a:lnTo>
                          <a:pt x="407" y="279"/>
                        </a:lnTo>
                        <a:lnTo>
                          <a:pt x="406" y="282"/>
                        </a:lnTo>
                        <a:lnTo>
                          <a:pt x="406" y="283"/>
                        </a:lnTo>
                        <a:lnTo>
                          <a:pt x="404" y="286"/>
                        </a:lnTo>
                        <a:lnTo>
                          <a:pt x="403" y="286"/>
                        </a:lnTo>
                        <a:lnTo>
                          <a:pt x="403" y="286"/>
                        </a:lnTo>
                        <a:lnTo>
                          <a:pt x="402" y="286"/>
                        </a:lnTo>
                        <a:lnTo>
                          <a:pt x="402" y="289"/>
                        </a:lnTo>
                        <a:lnTo>
                          <a:pt x="402" y="290"/>
                        </a:lnTo>
                        <a:lnTo>
                          <a:pt x="403" y="294"/>
                        </a:lnTo>
                        <a:lnTo>
                          <a:pt x="403" y="298"/>
                        </a:lnTo>
                        <a:lnTo>
                          <a:pt x="404" y="302"/>
                        </a:lnTo>
                        <a:lnTo>
                          <a:pt x="404" y="303"/>
                        </a:lnTo>
                        <a:lnTo>
                          <a:pt x="406" y="305"/>
                        </a:lnTo>
                        <a:lnTo>
                          <a:pt x="407" y="306"/>
                        </a:lnTo>
                        <a:lnTo>
                          <a:pt x="404" y="309"/>
                        </a:lnTo>
                        <a:lnTo>
                          <a:pt x="400" y="313"/>
                        </a:lnTo>
                        <a:lnTo>
                          <a:pt x="399" y="315"/>
                        </a:lnTo>
                        <a:lnTo>
                          <a:pt x="399" y="318"/>
                        </a:lnTo>
                        <a:lnTo>
                          <a:pt x="398" y="321"/>
                        </a:lnTo>
                        <a:lnTo>
                          <a:pt x="398" y="323"/>
                        </a:lnTo>
                        <a:lnTo>
                          <a:pt x="396" y="326"/>
                        </a:lnTo>
                        <a:lnTo>
                          <a:pt x="395" y="329"/>
                        </a:lnTo>
                        <a:lnTo>
                          <a:pt x="391" y="331"/>
                        </a:lnTo>
                        <a:lnTo>
                          <a:pt x="388" y="333"/>
                        </a:lnTo>
                        <a:lnTo>
                          <a:pt x="384" y="337"/>
                        </a:lnTo>
                        <a:lnTo>
                          <a:pt x="382" y="339"/>
                        </a:lnTo>
                        <a:lnTo>
                          <a:pt x="378" y="342"/>
                        </a:lnTo>
                        <a:lnTo>
                          <a:pt x="374" y="343"/>
                        </a:lnTo>
                        <a:lnTo>
                          <a:pt x="368" y="345"/>
                        </a:lnTo>
                        <a:lnTo>
                          <a:pt x="364" y="345"/>
                        </a:lnTo>
                        <a:lnTo>
                          <a:pt x="359" y="345"/>
                        </a:lnTo>
                        <a:lnTo>
                          <a:pt x="356" y="343"/>
                        </a:lnTo>
                        <a:lnTo>
                          <a:pt x="355" y="342"/>
                        </a:lnTo>
                        <a:lnTo>
                          <a:pt x="354" y="342"/>
                        </a:lnTo>
                        <a:lnTo>
                          <a:pt x="352" y="341"/>
                        </a:lnTo>
                        <a:lnTo>
                          <a:pt x="352" y="341"/>
                        </a:lnTo>
                        <a:lnTo>
                          <a:pt x="351" y="342"/>
                        </a:lnTo>
                        <a:lnTo>
                          <a:pt x="350" y="343"/>
                        </a:lnTo>
                        <a:lnTo>
                          <a:pt x="348" y="346"/>
                        </a:lnTo>
                        <a:lnTo>
                          <a:pt x="347" y="349"/>
                        </a:lnTo>
                        <a:lnTo>
                          <a:pt x="346" y="350"/>
                        </a:lnTo>
                        <a:lnTo>
                          <a:pt x="347" y="352"/>
                        </a:lnTo>
                        <a:lnTo>
                          <a:pt x="347" y="355"/>
                        </a:lnTo>
                        <a:lnTo>
                          <a:pt x="348" y="359"/>
                        </a:lnTo>
                        <a:lnTo>
                          <a:pt x="350" y="362"/>
                        </a:lnTo>
                        <a:lnTo>
                          <a:pt x="348" y="367"/>
                        </a:lnTo>
                        <a:lnTo>
                          <a:pt x="348" y="370"/>
                        </a:lnTo>
                        <a:lnTo>
                          <a:pt x="346" y="372"/>
                        </a:lnTo>
                        <a:lnTo>
                          <a:pt x="344" y="375"/>
                        </a:lnTo>
                        <a:lnTo>
                          <a:pt x="342" y="376"/>
                        </a:lnTo>
                        <a:lnTo>
                          <a:pt x="340" y="379"/>
                        </a:lnTo>
                        <a:lnTo>
                          <a:pt x="338" y="380"/>
                        </a:lnTo>
                        <a:lnTo>
                          <a:pt x="335" y="382"/>
                        </a:lnTo>
                        <a:lnTo>
                          <a:pt x="332" y="382"/>
                        </a:lnTo>
                        <a:lnTo>
                          <a:pt x="330" y="384"/>
                        </a:lnTo>
                        <a:lnTo>
                          <a:pt x="330" y="384"/>
                        </a:lnTo>
                        <a:lnTo>
                          <a:pt x="331" y="386"/>
                        </a:lnTo>
                        <a:lnTo>
                          <a:pt x="334" y="386"/>
                        </a:lnTo>
                        <a:lnTo>
                          <a:pt x="343" y="388"/>
                        </a:lnTo>
                        <a:lnTo>
                          <a:pt x="334" y="391"/>
                        </a:lnTo>
                        <a:lnTo>
                          <a:pt x="332" y="391"/>
                        </a:lnTo>
                        <a:lnTo>
                          <a:pt x="330" y="392"/>
                        </a:lnTo>
                        <a:lnTo>
                          <a:pt x="327" y="392"/>
                        </a:lnTo>
                        <a:lnTo>
                          <a:pt x="323" y="394"/>
                        </a:lnTo>
                        <a:lnTo>
                          <a:pt x="319" y="394"/>
                        </a:lnTo>
                        <a:lnTo>
                          <a:pt x="316" y="394"/>
                        </a:lnTo>
                        <a:lnTo>
                          <a:pt x="314" y="392"/>
                        </a:lnTo>
                        <a:lnTo>
                          <a:pt x="312" y="391"/>
                        </a:lnTo>
                        <a:lnTo>
                          <a:pt x="310" y="391"/>
                        </a:lnTo>
                        <a:lnTo>
                          <a:pt x="307" y="390"/>
                        </a:lnTo>
                        <a:lnTo>
                          <a:pt x="307" y="394"/>
                        </a:lnTo>
                        <a:lnTo>
                          <a:pt x="307" y="398"/>
                        </a:lnTo>
                        <a:lnTo>
                          <a:pt x="307" y="402"/>
                        </a:lnTo>
                        <a:lnTo>
                          <a:pt x="307" y="402"/>
                        </a:lnTo>
                        <a:lnTo>
                          <a:pt x="308" y="403"/>
                        </a:lnTo>
                        <a:lnTo>
                          <a:pt x="308" y="403"/>
                        </a:lnTo>
                        <a:lnTo>
                          <a:pt x="310" y="404"/>
                        </a:lnTo>
                        <a:lnTo>
                          <a:pt x="311" y="406"/>
                        </a:lnTo>
                        <a:lnTo>
                          <a:pt x="312" y="407"/>
                        </a:lnTo>
                        <a:lnTo>
                          <a:pt x="312" y="410"/>
                        </a:lnTo>
                        <a:lnTo>
                          <a:pt x="312" y="411"/>
                        </a:lnTo>
                        <a:lnTo>
                          <a:pt x="311" y="414"/>
                        </a:lnTo>
                        <a:lnTo>
                          <a:pt x="310" y="415"/>
                        </a:lnTo>
                        <a:lnTo>
                          <a:pt x="308" y="418"/>
                        </a:lnTo>
                        <a:lnTo>
                          <a:pt x="308" y="419"/>
                        </a:lnTo>
                        <a:lnTo>
                          <a:pt x="307" y="423"/>
                        </a:lnTo>
                        <a:lnTo>
                          <a:pt x="306" y="427"/>
                        </a:lnTo>
                        <a:lnTo>
                          <a:pt x="303" y="430"/>
                        </a:lnTo>
                        <a:lnTo>
                          <a:pt x="298" y="431"/>
                        </a:lnTo>
                        <a:lnTo>
                          <a:pt x="294" y="432"/>
                        </a:lnTo>
                        <a:lnTo>
                          <a:pt x="290" y="431"/>
                        </a:lnTo>
                        <a:lnTo>
                          <a:pt x="286" y="430"/>
                        </a:lnTo>
                        <a:lnTo>
                          <a:pt x="283" y="427"/>
                        </a:lnTo>
                        <a:lnTo>
                          <a:pt x="281" y="424"/>
                        </a:lnTo>
                        <a:lnTo>
                          <a:pt x="278" y="422"/>
                        </a:lnTo>
                        <a:lnTo>
                          <a:pt x="274" y="419"/>
                        </a:lnTo>
                        <a:lnTo>
                          <a:pt x="271" y="416"/>
                        </a:lnTo>
                        <a:lnTo>
                          <a:pt x="270" y="416"/>
                        </a:lnTo>
                        <a:lnTo>
                          <a:pt x="269" y="416"/>
                        </a:lnTo>
                        <a:lnTo>
                          <a:pt x="265" y="416"/>
                        </a:lnTo>
                        <a:lnTo>
                          <a:pt x="261" y="416"/>
                        </a:lnTo>
                        <a:lnTo>
                          <a:pt x="257" y="416"/>
                        </a:lnTo>
                        <a:lnTo>
                          <a:pt x="254" y="418"/>
                        </a:lnTo>
                        <a:lnTo>
                          <a:pt x="253" y="418"/>
                        </a:lnTo>
                        <a:lnTo>
                          <a:pt x="250" y="420"/>
                        </a:lnTo>
                        <a:lnTo>
                          <a:pt x="247" y="422"/>
                        </a:lnTo>
                        <a:lnTo>
                          <a:pt x="246" y="426"/>
                        </a:lnTo>
                        <a:lnTo>
                          <a:pt x="243" y="428"/>
                        </a:lnTo>
                        <a:lnTo>
                          <a:pt x="239" y="426"/>
                        </a:lnTo>
                        <a:lnTo>
                          <a:pt x="241" y="424"/>
                        </a:lnTo>
                        <a:lnTo>
                          <a:pt x="238" y="423"/>
                        </a:lnTo>
                        <a:lnTo>
                          <a:pt x="237" y="423"/>
                        </a:lnTo>
                        <a:lnTo>
                          <a:pt x="234" y="422"/>
                        </a:lnTo>
                        <a:lnTo>
                          <a:pt x="231" y="422"/>
                        </a:lnTo>
                        <a:lnTo>
                          <a:pt x="227" y="423"/>
                        </a:lnTo>
                        <a:lnTo>
                          <a:pt x="223" y="424"/>
                        </a:lnTo>
                        <a:lnTo>
                          <a:pt x="221" y="427"/>
                        </a:lnTo>
                        <a:lnTo>
                          <a:pt x="219" y="430"/>
                        </a:lnTo>
                        <a:lnTo>
                          <a:pt x="218" y="432"/>
                        </a:lnTo>
                        <a:lnTo>
                          <a:pt x="218" y="434"/>
                        </a:lnTo>
                        <a:lnTo>
                          <a:pt x="217" y="436"/>
                        </a:lnTo>
                        <a:lnTo>
                          <a:pt x="217" y="439"/>
                        </a:lnTo>
                        <a:lnTo>
                          <a:pt x="219" y="440"/>
                        </a:lnTo>
                        <a:lnTo>
                          <a:pt x="222" y="443"/>
                        </a:lnTo>
                        <a:lnTo>
                          <a:pt x="225" y="444"/>
                        </a:lnTo>
                        <a:lnTo>
                          <a:pt x="226" y="447"/>
                        </a:lnTo>
                        <a:lnTo>
                          <a:pt x="226" y="451"/>
                        </a:lnTo>
                        <a:lnTo>
                          <a:pt x="225" y="455"/>
                        </a:lnTo>
                        <a:lnTo>
                          <a:pt x="223" y="460"/>
                        </a:lnTo>
                        <a:lnTo>
                          <a:pt x="222" y="462"/>
                        </a:lnTo>
                        <a:lnTo>
                          <a:pt x="222" y="466"/>
                        </a:lnTo>
                        <a:lnTo>
                          <a:pt x="222" y="471"/>
                        </a:lnTo>
                        <a:lnTo>
                          <a:pt x="222" y="475"/>
                        </a:lnTo>
                        <a:lnTo>
                          <a:pt x="223" y="480"/>
                        </a:lnTo>
                        <a:lnTo>
                          <a:pt x="226" y="487"/>
                        </a:lnTo>
                        <a:lnTo>
                          <a:pt x="229" y="494"/>
                        </a:lnTo>
                        <a:lnTo>
                          <a:pt x="233" y="499"/>
                        </a:lnTo>
                        <a:lnTo>
                          <a:pt x="233" y="502"/>
                        </a:lnTo>
                        <a:lnTo>
                          <a:pt x="234" y="503"/>
                        </a:lnTo>
                        <a:lnTo>
                          <a:pt x="237" y="507"/>
                        </a:lnTo>
                        <a:lnTo>
                          <a:pt x="239" y="512"/>
                        </a:lnTo>
                        <a:lnTo>
                          <a:pt x="241" y="517"/>
                        </a:lnTo>
                        <a:lnTo>
                          <a:pt x="241" y="521"/>
                        </a:lnTo>
                        <a:lnTo>
                          <a:pt x="242" y="524"/>
                        </a:lnTo>
                        <a:lnTo>
                          <a:pt x="242" y="527"/>
                        </a:lnTo>
                        <a:lnTo>
                          <a:pt x="242" y="529"/>
                        </a:lnTo>
                        <a:lnTo>
                          <a:pt x="241" y="533"/>
                        </a:lnTo>
                        <a:lnTo>
                          <a:pt x="239" y="536"/>
                        </a:lnTo>
                        <a:lnTo>
                          <a:pt x="238" y="537"/>
                        </a:lnTo>
                        <a:lnTo>
                          <a:pt x="237" y="539"/>
                        </a:lnTo>
                        <a:lnTo>
                          <a:pt x="237" y="540"/>
                        </a:lnTo>
                        <a:lnTo>
                          <a:pt x="237" y="540"/>
                        </a:lnTo>
                        <a:lnTo>
                          <a:pt x="237" y="541"/>
                        </a:lnTo>
                        <a:lnTo>
                          <a:pt x="237" y="544"/>
                        </a:lnTo>
                        <a:lnTo>
                          <a:pt x="237" y="547"/>
                        </a:lnTo>
                        <a:lnTo>
                          <a:pt x="237" y="549"/>
                        </a:lnTo>
                        <a:lnTo>
                          <a:pt x="237" y="552"/>
                        </a:lnTo>
                        <a:lnTo>
                          <a:pt x="237" y="556"/>
                        </a:lnTo>
                        <a:lnTo>
                          <a:pt x="235" y="559"/>
                        </a:lnTo>
                        <a:lnTo>
                          <a:pt x="234" y="560"/>
                        </a:lnTo>
                        <a:lnTo>
                          <a:pt x="231" y="560"/>
                        </a:lnTo>
                        <a:lnTo>
                          <a:pt x="231" y="560"/>
                        </a:lnTo>
                        <a:lnTo>
                          <a:pt x="231" y="561"/>
                        </a:lnTo>
                        <a:lnTo>
                          <a:pt x="231" y="563"/>
                        </a:lnTo>
                        <a:lnTo>
                          <a:pt x="231" y="564"/>
                        </a:lnTo>
                        <a:lnTo>
                          <a:pt x="231" y="564"/>
                        </a:lnTo>
                        <a:lnTo>
                          <a:pt x="234" y="564"/>
                        </a:lnTo>
                        <a:lnTo>
                          <a:pt x="237" y="565"/>
                        </a:lnTo>
                        <a:lnTo>
                          <a:pt x="237" y="568"/>
                        </a:lnTo>
                        <a:lnTo>
                          <a:pt x="238" y="571"/>
                        </a:lnTo>
                        <a:lnTo>
                          <a:pt x="238" y="572"/>
                        </a:lnTo>
                        <a:lnTo>
                          <a:pt x="237" y="573"/>
                        </a:lnTo>
                        <a:lnTo>
                          <a:pt x="237" y="573"/>
                        </a:lnTo>
                        <a:lnTo>
                          <a:pt x="237" y="573"/>
                        </a:lnTo>
                        <a:lnTo>
                          <a:pt x="234" y="576"/>
                        </a:lnTo>
                        <a:lnTo>
                          <a:pt x="239" y="585"/>
                        </a:lnTo>
                        <a:lnTo>
                          <a:pt x="237" y="588"/>
                        </a:lnTo>
                        <a:lnTo>
                          <a:pt x="235" y="588"/>
                        </a:lnTo>
                        <a:lnTo>
                          <a:pt x="233" y="587"/>
                        </a:lnTo>
                        <a:lnTo>
                          <a:pt x="231" y="585"/>
                        </a:lnTo>
                        <a:lnTo>
                          <a:pt x="229" y="585"/>
                        </a:lnTo>
                        <a:lnTo>
                          <a:pt x="227" y="585"/>
                        </a:lnTo>
                        <a:lnTo>
                          <a:pt x="227" y="585"/>
                        </a:lnTo>
                        <a:lnTo>
                          <a:pt x="226" y="589"/>
                        </a:lnTo>
                        <a:lnTo>
                          <a:pt x="225" y="591"/>
                        </a:lnTo>
                        <a:lnTo>
                          <a:pt x="223" y="593"/>
                        </a:lnTo>
                        <a:lnTo>
                          <a:pt x="222" y="595"/>
                        </a:lnTo>
                        <a:lnTo>
                          <a:pt x="219" y="595"/>
                        </a:lnTo>
                        <a:lnTo>
                          <a:pt x="218" y="595"/>
                        </a:lnTo>
                        <a:lnTo>
                          <a:pt x="215" y="593"/>
                        </a:lnTo>
                        <a:lnTo>
                          <a:pt x="213" y="592"/>
                        </a:lnTo>
                        <a:lnTo>
                          <a:pt x="211" y="592"/>
                        </a:lnTo>
                        <a:lnTo>
                          <a:pt x="211" y="592"/>
                        </a:lnTo>
                        <a:lnTo>
                          <a:pt x="210" y="592"/>
                        </a:lnTo>
                        <a:lnTo>
                          <a:pt x="209" y="595"/>
                        </a:lnTo>
                        <a:lnTo>
                          <a:pt x="209" y="596"/>
                        </a:lnTo>
                        <a:lnTo>
                          <a:pt x="207" y="600"/>
                        </a:lnTo>
                        <a:lnTo>
                          <a:pt x="207" y="601"/>
                        </a:lnTo>
                        <a:lnTo>
                          <a:pt x="207" y="604"/>
                        </a:lnTo>
                        <a:lnTo>
                          <a:pt x="206" y="607"/>
                        </a:lnTo>
                        <a:lnTo>
                          <a:pt x="203" y="608"/>
                        </a:lnTo>
                        <a:lnTo>
                          <a:pt x="202" y="609"/>
                        </a:lnTo>
                        <a:lnTo>
                          <a:pt x="201" y="611"/>
                        </a:lnTo>
                        <a:lnTo>
                          <a:pt x="199" y="612"/>
                        </a:lnTo>
                        <a:lnTo>
                          <a:pt x="195" y="616"/>
                        </a:lnTo>
                        <a:lnTo>
                          <a:pt x="191" y="617"/>
                        </a:lnTo>
                        <a:lnTo>
                          <a:pt x="189" y="619"/>
                        </a:lnTo>
                        <a:lnTo>
                          <a:pt x="186" y="619"/>
                        </a:lnTo>
                        <a:lnTo>
                          <a:pt x="185" y="617"/>
                        </a:lnTo>
                        <a:lnTo>
                          <a:pt x="185" y="616"/>
                        </a:lnTo>
                        <a:lnTo>
                          <a:pt x="183" y="613"/>
                        </a:lnTo>
                        <a:lnTo>
                          <a:pt x="183" y="611"/>
                        </a:lnTo>
                        <a:lnTo>
                          <a:pt x="183" y="607"/>
                        </a:lnTo>
                        <a:lnTo>
                          <a:pt x="185" y="601"/>
                        </a:lnTo>
                        <a:lnTo>
                          <a:pt x="185" y="599"/>
                        </a:lnTo>
                        <a:lnTo>
                          <a:pt x="187" y="596"/>
                        </a:lnTo>
                        <a:lnTo>
                          <a:pt x="190" y="596"/>
                        </a:lnTo>
                        <a:lnTo>
                          <a:pt x="191" y="595"/>
                        </a:lnTo>
                        <a:lnTo>
                          <a:pt x="194" y="595"/>
                        </a:lnTo>
                        <a:lnTo>
                          <a:pt x="195" y="592"/>
                        </a:lnTo>
                        <a:lnTo>
                          <a:pt x="195" y="592"/>
                        </a:lnTo>
                        <a:lnTo>
                          <a:pt x="197" y="591"/>
                        </a:lnTo>
                        <a:lnTo>
                          <a:pt x="197" y="591"/>
                        </a:lnTo>
                        <a:lnTo>
                          <a:pt x="195" y="591"/>
                        </a:lnTo>
                        <a:lnTo>
                          <a:pt x="194" y="591"/>
                        </a:lnTo>
                        <a:lnTo>
                          <a:pt x="190" y="591"/>
                        </a:lnTo>
                        <a:lnTo>
                          <a:pt x="187" y="591"/>
                        </a:lnTo>
                        <a:lnTo>
                          <a:pt x="185" y="588"/>
                        </a:lnTo>
                        <a:lnTo>
                          <a:pt x="183" y="587"/>
                        </a:lnTo>
                        <a:lnTo>
                          <a:pt x="178" y="588"/>
                        </a:lnTo>
                        <a:lnTo>
                          <a:pt x="173" y="588"/>
                        </a:lnTo>
                        <a:lnTo>
                          <a:pt x="167" y="588"/>
                        </a:lnTo>
                        <a:lnTo>
                          <a:pt x="164" y="585"/>
                        </a:lnTo>
                        <a:lnTo>
                          <a:pt x="161" y="581"/>
                        </a:lnTo>
                        <a:lnTo>
                          <a:pt x="160" y="576"/>
                        </a:lnTo>
                        <a:lnTo>
                          <a:pt x="160" y="573"/>
                        </a:lnTo>
                        <a:lnTo>
                          <a:pt x="158" y="569"/>
                        </a:lnTo>
                        <a:lnTo>
                          <a:pt x="158" y="564"/>
                        </a:lnTo>
                        <a:lnTo>
                          <a:pt x="157" y="561"/>
                        </a:lnTo>
                        <a:lnTo>
                          <a:pt x="157" y="560"/>
                        </a:lnTo>
                        <a:lnTo>
                          <a:pt x="156" y="559"/>
                        </a:lnTo>
                        <a:lnTo>
                          <a:pt x="154" y="559"/>
                        </a:lnTo>
                        <a:lnTo>
                          <a:pt x="153" y="559"/>
                        </a:lnTo>
                        <a:lnTo>
                          <a:pt x="150" y="560"/>
                        </a:lnTo>
                        <a:lnTo>
                          <a:pt x="149" y="561"/>
                        </a:lnTo>
                        <a:lnTo>
                          <a:pt x="148" y="564"/>
                        </a:lnTo>
                        <a:lnTo>
                          <a:pt x="148" y="567"/>
                        </a:lnTo>
                        <a:lnTo>
                          <a:pt x="148" y="571"/>
                        </a:lnTo>
                        <a:lnTo>
                          <a:pt x="149" y="576"/>
                        </a:lnTo>
                        <a:lnTo>
                          <a:pt x="148" y="580"/>
                        </a:lnTo>
                        <a:lnTo>
                          <a:pt x="146" y="584"/>
                        </a:lnTo>
                        <a:lnTo>
                          <a:pt x="144" y="587"/>
                        </a:lnTo>
                        <a:lnTo>
                          <a:pt x="140" y="587"/>
                        </a:lnTo>
                        <a:lnTo>
                          <a:pt x="138" y="587"/>
                        </a:lnTo>
                        <a:lnTo>
                          <a:pt x="136" y="585"/>
                        </a:lnTo>
                        <a:lnTo>
                          <a:pt x="133" y="583"/>
                        </a:lnTo>
                        <a:lnTo>
                          <a:pt x="129" y="580"/>
                        </a:lnTo>
                        <a:lnTo>
                          <a:pt x="126" y="575"/>
                        </a:lnTo>
                        <a:lnTo>
                          <a:pt x="124" y="573"/>
                        </a:lnTo>
                        <a:lnTo>
                          <a:pt x="122" y="571"/>
                        </a:lnTo>
                        <a:lnTo>
                          <a:pt x="121" y="568"/>
                        </a:lnTo>
                        <a:lnTo>
                          <a:pt x="120" y="567"/>
                        </a:lnTo>
                        <a:lnTo>
                          <a:pt x="114" y="569"/>
                        </a:lnTo>
                        <a:lnTo>
                          <a:pt x="113" y="569"/>
                        </a:lnTo>
                        <a:lnTo>
                          <a:pt x="112" y="568"/>
                        </a:lnTo>
                        <a:lnTo>
                          <a:pt x="110" y="565"/>
                        </a:lnTo>
                        <a:lnTo>
                          <a:pt x="109" y="563"/>
                        </a:lnTo>
                        <a:lnTo>
                          <a:pt x="108" y="559"/>
                        </a:lnTo>
                        <a:lnTo>
                          <a:pt x="106" y="555"/>
                        </a:lnTo>
                        <a:lnTo>
                          <a:pt x="104" y="552"/>
                        </a:lnTo>
                        <a:lnTo>
                          <a:pt x="101" y="549"/>
                        </a:lnTo>
                        <a:lnTo>
                          <a:pt x="100" y="545"/>
                        </a:lnTo>
                        <a:lnTo>
                          <a:pt x="100" y="540"/>
                        </a:lnTo>
                        <a:lnTo>
                          <a:pt x="101" y="536"/>
                        </a:lnTo>
                        <a:lnTo>
                          <a:pt x="102" y="533"/>
                        </a:lnTo>
                        <a:lnTo>
                          <a:pt x="106" y="532"/>
                        </a:lnTo>
                        <a:lnTo>
                          <a:pt x="110" y="531"/>
                        </a:lnTo>
                        <a:lnTo>
                          <a:pt x="113" y="529"/>
                        </a:lnTo>
                        <a:lnTo>
                          <a:pt x="113" y="529"/>
                        </a:lnTo>
                        <a:lnTo>
                          <a:pt x="114" y="527"/>
                        </a:lnTo>
                        <a:lnTo>
                          <a:pt x="116" y="524"/>
                        </a:lnTo>
                        <a:lnTo>
                          <a:pt x="118" y="521"/>
                        </a:lnTo>
                        <a:lnTo>
                          <a:pt x="120" y="519"/>
                        </a:lnTo>
                        <a:lnTo>
                          <a:pt x="116" y="519"/>
                        </a:lnTo>
                        <a:lnTo>
                          <a:pt x="113" y="516"/>
                        </a:lnTo>
                        <a:lnTo>
                          <a:pt x="112" y="516"/>
                        </a:lnTo>
                        <a:lnTo>
                          <a:pt x="110" y="515"/>
                        </a:lnTo>
                        <a:lnTo>
                          <a:pt x="108" y="515"/>
                        </a:lnTo>
                        <a:lnTo>
                          <a:pt x="106" y="512"/>
                        </a:lnTo>
                        <a:lnTo>
                          <a:pt x="105" y="509"/>
                        </a:lnTo>
                        <a:lnTo>
                          <a:pt x="105" y="507"/>
                        </a:lnTo>
                        <a:lnTo>
                          <a:pt x="105" y="505"/>
                        </a:lnTo>
                        <a:lnTo>
                          <a:pt x="104" y="503"/>
                        </a:lnTo>
                        <a:lnTo>
                          <a:pt x="104" y="500"/>
                        </a:lnTo>
                        <a:lnTo>
                          <a:pt x="104" y="498"/>
                        </a:lnTo>
                        <a:lnTo>
                          <a:pt x="104" y="495"/>
                        </a:lnTo>
                        <a:lnTo>
                          <a:pt x="104" y="494"/>
                        </a:lnTo>
                        <a:lnTo>
                          <a:pt x="104" y="492"/>
                        </a:lnTo>
                        <a:lnTo>
                          <a:pt x="102" y="491"/>
                        </a:lnTo>
                        <a:lnTo>
                          <a:pt x="102" y="491"/>
                        </a:lnTo>
                        <a:lnTo>
                          <a:pt x="101" y="490"/>
                        </a:lnTo>
                        <a:lnTo>
                          <a:pt x="100" y="488"/>
                        </a:lnTo>
                        <a:lnTo>
                          <a:pt x="98" y="487"/>
                        </a:lnTo>
                        <a:lnTo>
                          <a:pt x="97" y="482"/>
                        </a:lnTo>
                        <a:lnTo>
                          <a:pt x="97" y="478"/>
                        </a:lnTo>
                        <a:lnTo>
                          <a:pt x="97" y="472"/>
                        </a:lnTo>
                        <a:lnTo>
                          <a:pt x="98" y="468"/>
                        </a:lnTo>
                        <a:lnTo>
                          <a:pt x="98" y="466"/>
                        </a:lnTo>
                        <a:lnTo>
                          <a:pt x="97" y="463"/>
                        </a:lnTo>
                        <a:lnTo>
                          <a:pt x="94" y="460"/>
                        </a:lnTo>
                        <a:lnTo>
                          <a:pt x="92" y="459"/>
                        </a:lnTo>
                        <a:lnTo>
                          <a:pt x="90" y="456"/>
                        </a:lnTo>
                        <a:lnTo>
                          <a:pt x="88" y="454"/>
                        </a:lnTo>
                        <a:lnTo>
                          <a:pt x="85" y="450"/>
                        </a:lnTo>
                        <a:lnTo>
                          <a:pt x="82" y="447"/>
                        </a:lnTo>
                        <a:lnTo>
                          <a:pt x="80" y="446"/>
                        </a:lnTo>
                        <a:lnTo>
                          <a:pt x="77" y="446"/>
                        </a:lnTo>
                        <a:lnTo>
                          <a:pt x="72" y="447"/>
                        </a:lnTo>
                        <a:lnTo>
                          <a:pt x="72" y="447"/>
                        </a:lnTo>
                        <a:lnTo>
                          <a:pt x="68" y="447"/>
                        </a:lnTo>
                        <a:lnTo>
                          <a:pt x="64" y="450"/>
                        </a:lnTo>
                        <a:lnTo>
                          <a:pt x="60" y="451"/>
                        </a:lnTo>
                        <a:lnTo>
                          <a:pt x="56" y="452"/>
                        </a:lnTo>
                        <a:lnTo>
                          <a:pt x="53" y="454"/>
                        </a:lnTo>
                        <a:lnTo>
                          <a:pt x="50" y="454"/>
                        </a:lnTo>
                        <a:lnTo>
                          <a:pt x="48" y="455"/>
                        </a:lnTo>
                        <a:lnTo>
                          <a:pt x="45" y="458"/>
                        </a:lnTo>
                        <a:lnTo>
                          <a:pt x="41" y="459"/>
                        </a:lnTo>
                        <a:lnTo>
                          <a:pt x="39" y="460"/>
                        </a:lnTo>
                        <a:lnTo>
                          <a:pt x="36" y="462"/>
                        </a:lnTo>
                        <a:lnTo>
                          <a:pt x="33" y="463"/>
                        </a:lnTo>
                        <a:lnTo>
                          <a:pt x="33" y="463"/>
                        </a:lnTo>
                        <a:lnTo>
                          <a:pt x="32" y="463"/>
                        </a:lnTo>
                        <a:lnTo>
                          <a:pt x="32" y="463"/>
                        </a:lnTo>
                        <a:lnTo>
                          <a:pt x="29" y="464"/>
                        </a:lnTo>
                        <a:lnTo>
                          <a:pt x="27" y="464"/>
                        </a:lnTo>
                        <a:lnTo>
                          <a:pt x="24" y="464"/>
                        </a:lnTo>
                        <a:lnTo>
                          <a:pt x="21" y="464"/>
                        </a:lnTo>
                        <a:lnTo>
                          <a:pt x="19" y="463"/>
                        </a:lnTo>
                        <a:lnTo>
                          <a:pt x="16" y="462"/>
                        </a:lnTo>
                        <a:lnTo>
                          <a:pt x="13" y="459"/>
                        </a:lnTo>
                        <a:lnTo>
                          <a:pt x="12" y="456"/>
                        </a:lnTo>
                        <a:lnTo>
                          <a:pt x="12" y="454"/>
                        </a:lnTo>
                        <a:lnTo>
                          <a:pt x="11" y="450"/>
                        </a:lnTo>
                        <a:lnTo>
                          <a:pt x="9" y="447"/>
                        </a:lnTo>
                        <a:lnTo>
                          <a:pt x="8" y="446"/>
                        </a:lnTo>
                        <a:lnTo>
                          <a:pt x="5" y="444"/>
                        </a:lnTo>
                        <a:lnTo>
                          <a:pt x="3" y="443"/>
                        </a:lnTo>
                        <a:lnTo>
                          <a:pt x="0" y="442"/>
                        </a:lnTo>
                        <a:lnTo>
                          <a:pt x="0" y="439"/>
                        </a:lnTo>
                        <a:lnTo>
                          <a:pt x="0" y="436"/>
                        </a:lnTo>
                        <a:lnTo>
                          <a:pt x="0" y="434"/>
                        </a:lnTo>
                        <a:lnTo>
                          <a:pt x="3" y="432"/>
                        </a:lnTo>
                        <a:lnTo>
                          <a:pt x="4" y="430"/>
                        </a:lnTo>
                        <a:lnTo>
                          <a:pt x="4" y="430"/>
                        </a:lnTo>
                        <a:lnTo>
                          <a:pt x="7" y="427"/>
                        </a:lnTo>
                        <a:lnTo>
                          <a:pt x="8" y="427"/>
                        </a:lnTo>
                        <a:lnTo>
                          <a:pt x="9" y="427"/>
                        </a:lnTo>
                        <a:lnTo>
                          <a:pt x="9" y="426"/>
                        </a:lnTo>
                        <a:lnTo>
                          <a:pt x="11" y="422"/>
                        </a:lnTo>
                        <a:lnTo>
                          <a:pt x="12" y="418"/>
                        </a:lnTo>
                        <a:lnTo>
                          <a:pt x="13" y="416"/>
                        </a:lnTo>
                        <a:lnTo>
                          <a:pt x="16" y="416"/>
                        </a:lnTo>
                        <a:lnTo>
                          <a:pt x="19" y="416"/>
                        </a:lnTo>
                        <a:lnTo>
                          <a:pt x="21" y="418"/>
                        </a:lnTo>
                        <a:lnTo>
                          <a:pt x="25" y="419"/>
                        </a:lnTo>
                        <a:lnTo>
                          <a:pt x="27" y="420"/>
                        </a:lnTo>
                        <a:lnTo>
                          <a:pt x="27" y="419"/>
                        </a:lnTo>
                        <a:lnTo>
                          <a:pt x="27" y="419"/>
                        </a:lnTo>
                        <a:lnTo>
                          <a:pt x="27" y="416"/>
                        </a:lnTo>
                        <a:lnTo>
                          <a:pt x="27" y="415"/>
                        </a:lnTo>
                        <a:lnTo>
                          <a:pt x="25" y="414"/>
                        </a:lnTo>
                        <a:lnTo>
                          <a:pt x="25" y="414"/>
                        </a:lnTo>
                        <a:lnTo>
                          <a:pt x="23" y="414"/>
                        </a:lnTo>
                        <a:lnTo>
                          <a:pt x="20" y="412"/>
                        </a:lnTo>
                        <a:lnTo>
                          <a:pt x="17" y="410"/>
                        </a:lnTo>
                        <a:lnTo>
                          <a:pt x="16" y="407"/>
                        </a:lnTo>
                        <a:lnTo>
                          <a:pt x="16" y="406"/>
                        </a:lnTo>
                        <a:lnTo>
                          <a:pt x="16" y="403"/>
                        </a:lnTo>
                        <a:lnTo>
                          <a:pt x="19" y="402"/>
                        </a:lnTo>
                        <a:lnTo>
                          <a:pt x="21" y="399"/>
                        </a:lnTo>
                        <a:lnTo>
                          <a:pt x="23" y="398"/>
                        </a:lnTo>
                        <a:lnTo>
                          <a:pt x="24" y="396"/>
                        </a:lnTo>
                        <a:lnTo>
                          <a:pt x="28" y="394"/>
                        </a:lnTo>
                        <a:lnTo>
                          <a:pt x="31" y="391"/>
                        </a:lnTo>
                        <a:lnTo>
                          <a:pt x="33" y="390"/>
                        </a:lnTo>
                        <a:lnTo>
                          <a:pt x="35" y="387"/>
                        </a:lnTo>
                        <a:lnTo>
                          <a:pt x="37" y="387"/>
                        </a:lnTo>
                        <a:lnTo>
                          <a:pt x="40" y="387"/>
                        </a:lnTo>
                        <a:lnTo>
                          <a:pt x="43" y="390"/>
                        </a:lnTo>
                        <a:lnTo>
                          <a:pt x="45" y="391"/>
                        </a:lnTo>
                        <a:lnTo>
                          <a:pt x="46" y="392"/>
                        </a:lnTo>
                        <a:lnTo>
                          <a:pt x="46" y="392"/>
                        </a:lnTo>
                        <a:lnTo>
                          <a:pt x="48" y="391"/>
                        </a:lnTo>
                        <a:lnTo>
                          <a:pt x="48" y="390"/>
                        </a:lnTo>
                        <a:lnTo>
                          <a:pt x="48" y="387"/>
                        </a:lnTo>
                        <a:lnTo>
                          <a:pt x="48" y="387"/>
                        </a:lnTo>
                        <a:lnTo>
                          <a:pt x="46" y="387"/>
                        </a:lnTo>
                        <a:lnTo>
                          <a:pt x="45" y="387"/>
                        </a:lnTo>
                        <a:lnTo>
                          <a:pt x="44" y="386"/>
                        </a:lnTo>
                        <a:lnTo>
                          <a:pt x="43" y="384"/>
                        </a:lnTo>
                        <a:lnTo>
                          <a:pt x="43" y="382"/>
                        </a:lnTo>
                        <a:lnTo>
                          <a:pt x="44" y="380"/>
                        </a:lnTo>
                        <a:lnTo>
                          <a:pt x="45" y="379"/>
                        </a:lnTo>
                        <a:lnTo>
                          <a:pt x="48" y="378"/>
                        </a:lnTo>
                        <a:lnTo>
                          <a:pt x="50" y="378"/>
                        </a:lnTo>
                        <a:lnTo>
                          <a:pt x="53" y="378"/>
                        </a:lnTo>
                        <a:lnTo>
                          <a:pt x="56" y="379"/>
                        </a:lnTo>
                        <a:lnTo>
                          <a:pt x="57" y="379"/>
                        </a:lnTo>
                        <a:lnTo>
                          <a:pt x="57" y="379"/>
                        </a:lnTo>
                        <a:lnTo>
                          <a:pt x="58" y="379"/>
                        </a:lnTo>
                        <a:lnTo>
                          <a:pt x="58" y="378"/>
                        </a:lnTo>
                        <a:lnTo>
                          <a:pt x="58" y="376"/>
                        </a:lnTo>
                        <a:lnTo>
                          <a:pt x="58" y="372"/>
                        </a:lnTo>
                        <a:lnTo>
                          <a:pt x="58" y="368"/>
                        </a:lnTo>
                        <a:lnTo>
                          <a:pt x="56" y="367"/>
                        </a:lnTo>
                        <a:lnTo>
                          <a:pt x="56" y="366"/>
                        </a:lnTo>
                        <a:lnTo>
                          <a:pt x="54" y="364"/>
                        </a:lnTo>
                        <a:lnTo>
                          <a:pt x="53" y="363"/>
                        </a:lnTo>
                        <a:lnTo>
                          <a:pt x="52" y="359"/>
                        </a:lnTo>
                        <a:lnTo>
                          <a:pt x="50" y="358"/>
                        </a:lnTo>
                        <a:lnTo>
                          <a:pt x="50" y="356"/>
                        </a:lnTo>
                        <a:lnTo>
                          <a:pt x="49" y="354"/>
                        </a:lnTo>
                        <a:lnTo>
                          <a:pt x="48" y="352"/>
                        </a:lnTo>
                        <a:lnTo>
                          <a:pt x="48" y="351"/>
                        </a:lnTo>
                        <a:lnTo>
                          <a:pt x="45" y="350"/>
                        </a:lnTo>
                        <a:lnTo>
                          <a:pt x="44" y="347"/>
                        </a:lnTo>
                        <a:lnTo>
                          <a:pt x="41" y="346"/>
                        </a:lnTo>
                        <a:lnTo>
                          <a:pt x="39" y="346"/>
                        </a:lnTo>
                        <a:lnTo>
                          <a:pt x="36" y="346"/>
                        </a:lnTo>
                        <a:lnTo>
                          <a:pt x="33" y="345"/>
                        </a:lnTo>
                        <a:lnTo>
                          <a:pt x="32" y="343"/>
                        </a:lnTo>
                        <a:lnTo>
                          <a:pt x="32" y="341"/>
                        </a:lnTo>
                        <a:lnTo>
                          <a:pt x="33" y="339"/>
                        </a:lnTo>
                        <a:lnTo>
                          <a:pt x="35" y="337"/>
                        </a:lnTo>
                        <a:lnTo>
                          <a:pt x="36" y="337"/>
                        </a:lnTo>
                        <a:lnTo>
                          <a:pt x="37" y="334"/>
                        </a:lnTo>
                        <a:lnTo>
                          <a:pt x="39" y="333"/>
                        </a:lnTo>
                        <a:lnTo>
                          <a:pt x="39" y="331"/>
                        </a:lnTo>
                        <a:lnTo>
                          <a:pt x="39" y="329"/>
                        </a:lnTo>
                        <a:lnTo>
                          <a:pt x="39" y="326"/>
                        </a:lnTo>
                        <a:lnTo>
                          <a:pt x="37" y="322"/>
                        </a:lnTo>
                        <a:lnTo>
                          <a:pt x="36" y="319"/>
                        </a:lnTo>
                        <a:lnTo>
                          <a:pt x="36" y="317"/>
                        </a:lnTo>
                        <a:lnTo>
                          <a:pt x="36" y="314"/>
                        </a:lnTo>
                        <a:lnTo>
                          <a:pt x="37" y="311"/>
                        </a:lnTo>
                        <a:lnTo>
                          <a:pt x="39" y="309"/>
                        </a:lnTo>
                        <a:lnTo>
                          <a:pt x="40" y="307"/>
                        </a:lnTo>
                        <a:lnTo>
                          <a:pt x="41" y="306"/>
                        </a:lnTo>
                        <a:lnTo>
                          <a:pt x="44" y="303"/>
                        </a:lnTo>
                        <a:lnTo>
                          <a:pt x="45" y="302"/>
                        </a:lnTo>
                        <a:lnTo>
                          <a:pt x="48" y="299"/>
                        </a:lnTo>
                        <a:lnTo>
                          <a:pt x="50" y="299"/>
                        </a:lnTo>
                        <a:lnTo>
                          <a:pt x="52" y="299"/>
                        </a:lnTo>
                        <a:lnTo>
                          <a:pt x="54" y="301"/>
                        </a:lnTo>
                        <a:lnTo>
                          <a:pt x="56" y="302"/>
                        </a:lnTo>
                        <a:lnTo>
                          <a:pt x="57" y="303"/>
                        </a:lnTo>
                        <a:lnTo>
                          <a:pt x="58" y="305"/>
                        </a:lnTo>
                        <a:lnTo>
                          <a:pt x="60" y="305"/>
                        </a:lnTo>
                        <a:lnTo>
                          <a:pt x="61" y="305"/>
                        </a:lnTo>
                        <a:lnTo>
                          <a:pt x="62" y="302"/>
                        </a:lnTo>
                        <a:lnTo>
                          <a:pt x="64" y="301"/>
                        </a:lnTo>
                        <a:lnTo>
                          <a:pt x="64" y="298"/>
                        </a:lnTo>
                        <a:lnTo>
                          <a:pt x="66" y="294"/>
                        </a:lnTo>
                        <a:lnTo>
                          <a:pt x="66" y="291"/>
                        </a:lnTo>
                        <a:lnTo>
                          <a:pt x="66" y="289"/>
                        </a:lnTo>
                        <a:lnTo>
                          <a:pt x="66" y="286"/>
                        </a:lnTo>
                        <a:lnTo>
                          <a:pt x="65" y="282"/>
                        </a:lnTo>
                        <a:lnTo>
                          <a:pt x="64" y="279"/>
                        </a:lnTo>
                        <a:lnTo>
                          <a:pt x="61" y="275"/>
                        </a:lnTo>
                        <a:lnTo>
                          <a:pt x="61" y="271"/>
                        </a:lnTo>
                        <a:lnTo>
                          <a:pt x="61" y="267"/>
                        </a:lnTo>
                        <a:lnTo>
                          <a:pt x="61" y="266"/>
                        </a:lnTo>
                        <a:lnTo>
                          <a:pt x="61" y="266"/>
                        </a:lnTo>
                        <a:lnTo>
                          <a:pt x="62" y="263"/>
                        </a:lnTo>
                        <a:lnTo>
                          <a:pt x="65" y="259"/>
                        </a:lnTo>
                        <a:lnTo>
                          <a:pt x="66" y="257"/>
                        </a:lnTo>
                        <a:lnTo>
                          <a:pt x="68" y="255"/>
                        </a:lnTo>
                        <a:lnTo>
                          <a:pt x="68" y="253"/>
                        </a:lnTo>
                        <a:lnTo>
                          <a:pt x="68" y="251"/>
                        </a:lnTo>
                        <a:lnTo>
                          <a:pt x="66" y="247"/>
                        </a:lnTo>
                        <a:lnTo>
                          <a:pt x="66" y="245"/>
                        </a:lnTo>
                        <a:lnTo>
                          <a:pt x="66" y="245"/>
                        </a:lnTo>
                        <a:lnTo>
                          <a:pt x="65" y="243"/>
                        </a:lnTo>
                        <a:lnTo>
                          <a:pt x="64" y="242"/>
                        </a:lnTo>
                        <a:lnTo>
                          <a:pt x="64" y="241"/>
                        </a:lnTo>
                        <a:lnTo>
                          <a:pt x="62" y="238"/>
                        </a:lnTo>
                        <a:lnTo>
                          <a:pt x="62" y="235"/>
                        </a:lnTo>
                        <a:lnTo>
                          <a:pt x="64" y="234"/>
                        </a:lnTo>
                        <a:lnTo>
                          <a:pt x="65" y="233"/>
                        </a:lnTo>
                        <a:lnTo>
                          <a:pt x="66" y="231"/>
                        </a:lnTo>
                        <a:lnTo>
                          <a:pt x="69" y="230"/>
                        </a:lnTo>
                        <a:lnTo>
                          <a:pt x="69" y="230"/>
                        </a:lnTo>
                        <a:lnTo>
                          <a:pt x="72" y="226"/>
                        </a:lnTo>
                        <a:lnTo>
                          <a:pt x="74" y="223"/>
                        </a:lnTo>
                        <a:lnTo>
                          <a:pt x="78" y="221"/>
                        </a:lnTo>
                        <a:lnTo>
                          <a:pt x="81" y="221"/>
                        </a:lnTo>
                        <a:lnTo>
                          <a:pt x="82" y="219"/>
                        </a:lnTo>
                        <a:lnTo>
                          <a:pt x="84" y="218"/>
                        </a:lnTo>
                        <a:lnTo>
                          <a:pt x="85" y="215"/>
                        </a:lnTo>
                        <a:lnTo>
                          <a:pt x="86" y="211"/>
                        </a:lnTo>
                        <a:lnTo>
                          <a:pt x="86" y="211"/>
                        </a:lnTo>
                        <a:lnTo>
                          <a:pt x="88" y="209"/>
                        </a:lnTo>
                        <a:lnTo>
                          <a:pt x="89" y="209"/>
                        </a:lnTo>
                        <a:lnTo>
                          <a:pt x="90" y="207"/>
                        </a:lnTo>
                        <a:lnTo>
                          <a:pt x="93" y="209"/>
                        </a:lnTo>
                        <a:lnTo>
                          <a:pt x="94" y="210"/>
                        </a:lnTo>
                        <a:lnTo>
                          <a:pt x="96" y="213"/>
                        </a:lnTo>
                        <a:lnTo>
                          <a:pt x="97" y="214"/>
                        </a:lnTo>
                        <a:lnTo>
                          <a:pt x="98" y="215"/>
                        </a:lnTo>
                        <a:lnTo>
                          <a:pt x="100" y="215"/>
                        </a:lnTo>
                        <a:lnTo>
                          <a:pt x="102" y="215"/>
                        </a:lnTo>
                        <a:lnTo>
                          <a:pt x="105" y="215"/>
                        </a:lnTo>
                        <a:lnTo>
                          <a:pt x="108" y="214"/>
                        </a:lnTo>
                        <a:lnTo>
                          <a:pt x="109" y="213"/>
                        </a:lnTo>
                        <a:lnTo>
                          <a:pt x="109" y="213"/>
                        </a:lnTo>
                        <a:lnTo>
                          <a:pt x="110" y="211"/>
                        </a:lnTo>
                        <a:lnTo>
                          <a:pt x="110" y="210"/>
                        </a:lnTo>
                        <a:lnTo>
                          <a:pt x="112" y="209"/>
                        </a:lnTo>
                        <a:lnTo>
                          <a:pt x="113" y="206"/>
                        </a:lnTo>
                        <a:lnTo>
                          <a:pt x="114" y="203"/>
                        </a:lnTo>
                        <a:lnTo>
                          <a:pt x="116" y="203"/>
                        </a:lnTo>
                        <a:lnTo>
                          <a:pt x="117" y="202"/>
                        </a:lnTo>
                        <a:lnTo>
                          <a:pt x="120" y="201"/>
                        </a:lnTo>
                        <a:lnTo>
                          <a:pt x="121" y="199"/>
                        </a:lnTo>
                        <a:lnTo>
                          <a:pt x="120" y="198"/>
                        </a:lnTo>
                        <a:lnTo>
                          <a:pt x="120" y="196"/>
                        </a:lnTo>
                        <a:lnTo>
                          <a:pt x="120" y="192"/>
                        </a:lnTo>
                        <a:lnTo>
                          <a:pt x="121" y="190"/>
                        </a:lnTo>
                        <a:lnTo>
                          <a:pt x="122" y="189"/>
                        </a:lnTo>
                        <a:lnTo>
                          <a:pt x="122" y="188"/>
                        </a:lnTo>
                        <a:lnTo>
                          <a:pt x="124" y="186"/>
                        </a:lnTo>
                        <a:lnTo>
                          <a:pt x="125" y="184"/>
                        </a:lnTo>
                        <a:lnTo>
                          <a:pt x="128" y="181"/>
                        </a:lnTo>
                        <a:lnTo>
                          <a:pt x="129" y="180"/>
                        </a:lnTo>
                        <a:lnTo>
                          <a:pt x="130" y="178"/>
                        </a:lnTo>
                        <a:lnTo>
                          <a:pt x="132" y="177"/>
                        </a:lnTo>
                        <a:lnTo>
                          <a:pt x="134" y="176"/>
                        </a:lnTo>
                        <a:lnTo>
                          <a:pt x="134" y="176"/>
                        </a:lnTo>
                        <a:lnTo>
                          <a:pt x="132" y="172"/>
                        </a:lnTo>
                        <a:lnTo>
                          <a:pt x="130" y="168"/>
                        </a:lnTo>
                        <a:lnTo>
                          <a:pt x="129" y="162"/>
                        </a:lnTo>
                        <a:lnTo>
                          <a:pt x="129" y="160"/>
                        </a:lnTo>
                        <a:lnTo>
                          <a:pt x="129" y="157"/>
                        </a:lnTo>
                        <a:lnTo>
                          <a:pt x="130" y="156"/>
                        </a:lnTo>
                        <a:lnTo>
                          <a:pt x="133" y="154"/>
                        </a:lnTo>
                        <a:lnTo>
                          <a:pt x="134" y="153"/>
                        </a:lnTo>
                        <a:lnTo>
                          <a:pt x="136" y="152"/>
                        </a:lnTo>
                        <a:lnTo>
                          <a:pt x="140" y="150"/>
                        </a:lnTo>
                        <a:lnTo>
                          <a:pt x="144" y="149"/>
                        </a:lnTo>
                        <a:lnTo>
                          <a:pt x="146" y="149"/>
                        </a:lnTo>
                        <a:lnTo>
                          <a:pt x="150" y="150"/>
                        </a:lnTo>
                        <a:lnTo>
                          <a:pt x="153" y="150"/>
                        </a:lnTo>
                        <a:lnTo>
                          <a:pt x="154" y="152"/>
                        </a:lnTo>
                        <a:lnTo>
                          <a:pt x="157" y="152"/>
                        </a:lnTo>
                        <a:lnTo>
                          <a:pt x="157" y="152"/>
                        </a:lnTo>
                        <a:lnTo>
                          <a:pt x="160" y="150"/>
                        </a:lnTo>
                        <a:lnTo>
                          <a:pt x="162" y="149"/>
                        </a:lnTo>
                        <a:lnTo>
                          <a:pt x="161" y="146"/>
                        </a:lnTo>
                        <a:lnTo>
                          <a:pt x="161" y="144"/>
                        </a:lnTo>
                        <a:lnTo>
                          <a:pt x="161" y="142"/>
                        </a:lnTo>
                        <a:lnTo>
                          <a:pt x="162" y="141"/>
                        </a:lnTo>
                        <a:lnTo>
                          <a:pt x="164" y="138"/>
                        </a:lnTo>
                        <a:lnTo>
                          <a:pt x="165" y="137"/>
                        </a:lnTo>
                        <a:lnTo>
                          <a:pt x="167" y="136"/>
                        </a:lnTo>
                        <a:lnTo>
                          <a:pt x="169" y="134"/>
                        </a:lnTo>
                        <a:lnTo>
                          <a:pt x="170" y="132"/>
                        </a:lnTo>
                        <a:lnTo>
                          <a:pt x="171" y="130"/>
                        </a:lnTo>
                        <a:lnTo>
                          <a:pt x="173" y="128"/>
                        </a:lnTo>
                        <a:lnTo>
                          <a:pt x="173" y="126"/>
                        </a:lnTo>
                        <a:lnTo>
                          <a:pt x="173" y="126"/>
                        </a:lnTo>
                        <a:lnTo>
                          <a:pt x="173" y="125"/>
                        </a:lnTo>
                        <a:lnTo>
                          <a:pt x="171" y="121"/>
                        </a:lnTo>
                        <a:lnTo>
                          <a:pt x="170" y="118"/>
                        </a:lnTo>
                        <a:lnTo>
                          <a:pt x="169" y="113"/>
                        </a:lnTo>
                        <a:lnTo>
                          <a:pt x="169" y="112"/>
                        </a:lnTo>
                        <a:lnTo>
                          <a:pt x="167" y="110"/>
                        </a:lnTo>
                        <a:lnTo>
                          <a:pt x="167" y="108"/>
                        </a:lnTo>
                        <a:lnTo>
                          <a:pt x="166" y="109"/>
                        </a:lnTo>
                        <a:lnTo>
                          <a:pt x="164" y="109"/>
                        </a:lnTo>
                        <a:lnTo>
                          <a:pt x="160" y="110"/>
                        </a:lnTo>
                        <a:lnTo>
                          <a:pt x="157" y="113"/>
                        </a:lnTo>
                        <a:lnTo>
                          <a:pt x="154" y="114"/>
                        </a:lnTo>
                        <a:lnTo>
                          <a:pt x="152" y="116"/>
                        </a:lnTo>
                        <a:lnTo>
                          <a:pt x="149" y="117"/>
                        </a:lnTo>
                        <a:lnTo>
                          <a:pt x="146" y="116"/>
                        </a:lnTo>
                        <a:lnTo>
                          <a:pt x="145" y="114"/>
                        </a:lnTo>
                        <a:lnTo>
                          <a:pt x="142" y="113"/>
                        </a:lnTo>
                        <a:lnTo>
                          <a:pt x="141" y="110"/>
                        </a:lnTo>
                        <a:lnTo>
                          <a:pt x="141" y="109"/>
                        </a:lnTo>
                        <a:lnTo>
                          <a:pt x="140" y="108"/>
                        </a:lnTo>
                        <a:lnTo>
                          <a:pt x="138" y="105"/>
                        </a:lnTo>
                        <a:lnTo>
                          <a:pt x="138" y="102"/>
                        </a:lnTo>
                        <a:lnTo>
                          <a:pt x="140" y="100"/>
                        </a:lnTo>
                        <a:lnTo>
                          <a:pt x="141" y="97"/>
                        </a:lnTo>
                        <a:lnTo>
                          <a:pt x="144" y="93"/>
                        </a:lnTo>
                        <a:lnTo>
                          <a:pt x="146" y="89"/>
                        </a:lnTo>
                        <a:lnTo>
                          <a:pt x="148" y="88"/>
                        </a:lnTo>
                        <a:lnTo>
                          <a:pt x="149" y="86"/>
                        </a:lnTo>
                        <a:lnTo>
                          <a:pt x="152" y="85"/>
                        </a:lnTo>
                        <a:lnTo>
                          <a:pt x="153" y="84"/>
                        </a:lnTo>
                        <a:lnTo>
                          <a:pt x="154" y="82"/>
                        </a:lnTo>
                        <a:lnTo>
                          <a:pt x="156" y="81"/>
                        </a:lnTo>
                        <a:lnTo>
                          <a:pt x="157" y="80"/>
                        </a:lnTo>
                        <a:lnTo>
                          <a:pt x="158" y="78"/>
                        </a:lnTo>
                        <a:lnTo>
                          <a:pt x="160" y="77"/>
                        </a:lnTo>
                        <a:lnTo>
                          <a:pt x="161" y="76"/>
                        </a:lnTo>
                        <a:lnTo>
                          <a:pt x="164" y="76"/>
                        </a:lnTo>
                        <a:lnTo>
                          <a:pt x="166" y="76"/>
                        </a:lnTo>
                        <a:lnTo>
                          <a:pt x="169" y="76"/>
                        </a:lnTo>
                        <a:lnTo>
                          <a:pt x="171" y="76"/>
                        </a:lnTo>
                        <a:lnTo>
                          <a:pt x="174" y="74"/>
                        </a:lnTo>
                        <a:lnTo>
                          <a:pt x="177" y="72"/>
                        </a:lnTo>
                        <a:lnTo>
                          <a:pt x="181" y="70"/>
                        </a:lnTo>
                        <a:lnTo>
                          <a:pt x="185" y="72"/>
                        </a:lnTo>
                        <a:lnTo>
                          <a:pt x="187" y="73"/>
                        </a:lnTo>
                        <a:lnTo>
                          <a:pt x="189" y="73"/>
                        </a:lnTo>
                        <a:lnTo>
                          <a:pt x="190" y="73"/>
                        </a:lnTo>
                        <a:lnTo>
                          <a:pt x="194" y="73"/>
                        </a:lnTo>
                        <a:lnTo>
                          <a:pt x="199" y="72"/>
                        </a:lnTo>
                        <a:lnTo>
                          <a:pt x="205" y="70"/>
                        </a:lnTo>
                        <a:lnTo>
                          <a:pt x="206" y="70"/>
                        </a:lnTo>
                        <a:lnTo>
                          <a:pt x="207" y="69"/>
                        </a:lnTo>
                        <a:lnTo>
                          <a:pt x="207" y="69"/>
                        </a:lnTo>
                        <a:lnTo>
                          <a:pt x="207" y="68"/>
                        </a:lnTo>
                        <a:lnTo>
                          <a:pt x="206" y="65"/>
                        </a:lnTo>
                        <a:lnTo>
                          <a:pt x="205" y="64"/>
                        </a:lnTo>
                        <a:lnTo>
                          <a:pt x="203" y="62"/>
                        </a:lnTo>
                        <a:lnTo>
                          <a:pt x="201" y="61"/>
                        </a:lnTo>
                        <a:lnTo>
                          <a:pt x="197" y="58"/>
                        </a:lnTo>
                        <a:lnTo>
                          <a:pt x="197" y="57"/>
                        </a:lnTo>
                        <a:lnTo>
                          <a:pt x="195" y="54"/>
                        </a:lnTo>
                        <a:lnTo>
                          <a:pt x="194" y="53"/>
                        </a:lnTo>
                        <a:lnTo>
                          <a:pt x="194" y="50"/>
                        </a:lnTo>
                        <a:lnTo>
                          <a:pt x="194" y="48"/>
                        </a:lnTo>
                        <a:lnTo>
                          <a:pt x="195" y="46"/>
                        </a:lnTo>
                        <a:lnTo>
                          <a:pt x="198" y="45"/>
                        </a:lnTo>
                        <a:lnTo>
                          <a:pt x="202" y="42"/>
                        </a:lnTo>
                        <a:lnTo>
                          <a:pt x="206" y="41"/>
                        </a:lnTo>
                        <a:lnTo>
                          <a:pt x="211" y="39"/>
                        </a:lnTo>
                        <a:lnTo>
                          <a:pt x="215" y="37"/>
                        </a:lnTo>
                        <a:lnTo>
                          <a:pt x="219" y="36"/>
                        </a:lnTo>
                        <a:lnTo>
                          <a:pt x="222" y="37"/>
                        </a:lnTo>
                        <a:lnTo>
                          <a:pt x="223" y="39"/>
                        </a:lnTo>
                        <a:lnTo>
                          <a:pt x="226" y="40"/>
                        </a:lnTo>
                        <a:lnTo>
                          <a:pt x="227" y="41"/>
                        </a:lnTo>
                        <a:lnTo>
                          <a:pt x="229" y="42"/>
                        </a:lnTo>
                        <a:lnTo>
                          <a:pt x="233" y="42"/>
                        </a:lnTo>
                        <a:lnTo>
                          <a:pt x="234" y="44"/>
                        </a:lnTo>
                        <a:lnTo>
                          <a:pt x="235" y="46"/>
                        </a:lnTo>
                        <a:lnTo>
                          <a:pt x="237" y="48"/>
                        </a:lnTo>
                        <a:lnTo>
                          <a:pt x="235" y="50"/>
                        </a:lnTo>
                        <a:lnTo>
                          <a:pt x="235" y="52"/>
                        </a:lnTo>
                        <a:lnTo>
                          <a:pt x="234" y="53"/>
                        </a:lnTo>
                        <a:lnTo>
                          <a:pt x="235" y="56"/>
                        </a:lnTo>
                        <a:lnTo>
                          <a:pt x="237" y="57"/>
                        </a:lnTo>
                        <a:lnTo>
                          <a:pt x="241" y="58"/>
                        </a:lnTo>
                        <a:lnTo>
                          <a:pt x="241" y="58"/>
                        </a:lnTo>
                        <a:lnTo>
                          <a:pt x="243" y="57"/>
                        </a:lnTo>
                        <a:lnTo>
                          <a:pt x="245" y="56"/>
                        </a:lnTo>
                        <a:lnTo>
                          <a:pt x="247" y="54"/>
                        </a:lnTo>
                        <a:lnTo>
                          <a:pt x="250" y="50"/>
                        </a:lnTo>
                        <a:lnTo>
                          <a:pt x="253" y="49"/>
                        </a:lnTo>
                        <a:lnTo>
                          <a:pt x="257" y="45"/>
                        </a:lnTo>
                        <a:lnTo>
                          <a:pt x="261" y="41"/>
                        </a:lnTo>
                        <a:lnTo>
                          <a:pt x="267" y="35"/>
                        </a:lnTo>
                        <a:lnTo>
                          <a:pt x="269" y="32"/>
                        </a:lnTo>
                        <a:lnTo>
                          <a:pt x="271" y="28"/>
                        </a:lnTo>
                        <a:lnTo>
                          <a:pt x="274" y="24"/>
                        </a:lnTo>
                        <a:lnTo>
                          <a:pt x="275" y="21"/>
                        </a:lnTo>
                        <a:lnTo>
                          <a:pt x="275" y="21"/>
                        </a:lnTo>
                        <a:lnTo>
                          <a:pt x="275" y="20"/>
                        </a:lnTo>
                        <a:lnTo>
                          <a:pt x="274" y="20"/>
                        </a:lnTo>
                        <a:lnTo>
                          <a:pt x="273" y="19"/>
                        </a:lnTo>
                        <a:lnTo>
                          <a:pt x="273" y="17"/>
                        </a:lnTo>
                        <a:lnTo>
                          <a:pt x="271" y="16"/>
                        </a:lnTo>
                        <a:lnTo>
                          <a:pt x="273" y="13"/>
                        </a:lnTo>
                        <a:lnTo>
                          <a:pt x="274" y="11"/>
                        </a:lnTo>
                        <a:lnTo>
                          <a:pt x="278" y="9"/>
                        </a:lnTo>
                        <a:lnTo>
                          <a:pt x="282" y="8"/>
                        </a:lnTo>
                        <a:lnTo>
                          <a:pt x="287" y="4"/>
                        </a:lnTo>
                        <a:lnTo>
                          <a:pt x="290" y="3"/>
                        </a:lnTo>
                        <a:lnTo>
                          <a:pt x="292" y="1"/>
                        </a:lnTo>
                        <a:lnTo>
                          <a:pt x="295"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7" name="Freeform 639">
                    <a:extLst>
                      <a:ext uri="{FF2B5EF4-FFF2-40B4-BE49-F238E27FC236}">
                        <a16:creationId xmlns:a16="http://schemas.microsoft.com/office/drawing/2014/main" id="{A1DFACD5-4DD3-D3BA-7541-8C95AE6A2EAA}"/>
                      </a:ext>
                    </a:extLst>
                  </p:cNvPr>
                  <p:cNvSpPr>
                    <a:spLocks noEditPoints="1"/>
                  </p:cNvSpPr>
                  <p:nvPr/>
                </p:nvSpPr>
                <p:spPr bwMode="auto">
                  <a:xfrm>
                    <a:off x="4278295" y="2931099"/>
                    <a:ext cx="5363324" cy="4437841"/>
                  </a:xfrm>
                  <a:custGeom>
                    <a:avLst/>
                    <a:gdLst>
                      <a:gd name="T0" fmla="*/ 117 w 481"/>
                      <a:gd name="T1" fmla="*/ 27 h 398"/>
                      <a:gd name="T2" fmla="*/ 57 w 481"/>
                      <a:gd name="T3" fmla="*/ 52 h 398"/>
                      <a:gd name="T4" fmla="*/ 12 w 481"/>
                      <a:gd name="T5" fmla="*/ 95 h 398"/>
                      <a:gd name="T6" fmla="*/ 56 w 481"/>
                      <a:gd name="T7" fmla="*/ 147 h 398"/>
                      <a:gd name="T8" fmla="*/ 58 w 481"/>
                      <a:gd name="T9" fmla="*/ 175 h 398"/>
                      <a:gd name="T10" fmla="*/ 29 w 481"/>
                      <a:gd name="T11" fmla="*/ 200 h 398"/>
                      <a:gd name="T12" fmla="*/ 28 w 481"/>
                      <a:gd name="T13" fmla="*/ 228 h 398"/>
                      <a:gd name="T14" fmla="*/ 3 w 481"/>
                      <a:gd name="T15" fmla="*/ 277 h 398"/>
                      <a:gd name="T16" fmla="*/ 33 w 481"/>
                      <a:gd name="T17" fmla="*/ 285 h 398"/>
                      <a:gd name="T18" fmla="*/ 74 w 481"/>
                      <a:gd name="T19" fmla="*/ 321 h 398"/>
                      <a:gd name="T20" fmla="*/ 125 w 481"/>
                      <a:gd name="T21" fmla="*/ 359 h 398"/>
                      <a:gd name="T22" fmla="*/ 161 w 481"/>
                      <a:gd name="T23" fmla="*/ 390 h 398"/>
                      <a:gd name="T24" fmla="*/ 173 w 481"/>
                      <a:gd name="T25" fmla="*/ 346 h 398"/>
                      <a:gd name="T26" fmla="*/ 225 w 481"/>
                      <a:gd name="T27" fmla="*/ 359 h 398"/>
                      <a:gd name="T28" fmla="*/ 242 w 481"/>
                      <a:gd name="T29" fmla="*/ 326 h 398"/>
                      <a:gd name="T30" fmla="*/ 286 w 481"/>
                      <a:gd name="T31" fmla="*/ 344 h 398"/>
                      <a:gd name="T32" fmla="*/ 358 w 481"/>
                      <a:gd name="T33" fmla="*/ 334 h 398"/>
                      <a:gd name="T34" fmla="*/ 359 w 481"/>
                      <a:gd name="T35" fmla="*/ 288 h 398"/>
                      <a:gd name="T36" fmla="*/ 388 w 481"/>
                      <a:gd name="T37" fmla="*/ 288 h 398"/>
                      <a:gd name="T38" fmla="*/ 417 w 481"/>
                      <a:gd name="T39" fmla="*/ 269 h 398"/>
                      <a:gd name="T40" fmla="*/ 415 w 481"/>
                      <a:gd name="T41" fmla="*/ 236 h 398"/>
                      <a:gd name="T42" fmla="*/ 439 w 481"/>
                      <a:gd name="T43" fmla="*/ 209 h 398"/>
                      <a:gd name="T44" fmla="*/ 473 w 481"/>
                      <a:gd name="T45" fmla="*/ 175 h 398"/>
                      <a:gd name="T46" fmla="*/ 425 w 481"/>
                      <a:gd name="T47" fmla="*/ 148 h 398"/>
                      <a:gd name="T48" fmla="*/ 402 w 481"/>
                      <a:gd name="T49" fmla="*/ 183 h 398"/>
                      <a:gd name="T50" fmla="*/ 348 w 481"/>
                      <a:gd name="T51" fmla="*/ 160 h 398"/>
                      <a:gd name="T52" fmla="*/ 286 w 481"/>
                      <a:gd name="T53" fmla="*/ 145 h 398"/>
                      <a:gd name="T54" fmla="*/ 265 w 481"/>
                      <a:gd name="T55" fmla="*/ 109 h 398"/>
                      <a:gd name="T56" fmla="*/ 245 w 481"/>
                      <a:gd name="T57" fmla="*/ 65 h 398"/>
                      <a:gd name="T58" fmla="*/ 194 w 481"/>
                      <a:gd name="T59" fmla="*/ 64 h 398"/>
                      <a:gd name="T60" fmla="*/ 173 w 481"/>
                      <a:gd name="T61" fmla="*/ 11 h 398"/>
                      <a:gd name="T62" fmla="*/ 171 w 481"/>
                      <a:gd name="T63" fmla="*/ 8 h 398"/>
                      <a:gd name="T64" fmla="*/ 198 w 481"/>
                      <a:gd name="T65" fmla="*/ 60 h 398"/>
                      <a:gd name="T66" fmla="*/ 241 w 481"/>
                      <a:gd name="T67" fmla="*/ 64 h 398"/>
                      <a:gd name="T68" fmla="*/ 275 w 481"/>
                      <a:gd name="T69" fmla="*/ 97 h 398"/>
                      <a:gd name="T70" fmla="*/ 275 w 481"/>
                      <a:gd name="T71" fmla="*/ 141 h 398"/>
                      <a:gd name="T72" fmla="*/ 334 w 481"/>
                      <a:gd name="T73" fmla="*/ 159 h 398"/>
                      <a:gd name="T74" fmla="*/ 391 w 481"/>
                      <a:gd name="T75" fmla="*/ 181 h 398"/>
                      <a:gd name="T76" fmla="*/ 408 w 481"/>
                      <a:gd name="T77" fmla="*/ 156 h 398"/>
                      <a:gd name="T78" fmla="*/ 460 w 481"/>
                      <a:gd name="T79" fmla="*/ 161 h 398"/>
                      <a:gd name="T80" fmla="*/ 456 w 481"/>
                      <a:gd name="T81" fmla="*/ 199 h 398"/>
                      <a:gd name="T82" fmla="*/ 420 w 481"/>
                      <a:gd name="T83" fmla="*/ 221 h 398"/>
                      <a:gd name="T84" fmla="*/ 417 w 481"/>
                      <a:gd name="T85" fmla="*/ 253 h 398"/>
                      <a:gd name="T86" fmla="*/ 398 w 481"/>
                      <a:gd name="T87" fmla="*/ 292 h 398"/>
                      <a:gd name="T88" fmla="*/ 354 w 481"/>
                      <a:gd name="T89" fmla="*/ 298 h 398"/>
                      <a:gd name="T90" fmla="*/ 340 w 481"/>
                      <a:gd name="T91" fmla="*/ 341 h 398"/>
                      <a:gd name="T92" fmla="*/ 277 w 481"/>
                      <a:gd name="T93" fmla="*/ 333 h 398"/>
                      <a:gd name="T94" fmla="*/ 250 w 481"/>
                      <a:gd name="T95" fmla="*/ 371 h 398"/>
                      <a:gd name="T96" fmla="*/ 210 w 481"/>
                      <a:gd name="T97" fmla="*/ 358 h 398"/>
                      <a:gd name="T98" fmla="*/ 164 w 481"/>
                      <a:gd name="T99" fmla="*/ 373 h 398"/>
                      <a:gd name="T100" fmla="*/ 126 w 481"/>
                      <a:gd name="T101" fmla="*/ 386 h 398"/>
                      <a:gd name="T102" fmla="*/ 89 w 481"/>
                      <a:gd name="T103" fmla="*/ 344 h 398"/>
                      <a:gd name="T104" fmla="*/ 36 w 481"/>
                      <a:gd name="T105" fmla="*/ 313 h 398"/>
                      <a:gd name="T106" fmla="*/ 19 w 481"/>
                      <a:gd name="T107" fmla="*/ 276 h 398"/>
                      <a:gd name="T108" fmla="*/ 11 w 481"/>
                      <a:gd name="T109" fmla="*/ 254 h 398"/>
                      <a:gd name="T110" fmla="*/ 29 w 481"/>
                      <a:gd name="T111" fmla="*/ 213 h 398"/>
                      <a:gd name="T112" fmla="*/ 35 w 481"/>
                      <a:gd name="T113" fmla="*/ 179 h 398"/>
                      <a:gd name="T114" fmla="*/ 48 w 481"/>
                      <a:gd name="T115" fmla="*/ 153 h 398"/>
                      <a:gd name="T116" fmla="*/ 25 w 481"/>
                      <a:gd name="T117" fmla="*/ 109 h 398"/>
                      <a:gd name="T118" fmla="*/ 46 w 481"/>
                      <a:gd name="T119" fmla="*/ 60 h 398"/>
                      <a:gd name="T120" fmla="*/ 92 w 481"/>
                      <a:gd name="T121" fmla="*/ 19 h 398"/>
                      <a:gd name="T122" fmla="*/ 132 w 481"/>
                      <a:gd name="T123" fmla="*/ 7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1" h="398">
                        <a:moveTo>
                          <a:pt x="152" y="3"/>
                        </a:moveTo>
                        <a:lnTo>
                          <a:pt x="148" y="3"/>
                        </a:lnTo>
                        <a:lnTo>
                          <a:pt x="144" y="4"/>
                        </a:lnTo>
                        <a:lnTo>
                          <a:pt x="140" y="4"/>
                        </a:lnTo>
                        <a:lnTo>
                          <a:pt x="138" y="4"/>
                        </a:lnTo>
                        <a:lnTo>
                          <a:pt x="138" y="4"/>
                        </a:lnTo>
                        <a:lnTo>
                          <a:pt x="137" y="4"/>
                        </a:lnTo>
                        <a:lnTo>
                          <a:pt x="136" y="6"/>
                        </a:lnTo>
                        <a:lnTo>
                          <a:pt x="136" y="7"/>
                        </a:lnTo>
                        <a:lnTo>
                          <a:pt x="134" y="8"/>
                        </a:lnTo>
                        <a:lnTo>
                          <a:pt x="133" y="8"/>
                        </a:lnTo>
                        <a:lnTo>
                          <a:pt x="130" y="11"/>
                        </a:lnTo>
                        <a:lnTo>
                          <a:pt x="129" y="12"/>
                        </a:lnTo>
                        <a:lnTo>
                          <a:pt x="128" y="15"/>
                        </a:lnTo>
                        <a:lnTo>
                          <a:pt x="128" y="16"/>
                        </a:lnTo>
                        <a:lnTo>
                          <a:pt x="129" y="18"/>
                        </a:lnTo>
                        <a:lnTo>
                          <a:pt x="130" y="19"/>
                        </a:lnTo>
                        <a:lnTo>
                          <a:pt x="133" y="22"/>
                        </a:lnTo>
                        <a:lnTo>
                          <a:pt x="133" y="23"/>
                        </a:lnTo>
                        <a:lnTo>
                          <a:pt x="133" y="24"/>
                        </a:lnTo>
                        <a:lnTo>
                          <a:pt x="132" y="26"/>
                        </a:lnTo>
                        <a:lnTo>
                          <a:pt x="129" y="26"/>
                        </a:lnTo>
                        <a:lnTo>
                          <a:pt x="128" y="26"/>
                        </a:lnTo>
                        <a:lnTo>
                          <a:pt x="126" y="24"/>
                        </a:lnTo>
                        <a:lnTo>
                          <a:pt x="125" y="23"/>
                        </a:lnTo>
                        <a:lnTo>
                          <a:pt x="122" y="23"/>
                        </a:lnTo>
                        <a:lnTo>
                          <a:pt x="121" y="23"/>
                        </a:lnTo>
                        <a:lnTo>
                          <a:pt x="120" y="23"/>
                        </a:lnTo>
                        <a:lnTo>
                          <a:pt x="118" y="24"/>
                        </a:lnTo>
                        <a:lnTo>
                          <a:pt x="117" y="27"/>
                        </a:lnTo>
                        <a:lnTo>
                          <a:pt x="116" y="28"/>
                        </a:lnTo>
                        <a:lnTo>
                          <a:pt x="114" y="30"/>
                        </a:lnTo>
                        <a:lnTo>
                          <a:pt x="113" y="31"/>
                        </a:lnTo>
                        <a:lnTo>
                          <a:pt x="110" y="30"/>
                        </a:lnTo>
                        <a:lnTo>
                          <a:pt x="108" y="28"/>
                        </a:lnTo>
                        <a:lnTo>
                          <a:pt x="106" y="27"/>
                        </a:lnTo>
                        <a:lnTo>
                          <a:pt x="105" y="24"/>
                        </a:lnTo>
                        <a:lnTo>
                          <a:pt x="102" y="23"/>
                        </a:lnTo>
                        <a:lnTo>
                          <a:pt x="100" y="22"/>
                        </a:lnTo>
                        <a:lnTo>
                          <a:pt x="97" y="22"/>
                        </a:lnTo>
                        <a:lnTo>
                          <a:pt x="94" y="22"/>
                        </a:lnTo>
                        <a:lnTo>
                          <a:pt x="92" y="22"/>
                        </a:lnTo>
                        <a:lnTo>
                          <a:pt x="88" y="22"/>
                        </a:lnTo>
                        <a:lnTo>
                          <a:pt x="85" y="23"/>
                        </a:lnTo>
                        <a:lnTo>
                          <a:pt x="84" y="24"/>
                        </a:lnTo>
                        <a:lnTo>
                          <a:pt x="82" y="27"/>
                        </a:lnTo>
                        <a:lnTo>
                          <a:pt x="82" y="30"/>
                        </a:lnTo>
                        <a:lnTo>
                          <a:pt x="82" y="32"/>
                        </a:lnTo>
                        <a:lnTo>
                          <a:pt x="81" y="35"/>
                        </a:lnTo>
                        <a:lnTo>
                          <a:pt x="80" y="36"/>
                        </a:lnTo>
                        <a:lnTo>
                          <a:pt x="77" y="39"/>
                        </a:lnTo>
                        <a:lnTo>
                          <a:pt x="74" y="40"/>
                        </a:lnTo>
                        <a:lnTo>
                          <a:pt x="73" y="42"/>
                        </a:lnTo>
                        <a:lnTo>
                          <a:pt x="70" y="44"/>
                        </a:lnTo>
                        <a:lnTo>
                          <a:pt x="68" y="47"/>
                        </a:lnTo>
                        <a:lnTo>
                          <a:pt x="65" y="49"/>
                        </a:lnTo>
                        <a:lnTo>
                          <a:pt x="61" y="52"/>
                        </a:lnTo>
                        <a:lnTo>
                          <a:pt x="60" y="52"/>
                        </a:lnTo>
                        <a:lnTo>
                          <a:pt x="58" y="52"/>
                        </a:lnTo>
                        <a:lnTo>
                          <a:pt x="57" y="52"/>
                        </a:lnTo>
                        <a:lnTo>
                          <a:pt x="56" y="51"/>
                        </a:lnTo>
                        <a:lnTo>
                          <a:pt x="53" y="51"/>
                        </a:lnTo>
                        <a:lnTo>
                          <a:pt x="53" y="51"/>
                        </a:lnTo>
                        <a:lnTo>
                          <a:pt x="52" y="52"/>
                        </a:lnTo>
                        <a:lnTo>
                          <a:pt x="50" y="53"/>
                        </a:lnTo>
                        <a:lnTo>
                          <a:pt x="50" y="57"/>
                        </a:lnTo>
                        <a:lnTo>
                          <a:pt x="49" y="60"/>
                        </a:lnTo>
                        <a:lnTo>
                          <a:pt x="48" y="61"/>
                        </a:lnTo>
                        <a:lnTo>
                          <a:pt x="45" y="63"/>
                        </a:lnTo>
                        <a:lnTo>
                          <a:pt x="43" y="64"/>
                        </a:lnTo>
                        <a:lnTo>
                          <a:pt x="40" y="64"/>
                        </a:lnTo>
                        <a:lnTo>
                          <a:pt x="39" y="64"/>
                        </a:lnTo>
                        <a:lnTo>
                          <a:pt x="35" y="64"/>
                        </a:lnTo>
                        <a:lnTo>
                          <a:pt x="29" y="64"/>
                        </a:lnTo>
                        <a:lnTo>
                          <a:pt x="28" y="65"/>
                        </a:lnTo>
                        <a:lnTo>
                          <a:pt x="24" y="68"/>
                        </a:lnTo>
                        <a:lnTo>
                          <a:pt x="21" y="69"/>
                        </a:lnTo>
                        <a:lnTo>
                          <a:pt x="20" y="72"/>
                        </a:lnTo>
                        <a:lnTo>
                          <a:pt x="19" y="73"/>
                        </a:lnTo>
                        <a:lnTo>
                          <a:pt x="15" y="76"/>
                        </a:lnTo>
                        <a:lnTo>
                          <a:pt x="12" y="77"/>
                        </a:lnTo>
                        <a:lnTo>
                          <a:pt x="8" y="77"/>
                        </a:lnTo>
                        <a:lnTo>
                          <a:pt x="8" y="79"/>
                        </a:lnTo>
                        <a:lnTo>
                          <a:pt x="8" y="81"/>
                        </a:lnTo>
                        <a:lnTo>
                          <a:pt x="8" y="84"/>
                        </a:lnTo>
                        <a:lnTo>
                          <a:pt x="8" y="87"/>
                        </a:lnTo>
                        <a:lnTo>
                          <a:pt x="9" y="89"/>
                        </a:lnTo>
                        <a:lnTo>
                          <a:pt x="9" y="92"/>
                        </a:lnTo>
                        <a:lnTo>
                          <a:pt x="12" y="93"/>
                        </a:lnTo>
                        <a:lnTo>
                          <a:pt x="12" y="95"/>
                        </a:lnTo>
                        <a:lnTo>
                          <a:pt x="12" y="97"/>
                        </a:lnTo>
                        <a:lnTo>
                          <a:pt x="13" y="100"/>
                        </a:lnTo>
                        <a:lnTo>
                          <a:pt x="15" y="103"/>
                        </a:lnTo>
                        <a:lnTo>
                          <a:pt x="17" y="104"/>
                        </a:lnTo>
                        <a:lnTo>
                          <a:pt x="20" y="105"/>
                        </a:lnTo>
                        <a:lnTo>
                          <a:pt x="23" y="105"/>
                        </a:lnTo>
                        <a:lnTo>
                          <a:pt x="25" y="105"/>
                        </a:lnTo>
                        <a:lnTo>
                          <a:pt x="27" y="107"/>
                        </a:lnTo>
                        <a:lnTo>
                          <a:pt x="28" y="108"/>
                        </a:lnTo>
                        <a:lnTo>
                          <a:pt x="28" y="111"/>
                        </a:lnTo>
                        <a:lnTo>
                          <a:pt x="29" y="112"/>
                        </a:lnTo>
                        <a:lnTo>
                          <a:pt x="31" y="116"/>
                        </a:lnTo>
                        <a:lnTo>
                          <a:pt x="35" y="119"/>
                        </a:lnTo>
                        <a:lnTo>
                          <a:pt x="39" y="121"/>
                        </a:lnTo>
                        <a:lnTo>
                          <a:pt x="43" y="123"/>
                        </a:lnTo>
                        <a:lnTo>
                          <a:pt x="45" y="123"/>
                        </a:lnTo>
                        <a:lnTo>
                          <a:pt x="48" y="124"/>
                        </a:lnTo>
                        <a:lnTo>
                          <a:pt x="52" y="125"/>
                        </a:lnTo>
                        <a:lnTo>
                          <a:pt x="54" y="128"/>
                        </a:lnTo>
                        <a:lnTo>
                          <a:pt x="57" y="129"/>
                        </a:lnTo>
                        <a:lnTo>
                          <a:pt x="58" y="129"/>
                        </a:lnTo>
                        <a:lnTo>
                          <a:pt x="60" y="132"/>
                        </a:lnTo>
                        <a:lnTo>
                          <a:pt x="60" y="133"/>
                        </a:lnTo>
                        <a:lnTo>
                          <a:pt x="60" y="135"/>
                        </a:lnTo>
                        <a:lnTo>
                          <a:pt x="57" y="137"/>
                        </a:lnTo>
                        <a:lnTo>
                          <a:pt x="56" y="139"/>
                        </a:lnTo>
                        <a:lnTo>
                          <a:pt x="56" y="140"/>
                        </a:lnTo>
                        <a:lnTo>
                          <a:pt x="56" y="143"/>
                        </a:lnTo>
                        <a:lnTo>
                          <a:pt x="56" y="144"/>
                        </a:lnTo>
                        <a:lnTo>
                          <a:pt x="56" y="147"/>
                        </a:lnTo>
                        <a:lnTo>
                          <a:pt x="56" y="149"/>
                        </a:lnTo>
                        <a:lnTo>
                          <a:pt x="54" y="149"/>
                        </a:lnTo>
                        <a:lnTo>
                          <a:pt x="53" y="148"/>
                        </a:lnTo>
                        <a:lnTo>
                          <a:pt x="52" y="145"/>
                        </a:lnTo>
                        <a:lnTo>
                          <a:pt x="50" y="143"/>
                        </a:lnTo>
                        <a:lnTo>
                          <a:pt x="48" y="141"/>
                        </a:lnTo>
                        <a:lnTo>
                          <a:pt x="46" y="141"/>
                        </a:lnTo>
                        <a:lnTo>
                          <a:pt x="44" y="143"/>
                        </a:lnTo>
                        <a:lnTo>
                          <a:pt x="43" y="144"/>
                        </a:lnTo>
                        <a:lnTo>
                          <a:pt x="43" y="147"/>
                        </a:lnTo>
                        <a:lnTo>
                          <a:pt x="43" y="148"/>
                        </a:lnTo>
                        <a:lnTo>
                          <a:pt x="45" y="149"/>
                        </a:lnTo>
                        <a:lnTo>
                          <a:pt x="49" y="151"/>
                        </a:lnTo>
                        <a:lnTo>
                          <a:pt x="52" y="152"/>
                        </a:lnTo>
                        <a:lnTo>
                          <a:pt x="53" y="153"/>
                        </a:lnTo>
                        <a:lnTo>
                          <a:pt x="54" y="153"/>
                        </a:lnTo>
                        <a:lnTo>
                          <a:pt x="53" y="153"/>
                        </a:lnTo>
                        <a:lnTo>
                          <a:pt x="53" y="155"/>
                        </a:lnTo>
                        <a:lnTo>
                          <a:pt x="50" y="157"/>
                        </a:lnTo>
                        <a:lnTo>
                          <a:pt x="49" y="159"/>
                        </a:lnTo>
                        <a:lnTo>
                          <a:pt x="48" y="160"/>
                        </a:lnTo>
                        <a:lnTo>
                          <a:pt x="48" y="161"/>
                        </a:lnTo>
                        <a:lnTo>
                          <a:pt x="49" y="164"/>
                        </a:lnTo>
                        <a:lnTo>
                          <a:pt x="52" y="165"/>
                        </a:lnTo>
                        <a:lnTo>
                          <a:pt x="53" y="167"/>
                        </a:lnTo>
                        <a:lnTo>
                          <a:pt x="56" y="168"/>
                        </a:lnTo>
                        <a:lnTo>
                          <a:pt x="56" y="169"/>
                        </a:lnTo>
                        <a:lnTo>
                          <a:pt x="57" y="171"/>
                        </a:lnTo>
                        <a:lnTo>
                          <a:pt x="58" y="172"/>
                        </a:lnTo>
                        <a:lnTo>
                          <a:pt x="58" y="175"/>
                        </a:lnTo>
                        <a:lnTo>
                          <a:pt x="57" y="177"/>
                        </a:lnTo>
                        <a:lnTo>
                          <a:pt x="56" y="180"/>
                        </a:lnTo>
                        <a:lnTo>
                          <a:pt x="54" y="183"/>
                        </a:lnTo>
                        <a:lnTo>
                          <a:pt x="53" y="184"/>
                        </a:lnTo>
                        <a:lnTo>
                          <a:pt x="52" y="184"/>
                        </a:lnTo>
                        <a:lnTo>
                          <a:pt x="49" y="184"/>
                        </a:lnTo>
                        <a:lnTo>
                          <a:pt x="48" y="183"/>
                        </a:lnTo>
                        <a:lnTo>
                          <a:pt x="45" y="181"/>
                        </a:lnTo>
                        <a:lnTo>
                          <a:pt x="44" y="179"/>
                        </a:lnTo>
                        <a:lnTo>
                          <a:pt x="43" y="179"/>
                        </a:lnTo>
                        <a:lnTo>
                          <a:pt x="41" y="179"/>
                        </a:lnTo>
                        <a:lnTo>
                          <a:pt x="39" y="181"/>
                        </a:lnTo>
                        <a:lnTo>
                          <a:pt x="36" y="181"/>
                        </a:lnTo>
                        <a:lnTo>
                          <a:pt x="35" y="181"/>
                        </a:lnTo>
                        <a:lnTo>
                          <a:pt x="33" y="180"/>
                        </a:lnTo>
                        <a:lnTo>
                          <a:pt x="31" y="179"/>
                        </a:lnTo>
                        <a:lnTo>
                          <a:pt x="29" y="179"/>
                        </a:lnTo>
                        <a:lnTo>
                          <a:pt x="27" y="179"/>
                        </a:lnTo>
                        <a:lnTo>
                          <a:pt x="27" y="180"/>
                        </a:lnTo>
                        <a:lnTo>
                          <a:pt x="27" y="181"/>
                        </a:lnTo>
                        <a:lnTo>
                          <a:pt x="27" y="185"/>
                        </a:lnTo>
                        <a:lnTo>
                          <a:pt x="28" y="189"/>
                        </a:lnTo>
                        <a:lnTo>
                          <a:pt x="29" y="192"/>
                        </a:lnTo>
                        <a:lnTo>
                          <a:pt x="31" y="195"/>
                        </a:lnTo>
                        <a:lnTo>
                          <a:pt x="32" y="196"/>
                        </a:lnTo>
                        <a:lnTo>
                          <a:pt x="33" y="197"/>
                        </a:lnTo>
                        <a:lnTo>
                          <a:pt x="35" y="197"/>
                        </a:lnTo>
                        <a:lnTo>
                          <a:pt x="35" y="199"/>
                        </a:lnTo>
                        <a:lnTo>
                          <a:pt x="32" y="199"/>
                        </a:lnTo>
                        <a:lnTo>
                          <a:pt x="29" y="200"/>
                        </a:lnTo>
                        <a:lnTo>
                          <a:pt x="25" y="199"/>
                        </a:lnTo>
                        <a:lnTo>
                          <a:pt x="21" y="199"/>
                        </a:lnTo>
                        <a:lnTo>
                          <a:pt x="20" y="199"/>
                        </a:lnTo>
                        <a:lnTo>
                          <a:pt x="17" y="199"/>
                        </a:lnTo>
                        <a:lnTo>
                          <a:pt x="17" y="197"/>
                        </a:lnTo>
                        <a:lnTo>
                          <a:pt x="15" y="199"/>
                        </a:lnTo>
                        <a:lnTo>
                          <a:pt x="15" y="199"/>
                        </a:lnTo>
                        <a:lnTo>
                          <a:pt x="13" y="200"/>
                        </a:lnTo>
                        <a:lnTo>
                          <a:pt x="15" y="201"/>
                        </a:lnTo>
                        <a:lnTo>
                          <a:pt x="17" y="202"/>
                        </a:lnTo>
                        <a:lnTo>
                          <a:pt x="20" y="204"/>
                        </a:lnTo>
                        <a:lnTo>
                          <a:pt x="23" y="204"/>
                        </a:lnTo>
                        <a:lnTo>
                          <a:pt x="25" y="205"/>
                        </a:lnTo>
                        <a:lnTo>
                          <a:pt x="28" y="208"/>
                        </a:lnTo>
                        <a:lnTo>
                          <a:pt x="31" y="209"/>
                        </a:lnTo>
                        <a:lnTo>
                          <a:pt x="32" y="212"/>
                        </a:lnTo>
                        <a:lnTo>
                          <a:pt x="33" y="213"/>
                        </a:lnTo>
                        <a:lnTo>
                          <a:pt x="35" y="214"/>
                        </a:lnTo>
                        <a:lnTo>
                          <a:pt x="35" y="216"/>
                        </a:lnTo>
                        <a:lnTo>
                          <a:pt x="33" y="216"/>
                        </a:lnTo>
                        <a:lnTo>
                          <a:pt x="31" y="217"/>
                        </a:lnTo>
                        <a:lnTo>
                          <a:pt x="28" y="217"/>
                        </a:lnTo>
                        <a:lnTo>
                          <a:pt x="27" y="218"/>
                        </a:lnTo>
                        <a:lnTo>
                          <a:pt x="25" y="220"/>
                        </a:lnTo>
                        <a:lnTo>
                          <a:pt x="27" y="221"/>
                        </a:lnTo>
                        <a:lnTo>
                          <a:pt x="27" y="222"/>
                        </a:lnTo>
                        <a:lnTo>
                          <a:pt x="28" y="224"/>
                        </a:lnTo>
                        <a:lnTo>
                          <a:pt x="28" y="225"/>
                        </a:lnTo>
                        <a:lnTo>
                          <a:pt x="28" y="226"/>
                        </a:lnTo>
                        <a:lnTo>
                          <a:pt x="28" y="228"/>
                        </a:lnTo>
                        <a:lnTo>
                          <a:pt x="27" y="228"/>
                        </a:lnTo>
                        <a:lnTo>
                          <a:pt x="25" y="229"/>
                        </a:lnTo>
                        <a:lnTo>
                          <a:pt x="21" y="229"/>
                        </a:lnTo>
                        <a:lnTo>
                          <a:pt x="19" y="230"/>
                        </a:lnTo>
                        <a:lnTo>
                          <a:pt x="16" y="232"/>
                        </a:lnTo>
                        <a:lnTo>
                          <a:pt x="15" y="234"/>
                        </a:lnTo>
                        <a:lnTo>
                          <a:pt x="13" y="237"/>
                        </a:lnTo>
                        <a:lnTo>
                          <a:pt x="15" y="240"/>
                        </a:lnTo>
                        <a:lnTo>
                          <a:pt x="15" y="242"/>
                        </a:lnTo>
                        <a:lnTo>
                          <a:pt x="15" y="244"/>
                        </a:lnTo>
                        <a:lnTo>
                          <a:pt x="13" y="245"/>
                        </a:lnTo>
                        <a:lnTo>
                          <a:pt x="12" y="246"/>
                        </a:lnTo>
                        <a:lnTo>
                          <a:pt x="9" y="248"/>
                        </a:lnTo>
                        <a:lnTo>
                          <a:pt x="9" y="248"/>
                        </a:lnTo>
                        <a:lnTo>
                          <a:pt x="9" y="249"/>
                        </a:lnTo>
                        <a:lnTo>
                          <a:pt x="11" y="250"/>
                        </a:lnTo>
                        <a:lnTo>
                          <a:pt x="12" y="253"/>
                        </a:lnTo>
                        <a:lnTo>
                          <a:pt x="13" y="254"/>
                        </a:lnTo>
                        <a:lnTo>
                          <a:pt x="12" y="257"/>
                        </a:lnTo>
                        <a:lnTo>
                          <a:pt x="12" y="260"/>
                        </a:lnTo>
                        <a:lnTo>
                          <a:pt x="11" y="261"/>
                        </a:lnTo>
                        <a:lnTo>
                          <a:pt x="9" y="265"/>
                        </a:lnTo>
                        <a:lnTo>
                          <a:pt x="8" y="268"/>
                        </a:lnTo>
                        <a:lnTo>
                          <a:pt x="7" y="269"/>
                        </a:lnTo>
                        <a:lnTo>
                          <a:pt x="4" y="270"/>
                        </a:lnTo>
                        <a:lnTo>
                          <a:pt x="3" y="270"/>
                        </a:lnTo>
                        <a:lnTo>
                          <a:pt x="3" y="272"/>
                        </a:lnTo>
                        <a:lnTo>
                          <a:pt x="3" y="273"/>
                        </a:lnTo>
                        <a:lnTo>
                          <a:pt x="3" y="274"/>
                        </a:lnTo>
                        <a:lnTo>
                          <a:pt x="3" y="277"/>
                        </a:lnTo>
                        <a:lnTo>
                          <a:pt x="4" y="280"/>
                        </a:lnTo>
                        <a:lnTo>
                          <a:pt x="5" y="281"/>
                        </a:lnTo>
                        <a:lnTo>
                          <a:pt x="7" y="282"/>
                        </a:lnTo>
                        <a:lnTo>
                          <a:pt x="9" y="284"/>
                        </a:lnTo>
                        <a:lnTo>
                          <a:pt x="12" y="284"/>
                        </a:lnTo>
                        <a:lnTo>
                          <a:pt x="13" y="284"/>
                        </a:lnTo>
                        <a:lnTo>
                          <a:pt x="16" y="282"/>
                        </a:lnTo>
                        <a:lnTo>
                          <a:pt x="17" y="282"/>
                        </a:lnTo>
                        <a:lnTo>
                          <a:pt x="19" y="281"/>
                        </a:lnTo>
                        <a:lnTo>
                          <a:pt x="17" y="280"/>
                        </a:lnTo>
                        <a:lnTo>
                          <a:pt x="16" y="277"/>
                        </a:lnTo>
                        <a:lnTo>
                          <a:pt x="17" y="274"/>
                        </a:lnTo>
                        <a:lnTo>
                          <a:pt x="17" y="273"/>
                        </a:lnTo>
                        <a:lnTo>
                          <a:pt x="20" y="272"/>
                        </a:lnTo>
                        <a:lnTo>
                          <a:pt x="24" y="270"/>
                        </a:lnTo>
                        <a:lnTo>
                          <a:pt x="25" y="269"/>
                        </a:lnTo>
                        <a:lnTo>
                          <a:pt x="28" y="269"/>
                        </a:lnTo>
                        <a:lnTo>
                          <a:pt x="29" y="269"/>
                        </a:lnTo>
                        <a:lnTo>
                          <a:pt x="32" y="269"/>
                        </a:lnTo>
                        <a:lnTo>
                          <a:pt x="33" y="272"/>
                        </a:lnTo>
                        <a:lnTo>
                          <a:pt x="33" y="274"/>
                        </a:lnTo>
                        <a:lnTo>
                          <a:pt x="35" y="276"/>
                        </a:lnTo>
                        <a:lnTo>
                          <a:pt x="36" y="280"/>
                        </a:lnTo>
                        <a:lnTo>
                          <a:pt x="37" y="282"/>
                        </a:lnTo>
                        <a:lnTo>
                          <a:pt x="36" y="284"/>
                        </a:lnTo>
                        <a:lnTo>
                          <a:pt x="36" y="286"/>
                        </a:lnTo>
                        <a:lnTo>
                          <a:pt x="36" y="286"/>
                        </a:lnTo>
                        <a:lnTo>
                          <a:pt x="35" y="286"/>
                        </a:lnTo>
                        <a:lnTo>
                          <a:pt x="35" y="285"/>
                        </a:lnTo>
                        <a:lnTo>
                          <a:pt x="33" y="285"/>
                        </a:lnTo>
                        <a:lnTo>
                          <a:pt x="33" y="286"/>
                        </a:lnTo>
                        <a:lnTo>
                          <a:pt x="32" y="289"/>
                        </a:lnTo>
                        <a:lnTo>
                          <a:pt x="32" y="292"/>
                        </a:lnTo>
                        <a:lnTo>
                          <a:pt x="32" y="294"/>
                        </a:lnTo>
                        <a:lnTo>
                          <a:pt x="33" y="297"/>
                        </a:lnTo>
                        <a:lnTo>
                          <a:pt x="33" y="301"/>
                        </a:lnTo>
                        <a:lnTo>
                          <a:pt x="35" y="305"/>
                        </a:lnTo>
                        <a:lnTo>
                          <a:pt x="35" y="306"/>
                        </a:lnTo>
                        <a:lnTo>
                          <a:pt x="35" y="308"/>
                        </a:lnTo>
                        <a:lnTo>
                          <a:pt x="36" y="309"/>
                        </a:lnTo>
                        <a:lnTo>
                          <a:pt x="39" y="308"/>
                        </a:lnTo>
                        <a:lnTo>
                          <a:pt x="41" y="306"/>
                        </a:lnTo>
                        <a:lnTo>
                          <a:pt x="44" y="305"/>
                        </a:lnTo>
                        <a:lnTo>
                          <a:pt x="44" y="305"/>
                        </a:lnTo>
                        <a:lnTo>
                          <a:pt x="45" y="305"/>
                        </a:lnTo>
                        <a:lnTo>
                          <a:pt x="45" y="305"/>
                        </a:lnTo>
                        <a:lnTo>
                          <a:pt x="46" y="306"/>
                        </a:lnTo>
                        <a:lnTo>
                          <a:pt x="48" y="306"/>
                        </a:lnTo>
                        <a:lnTo>
                          <a:pt x="49" y="306"/>
                        </a:lnTo>
                        <a:lnTo>
                          <a:pt x="52" y="306"/>
                        </a:lnTo>
                        <a:lnTo>
                          <a:pt x="54" y="305"/>
                        </a:lnTo>
                        <a:lnTo>
                          <a:pt x="56" y="305"/>
                        </a:lnTo>
                        <a:lnTo>
                          <a:pt x="57" y="304"/>
                        </a:lnTo>
                        <a:lnTo>
                          <a:pt x="58" y="305"/>
                        </a:lnTo>
                        <a:lnTo>
                          <a:pt x="61" y="306"/>
                        </a:lnTo>
                        <a:lnTo>
                          <a:pt x="64" y="310"/>
                        </a:lnTo>
                        <a:lnTo>
                          <a:pt x="66" y="314"/>
                        </a:lnTo>
                        <a:lnTo>
                          <a:pt x="69" y="317"/>
                        </a:lnTo>
                        <a:lnTo>
                          <a:pt x="72" y="320"/>
                        </a:lnTo>
                        <a:lnTo>
                          <a:pt x="74" y="321"/>
                        </a:lnTo>
                        <a:lnTo>
                          <a:pt x="77" y="321"/>
                        </a:lnTo>
                        <a:lnTo>
                          <a:pt x="78" y="322"/>
                        </a:lnTo>
                        <a:lnTo>
                          <a:pt x="80" y="324"/>
                        </a:lnTo>
                        <a:lnTo>
                          <a:pt x="81" y="325"/>
                        </a:lnTo>
                        <a:lnTo>
                          <a:pt x="81" y="328"/>
                        </a:lnTo>
                        <a:lnTo>
                          <a:pt x="84" y="330"/>
                        </a:lnTo>
                        <a:lnTo>
                          <a:pt x="86" y="333"/>
                        </a:lnTo>
                        <a:lnTo>
                          <a:pt x="88" y="336"/>
                        </a:lnTo>
                        <a:lnTo>
                          <a:pt x="89" y="337"/>
                        </a:lnTo>
                        <a:lnTo>
                          <a:pt x="90" y="340"/>
                        </a:lnTo>
                        <a:lnTo>
                          <a:pt x="92" y="342"/>
                        </a:lnTo>
                        <a:lnTo>
                          <a:pt x="93" y="345"/>
                        </a:lnTo>
                        <a:lnTo>
                          <a:pt x="94" y="348"/>
                        </a:lnTo>
                        <a:lnTo>
                          <a:pt x="97" y="349"/>
                        </a:lnTo>
                        <a:lnTo>
                          <a:pt x="98" y="349"/>
                        </a:lnTo>
                        <a:lnTo>
                          <a:pt x="100" y="349"/>
                        </a:lnTo>
                        <a:lnTo>
                          <a:pt x="101" y="349"/>
                        </a:lnTo>
                        <a:lnTo>
                          <a:pt x="104" y="349"/>
                        </a:lnTo>
                        <a:lnTo>
                          <a:pt x="105" y="350"/>
                        </a:lnTo>
                        <a:lnTo>
                          <a:pt x="105" y="353"/>
                        </a:lnTo>
                        <a:lnTo>
                          <a:pt x="106" y="354"/>
                        </a:lnTo>
                        <a:lnTo>
                          <a:pt x="109" y="355"/>
                        </a:lnTo>
                        <a:lnTo>
                          <a:pt x="112" y="357"/>
                        </a:lnTo>
                        <a:lnTo>
                          <a:pt x="114" y="358"/>
                        </a:lnTo>
                        <a:lnTo>
                          <a:pt x="117" y="358"/>
                        </a:lnTo>
                        <a:lnTo>
                          <a:pt x="120" y="358"/>
                        </a:lnTo>
                        <a:lnTo>
                          <a:pt x="121" y="358"/>
                        </a:lnTo>
                        <a:lnTo>
                          <a:pt x="121" y="358"/>
                        </a:lnTo>
                        <a:lnTo>
                          <a:pt x="122" y="358"/>
                        </a:lnTo>
                        <a:lnTo>
                          <a:pt x="125" y="359"/>
                        </a:lnTo>
                        <a:lnTo>
                          <a:pt x="126" y="362"/>
                        </a:lnTo>
                        <a:lnTo>
                          <a:pt x="126" y="365"/>
                        </a:lnTo>
                        <a:lnTo>
                          <a:pt x="126" y="367"/>
                        </a:lnTo>
                        <a:lnTo>
                          <a:pt x="128" y="370"/>
                        </a:lnTo>
                        <a:lnTo>
                          <a:pt x="129" y="373"/>
                        </a:lnTo>
                        <a:lnTo>
                          <a:pt x="129" y="374"/>
                        </a:lnTo>
                        <a:lnTo>
                          <a:pt x="129" y="378"/>
                        </a:lnTo>
                        <a:lnTo>
                          <a:pt x="129" y="381"/>
                        </a:lnTo>
                        <a:lnTo>
                          <a:pt x="129" y="383"/>
                        </a:lnTo>
                        <a:lnTo>
                          <a:pt x="129" y="386"/>
                        </a:lnTo>
                        <a:lnTo>
                          <a:pt x="129" y="389"/>
                        </a:lnTo>
                        <a:lnTo>
                          <a:pt x="130" y="390"/>
                        </a:lnTo>
                        <a:lnTo>
                          <a:pt x="133" y="391"/>
                        </a:lnTo>
                        <a:lnTo>
                          <a:pt x="137" y="393"/>
                        </a:lnTo>
                        <a:lnTo>
                          <a:pt x="141" y="394"/>
                        </a:lnTo>
                        <a:lnTo>
                          <a:pt x="144" y="394"/>
                        </a:lnTo>
                        <a:lnTo>
                          <a:pt x="144" y="394"/>
                        </a:lnTo>
                        <a:lnTo>
                          <a:pt x="145" y="394"/>
                        </a:lnTo>
                        <a:lnTo>
                          <a:pt x="146" y="395"/>
                        </a:lnTo>
                        <a:lnTo>
                          <a:pt x="148" y="395"/>
                        </a:lnTo>
                        <a:lnTo>
                          <a:pt x="149" y="395"/>
                        </a:lnTo>
                        <a:lnTo>
                          <a:pt x="150" y="394"/>
                        </a:lnTo>
                        <a:lnTo>
                          <a:pt x="152" y="393"/>
                        </a:lnTo>
                        <a:lnTo>
                          <a:pt x="152" y="391"/>
                        </a:lnTo>
                        <a:lnTo>
                          <a:pt x="152" y="387"/>
                        </a:lnTo>
                        <a:lnTo>
                          <a:pt x="152" y="389"/>
                        </a:lnTo>
                        <a:lnTo>
                          <a:pt x="154" y="389"/>
                        </a:lnTo>
                        <a:lnTo>
                          <a:pt x="156" y="390"/>
                        </a:lnTo>
                        <a:lnTo>
                          <a:pt x="158" y="390"/>
                        </a:lnTo>
                        <a:lnTo>
                          <a:pt x="161" y="390"/>
                        </a:lnTo>
                        <a:lnTo>
                          <a:pt x="162" y="389"/>
                        </a:lnTo>
                        <a:lnTo>
                          <a:pt x="164" y="387"/>
                        </a:lnTo>
                        <a:lnTo>
                          <a:pt x="165" y="387"/>
                        </a:lnTo>
                        <a:lnTo>
                          <a:pt x="165" y="387"/>
                        </a:lnTo>
                        <a:lnTo>
                          <a:pt x="166" y="387"/>
                        </a:lnTo>
                        <a:lnTo>
                          <a:pt x="169" y="387"/>
                        </a:lnTo>
                        <a:lnTo>
                          <a:pt x="170" y="387"/>
                        </a:lnTo>
                        <a:lnTo>
                          <a:pt x="171" y="386"/>
                        </a:lnTo>
                        <a:lnTo>
                          <a:pt x="173" y="385"/>
                        </a:lnTo>
                        <a:lnTo>
                          <a:pt x="173" y="382"/>
                        </a:lnTo>
                        <a:lnTo>
                          <a:pt x="171" y="379"/>
                        </a:lnTo>
                        <a:lnTo>
                          <a:pt x="169" y="378"/>
                        </a:lnTo>
                        <a:lnTo>
                          <a:pt x="166" y="375"/>
                        </a:lnTo>
                        <a:lnTo>
                          <a:pt x="162" y="374"/>
                        </a:lnTo>
                        <a:lnTo>
                          <a:pt x="160" y="373"/>
                        </a:lnTo>
                        <a:lnTo>
                          <a:pt x="156" y="371"/>
                        </a:lnTo>
                        <a:lnTo>
                          <a:pt x="154" y="370"/>
                        </a:lnTo>
                        <a:lnTo>
                          <a:pt x="153" y="367"/>
                        </a:lnTo>
                        <a:lnTo>
                          <a:pt x="152" y="365"/>
                        </a:lnTo>
                        <a:lnTo>
                          <a:pt x="150" y="362"/>
                        </a:lnTo>
                        <a:lnTo>
                          <a:pt x="150" y="359"/>
                        </a:lnTo>
                        <a:lnTo>
                          <a:pt x="153" y="357"/>
                        </a:lnTo>
                        <a:lnTo>
                          <a:pt x="156" y="354"/>
                        </a:lnTo>
                        <a:lnTo>
                          <a:pt x="158" y="352"/>
                        </a:lnTo>
                        <a:lnTo>
                          <a:pt x="161" y="350"/>
                        </a:lnTo>
                        <a:lnTo>
                          <a:pt x="164" y="349"/>
                        </a:lnTo>
                        <a:lnTo>
                          <a:pt x="165" y="348"/>
                        </a:lnTo>
                        <a:lnTo>
                          <a:pt x="169" y="346"/>
                        </a:lnTo>
                        <a:lnTo>
                          <a:pt x="171" y="346"/>
                        </a:lnTo>
                        <a:lnTo>
                          <a:pt x="173" y="346"/>
                        </a:lnTo>
                        <a:lnTo>
                          <a:pt x="177" y="346"/>
                        </a:lnTo>
                        <a:lnTo>
                          <a:pt x="181" y="346"/>
                        </a:lnTo>
                        <a:lnTo>
                          <a:pt x="183" y="348"/>
                        </a:lnTo>
                        <a:lnTo>
                          <a:pt x="186" y="348"/>
                        </a:lnTo>
                        <a:lnTo>
                          <a:pt x="189" y="348"/>
                        </a:lnTo>
                        <a:lnTo>
                          <a:pt x="191" y="350"/>
                        </a:lnTo>
                        <a:lnTo>
                          <a:pt x="193" y="352"/>
                        </a:lnTo>
                        <a:lnTo>
                          <a:pt x="194" y="354"/>
                        </a:lnTo>
                        <a:lnTo>
                          <a:pt x="195" y="355"/>
                        </a:lnTo>
                        <a:lnTo>
                          <a:pt x="197" y="355"/>
                        </a:lnTo>
                        <a:lnTo>
                          <a:pt x="198" y="355"/>
                        </a:lnTo>
                        <a:lnTo>
                          <a:pt x="198" y="354"/>
                        </a:lnTo>
                        <a:lnTo>
                          <a:pt x="198" y="353"/>
                        </a:lnTo>
                        <a:lnTo>
                          <a:pt x="199" y="353"/>
                        </a:lnTo>
                        <a:lnTo>
                          <a:pt x="201" y="354"/>
                        </a:lnTo>
                        <a:lnTo>
                          <a:pt x="203" y="354"/>
                        </a:lnTo>
                        <a:lnTo>
                          <a:pt x="206" y="355"/>
                        </a:lnTo>
                        <a:lnTo>
                          <a:pt x="207" y="357"/>
                        </a:lnTo>
                        <a:lnTo>
                          <a:pt x="210" y="357"/>
                        </a:lnTo>
                        <a:lnTo>
                          <a:pt x="211" y="355"/>
                        </a:lnTo>
                        <a:lnTo>
                          <a:pt x="214" y="354"/>
                        </a:lnTo>
                        <a:lnTo>
                          <a:pt x="215" y="354"/>
                        </a:lnTo>
                        <a:lnTo>
                          <a:pt x="215" y="353"/>
                        </a:lnTo>
                        <a:lnTo>
                          <a:pt x="217" y="353"/>
                        </a:lnTo>
                        <a:lnTo>
                          <a:pt x="218" y="353"/>
                        </a:lnTo>
                        <a:lnTo>
                          <a:pt x="219" y="353"/>
                        </a:lnTo>
                        <a:lnTo>
                          <a:pt x="222" y="354"/>
                        </a:lnTo>
                        <a:lnTo>
                          <a:pt x="223" y="355"/>
                        </a:lnTo>
                        <a:lnTo>
                          <a:pt x="225" y="357"/>
                        </a:lnTo>
                        <a:lnTo>
                          <a:pt x="225" y="359"/>
                        </a:lnTo>
                        <a:lnTo>
                          <a:pt x="225" y="362"/>
                        </a:lnTo>
                        <a:lnTo>
                          <a:pt x="225" y="365"/>
                        </a:lnTo>
                        <a:lnTo>
                          <a:pt x="225" y="365"/>
                        </a:lnTo>
                        <a:lnTo>
                          <a:pt x="225" y="366"/>
                        </a:lnTo>
                        <a:lnTo>
                          <a:pt x="223" y="367"/>
                        </a:lnTo>
                        <a:lnTo>
                          <a:pt x="223" y="370"/>
                        </a:lnTo>
                        <a:lnTo>
                          <a:pt x="225" y="373"/>
                        </a:lnTo>
                        <a:lnTo>
                          <a:pt x="227" y="375"/>
                        </a:lnTo>
                        <a:lnTo>
                          <a:pt x="230" y="377"/>
                        </a:lnTo>
                        <a:lnTo>
                          <a:pt x="231" y="377"/>
                        </a:lnTo>
                        <a:lnTo>
                          <a:pt x="233" y="377"/>
                        </a:lnTo>
                        <a:lnTo>
                          <a:pt x="234" y="375"/>
                        </a:lnTo>
                        <a:lnTo>
                          <a:pt x="235" y="375"/>
                        </a:lnTo>
                        <a:lnTo>
                          <a:pt x="237" y="374"/>
                        </a:lnTo>
                        <a:lnTo>
                          <a:pt x="238" y="375"/>
                        </a:lnTo>
                        <a:lnTo>
                          <a:pt x="239" y="377"/>
                        </a:lnTo>
                        <a:lnTo>
                          <a:pt x="241" y="377"/>
                        </a:lnTo>
                        <a:lnTo>
                          <a:pt x="243" y="377"/>
                        </a:lnTo>
                        <a:lnTo>
                          <a:pt x="245" y="377"/>
                        </a:lnTo>
                        <a:lnTo>
                          <a:pt x="246" y="375"/>
                        </a:lnTo>
                        <a:lnTo>
                          <a:pt x="247" y="374"/>
                        </a:lnTo>
                        <a:lnTo>
                          <a:pt x="247" y="371"/>
                        </a:lnTo>
                        <a:lnTo>
                          <a:pt x="247" y="367"/>
                        </a:lnTo>
                        <a:lnTo>
                          <a:pt x="247" y="357"/>
                        </a:lnTo>
                        <a:lnTo>
                          <a:pt x="247" y="349"/>
                        </a:lnTo>
                        <a:lnTo>
                          <a:pt x="246" y="341"/>
                        </a:lnTo>
                        <a:lnTo>
                          <a:pt x="245" y="338"/>
                        </a:lnTo>
                        <a:lnTo>
                          <a:pt x="243" y="334"/>
                        </a:lnTo>
                        <a:lnTo>
                          <a:pt x="242" y="330"/>
                        </a:lnTo>
                        <a:lnTo>
                          <a:pt x="242" y="326"/>
                        </a:lnTo>
                        <a:lnTo>
                          <a:pt x="241" y="325"/>
                        </a:lnTo>
                        <a:lnTo>
                          <a:pt x="241" y="324"/>
                        </a:lnTo>
                        <a:lnTo>
                          <a:pt x="242" y="324"/>
                        </a:lnTo>
                        <a:lnTo>
                          <a:pt x="243" y="322"/>
                        </a:lnTo>
                        <a:lnTo>
                          <a:pt x="246" y="320"/>
                        </a:lnTo>
                        <a:lnTo>
                          <a:pt x="250" y="318"/>
                        </a:lnTo>
                        <a:lnTo>
                          <a:pt x="254" y="316"/>
                        </a:lnTo>
                        <a:lnTo>
                          <a:pt x="257" y="313"/>
                        </a:lnTo>
                        <a:lnTo>
                          <a:pt x="258" y="310"/>
                        </a:lnTo>
                        <a:lnTo>
                          <a:pt x="259" y="309"/>
                        </a:lnTo>
                        <a:lnTo>
                          <a:pt x="261" y="309"/>
                        </a:lnTo>
                        <a:lnTo>
                          <a:pt x="263" y="309"/>
                        </a:lnTo>
                        <a:lnTo>
                          <a:pt x="269" y="309"/>
                        </a:lnTo>
                        <a:lnTo>
                          <a:pt x="270" y="309"/>
                        </a:lnTo>
                        <a:lnTo>
                          <a:pt x="271" y="310"/>
                        </a:lnTo>
                        <a:lnTo>
                          <a:pt x="273" y="313"/>
                        </a:lnTo>
                        <a:lnTo>
                          <a:pt x="273" y="316"/>
                        </a:lnTo>
                        <a:lnTo>
                          <a:pt x="273" y="318"/>
                        </a:lnTo>
                        <a:lnTo>
                          <a:pt x="271" y="320"/>
                        </a:lnTo>
                        <a:lnTo>
                          <a:pt x="271" y="322"/>
                        </a:lnTo>
                        <a:lnTo>
                          <a:pt x="273" y="325"/>
                        </a:lnTo>
                        <a:lnTo>
                          <a:pt x="273" y="328"/>
                        </a:lnTo>
                        <a:lnTo>
                          <a:pt x="275" y="330"/>
                        </a:lnTo>
                        <a:lnTo>
                          <a:pt x="278" y="332"/>
                        </a:lnTo>
                        <a:lnTo>
                          <a:pt x="281" y="332"/>
                        </a:lnTo>
                        <a:lnTo>
                          <a:pt x="282" y="334"/>
                        </a:lnTo>
                        <a:lnTo>
                          <a:pt x="283" y="336"/>
                        </a:lnTo>
                        <a:lnTo>
                          <a:pt x="285" y="338"/>
                        </a:lnTo>
                        <a:lnTo>
                          <a:pt x="285" y="341"/>
                        </a:lnTo>
                        <a:lnTo>
                          <a:pt x="286" y="344"/>
                        </a:lnTo>
                        <a:lnTo>
                          <a:pt x="288" y="346"/>
                        </a:lnTo>
                        <a:lnTo>
                          <a:pt x="291" y="348"/>
                        </a:lnTo>
                        <a:lnTo>
                          <a:pt x="294" y="346"/>
                        </a:lnTo>
                        <a:lnTo>
                          <a:pt x="296" y="344"/>
                        </a:lnTo>
                        <a:lnTo>
                          <a:pt x="298" y="341"/>
                        </a:lnTo>
                        <a:lnTo>
                          <a:pt x="299" y="338"/>
                        </a:lnTo>
                        <a:lnTo>
                          <a:pt x="302" y="338"/>
                        </a:lnTo>
                        <a:lnTo>
                          <a:pt x="303" y="338"/>
                        </a:lnTo>
                        <a:lnTo>
                          <a:pt x="304" y="340"/>
                        </a:lnTo>
                        <a:lnTo>
                          <a:pt x="306" y="341"/>
                        </a:lnTo>
                        <a:lnTo>
                          <a:pt x="308" y="342"/>
                        </a:lnTo>
                        <a:lnTo>
                          <a:pt x="310" y="344"/>
                        </a:lnTo>
                        <a:lnTo>
                          <a:pt x="311" y="342"/>
                        </a:lnTo>
                        <a:lnTo>
                          <a:pt x="312" y="342"/>
                        </a:lnTo>
                        <a:lnTo>
                          <a:pt x="316" y="341"/>
                        </a:lnTo>
                        <a:lnTo>
                          <a:pt x="320" y="338"/>
                        </a:lnTo>
                        <a:lnTo>
                          <a:pt x="326" y="337"/>
                        </a:lnTo>
                        <a:lnTo>
                          <a:pt x="330" y="336"/>
                        </a:lnTo>
                        <a:lnTo>
                          <a:pt x="334" y="336"/>
                        </a:lnTo>
                        <a:lnTo>
                          <a:pt x="335" y="336"/>
                        </a:lnTo>
                        <a:lnTo>
                          <a:pt x="336" y="337"/>
                        </a:lnTo>
                        <a:lnTo>
                          <a:pt x="336" y="337"/>
                        </a:lnTo>
                        <a:lnTo>
                          <a:pt x="336" y="338"/>
                        </a:lnTo>
                        <a:lnTo>
                          <a:pt x="338" y="338"/>
                        </a:lnTo>
                        <a:lnTo>
                          <a:pt x="340" y="338"/>
                        </a:lnTo>
                        <a:lnTo>
                          <a:pt x="346" y="338"/>
                        </a:lnTo>
                        <a:lnTo>
                          <a:pt x="348" y="338"/>
                        </a:lnTo>
                        <a:lnTo>
                          <a:pt x="351" y="337"/>
                        </a:lnTo>
                        <a:lnTo>
                          <a:pt x="354" y="336"/>
                        </a:lnTo>
                        <a:lnTo>
                          <a:pt x="358" y="334"/>
                        </a:lnTo>
                        <a:lnTo>
                          <a:pt x="360" y="333"/>
                        </a:lnTo>
                        <a:lnTo>
                          <a:pt x="358" y="333"/>
                        </a:lnTo>
                        <a:lnTo>
                          <a:pt x="356" y="332"/>
                        </a:lnTo>
                        <a:lnTo>
                          <a:pt x="354" y="330"/>
                        </a:lnTo>
                        <a:lnTo>
                          <a:pt x="352" y="329"/>
                        </a:lnTo>
                        <a:lnTo>
                          <a:pt x="352" y="328"/>
                        </a:lnTo>
                        <a:lnTo>
                          <a:pt x="354" y="325"/>
                        </a:lnTo>
                        <a:lnTo>
                          <a:pt x="355" y="324"/>
                        </a:lnTo>
                        <a:lnTo>
                          <a:pt x="356" y="322"/>
                        </a:lnTo>
                        <a:lnTo>
                          <a:pt x="360" y="321"/>
                        </a:lnTo>
                        <a:lnTo>
                          <a:pt x="363" y="318"/>
                        </a:lnTo>
                        <a:lnTo>
                          <a:pt x="364" y="317"/>
                        </a:lnTo>
                        <a:lnTo>
                          <a:pt x="364" y="314"/>
                        </a:lnTo>
                        <a:lnTo>
                          <a:pt x="364" y="312"/>
                        </a:lnTo>
                        <a:lnTo>
                          <a:pt x="363" y="308"/>
                        </a:lnTo>
                        <a:lnTo>
                          <a:pt x="360" y="305"/>
                        </a:lnTo>
                        <a:lnTo>
                          <a:pt x="359" y="305"/>
                        </a:lnTo>
                        <a:lnTo>
                          <a:pt x="356" y="305"/>
                        </a:lnTo>
                        <a:lnTo>
                          <a:pt x="355" y="306"/>
                        </a:lnTo>
                        <a:lnTo>
                          <a:pt x="354" y="308"/>
                        </a:lnTo>
                        <a:lnTo>
                          <a:pt x="352" y="306"/>
                        </a:lnTo>
                        <a:lnTo>
                          <a:pt x="351" y="305"/>
                        </a:lnTo>
                        <a:lnTo>
                          <a:pt x="351" y="301"/>
                        </a:lnTo>
                        <a:lnTo>
                          <a:pt x="351" y="298"/>
                        </a:lnTo>
                        <a:lnTo>
                          <a:pt x="351" y="297"/>
                        </a:lnTo>
                        <a:lnTo>
                          <a:pt x="354" y="296"/>
                        </a:lnTo>
                        <a:lnTo>
                          <a:pt x="355" y="296"/>
                        </a:lnTo>
                        <a:lnTo>
                          <a:pt x="358" y="293"/>
                        </a:lnTo>
                        <a:lnTo>
                          <a:pt x="358" y="292"/>
                        </a:lnTo>
                        <a:lnTo>
                          <a:pt x="359" y="288"/>
                        </a:lnTo>
                        <a:lnTo>
                          <a:pt x="360" y="285"/>
                        </a:lnTo>
                        <a:lnTo>
                          <a:pt x="363" y="284"/>
                        </a:lnTo>
                        <a:lnTo>
                          <a:pt x="366" y="281"/>
                        </a:lnTo>
                        <a:lnTo>
                          <a:pt x="367" y="280"/>
                        </a:lnTo>
                        <a:lnTo>
                          <a:pt x="368" y="280"/>
                        </a:lnTo>
                        <a:lnTo>
                          <a:pt x="370" y="278"/>
                        </a:lnTo>
                        <a:lnTo>
                          <a:pt x="371" y="277"/>
                        </a:lnTo>
                        <a:lnTo>
                          <a:pt x="371" y="276"/>
                        </a:lnTo>
                        <a:lnTo>
                          <a:pt x="372" y="276"/>
                        </a:lnTo>
                        <a:lnTo>
                          <a:pt x="374" y="276"/>
                        </a:lnTo>
                        <a:lnTo>
                          <a:pt x="375" y="277"/>
                        </a:lnTo>
                        <a:lnTo>
                          <a:pt x="375" y="278"/>
                        </a:lnTo>
                        <a:lnTo>
                          <a:pt x="374" y="280"/>
                        </a:lnTo>
                        <a:lnTo>
                          <a:pt x="375" y="282"/>
                        </a:lnTo>
                        <a:lnTo>
                          <a:pt x="376" y="284"/>
                        </a:lnTo>
                        <a:lnTo>
                          <a:pt x="376" y="285"/>
                        </a:lnTo>
                        <a:lnTo>
                          <a:pt x="378" y="285"/>
                        </a:lnTo>
                        <a:lnTo>
                          <a:pt x="378" y="286"/>
                        </a:lnTo>
                        <a:lnTo>
                          <a:pt x="376" y="288"/>
                        </a:lnTo>
                        <a:lnTo>
                          <a:pt x="376" y="289"/>
                        </a:lnTo>
                        <a:lnTo>
                          <a:pt x="376" y="292"/>
                        </a:lnTo>
                        <a:lnTo>
                          <a:pt x="378" y="293"/>
                        </a:lnTo>
                        <a:lnTo>
                          <a:pt x="379" y="294"/>
                        </a:lnTo>
                        <a:lnTo>
                          <a:pt x="382" y="296"/>
                        </a:lnTo>
                        <a:lnTo>
                          <a:pt x="383" y="296"/>
                        </a:lnTo>
                        <a:lnTo>
                          <a:pt x="384" y="294"/>
                        </a:lnTo>
                        <a:lnTo>
                          <a:pt x="386" y="292"/>
                        </a:lnTo>
                        <a:lnTo>
                          <a:pt x="387" y="290"/>
                        </a:lnTo>
                        <a:lnTo>
                          <a:pt x="387" y="288"/>
                        </a:lnTo>
                        <a:lnTo>
                          <a:pt x="388" y="288"/>
                        </a:lnTo>
                        <a:lnTo>
                          <a:pt x="390" y="288"/>
                        </a:lnTo>
                        <a:lnTo>
                          <a:pt x="390" y="289"/>
                        </a:lnTo>
                        <a:lnTo>
                          <a:pt x="391" y="290"/>
                        </a:lnTo>
                        <a:lnTo>
                          <a:pt x="392" y="292"/>
                        </a:lnTo>
                        <a:lnTo>
                          <a:pt x="392" y="292"/>
                        </a:lnTo>
                        <a:lnTo>
                          <a:pt x="395" y="290"/>
                        </a:lnTo>
                        <a:lnTo>
                          <a:pt x="396" y="289"/>
                        </a:lnTo>
                        <a:lnTo>
                          <a:pt x="396" y="286"/>
                        </a:lnTo>
                        <a:lnTo>
                          <a:pt x="396" y="285"/>
                        </a:lnTo>
                        <a:lnTo>
                          <a:pt x="395" y="284"/>
                        </a:lnTo>
                        <a:lnTo>
                          <a:pt x="395" y="282"/>
                        </a:lnTo>
                        <a:lnTo>
                          <a:pt x="396" y="281"/>
                        </a:lnTo>
                        <a:lnTo>
                          <a:pt x="398" y="280"/>
                        </a:lnTo>
                        <a:lnTo>
                          <a:pt x="398" y="278"/>
                        </a:lnTo>
                        <a:lnTo>
                          <a:pt x="398" y="277"/>
                        </a:lnTo>
                        <a:lnTo>
                          <a:pt x="396" y="277"/>
                        </a:lnTo>
                        <a:lnTo>
                          <a:pt x="396" y="277"/>
                        </a:lnTo>
                        <a:lnTo>
                          <a:pt x="398" y="277"/>
                        </a:lnTo>
                        <a:lnTo>
                          <a:pt x="399" y="276"/>
                        </a:lnTo>
                        <a:lnTo>
                          <a:pt x="403" y="276"/>
                        </a:lnTo>
                        <a:lnTo>
                          <a:pt x="406" y="274"/>
                        </a:lnTo>
                        <a:lnTo>
                          <a:pt x="407" y="273"/>
                        </a:lnTo>
                        <a:lnTo>
                          <a:pt x="407" y="273"/>
                        </a:lnTo>
                        <a:lnTo>
                          <a:pt x="408" y="273"/>
                        </a:lnTo>
                        <a:lnTo>
                          <a:pt x="409" y="273"/>
                        </a:lnTo>
                        <a:lnTo>
                          <a:pt x="411" y="273"/>
                        </a:lnTo>
                        <a:lnTo>
                          <a:pt x="413" y="273"/>
                        </a:lnTo>
                        <a:lnTo>
                          <a:pt x="416" y="272"/>
                        </a:lnTo>
                        <a:lnTo>
                          <a:pt x="416" y="270"/>
                        </a:lnTo>
                        <a:lnTo>
                          <a:pt x="417" y="269"/>
                        </a:lnTo>
                        <a:lnTo>
                          <a:pt x="419" y="268"/>
                        </a:lnTo>
                        <a:lnTo>
                          <a:pt x="420" y="266"/>
                        </a:lnTo>
                        <a:lnTo>
                          <a:pt x="423" y="266"/>
                        </a:lnTo>
                        <a:lnTo>
                          <a:pt x="424" y="265"/>
                        </a:lnTo>
                        <a:lnTo>
                          <a:pt x="425" y="264"/>
                        </a:lnTo>
                        <a:lnTo>
                          <a:pt x="425" y="261"/>
                        </a:lnTo>
                        <a:lnTo>
                          <a:pt x="425" y="260"/>
                        </a:lnTo>
                        <a:lnTo>
                          <a:pt x="424" y="258"/>
                        </a:lnTo>
                        <a:lnTo>
                          <a:pt x="423" y="257"/>
                        </a:lnTo>
                        <a:lnTo>
                          <a:pt x="419" y="257"/>
                        </a:lnTo>
                        <a:lnTo>
                          <a:pt x="416" y="254"/>
                        </a:lnTo>
                        <a:lnTo>
                          <a:pt x="415" y="253"/>
                        </a:lnTo>
                        <a:lnTo>
                          <a:pt x="415" y="250"/>
                        </a:lnTo>
                        <a:lnTo>
                          <a:pt x="416" y="249"/>
                        </a:lnTo>
                        <a:lnTo>
                          <a:pt x="416" y="249"/>
                        </a:lnTo>
                        <a:lnTo>
                          <a:pt x="417" y="246"/>
                        </a:lnTo>
                        <a:lnTo>
                          <a:pt x="417" y="245"/>
                        </a:lnTo>
                        <a:lnTo>
                          <a:pt x="416" y="242"/>
                        </a:lnTo>
                        <a:lnTo>
                          <a:pt x="415" y="242"/>
                        </a:lnTo>
                        <a:lnTo>
                          <a:pt x="415" y="242"/>
                        </a:lnTo>
                        <a:lnTo>
                          <a:pt x="413" y="244"/>
                        </a:lnTo>
                        <a:lnTo>
                          <a:pt x="412" y="245"/>
                        </a:lnTo>
                        <a:lnTo>
                          <a:pt x="411" y="245"/>
                        </a:lnTo>
                        <a:lnTo>
                          <a:pt x="409" y="245"/>
                        </a:lnTo>
                        <a:lnTo>
                          <a:pt x="408" y="244"/>
                        </a:lnTo>
                        <a:lnTo>
                          <a:pt x="408" y="240"/>
                        </a:lnTo>
                        <a:lnTo>
                          <a:pt x="409" y="238"/>
                        </a:lnTo>
                        <a:lnTo>
                          <a:pt x="412" y="237"/>
                        </a:lnTo>
                        <a:lnTo>
                          <a:pt x="413" y="237"/>
                        </a:lnTo>
                        <a:lnTo>
                          <a:pt x="415" y="236"/>
                        </a:lnTo>
                        <a:lnTo>
                          <a:pt x="417" y="236"/>
                        </a:lnTo>
                        <a:lnTo>
                          <a:pt x="419" y="233"/>
                        </a:lnTo>
                        <a:lnTo>
                          <a:pt x="419" y="232"/>
                        </a:lnTo>
                        <a:lnTo>
                          <a:pt x="419" y="230"/>
                        </a:lnTo>
                        <a:lnTo>
                          <a:pt x="419" y="230"/>
                        </a:lnTo>
                        <a:lnTo>
                          <a:pt x="417" y="229"/>
                        </a:lnTo>
                        <a:lnTo>
                          <a:pt x="415" y="229"/>
                        </a:lnTo>
                        <a:lnTo>
                          <a:pt x="413" y="229"/>
                        </a:lnTo>
                        <a:lnTo>
                          <a:pt x="411" y="228"/>
                        </a:lnTo>
                        <a:lnTo>
                          <a:pt x="409" y="226"/>
                        </a:lnTo>
                        <a:lnTo>
                          <a:pt x="409" y="225"/>
                        </a:lnTo>
                        <a:lnTo>
                          <a:pt x="412" y="225"/>
                        </a:lnTo>
                        <a:lnTo>
                          <a:pt x="413" y="224"/>
                        </a:lnTo>
                        <a:lnTo>
                          <a:pt x="415" y="222"/>
                        </a:lnTo>
                        <a:lnTo>
                          <a:pt x="416" y="222"/>
                        </a:lnTo>
                        <a:lnTo>
                          <a:pt x="417" y="220"/>
                        </a:lnTo>
                        <a:lnTo>
                          <a:pt x="419" y="218"/>
                        </a:lnTo>
                        <a:lnTo>
                          <a:pt x="420" y="218"/>
                        </a:lnTo>
                        <a:lnTo>
                          <a:pt x="423" y="218"/>
                        </a:lnTo>
                        <a:lnTo>
                          <a:pt x="425" y="220"/>
                        </a:lnTo>
                        <a:lnTo>
                          <a:pt x="425" y="220"/>
                        </a:lnTo>
                        <a:lnTo>
                          <a:pt x="427" y="220"/>
                        </a:lnTo>
                        <a:lnTo>
                          <a:pt x="428" y="218"/>
                        </a:lnTo>
                        <a:lnTo>
                          <a:pt x="428" y="216"/>
                        </a:lnTo>
                        <a:lnTo>
                          <a:pt x="429" y="214"/>
                        </a:lnTo>
                        <a:lnTo>
                          <a:pt x="431" y="213"/>
                        </a:lnTo>
                        <a:lnTo>
                          <a:pt x="433" y="213"/>
                        </a:lnTo>
                        <a:lnTo>
                          <a:pt x="435" y="213"/>
                        </a:lnTo>
                        <a:lnTo>
                          <a:pt x="437" y="212"/>
                        </a:lnTo>
                        <a:lnTo>
                          <a:pt x="439" y="209"/>
                        </a:lnTo>
                        <a:lnTo>
                          <a:pt x="439" y="208"/>
                        </a:lnTo>
                        <a:lnTo>
                          <a:pt x="440" y="208"/>
                        </a:lnTo>
                        <a:lnTo>
                          <a:pt x="440" y="208"/>
                        </a:lnTo>
                        <a:lnTo>
                          <a:pt x="440" y="210"/>
                        </a:lnTo>
                        <a:lnTo>
                          <a:pt x="440" y="213"/>
                        </a:lnTo>
                        <a:lnTo>
                          <a:pt x="441" y="214"/>
                        </a:lnTo>
                        <a:lnTo>
                          <a:pt x="441" y="216"/>
                        </a:lnTo>
                        <a:lnTo>
                          <a:pt x="441" y="216"/>
                        </a:lnTo>
                        <a:lnTo>
                          <a:pt x="443" y="214"/>
                        </a:lnTo>
                        <a:lnTo>
                          <a:pt x="443" y="212"/>
                        </a:lnTo>
                        <a:lnTo>
                          <a:pt x="443" y="209"/>
                        </a:lnTo>
                        <a:lnTo>
                          <a:pt x="444" y="206"/>
                        </a:lnTo>
                        <a:lnTo>
                          <a:pt x="445" y="204"/>
                        </a:lnTo>
                        <a:lnTo>
                          <a:pt x="447" y="201"/>
                        </a:lnTo>
                        <a:lnTo>
                          <a:pt x="449" y="199"/>
                        </a:lnTo>
                        <a:lnTo>
                          <a:pt x="452" y="197"/>
                        </a:lnTo>
                        <a:lnTo>
                          <a:pt x="455" y="197"/>
                        </a:lnTo>
                        <a:lnTo>
                          <a:pt x="457" y="196"/>
                        </a:lnTo>
                        <a:lnTo>
                          <a:pt x="464" y="197"/>
                        </a:lnTo>
                        <a:lnTo>
                          <a:pt x="471" y="197"/>
                        </a:lnTo>
                        <a:lnTo>
                          <a:pt x="473" y="197"/>
                        </a:lnTo>
                        <a:lnTo>
                          <a:pt x="475" y="196"/>
                        </a:lnTo>
                        <a:lnTo>
                          <a:pt x="477" y="196"/>
                        </a:lnTo>
                        <a:lnTo>
                          <a:pt x="479" y="195"/>
                        </a:lnTo>
                        <a:lnTo>
                          <a:pt x="479" y="192"/>
                        </a:lnTo>
                        <a:lnTo>
                          <a:pt x="479" y="191"/>
                        </a:lnTo>
                        <a:lnTo>
                          <a:pt x="479" y="187"/>
                        </a:lnTo>
                        <a:lnTo>
                          <a:pt x="476" y="181"/>
                        </a:lnTo>
                        <a:lnTo>
                          <a:pt x="475" y="179"/>
                        </a:lnTo>
                        <a:lnTo>
                          <a:pt x="473" y="175"/>
                        </a:lnTo>
                        <a:lnTo>
                          <a:pt x="473" y="173"/>
                        </a:lnTo>
                        <a:lnTo>
                          <a:pt x="472" y="171"/>
                        </a:lnTo>
                        <a:lnTo>
                          <a:pt x="472" y="171"/>
                        </a:lnTo>
                        <a:lnTo>
                          <a:pt x="471" y="169"/>
                        </a:lnTo>
                        <a:lnTo>
                          <a:pt x="469" y="169"/>
                        </a:lnTo>
                        <a:lnTo>
                          <a:pt x="468" y="171"/>
                        </a:lnTo>
                        <a:lnTo>
                          <a:pt x="467" y="171"/>
                        </a:lnTo>
                        <a:lnTo>
                          <a:pt x="465" y="171"/>
                        </a:lnTo>
                        <a:lnTo>
                          <a:pt x="464" y="171"/>
                        </a:lnTo>
                        <a:lnTo>
                          <a:pt x="461" y="169"/>
                        </a:lnTo>
                        <a:lnTo>
                          <a:pt x="460" y="168"/>
                        </a:lnTo>
                        <a:lnTo>
                          <a:pt x="459" y="167"/>
                        </a:lnTo>
                        <a:lnTo>
                          <a:pt x="457" y="164"/>
                        </a:lnTo>
                        <a:lnTo>
                          <a:pt x="457" y="163"/>
                        </a:lnTo>
                        <a:lnTo>
                          <a:pt x="456" y="160"/>
                        </a:lnTo>
                        <a:lnTo>
                          <a:pt x="455" y="156"/>
                        </a:lnTo>
                        <a:lnTo>
                          <a:pt x="452" y="153"/>
                        </a:lnTo>
                        <a:lnTo>
                          <a:pt x="448" y="152"/>
                        </a:lnTo>
                        <a:lnTo>
                          <a:pt x="447" y="152"/>
                        </a:lnTo>
                        <a:lnTo>
                          <a:pt x="445" y="151"/>
                        </a:lnTo>
                        <a:lnTo>
                          <a:pt x="445" y="149"/>
                        </a:lnTo>
                        <a:lnTo>
                          <a:pt x="444" y="149"/>
                        </a:lnTo>
                        <a:lnTo>
                          <a:pt x="443" y="149"/>
                        </a:lnTo>
                        <a:lnTo>
                          <a:pt x="441" y="149"/>
                        </a:lnTo>
                        <a:lnTo>
                          <a:pt x="440" y="149"/>
                        </a:lnTo>
                        <a:lnTo>
                          <a:pt x="437" y="151"/>
                        </a:lnTo>
                        <a:lnTo>
                          <a:pt x="433" y="151"/>
                        </a:lnTo>
                        <a:lnTo>
                          <a:pt x="429" y="151"/>
                        </a:lnTo>
                        <a:lnTo>
                          <a:pt x="427" y="149"/>
                        </a:lnTo>
                        <a:lnTo>
                          <a:pt x="425" y="148"/>
                        </a:lnTo>
                        <a:lnTo>
                          <a:pt x="423" y="145"/>
                        </a:lnTo>
                        <a:lnTo>
                          <a:pt x="421" y="145"/>
                        </a:lnTo>
                        <a:lnTo>
                          <a:pt x="419" y="144"/>
                        </a:lnTo>
                        <a:lnTo>
                          <a:pt x="416" y="145"/>
                        </a:lnTo>
                        <a:lnTo>
                          <a:pt x="416" y="145"/>
                        </a:lnTo>
                        <a:lnTo>
                          <a:pt x="415" y="147"/>
                        </a:lnTo>
                        <a:lnTo>
                          <a:pt x="412" y="149"/>
                        </a:lnTo>
                        <a:lnTo>
                          <a:pt x="411" y="152"/>
                        </a:lnTo>
                        <a:lnTo>
                          <a:pt x="409" y="155"/>
                        </a:lnTo>
                        <a:lnTo>
                          <a:pt x="411" y="157"/>
                        </a:lnTo>
                        <a:lnTo>
                          <a:pt x="411" y="160"/>
                        </a:lnTo>
                        <a:lnTo>
                          <a:pt x="412" y="161"/>
                        </a:lnTo>
                        <a:lnTo>
                          <a:pt x="415" y="163"/>
                        </a:lnTo>
                        <a:lnTo>
                          <a:pt x="416" y="164"/>
                        </a:lnTo>
                        <a:lnTo>
                          <a:pt x="417" y="165"/>
                        </a:lnTo>
                        <a:lnTo>
                          <a:pt x="416" y="168"/>
                        </a:lnTo>
                        <a:lnTo>
                          <a:pt x="415" y="171"/>
                        </a:lnTo>
                        <a:lnTo>
                          <a:pt x="412" y="173"/>
                        </a:lnTo>
                        <a:lnTo>
                          <a:pt x="411" y="175"/>
                        </a:lnTo>
                        <a:lnTo>
                          <a:pt x="409" y="176"/>
                        </a:lnTo>
                        <a:lnTo>
                          <a:pt x="409" y="177"/>
                        </a:lnTo>
                        <a:lnTo>
                          <a:pt x="408" y="179"/>
                        </a:lnTo>
                        <a:lnTo>
                          <a:pt x="408" y="181"/>
                        </a:lnTo>
                        <a:lnTo>
                          <a:pt x="408" y="183"/>
                        </a:lnTo>
                        <a:lnTo>
                          <a:pt x="407" y="184"/>
                        </a:lnTo>
                        <a:lnTo>
                          <a:pt x="406" y="185"/>
                        </a:lnTo>
                        <a:lnTo>
                          <a:pt x="404" y="185"/>
                        </a:lnTo>
                        <a:lnTo>
                          <a:pt x="403" y="185"/>
                        </a:lnTo>
                        <a:lnTo>
                          <a:pt x="402" y="184"/>
                        </a:lnTo>
                        <a:lnTo>
                          <a:pt x="402" y="183"/>
                        </a:lnTo>
                        <a:lnTo>
                          <a:pt x="400" y="181"/>
                        </a:lnTo>
                        <a:lnTo>
                          <a:pt x="400" y="180"/>
                        </a:lnTo>
                        <a:lnTo>
                          <a:pt x="399" y="179"/>
                        </a:lnTo>
                        <a:lnTo>
                          <a:pt x="398" y="179"/>
                        </a:lnTo>
                        <a:lnTo>
                          <a:pt x="395" y="179"/>
                        </a:lnTo>
                        <a:lnTo>
                          <a:pt x="394" y="181"/>
                        </a:lnTo>
                        <a:lnTo>
                          <a:pt x="392" y="183"/>
                        </a:lnTo>
                        <a:lnTo>
                          <a:pt x="391" y="184"/>
                        </a:lnTo>
                        <a:lnTo>
                          <a:pt x="390" y="183"/>
                        </a:lnTo>
                        <a:lnTo>
                          <a:pt x="388" y="181"/>
                        </a:lnTo>
                        <a:lnTo>
                          <a:pt x="387" y="179"/>
                        </a:lnTo>
                        <a:lnTo>
                          <a:pt x="386" y="179"/>
                        </a:lnTo>
                        <a:lnTo>
                          <a:pt x="383" y="177"/>
                        </a:lnTo>
                        <a:lnTo>
                          <a:pt x="382" y="179"/>
                        </a:lnTo>
                        <a:lnTo>
                          <a:pt x="379" y="179"/>
                        </a:lnTo>
                        <a:lnTo>
                          <a:pt x="378" y="180"/>
                        </a:lnTo>
                        <a:lnTo>
                          <a:pt x="375" y="180"/>
                        </a:lnTo>
                        <a:lnTo>
                          <a:pt x="372" y="180"/>
                        </a:lnTo>
                        <a:lnTo>
                          <a:pt x="370" y="179"/>
                        </a:lnTo>
                        <a:lnTo>
                          <a:pt x="367" y="179"/>
                        </a:lnTo>
                        <a:lnTo>
                          <a:pt x="366" y="176"/>
                        </a:lnTo>
                        <a:lnTo>
                          <a:pt x="364" y="173"/>
                        </a:lnTo>
                        <a:lnTo>
                          <a:pt x="363" y="171"/>
                        </a:lnTo>
                        <a:lnTo>
                          <a:pt x="362" y="168"/>
                        </a:lnTo>
                        <a:lnTo>
                          <a:pt x="359" y="167"/>
                        </a:lnTo>
                        <a:lnTo>
                          <a:pt x="355" y="167"/>
                        </a:lnTo>
                        <a:lnTo>
                          <a:pt x="354" y="165"/>
                        </a:lnTo>
                        <a:lnTo>
                          <a:pt x="351" y="164"/>
                        </a:lnTo>
                        <a:lnTo>
                          <a:pt x="350" y="161"/>
                        </a:lnTo>
                        <a:lnTo>
                          <a:pt x="348" y="160"/>
                        </a:lnTo>
                        <a:lnTo>
                          <a:pt x="347" y="159"/>
                        </a:lnTo>
                        <a:lnTo>
                          <a:pt x="344" y="157"/>
                        </a:lnTo>
                        <a:lnTo>
                          <a:pt x="342" y="159"/>
                        </a:lnTo>
                        <a:lnTo>
                          <a:pt x="339" y="160"/>
                        </a:lnTo>
                        <a:lnTo>
                          <a:pt x="336" y="161"/>
                        </a:lnTo>
                        <a:lnTo>
                          <a:pt x="332" y="161"/>
                        </a:lnTo>
                        <a:lnTo>
                          <a:pt x="330" y="161"/>
                        </a:lnTo>
                        <a:lnTo>
                          <a:pt x="326" y="161"/>
                        </a:lnTo>
                        <a:lnTo>
                          <a:pt x="326" y="161"/>
                        </a:lnTo>
                        <a:lnTo>
                          <a:pt x="323" y="161"/>
                        </a:lnTo>
                        <a:lnTo>
                          <a:pt x="323" y="160"/>
                        </a:lnTo>
                        <a:lnTo>
                          <a:pt x="322" y="159"/>
                        </a:lnTo>
                        <a:lnTo>
                          <a:pt x="320" y="157"/>
                        </a:lnTo>
                        <a:lnTo>
                          <a:pt x="318" y="156"/>
                        </a:lnTo>
                        <a:lnTo>
                          <a:pt x="315" y="155"/>
                        </a:lnTo>
                        <a:lnTo>
                          <a:pt x="314" y="152"/>
                        </a:lnTo>
                        <a:lnTo>
                          <a:pt x="312" y="151"/>
                        </a:lnTo>
                        <a:lnTo>
                          <a:pt x="311" y="148"/>
                        </a:lnTo>
                        <a:lnTo>
                          <a:pt x="311" y="147"/>
                        </a:lnTo>
                        <a:lnTo>
                          <a:pt x="310" y="147"/>
                        </a:lnTo>
                        <a:lnTo>
                          <a:pt x="310" y="147"/>
                        </a:lnTo>
                        <a:lnTo>
                          <a:pt x="306" y="147"/>
                        </a:lnTo>
                        <a:lnTo>
                          <a:pt x="302" y="147"/>
                        </a:lnTo>
                        <a:lnTo>
                          <a:pt x="299" y="147"/>
                        </a:lnTo>
                        <a:lnTo>
                          <a:pt x="298" y="145"/>
                        </a:lnTo>
                        <a:lnTo>
                          <a:pt x="296" y="144"/>
                        </a:lnTo>
                        <a:lnTo>
                          <a:pt x="294" y="144"/>
                        </a:lnTo>
                        <a:lnTo>
                          <a:pt x="291" y="144"/>
                        </a:lnTo>
                        <a:lnTo>
                          <a:pt x="288" y="145"/>
                        </a:lnTo>
                        <a:lnTo>
                          <a:pt x="286" y="145"/>
                        </a:lnTo>
                        <a:lnTo>
                          <a:pt x="283" y="147"/>
                        </a:lnTo>
                        <a:lnTo>
                          <a:pt x="282" y="147"/>
                        </a:lnTo>
                        <a:lnTo>
                          <a:pt x="279" y="147"/>
                        </a:lnTo>
                        <a:lnTo>
                          <a:pt x="277" y="145"/>
                        </a:lnTo>
                        <a:lnTo>
                          <a:pt x="274" y="143"/>
                        </a:lnTo>
                        <a:lnTo>
                          <a:pt x="273" y="141"/>
                        </a:lnTo>
                        <a:lnTo>
                          <a:pt x="271" y="140"/>
                        </a:lnTo>
                        <a:lnTo>
                          <a:pt x="270" y="137"/>
                        </a:lnTo>
                        <a:lnTo>
                          <a:pt x="271" y="136"/>
                        </a:lnTo>
                        <a:lnTo>
                          <a:pt x="271" y="135"/>
                        </a:lnTo>
                        <a:lnTo>
                          <a:pt x="274" y="133"/>
                        </a:lnTo>
                        <a:lnTo>
                          <a:pt x="275" y="132"/>
                        </a:lnTo>
                        <a:lnTo>
                          <a:pt x="277" y="131"/>
                        </a:lnTo>
                        <a:lnTo>
                          <a:pt x="275" y="129"/>
                        </a:lnTo>
                        <a:lnTo>
                          <a:pt x="275" y="127"/>
                        </a:lnTo>
                        <a:lnTo>
                          <a:pt x="274" y="124"/>
                        </a:lnTo>
                        <a:lnTo>
                          <a:pt x="273" y="121"/>
                        </a:lnTo>
                        <a:lnTo>
                          <a:pt x="269" y="120"/>
                        </a:lnTo>
                        <a:lnTo>
                          <a:pt x="266" y="119"/>
                        </a:lnTo>
                        <a:lnTo>
                          <a:pt x="263" y="119"/>
                        </a:lnTo>
                        <a:lnTo>
                          <a:pt x="261" y="117"/>
                        </a:lnTo>
                        <a:lnTo>
                          <a:pt x="257" y="115"/>
                        </a:lnTo>
                        <a:lnTo>
                          <a:pt x="255" y="113"/>
                        </a:lnTo>
                        <a:lnTo>
                          <a:pt x="255" y="112"/>
                        </a:lnTo>
                        <a:lnTo>
                          <a:pt x="257" y="112"/>
                        </a:lnTo>
                        <a:lnTo>
                          <a:pt x="258" y="111"/>
                        </a:lnTo>
                        <a:lnTo>
                          <a:pt x="259" y="109"/>
                        </a:lnTo>
                        <a:lnTo>
                          <a:pt x="262" y="109"/>
                        </a:lnTo>
                        <a:lnTo>
                          <a:pt x="263" y="109"/>
                        </a:lnTo>
                        <a:lnTo>
                          <a:pt x="265" y="109"/>
                        </a:lnTo>
                        <a:lnTo>
                          <a:pt x="266" y="108"/>
                        </a:lnTo>
                        <a:lnTo>
                          <a:pt x="267" y="107"/>
                        </a:lnTo>
                        <a:lnTo>
                          <a:pt x="269" y="104"/>
                        </a:lnTo>
                        <a:lnTo>
                          <a:pt x="270" y="101"/>
                        </a:lnTo>
                        <a:lnTo>
                          <a:pt x="271" y="99"/>
                        </a:lnTo>
                        <a:lnTo>
                          <a:pt x="273" y="96"/>
                        </a:lnTo>
                        <a:lnTo>
                          <a:pt x="274" y="95"/>
                        </a:lnTo>
                        <a:lnTo>
                          <a:pt x="274" y="95"/>
                        </a:lnTo>
                        <a:lnTo>
                          <a:pt x="273" y="93"/>
                        </a:lnTo>
                        <a:lnTo>
                          <a:pt x="271" y="92"/>
                        </a:lnTo>
                        <a:lnTo>
                          <a:pt x="269" y="91"/>
                        </a:lnTo>
                        <a:lnTo>
                          <a:pt x="267" y="89"/>
                        </a:lnTo>
                        <a:lnTo>
                          <a:pt x="266" y="87"/>
                        </a:lnTo>
                        <a:lnTo>
                          <a:pt x="265" y="84"/>
                        </a:lnTo>
                        <a:lnTo>
                          <a:pt x="263" y="83"/>
                        </a:lnTo>
                        <a:lnTo>
                          <a:pt x="261" y="83"/>
                        </a:lnTo>
                        <a:lnTo>
                          <a:pt x="259" y="80"/>
                        </a:lnTo>
                        <a:lnTo>
                          <a:pt x="258" y="79"/>
                        </a:lnTo>
                        <a:lnTo>
                          <a:pt x="259" y="77"/>
                        </a:lnTo>
                        <a:lnTo>
                          <a:pt x="259" y="75"/>
                        </a:lnTo>
                        <a:lnTo>
                          <a:pt x="259" y="73"/>
                        </a:lnTo>
                        <a:lnTo>
                          <a:pt x="258" y="72"/>
                        </a:lnTo>
                        <a:lnTo>
                          <a:pt x="257" y="71"/>
                        </a:lnTo>
                        <a:lnTo>
                          <a:pt x="253" y="71"/>
                        </a:lnTo>
                        <a:lnTo>
                          <a:pt x="250" y="69"/>
                        </a:lnTo>
                        <a:lnTo>
                          <a:pt x="247" y="69"/>
                        </a:lnTo>
                        <a:lnTo>
                          <a:pt x="246" y="69"/>
                        </a:lnTo>
                        <a:lnTo>
                          <a:pt x="246" y="68"/>
                        </a:lnTo>
                        <a:lnTo>
                          <a:pt x="245" y="67"/>
                        </a:lnTo>
                        <a:lnTo>
                          <a:pt x="245" y="65"/>
                        </a:lnTo>
                        <a:lnTo>
                          <a:pt x="243" y="65"/>
                        </a:lnTo>
                        <a:lnTo>
                          <a:pt x="242" y="65"/>
                        </a:lnTo>
                        <a:lnTo>
                          <a:pt x="242" y="67"/>
                        </a:lnTo>
                        <a:lnTo>
                          <a:pt x="241" y="67"/>
                        </a:lnTo>
                        <a:lnTo>
                          <a:pt x="238" y="68"/>
                        </a:lnTo>
                        <a:lnTo>
                          <a:pt x="237" y="68"/>
                        </a:lnTo>
                        <a:lnTo>
                          <a:pt x="234" y="68"/>
                        </a:lnTo>
                        <a:lnTo>
                          <a:pt x="233" y="67"/>
                        </a:lnTo>
                        <a:lnTo>
                          <a:pt x="230" y="65"/>
                        </a:lnTo>
                        <a:lnTo>
                          <a:pt x="230" y="65"/>
                        </a:lnTo>
                        <a:lnTo>
                          <a:pt x="229" y="65"/>
                        </a:lnTo>
                        <a:lnTo>
                          <a:pt x="227" y="67"/>
                        </a:lnTo>
                        <a:lnTo>
                          <a:pt x="226" y="68"/>
                        </a:lnTo>
                        <a:lnTo>
                          <a:pt x="225" y="68"/>
                        </a:lnTo>
                        <a:lnTo>
                          <a:pt x="225" y="68"/>
                        </a:lnTo>
                        <a:lnTo>
                          <a:pt x="223" y="68"/>
                        </a:lnTo>
                        <a:lnTo>
                          <a:pt x="222" y="67"/>
                        </a:lnTo>
                        <a:lnTo>
                          <a:pt x="221" y="67"/>
                        </a:lnTo>
                        <a:lnTo>
                          <a:pt x="221" y="67"/>
                        </a:lnTo>
                        <a:lnTo>
                          <a:pt x="218" y="68"/>
                        </a:lnTo>
                        <a:lnTo>
                          <a:pt x="217" y="68"/>
                        </a:lnTo>
                        <a:lnTo>
                          <a:pt x="214" y="67"/>
                        </a:lnTo>
                        <a:lnTo>
                          <a:pt x="211" y="65"/>
                        </a:lnTo>
                        <a:lnTo>
                          <a:pt x="209" y="64"/>
                        </a:lnTo>
                        <a:lnTo>
                          <a:pt x="206" y="63"/>
                        </a:lnTo>
                        <a:lnTo>
                          <a:pt x="203" y="61"/>
                        </a:lnTo>
                        <a:lnTo>
                          <a:pt x="201" y="61"/>
                        </a:lnTo>
                        <a:lnTo>
                          <a:pt x="199" y="61"/>
                        </a:lnTo>
                        <a:lnTo>
                          <a:pt x="197" y="63"/>
                        </a:lnTo>
                        <a:lnTo>
                          <a:pt x="194" y="64"/>
                        </a:lnTo>
                        <a:lnTo>
                          <a:pt x="191" y="64"/>
                        </a:lnTo>
                        <a:lnTo>
                          <a:pt x="187" y="63"/>
                        </a:lnTo>
                        <a:lnTo>
                          <a:pt x="186" y="61"/>
                        </a:lnTo>
                        <a:lnTo>
                          <a:pt x="185" y="60"/>
                        </a:lnTo>
                        <a:lnTo>
                          <a:pt x="185" y="56"/>
                        </a:lnTo>
                        <a:lnTo>
                          <a:pt x="185" y="47"/>
                        </a:lnTo>
                        <a:lnTo>
                          <a:pt x="183" y="45"/>
                        </a:lnTo>
                        <a:lnTo>
                          <a:pt x="182" y="43"/>
                        </a:lnTo>
                        <a:lnTo>
                          <a:pt x="181" y="40"/>
                        </a:lnTo>
                        <a:lnTo>
                          <a:pt x="179" y="39"/>
                        </a:lnTo>
                        <a:lnTo>
                          <a:pt x="178" y="38"/>
                        </a:lnTo>
                        <a:lnTo>
                          <a:pt x="179" y="35"/>
                        </a:lnTo>
                        <a:lnTo>
                          <a:pt x="179" y="34"/>
                        </a:lnTo>
                        <a:lnTo>
                          <a:pt x="179" y="32"/>
                        </a:lnTo>
                        <a:lnTo>
                          <a:pt x="178" y="30"/>
                        </a:lnTo>
                        <a:lnTo>
                          <a:pt x="177" y="28"/>
                        </a:lnTo>
                        <a:lnTo>
                          <a:pt x="174" y="26"/>
                        </a:lnTo>
                        <a:lnTo>
                          <a:pt x="173" y="24"/>
                        </a:lnTo>
                        <a:lnTo>
                          <a:pt x="171" y="22"/>
                        </a:lnTo>
                        <a:lnTo>
                          <a:pt x="171" y="20"/>
                        </a:lnTo>
                        <a:lnTo>
                          <a:pt x="173" y="19"/>
                        </a:lnTo>
                        <a:lnTo>
                          <a:pt x="175" y="19"/>
                        </a:lnTo>
                        <a:lnTo>
                          <a:pt x="177" y="18"/>
                        </a:lnTo>
                        <a:lnTo>
                          <a:pt x="178" y="16"/>
                        </a:lnTo>
                        <a:lnTo>
                          <a:pt x="178" y="15"/>
                        </a:lnTo>
                        <a:lnTo>
                          <a:pt x="177" y="14"/>
                        </a:lnTo>
                        <a:lnTo>
                          <a:pt x="177" y="12"/>
                        </a:lnTo>
                        <a:lnTo>
                          <a:pt x="175" y="12"/>
                        </a:lnTo>
                        <a:lnTo>
                          <a:pt x="174" y="11"/>
                        </a:lnTo>
                        <a:lnTo>
                          <a:pt x="173" y="11"/>
                        </a:lnTo>
                        <a:lnTo>
                          <a:pt x="171" y="11"/>
                        </a:lnTo>
                        <a:lnTo>
                          <a:pt x="170" y="11"/>
                        </a:lnTo>
                        <a:lnTo>
                          <a:pt x="169" y="11"/>
                        </a:lnTo>
                        <a:lnTo>
                          <a:pt x="167" y="11"/>
                        </a:lnTo>
                        <a:lnTo>
                          <a:pt x="166" y="10"/>
                        </a:lnTo>
                        <a:lnTo>
                          <a:pt x="165" y="7"/>
                        </a:lnTo>
                        <a:lnTo>
                          <a:pt x="162" y="6"/>
                        </a:lnTo>
                        <a:lnTo>
                          <a:pt x="160" y="4"/>
                        </a:lnTo>
                        <a:lnTo>
                          <a:pt x="157" y="4"/>
                        </a:lnTo>
                        <a:lnTo>
                          <a:pt x="153" y="3"/>
                        </a:lnTo>
                        <a:lnTo>
                          <a:pt x="152" y="3"/>
                        </a:lnTo>
                        <a:close/>
                        <a:moveTo>
                          <a:pt x="137" y="0"/>
                        </a:moveTo>
                        <a:lnTo>
                          <a:pt x="137" y="2"/>
                        </a:lnTo>
                        <a:lnTo>
                          <a:pt x="138" y="2"/>
                        </a:lnTo>
                        <a:lnTo>
                          <a:pt x="140" y="2"/>
                        </a:lnTo>
                        <a:lnTo>
                          <a:pt x="140" y="2"/>
                        </a:lnTo>
                        <a:lnTo>
                          <a:pt x="142" y="2"/>
                        </a:lnTo>
                        <a:lnTo>
                          <a:pt x="146" y="2"/>
                        </a:lnTo>
                        <a:lnTo>
                          <a:pt x="149" y="0"/>
                        </a:lnTo>
                        <a:lnTo>
                          <a:pt x="152" y="0"/>
                        </a:lnTo>
                        <a:lnTo>
                          <a:pt x="154" y="0"/>
                        </a:lnTo>
                        <a:lnTo>
                          <a:pt x="157" y="2"/>
                        </a:lnTo>
                        <a:lnTo>
                          <a:pt x="161" y="3"/>
                        </a:lnTo>
                        <a:lnTo>
                          <a:pt x="165" y="4"/>
                        </a:lnTo>
                        <a:lnTo>
                          <a:pt x="166" y="7"/>
                        </a:lnTo>
                        <a:lnTo>
                          <a:pt x="167" y="7"/>
                        </a:lnTo>
                        <a:lnTo>
                          <a:pt x="169" y="8"/>
                        </a:lnTo>
                        <a:lnTo>
                          <a:pt x="169" y="8"/>
                        </a:lnTo>
                        <a:lnTo>
                          <a:pt x="169" y="8"/>
                        </a:lnTo>
                        <a:lnTo>
                          <a:pt x="171" y="8"/>
                        </a:lnTo>
                        <a:lnTo>
                          <a:pt x="173" y="8"/>
                        </a:lnTo>
                        <a:lnTo>
                          <a:pt x="174" y="8"/>
                        </a:lnTo>
                        <a:lnTo>
                          <a:pt x="175" y="10"/>
                        </a:lnTo>
                        <a:lnTo>
                          <a:pt x="178" y="10"/>
                        </a:lnTo>
                        <a:lnTo>
                          <a:pt x="179" y="12"/>
                        </a:lnTo>
                        <a:lnTo>
                          <a:pt x="181" y="15"/>
                        </a:lnTo>
                        <a:lnTo>
                          <a:pt x="179" y="19"/>
                        </a:lnTo>
                        <a:lnTo>
                          <a:pt x="178" y="20"/>
                        </a:lnTo>
                        <a:lnTo>
                          <a:pt x="175" y="22"/>
                        </a:lnTo>
                        <a:lnTo>
                          <a:pt x="174" y="22"/>
                        </a:lnTo>
                        <a:lnTo>
                          <a:pt x="174" y="23"/>
                        </a:lnTo>
                        <a:lnTo>
                          <a:pt x="175" y="24"/>
                        </a:lnTo>
                        <a:lnTo>
                          <a:pt x="178" y="26"/>
                        </a:lnTo>
                        <a:lnTo>
                          <a:pt x="181" y="28"/>
                        </a:lnTo>
                        <a:lnTo>
                          <a:pt x="182" y="31"/>
                        </a:lnTo>
                        <a:lnTo>
                          <a:pt x="182" y="34"/>
                        </a:lnTo>
                        <a:lnTo>
                          <a:pt x="182" y="35"/>
                        </a:lnTo>
                        <a:lnTo>
                          <a:pt x="181" y="36"/>
                        </a:lnTo>
                        <a:lnTo>
                          <a:pt x="181" y="38"/>
                        </a:lnTo>
                        <a:lnTo>
                          <a:pt x="183" y="39"/>
                        </a:lnTo>
                        <a:lnTo>
                          <a:pt x="185" y="42"/>
                        </a:lnTo>
                        <a:lnTo>
                          <a:pt x="186" y="44"/>
                        </a:lnTo>
                        <a:lnTo>
                          <a:pt x="186" y="47"/>
                        </a:lnTo>
                        <a:lnTo>
                          <a:pt x="186" y="56"/>
                        </a:lnTo>
                        <a:lnTo>
                          <a:pt x="187" y="59"/>
                        </a:lnTo>
                        <a:lnTo>
                          <a:pt x="189" y="61"/>
                        </a:lnTo>
                        <a:lnTo>
                          <a:pt x="191" y="61"/>
                        </a:lnTo>
                        <a:lnTo>
                          <a:pt x="193" y="61"/>
                        </a:lnTo>
                        <a:lnTo>
                          <a:pt x="195" y="60"/>
                        </a:lnTo>
                        <a:lnTo>
                          <a:pt x="198" y="60"/>
                        </a:lnTo>
                        <a:lnTo>
                          <a:pt x="199" y="59"/>
                        </a:lnTo>
                        <a:lnTo>
                          <a:pt x="201" y="59"/>
                        </a:lnTo>
                        <a:lnTo>
                          <a:pt x="203" y="59"/>
                        </a:lnTo>
                        <a:lnTo>
                          <a:pt x="205" y="59"/>
                        </a:lnTo>
                        <a:lnTo>
                          <a:pt x="206" y="60"/>
                        </a:lnTo>
                        <a:lnTo>
                          <a:pt x="209" y="61"/>
                        </a:lnTo>
                        <a:lnTo>
                          <a:pt x="211" y="63"/>
                        </a:lnTo>
                        <a:lnTo>
                          <a:pt x="213" y="64"/>
                        </a:lnTo>
                        <a:lnTo>
                          <a:pt x="214" y="65"/>
                        </a:lnTo>
                        <a:lnTo>
                          <a:pt x="215" y="65"/>
                        </a:lnTo>
                        <a:lnTo>
                          <a:pt x="217" y="65"/>
                        </a:lnTo>
                        <a:lnTo>
                          <a:pt x="218" y="65"/>
                        </a:lnTo>
                        <a:lnTo>
                          <a:pt x="219" y="65"/>
                        </a:lnTo>
                        <a:lnTo>
                          <a:pt x="221" y="64"/>
                        </a:lnTo>
                        <a:lnTo>
                          <a:pt x="223" y="64"/>
                        </a:lnTo>
                        <a:lnTo>
                          <a:pt x="225" y="65"/>
                        </a:lnTo>
                        <a:lnTo>
                          <a:pt x="225" y="65"/>
                        </a:lnTo>
                        <a:lnTo>
                          <a:pt x="225" y="65"/>
                        </a:lnTo>
                        <a:lnTo>
                          <a:pt x="225" y="65"/>
                        </a:lnTo>
                        <a:lnTo>
                          <a:pt x="226" y="64"/>
                        </a:lnTo>
                        <a:lnTo>
                          <a:pt x="227" y="64"/>
                        </a:lnTo>
                        <a:lnTo>
                          <a:pt x="230" y="63"/>
                        </a:lnTo>
                        <a:lnTo>
                          <a:pt x="231" y="63"/>
                        </a:lnTo>
                        <a:lnTo>
                          <a:pt x="233" y="64"/>
                        </a:lnTo>
                        <a:lnTo>
                          <a:pt x="235" y="65"/>
                        </a:lnTo>
                        <a:lnTo>
                          <a:pt x="235" y="65"/>
                        </a:lnTo>
                        <a:lnTo>
                          <a:pt x="237" y="65"/>
                        </a:lnTo>
                        <a:lnTo>
                          <a:pt x="237" y="65"/>
                        </a:lnTo>
                        <a:lnTo>
                          <a:pt x="239" y="65"/>
                        </a:lnTo>
                        <a:lnTo>
                          <a:pt x="241" y="64"/>
                        </a:lnTo>
                        <a:lnTo>
                          <a:pt x="242" y="64"/>
                        </a:lnTo>
                        <a:lnTo>
                          <a:pt x="243" y="63"/>
                        </a:lnTo>
                        <a:lnTo>
                          <a:pt x="246" y="64"/>
                        </a:lnTo>
                        <a:lnTo>
                          <a:pt x="247" y="64"/>
                        </a:lnTo>
                        <a:lnTo>
                          <a:pt x="247" y="65"/>
                        </a:lnTo>
                        <a:lnTo>
                          <a:pt x="247" y="67"/>
                        </a:lnTo>
                        <a:lnTo>
                          <a:pt x="247" y="67"/>
                        </a:lnTo>
                        <a:lnTo>
                          <a:pt x="247" y="67"/>
                        </a:lnTo>
                        <a:lnTo>
                          <a:pt x="251" y="68"/>
                        </a:lnTo>
                        <a:lnTo>
                          <a:pt x="254" y="68"/>
                        </a:lnTo>
                        <a:lnTo>
                          <a:pt x="257" y="68"/>
                        </a:lnTo>
                        <a:lnTo>
                          <a:pt x="259" y="69"/>
                        </a:lnTo>
                        <a:lnTo>
                          <a:pt x="262" y="72"/>
                        </a:lnTo>
                        <a:lnTo>
                          <a:pt x="262" y="75"/>
                        </a:lnTo>
                        <a:lnTo>
                          <a:pt x="261" y="79"/>
                        </a:lnTo>
                        <a:lnTo>
                          <a:pt x="261" y="79"/>
                        </a:lnTo>
                        <a:lnTo>
                          <a:pt x="261" y="79"/>
                        </a:lnTo>
                        <a:lnTo>
                          <a:pt x="262" y="80"/>
                        </a:lnTo>
                        <a:lnTo>
                          <a:pt x="265" y="81"/>
                        </a:lnTo>
                        <a:lnTo>
                          <a:pt x="267" y="83"/>
                        </a:lnTo>
                        <a:lnTo>
                          <a:pt x="269" y="85"/>
                        </a:lnTo>
                        <a:lnTo>
                          <a:pt x="270" y="88"/>
                        </a:lnTo>
                        <a:lnTo>
                          <a:pt x="271" y="89"/>
                        </a:lnTo>
                        <a:lnTo>
                          <a:pt x="273" y="91"/>
                        </a:lnTo>
                        <a:lnTo>
                          <a:pt x="274" y="91"/>
                        </a:lnTo>
                        <a:lnTo>
                          <a:pt x="275" y="92"/>
                        </a:lnTo>
                        <a:lnTo>
                          <a:pt x="275" y="92"/>
                        </a:lnTo>
                        <a:lnTo>
                          <a:pt x="277" y="95"/>
                        </a:lnTo>
                        <a:lnTo>
                          <a:pt x="277" y="96"/>
                        </a:lnTo>
                        <a:lnTo>
                          <a:pt x="275" y="97"/>
                        </a:lnTo>
                        <a:lnTo>
                          <a:pt x="274" y="100"/>
                        </a:lnTo>
                        <a:lnTo>
                          <a:pt x="271" y="103"/>
                        </a:lnTo>
                        <a:lnTo>
                          <a:pt x="270" y="105"/>
                        </a:lnTo>
                        <a:lnTo>
                          <a:pt x="269" y="108"/>
                        </a:lnTo>
                        <a:lnTo>
                          <a:pt x="267" y="109"/>
                        </a:lnTo>
                        <a:lnTo>
                          <a:pt x="266" y="111"/>
                        </a:lnTo>
                        <a:lnTo>
                          <a:pt x="265" y="112"/>
                        </a:lnTo>
                        <a:lnTo>
                          <a:pt x="262" y="112"/>
                        </a:lnTo>
                        <a:lnTo>
                          <a:pt x="262" y="112"/>
                        </a:lnTo>
                        <a:lnTo>
                          <a:pt x="261" y="112"/>
                        </a:lnTo>
                        <a:lnTo>
                          <a:pt x="259" y="112"/>
                        </a:lnTo>
                        <a:lnTo>
                          <a:pt x="258" y="113"/>
                        </a:lnTo>
                        <a:lnTo>
                          <a:pt x="258" y="113"/>
                        </a:lnTo>
                        <a:lnTo>
                          <a:pt x="261" y="115"/>
                        </a:lnTo>
                        <a:lnTo>
                          <a:pt x="265" y="116"/>
                        </a:lnTo>
                        <a:lnTo>
                          <a:pt x="267" y="116"/>
                        </a:lnTo>
                        <a:lnTo>
                          <a:pt x="270" y="117"/>
                        </a:lnTo>
                        <a:lnTo>
                          <a:pt x="273" y="119"/>
                        </a:lnTo>
                        <a:lnTo>
                          <a:pt x="275" y="121"/>
                        </a:lnTo>
                        <a:lnTo>
                          <a:pt x="277" y="123"/>
                        </a:lnTo>
                        <a:lnTo>
                          <a:pt x="277" y="125"/>
                        </a:lnTo>
                        <a:lnTo>
                          <a:pt x="278" y="128"/>
                        </a:lnTo>
                        <a:lnTo>
                          <a:pt x="278" y="129"/>
                        </a:lnTo>
                        <a:lnTo>
                          <a:pt x="278" y="132"/>
                        </a:lnTo>
                        <a:lnTo>
                          <a:pt x="277" y="135"/>
                        </a:lnTo>
                        <a:lnTo>
                          <a:pt x="274" y="136"/>
                        </a:lnTo>
                        <a:lnTo>
                          <a:pt x="274" y="136"/>
                        </a:lnTo>
                        <a:lnTo>
                          <a:pt x="273" y="137"/>
                        </a:lnTo>
                        <a:lnTo>
                          <a:pt x="274" y="140"/>
                        </a:lnTo>
                        <a:lnTo>
                          <a:pt x="275" y="141"/>
                        </a:lnTo>
                        <a:lnTo>
                          <a:pt x="278" y="143"/>
                        </a:lnTo>
                        <a:lnTo>
                          <a:pt x="281" y="144"/>
                        </a:lnTo>
                        <a:lnTo>
                          <a:pt x="282" y="144"/>
                        </a:lnTo>
                        <a:lnTo>
                          <a:pt x="282" y="144"/>
                        </a:lnTo>
                        <a:lnTo>
                          <a:pt x="287" y="143"/>
                        </a:lnTo>
                        <a:lnTo>
                          <a:pt x="291" y="141"/>
                        </a:lnTo>
                        <a:lnTo>
                          <a:pt x="294" y="141"/>
                        </a:lnTo>
                        <a:lnTo>
                          <a:pt x="296" y="141"/>
                        </a:lnTo>
                        <a:lnTo>
                          <a:pt x="298" y="143"/>
                        </a:lnTo>
                        <a:lnTo>
                          <a:pt x="299" y="144"/>
                        </a:lnTo>
                        <a:lnTo>
                          <a:pt x="300" y="144"/>
                        </a:lnTo>
                        <a:lnTo>
                          <a:pt x="302" y="144"/>
                        </a:lnTo>
                        <a:lnTo>
                          <a:pt x="306" y="144"/>
                        </a:lnTo>
                        <a:lnTo>
                          <a:pt x="308" y="144"/>
                        </a:lnTo>
                        <a:lnTo>
                          <a:pt x="310" y="144"/>
                        </a:lnTo>
                        <a:lnTo>
                          <a:pt x="311" y="144"/>
                        </a:lnTo>
                        <a:lnTo>
                          <a:pt x="312" y="145"/>
                        </a:lnTo>
                        <a:lnTo>
                          <a:pt x="314" y="147"/>
                        </a:lnTo>
                        <a:lnTo>
                          <a:pt x="314" y="148"/>
                        </a:lnTo>
                        <a:lnTo>
                          <a:pt x="315" y="149"/>
                        </a:lnTo>
                        <a:lnTo>
                          <a:pt x="315" y="151"/>
                        </a:lnTo>
                        <a:lnTo>
                          <a:pt x="318" y="153"/>
                        </a:lnTo>
                        <a:lnTo>
                          <a:pt x="320" y="156"/>
                        </a:lnTo>
                        <a:lnTo>
                          <a:pt x="323" y="157"/>
                        </a:lnTo>
                        <a:lnTo>
                          <a:pt x="324" y="159"/>
                        </a:lnTo>
                        <a:lnTo>
                          <a:pt x="324" y="159"/>
                        </a:lnTo>
                        <a:lnTo>
                          <a:pt x="326" y="159"/>
                        </a:lnTo>
                        <a:lnTo>
                          <a:pt x="326" y="159"/>
                        </a:lnTo>
                        <a:lnTo>
                          <a:pt x="331" y="159"/>
                        </a:lnTo>
                        <a:lnTo>
                          <a:pt x="334" y="159"/>
                        </a:lnTo>
                        <a:lnTo>
                          <a:pt x="336" y="159"/>
                        </a:lnTo>
                        <a:lnTo>
                          <a:pt x="338" y="157"/>
                        </a:lnTo>
                        <a:lnTo>
                          <a:pt x="339" y="157"/>
                        </a:lnTo>
                        <a:lnTo>
                          <a:pt x="342" y="156"/>
                        </a:lnTo>
                        <a:lnTo>
                          <a:pt x="344" y="155"/>
                        </a:lnTo>
                        <a:lnTo>
                          <a:pt x="347" y="156"/>
                        </a:lnTo>
                        <a:lnTo>
                          <a:pt x="348" y="156"/>
                        </a:lnTo>
                        <a:lnTo>
                          <a:pt x="350" y="157"/>
                        </a:lnTo>
                        <a:lnTo>
                          <a:pt x="351" y="160"/>
                        </a:lnTo>
                        <a:lnTo>
                          <a:pt x="352" y="161"/>
                        </a:lnTo>
                        <a:lnTo>
                          <a:pt x="354" y="163"/>
                        </a:lnTo>
                        <a:lnTo>
                          <a:pt x="355" y="164"/>
                        </a:lnTo>
                        <a:lnTo>
                          <a:pt x="360" y="164"/>
                        </a:lnTo>
                        <a:lnTo>
                          <a:pt x="363" y="167"/>
                        </a:lnTo>
                        <a:lnTo>
                          <a:pt x="366" y="169"/>
                        </a:lnTo>
                        <a:lnTo>
                          <a:pt x="366" y="171"/>
                        </a:lnTo>
                        <a:lnTo>
                          <a:pt x="366" y="172"/>
                        </a:lnTo>
                        <a:lnTo>
                          <a:pt x="367" y="175"/>
                        </a:lnTo>
                        <a:lnTo>
                          <a:pt x="368" y="176"/>
                        </a:lnTo>
                        <a:lnTo>
                          <a:pt x="370" y="177"/>
                        </a:lnTo>
                        <a:lnTo>
                          <a:pt x="374" y="177"/>
                        </a:lnTo>
                        <a:lnTo>
                          <a:pt x="375" y="177"/>
                        </a:lnTo>
                        <a:lnTo>
                          <a:pt x="376" y="177"/>
                        </a:lnTo>
                        <a:lnTo>
                          <a:pt x="378" y="177"/>
                        </a:lnTo>
                        <a:lnTo>
                          <a:pt x="380" y="176"/>
                        </a:lnTo>
                        <a:lnTo>
                          <a:pt x="383" y="175"/>
                        </a:lnTo>
                        <a:lnTo>
                          <a:pt x="387" y="176"/>
                        </a:lnTo>
                        <a:lnTo>
                          <a:pt x="388" y="179"/>
                        </a:lnTo>
                        <a:lnTo>
                          <a:pt x="390" y="180"/>
                        </a:lnTo>
                        <a:lnTo>
                          <a:pt x="391" y="181"/>
                        </a:lnTo>
                        <a:lnTo>
                          <a:pt x="392" y="179"/>
                        </a:lnTo>
                        <a:lnTo>
                          <a:pt x="394" y="177"/>
                        </a:lnTo>
                        <a:lnTo>
                          <a:pt x="395" y="176"/>
                        </a:lnTo>
                        <a:lnTo>
                          <a:pt x="398" y="176"/>
                        </a:lnTo>
                        <a:lnTo>
                          <a:pt x="400" y="176"/>
                        </a:lnTo>
                        <a:lnTo>
                          <a:pt x="402" y="179"/>
                        </a:lnTo>
                        <a:lnTo>
                          <a:pt x="403" y="181"/>
                        </a:lnTo>
                        <a:lnTo>
                          <a:pt x="404" y="183"/>
                        </a:lnTo>
                        <a:lnTo>
                          <a:pt x="404" y="183"/>
                        </a:lnTo>
                        <a:lnTo>
                          <a:pt x="404" y="184"/>
                        </a:lnTo>
                        <a:lnTo>
                          <a:pt x="404" y="183"/>
                        </a:lnTo>
                        <a:lnTo>
                          <a:pt x="406" y="183"/>
                        </a:lnTo>
                        <a:lnTo>
                          <a:pt x="406" y="183"/>
                        </a:lnTo>
                        <a:lnTo>
                          <a:pt x="406" y="183"/>
                        </a:lnTo>
                        <a:lnTo>
                          <a:pt x="406" y="180"/>
                        </a:lnTo>
                        <a:lnTo>
                          <a:pt x="407" y="179"/>
                        </a:lnTo>
                        <a:lnTo>
                          <a:pt x="407" y="177"/>
                        </a:lnTo>
                        <a:lnTo>
                          <a:pt x="408" y="175"/>
                        </a:lnTo>
                        <a:lnTo>
                          <a:pt x="409" y="173"/>
                        </a:lnTo>
                        <a:lnTo>
                          <a:pt x="411" y="171"/>
                        </a:lnTo>
                        <a:lnTo>
                          <a:pt x="413" y="169"/>
                        </a:lnTo>
                        <a:lnTo>
                          <a:pt x="415" y="168"/>
                        </a:lnTo>
                        <a:lnTo>
                          <a:pt x="415" y="165"/>
                        </a:lnTo>
                        <a:lnTo>
                          <a:pt x="413" y="165"/>
                        </a:lnTo>
                        <a:lnTo>
                          <a:pt x="412" y="164"/>
                        </a:lnTo>
                        <a:lnTo>
                          <a:pt x="409" y="163"/>
                        </a:lnTo>
                        <a:lnTo>
                          <a:pt x="409" y="161"/>
                        </a:lnTo>
                        <a:lnTo>
                          <a:pt x="408" y="160"/>
                        </a:lnTo>
                        <a:lnTo>
                          <a:pt x="408" y="157"/>
                        </a:lnTo>
                        <a:lnTo>
                          <a:pt x="408" y="156"/>
                        </a:lnTo>
                        <a:lnTo>
                          <a:pt x="408" y="153"/>
                        </a:lnTo>
                        <a:lnTo>
                          <a:pt x="409" y="151"/>
                        </a:lnTo>
                        <a:lnTo>
                          <a:pt x="411" y="148"/>
                        </a:lnTo>
                        <a:lnTo>
                          <a:pt x="412" y="147"/>
                        </a:lnTo>
                        <a:lnTo>
                          <a:pt x="413" y="144"/>
                        </a:lnTo>
                        <a:lnTo>
                          <a:pt x="413" y="143"/>
                        </a:lnTo>
                        <a:lnTo>
                          <a:pt x="415" y="143"/>
                        </a:lnTo>
                        <a:lnTo>
                          <a:pt x="415" y="143"/>
                        </a:lnTo>
                        <a:lnTo>
                          <a:pt x="415" y="143"/>
                        </a:lnTo>
                        <a:lnTo>
                          <a:pt x="419" y="141"/>
                        </a:lnTo>
                        <a:lnTo>
                          <a:pt x="421" y="143"/>
                        </a:lnTo>
                        <a:lnTo>
                          <a:pt x="424" y="144"/>
                        </a:lnTo>
                        <a:lnTo>
                          <a:pt x="427" y="145"/>
                        </a:lnTo>
                        <a:lnTo>
                          <a:pt x="429" y="148"/>
                        </a:lnTo>
                        <a:lnTo>
                          <a:pt x="433" y="148"/>
                        </a:lnTo>
                        <a:lnTo>
                          <a:pt x="436" y="148"/>
                        </a:lnTo>
                        <a:lnTo>
                          <a:pt x="439" y="148"/>
                        </a:lnTo>
                        <a:lnTo>
                          <a:pt x="440" y="147"/>
                        </a:lnTo>
                        <a:lnTo>
                          <a:pt x="441" y="147"/>
                        </a:lnTo>
                        <a:lnTo>
                          <a:pt x="443" y="147"/>
                        </a:lnTo>
                        <a:lnTo>
                          <a:pt x="444" y="147"/>
                        </a:lnTo>
                        <a:lnTo>
                          <a:pt x="445" y="147"/>
                        </a:lnTo>
                        <a:lnTo>
                          <a:pt x="447" y="148"/>
                        </a:lnTo>
                        <a:lnTo>
                          <a:pt x="448" y="149"/>
                        </a:lnTo>
                        <a:lnTo>
                          <a:pt x="448" y="149"/>
                        </a:lnTo>
                        <a:lnTo>
                          <a:pt x="449" y="149"/>
                        </a:lnTo>
                        <a:lnTo>
                          <a:pt x="453" y="152"/>
                        </a:lnTo>
                        <a:lnTo>
                          <a:pt x="456" y="155"/>
                        </a:lnTo>
                        <a:lnTo>
                          <a:pt x="459" y="159"/>
                        </a:lnTo>
                        <a:lnTo>
                          <a:pt x="460" y="161"/>
                        </a:lnTo>
                        <a:lnTo>
                          <a:pt x="460" y="164"/>
                        </a:lnTo>
                        <a:lnTo>
                          <a:pt x="460" y="165"/>
                        </a:lnTo>
                        <a:lnTo>
                          <a:pt x="461" y="167"/>
                        </a:lnTo>
                        <a:lnTo>
                          <a:pt x="463" y="167"/>
                        </a:lnTo>
                        <a:lnTo>
                          <a:pt x="465" y="168"/>
                        </a:lnTo>
                        <a:lnTo>
                          <a:pt x="467" y="168"/>
                        </a:lnTo>
                        <a:lnTo>
                          <a:pt x="467" y="168"/>
                        </a:lnTo>
                        <a:lnTo>
                          <a:pt x="468" y="168"/>
                        </a:lnTo>
                        <a:lnTo>
                          <a:pt x="468" y="168"/>
                        </a:lnTo>
                        <a:lnTo>
                          <a:pt x="471" y="167"/>
                        </a:lnTo>
                        <a:lnTo>
                          <a:pt x="472" y="168"/>
                        </a:lnTo>
                        <a:lnTo>
                          <a:pt x="475" y="169"/>
                        </a:lnTo>
                        <a:lnTo>
                          <a:pt x="475" y="171"/>
                        </a:lnTo>
                        <a:lnTo>
                          <a:pt x="476" y="172"/>
                        </a:lnTo>
                        <a:lnTo>
                          <a:pt x="476" y="173"/>
                        </a:lnTo>
                        <a:lnTo>
                          <a:pt x="477" y="176"/>
                        </a:lnTo>
                        <a:lnTo>
                          <a:pt x="479" y="179"/>
                        </a:lnTo>
                        <a:lnTo>
                          <a:pt x="480" y="183"/>
                        </a:lnTo>
                        <a:lnTo>
                          <a:pt x="480" y="187"/>
                        </a:lnTo>
                        <a:lnTo>
                          <a:pt x="481" y="188"/>
                        </a:lnTo>
                        <a:lnTo>
                          <a:pt x="481" y="191"/>
                        </a:lnTo>
                        <a:lnTo>
                          <a:pt x="481" y="193"/>
                        </a:lnTo>
                        <a:lnTo>
                          <a:pt x="480" y="196"/>
                        </a:lnTo>
                        <a:lnTo>
                          <a:pt x="479" y="197"/>
                        </a:lnTo>
                        <a:lnTo>
                          <a:pt x="476" y="199"/>
                        </a:lnTo>
                        <a:lnTo>
                          <a:pt x="473" y="200"/>
                        </a:lnTo>
                        <a:lnTo>
                          <a:pt x="471" y="200"/>
                        </a:lnTo>
                        <a:lnTo>
                          <a:pt x="464" y="200"/>
                        </a:lnTo>
                        <a:lnTo>
                          <a:pt x="457" y="199"/>
                        </a:lnTo>
                        <a:lnTo>
                          <a:pt x="456" y="199"/>
                        </a:lnTo>
                        <a:lnTo>
                          <a:pt x="453" y="200"/>
                        </a:lnTo>
                        <a:lnTo>
                          <a:pt x="453" y="200"/>
                        </a:lnTo>
                        <a:lnTo>
                          <a:pt x="451" y="201"/>
                        </a:lnTo>
                        <a:lnTo>
                          <a:pt x="449" y="202"/>
                        </a:lnTo>
                        <a:lnTo>
                          <a:pt x="448" y="205"/>
                        </a:lnTo>
                        <a:lnTo>
                          <a:pt x="447" y="208"/>
                        </a:lnTo>
                        <a:lnTo>
                          <a:pt x="445" y="210"/>
                        </a:lnTo>
                        <a:lnTo>
                          <a:pt x="445" y="213"/>
                        </a:lnTo>
                        <a:lnTo>
                          <a:pt x="445" y="214"/>
                        </a:lnTo>
                        <a:lnTo>
                          <a:pt x="444" y="216"/>
                        </a:lnTo>
                        <a:lnTo>
                          <a:pt x="443" y="217"/>
                        </a:lnTo>
                        <a:lnTo>
                          <a:pt x="443" y="218"/>
                        </a:lnTo>
                        <a:lnTo>
                          <a:pt x="441" y="218"/>
                        </a:lnTo>
                        <a:lnTo>
                          <a:pt x="440" y="217"/>
                        </a:lnTo>
                        <a:lnTo>
                          <a:pt x="439" y="216"/>
                        </a:lnTo>
                        <a:lnTo>
                          <a:pt x="437" y="214"/>
                        </a:lnTo>
                        <a:lnTo>
                          <a:pt x="436" y="214"/>
                        </a:lnTo>
                        <a:lnTo>
                          <a:pt x="432" y="216"/>
                        </a:lnTo>
                        <a:lnTo>
                          <a:pt x="432" y="216"/>
                        </a:lnTo>
                        <a:lnTo>
                          <a:pt x="431" y="217"/>
                        </a:lnTo>
                        <a:lnTo>
                          <a:pt x="431" y="217"/>
                        </a:lnTo>
                        <a:lnTo>
                          <a:pt x="431" y="218"/>
                        </a:lnTo>
                        <a:lnTo>
                          <a:pt x="429" y="221"/>
                        </a:lnTo>
                        <a:lnTo>
                          <a:pt x="428" y="221"/>
                        </a:lnTo>
                        <a:lnTo>
                          <a:pt x="425" y="222"/>
                        </a:lnTo>
                        <a:lnTo>
                          <a:pt x="424" y="222"/>
                        </a:lnTo>
                        <a:lnTo>
                          <a:pt x="423" y="221"/>
                        </a:lnTo>
                        <a:lnTo>
                          <a:pt x="421" y="221"/>
                        </a:lnTo>
                        <a:lnTo>
                          <a:pt x="420" y="221"/>
                        </a:lnTo>
                        <a:lnTo>
                          <a:pt x="420" y="221"/>
                        </a:lnTo>
                        <a:lnTo>
                          <a:pt x="419" y="221"/>
                        </a:lnTo>
                        <a:lnTo>
                          <a:pt x="419" y="222"/>
                        </a:lnTo>
                        <a:lnTo>
                          <a:pt x="417" y="225"/>
                        </a:lnTo>
                        <a:lnTo>
                          <a:pt x="416" y="225"/>
                        </a:lnTo>
                        <a:lnTo>
                          <a:pt x="413" y="226"/>
                        </a:lnTo>
                        <a:lnTo>
                          <a:pt x="416" y="226"/>
                        </a:lnTo>
                        <a:lnTo>
                          <a:pt x="416" y="226"/>
                        </a:lnTo>
                        <a:lnTo>
                          <a:pt x="419" y="228"/>
                        </a:lnTo>
                        <a:lnTo>
                          <a:pt x="420" y="228"/>
                        </a:lnTo>
                        <a:lnTo>
                          <a:pt x="421" y="230"/>
                        </a:lnTo>
                        <a:lnTo>
                          <a:pt x="421" y="233"/>
                        </a:lnTo>
                        <a:lnTo>
                          <a:pt x="420" y="234"/>
                        </a:lnTo>
                        <a:lnTo>
                          <a:pt x="419" y="237"/>
                        </a:lnTo>
                        <a:lnTo>
                          <a:pt x="416" y="238"/>
                        </a:lnTo>
                        <a:lnTo>
                          <a:pt x="413" y="240"/>
                        </a:lnTo>
                        <a:lnTo>
                          <a:pt x="412" y="240"/>
                        </a:lnTo>
                        <a:lnTo>
                          <a:pt x="411" y="241"/>
                        </a:lnTo>
                        <a:lnTo>
                          <a:pt x="411" y="242"/>
                        </a:lnTo>
                        <a:lnTo>
                          <a:pt x="412" y="241"/>
                        </a:lnTo>
                        <a:lnTo>
                          <a:pt x="413" y="241"/>
                        </a:lnTo>
                        <a:lnTo>
                          <a:pt x="415" y="240"/>
                        </a:lnTo>
                        <a:lnTo>
                          <a:pt x="417" y="240"/>
                        </a:lnTo>
                        <a:lnTo>
                          <a:pt x="419" y="241"/>
                        </a:lnTo>
                        <a:lnTo>
                          <a:pt x="420" y="244"/>
                        </a:lnTo>
                        <a:lnTo>
                          <a:pt x="420" y="248"/>
                        </a:lnTo>
                        <a:lnTo>
                          <a:pt x="419" y="249"/>
                        </a:lnTo>
                        <a:lnTo>
                          <a:pt x="417" y="250"/>
                        </a:lnTo>
                        <a:lnTo>
                          <a:pt x="417" y="252"/>
                        </a:lnTo>
                        <a:lnTo>
                          <a:pt x="417" y="252"/>
                        </a:lnTo>
                        <a:lnTo>
                          <a:pt x="417" y="253"/>
                        </a:lnTo>
                        <a:lnTo>
                          <a:pt x="419" y="253"/>
                        </a:lnTo>
                        <a:lnTo>
                          <a:pt x="420" y="254"/>
                        </a:lnTo>
                        <a:lnTo>
                          <a:pt x="423" y="254"/>
                        </a:lnTo>
                        <a:lnTo>
                          <a:pt x="425" y="256"/>
                        </a:lnTo>
                        <a:lnTo>
                          <a:pt x="427" y="257"/>
                        </a:lnTo>
                        <a:lnTo>
                          <a:pt x="428" y="260"/>
                        </a:lnTo>
                        <a:lnTo>
                          <a:pt x="428" y="262"/>
                        </a:lnTo>
                        <a:lnTo>
                          <a:pt x="427" y="266"/>
                        </a:lnTo>
                        <a:lnTo>
                          <a:pt x="424" y="268"/>
                        </a:lnTo>
                        <a:lnTo>
                          <a:pt x="423" y="269"/>
                        </a:lnTo>
                        <a:lnTo>
                          <a:pt x="421" y="269"/>
                        </a:lnTo>
                        <a:lnTo>
                          <a:pt x="420" y="270"/>
                        </a:lnTo>
                        <a:lnTo>
                          <a:pt x="420" y="270"/>
                        </a:lnTo>
                        <a:lnTo>
                          <a:pt x="419" y="272"/>
                        </a:lnTo>
                        <a:lnTo>
                          <a:pt x="419" y="273"/>
                        </a:lnTo>
                        <a:lnTo>
                          <a:pt x="416" y="274"/>
                        </a:lnTo>
                        <a:lnTo>
                          <a:pt x="415" y="276"/>
                        </a:lnTo>
                        <a:lnTo>
                          <a:pt x="411" y="276"/>
                        </a:lnTo>
                        <a:lnTo>
                          <a:pt x="408" y="276"/>
                        </a:lnTo>
                        <a:lnTo>
                          <a:pt x="407" y="277"/>
                        </a:lnTo>
                        <a:lnTo>
                          <a:pt x="403" y="278"/>
                        </a:lnTo>
                        <a:lnTo>
                          <a:pt x="400" y="278"/>
                        </a:lnTo>
                        <a:lnTo>
                          <a:pt x="399" y="281"/>
                        </a:lnTo>
                        <a:lnTo>
                          <a:pt x="399" y="281"/>
                        </a:lnTo>
                        <a:lnTo>
                          <a:pt x="398" y="282"/>
                        </a:lnTo>
                        <a:lnTo>
                          <a:pt x="399" y="284"/>
                        </a:lnTo>
                        <a:lnTo>
                          <a:pt x="399" y="285"/>
                        </a:lnTo>
                        <a:lnTo>
                          <a:pt x="399" y="286"/>
                        </a:lnTo>
                        <a:lnTo>
                          <a:pt x="399" y="289"/>
                        </a:lnTo>
                        <a:lnTo>
                          <a:pt x="398" y="292"/>
                        </a:lnTo>
                        <a:lnTo>
                          <a:pt x="394" y="293"/>
                        </a:lnTo>
                        <a:lnTo>
                          <a:pt x="392" y="294"/>
                        </a:lnTo>
                        <a:lnTo>
                          <a:pt x="390" y="293"/>
                        </a:lnTo>
                        <a:lnTo>
                          <a:pt x="388" y="292"/>
                        </a:lnTo>
                        <a:lnTo>
                          <a:pt x="388" y="294"/>
                        </a:lnTo>
                        <a:lnTo>
                          <a:pt x="386" y="296"/>
                        </a:lnTo>
                        <a:lnTo>
                          <a:pt x="384" y="298"/>
                        </a:lnTo>
                        <a:lnTo>
                          <a:pt x="382" y="298"/>
                        </a:lnTo>
                        <a:lnTo>
                          <a:pt x="379" y="297"/>
                        </a:lnTo>
                        <a:lnTo>
                          <a:pt x="376" y="296"/>
                        </a:lnTo>
                        <a:lnTo>
                          <a:pt x="375" y="294"/>
                        </a:lnTo>
                        <a:lnTo>
                          <a:pt x="374" y="292"/>
                        </a:lnTo>
                        <a:lnTo>
                          <a:pt x="374" y="290"/>
                        </a:lnTo>
                        <a:lnTo>
                          <a:pt x="374" y="288"/>
                        </a:lnTo>
                        <a:lnTo>
                          <a:pt x="375" y="286"/>
                        </a:lnTo>
                        <a:lnTo>
                          <a:pt x="372" y="284"/>
                        </a:lnTo>
                        <a:lnTo>
                          <a:pt x="371" y="280"/>
                        </a:lnTo>
                        <a:lnTo>
                          <a:pt x="371" y="281"/>
                        </a:lnTo>
                        <a:lnTo>
                          <a:pt x="368" y="282"/>
                        </a:lnTo>
                        <a:lnTo>
                          <a:pt x="367" y="284"/>
                        </a:lnTo>
                        <a:lnTo>
                          <a:pt x="366" y="284"/>
                        </a:lnTo>
                        <a:lnTo>
                          <a:pt x="364" y="285"/>
                        </a:lnTo>
                        <a:lnTo>
                          <a:pt x="363" y="286"/>
                        </a:lnTo>
                        <a:lnTo>
                          <a:pt x="362" y="289"/>
                        </a:lnTo>
                        <a:lnTo>
                          <a:pt x="362" y="290"/>
                        </a:lnTo>
                        <a:lnTo>
                          <a:pt x="360" y="293"/>
                        </a:lnTo>
                        <a:lnTo>
                          <a:pt x="359" y="296"/>
                        </a:lnTo>
                        <a:lnTo>
                          <a:pt x="356" y="297"/>
                        </a:lnTo>
                        <a:lnTo>
                          <a:pt x="354" y="298"/>
                        </a:lnTo>
                        <a:lnTo>
                          <a:pt x="354" y="298"/>
                        </a:lnTo>
                        <a:lnTo>
                          <a:pt x="354" y="298"/>
                        </a:lnTo>
                        <a:lnTo>
                          <a:pt x="354" y="300"/>
                        </a:lnTo>
                        <a:lnTo>
                          <a:pt x="354" y="301"/>
                        </a:lnTo>
                        <a:lnTo>
                          <a:pt x="354" y="304"/>
                        </a:lnTo>
                        <a:lnTo>
                          <a:pt x="354" y="304"/>
                        </a:lnTo>
                        <a:lnTo>
                          <a:pt x="355" y="304"/>
                        </a:lnTo>
                        <a:lnTo>
                          <a:pt x="356" y="302"/>
                        </a:lnTo>
                        <a:lnTo>
                          <a:pt x="359" y="302"/>
                        </a:lnTo>
                        <a:lnTo>
                          <a:pt x="362" y="302"/>
                        </a:lnTo>
                        <a:lnTo>
                          <a:pt x="363" y="305"/>
                        </a:lnTo>
                        <a:lnTo>
                          <a:pt x="366" y="308"/>
                        </a:lnTo>
                        <a:lnTo>
                          <a:pt x="367" y="310"/>
                        </a:lnTo>
                        <a:lnTo>
                          <a:pt x="367" y="314"/>
                        </a:lnTo>
                        <a:lnTo>
                          <a:pt x="367" y="317"/>
                        </a:lnTo>
                        <a:lnTo>
                          <a:pt x="364" y="320"/>
                        </a:lnTo>
                        <a:lnTo>
                          <a:pt x="362" y="322"/>
                        </a:lnTo>
                        <a:lnTo>
                          <a:pt x="359" y="324"/>
                        </a:lnTo>
                        <a:lnTo>
                          <a:pt x="356" y="325"/>
                        </a:lnTo>
                        <a:lnTo>
                          <a:pt x="355" y="326"/>
                        </a:lnTo>
                        <a:lnTo>
                          <a:pt x="355" y="329"/>
                        </a:lnTo>
                        <a:lnTo>
                          <a:pt x="355" y="329"/>
                        </a:lnTo>
                        <a:lnTo>
                          <a:pt x="358" y="330"/>
                        </a:lnTo>
                        <a:lnTo>
                          <a:pt x="360" y="332"/>
                        </a:lnTo>
                        <a:lnTo>
                          <a:pt x="360" y="336"/>
                        </a:lnTo>
                        <a:lnTo>
                          <a:pt x="358" y="337"/>
                        </a:lnTo>
                        <a:lnTo>
                          <a:pt x="355" y="338"/>
                        </a:lnTo>
                        <a:lnTo>
                          <a:pt x="352" y="340"/>
                        </a:lnTo>
                        <a:lnTo>
                          <a:pt x="348" y="341"/>
                        </a:lnTo>
                        <a:lnTo>
                          <a:pt x="346" y="341"/>
                        </a:lnTo>
                        <a:lnTo>
                          <a:pt x="340" y="341"/>
                        </a:lnTo>
                        <a:lnTo>
                          <a:pt x="338" y="341"/>
                        </a:lnTo>
                        <a:lnTo>
                          <a:pt x="335" y="340"/>
                        </a:lnTo>
                        <a:lnTo>
                          <a:pt x="334" y="338"/>
                        </a:lnTo>
                        <a:lnTo>
                          <a:pt x="334" y="338"/>
                        </a:lnTo>
                        <a:lnTo>
                          <a:pt x="330" y="338"/>
                        </a:lnTo>
                        <a:lnTo>
                          <a:pt x="326" y="340"/>
                        </a:lnTo>
                        <a:lnTo>
                          <a:pt x="322" y="341"/>
                        </a:lnTo>
                        <a:lnTo>
                          <a:pt x="318" y="342"/>
                        </a:lnTo>
                        <a:lnTo>
                          <a:pt x="314" y="345"/>
                        </a:lnTo>
                        <a:lnTo>
                          <a:pt x="312" y="345"/>
                        </a:lnTo>
                        <a:lnTo>
                          <a:pt x="310" y="345"/>
                        </a:lnTo>
                        <a:lnTo>
                          <a:pt x="307" y="345"/>
                        </a:lnTo>
                        <a:lnTo>
                          <a:pt x="306" y="344"/>
                        </a:lnTo>
                        <a:lnTo>
                          <a:pt x="304" y="342"/>
                        </a:lnTo>
                        <a:lnTo>
                          <a:pt x="302" y="341"/>
                        </a:lnTo>
                        <a:lnTo>
                          <a:pt x="302" y="341"/>
                        </a:lnTo>
                        <a:lnTo>
                          <a:pt x="300" y="341"/>
                        </a:lnTo>
                        <a:lnTo>
                          <a:pt x="299" y="342"/>
                        </a:lnTo>
                        <a:lnTo>
                          <a:pt x="298" y="345"/>
                        </a:lnTo>
                        <a:lnTo>
                          <a:pt x="295" y="348"/>
                        </a:lnTo>
                        <a:lnTo>
                          <a:pt x="292" y="349"/>
                        </a:lnTo>
                        <a:lnTo>
                          <a:pt x="291" y="349"/>
                        </a:lnTo>
                        <a:lnTo>
                          <a:pt x="288" y="349"/>
                        </a:lnTo>
                        <a:lnTo>
                          <a:pt x="286" y="346"/>
                        </a:lnTo>
                        <a:lnTo>
                          <a:pt x="283" y="344"/>
                        </a:lnTo>
                        <a:lnTo>
                          <a:pt x="282" y="341"/>
                        </a:lnTo>
                        <a:lnTo>
                          <a:pt x="282" y="340"/>
                        </a:lnTo>
                        <a:lnTo>
                          <a:pt x="281" y="336"/>
                        </a:lnTo>
                        <a:lnTo>
                          <a:pt x="279" y="334"/>
                        </a:lnTo>
                        <a:lnTo>
                          <a:pt x="277" y="333"/>
                        </a:lnTo>
                        <a:lnTo>
                          <a:pt x="274" y="332"/>
                        </a:lnTo>
                        <a:lnTo>
                          <a:pt x="271" y="329"/>
                        </a:lnTo>
                        <a:lnTo>
                          <a:pt x="270" y="325"/>
                        </a:lnTo>
                        <a:lnTo>
                          <a:pt x="269" y="322"/>
                        </a:lnTo>
                        <a:lnTo>
                          <a:pt x="270" y="320"/>
                        </a:lnTo>
                        <a:lnTo>
                          <a:pt x="270" y="317"/>
                        </a:lnTo>
                        <a:lnTo>
                          <a:pt x="270" y="314"/>
                        </a:lnTo>
                        <a:lnTo>
                          <a:pt x="269" y="312"/>
                        </a:lnTo>
                        <a:lnTo>
                          <a:pt x="269" y="312"/>
                        </a:lnTo>
                        <a:lnTo>
                          <a:pt x="265" y="310"/>
                        </a:lnTo>
                        <a:lnTo>
                          <a:pt x="263" y="310"/>
                        </a:lnTo>
                        <a:lnTo>
                          <a:pt x="261" y="310"/>
                        </a:lnTo>
                        <a:lnTo>
                          <a:pt x="261" y="312"/>
                        </a:lnTo>
                        <a:lnTo>
                          <a:pt x="261" y="312"/>
                        </a:lnTo>
                        <a:lnTo>
                          <a:pt x="258" y="314"/>
                        </a:lnTo>
                        <a:lnTo>
                          <a:pt x="255" y="317"/>
                        </a:lnTo>
                        <a:lnTo>
                          <a:pt x="251" y="320"/>
                        </a:lnTo>
                        <a:lnTo>
                          <a:pt x="247" y="322"/>
                        </a:lnTo>
                        <a:lnTo>
                          <a:pt x="246" y="324"/>
                        </a:lnTo>
                        <a:lnTo>
                          <a:pt x="243" y="325"/>
                        </a:lnTo>
                        <a:lnTo>
                          <a:pt x="245" y="328"/>
                        </a:lnTo>
                        <a:lnTo>
                          <a:pt x="245" y="332"/>
                        </a:lnTo>
                        <a:lnTo>
                          <a:pt x="246" y="336"/>
                        </a:lnTo>
                        <a:lnTo>
                          <a:pt x="247" y="340"/>
                        </a:lnTo>
                        <a:lnTo>
                          <a:pt x="250" y="345"/>
                        </a:lnTo>
                        <a:lnTo>
                          <a:pt x="250" y="350"/>
                        </a:lnTo>
                        <a:lnTo>
                          <a:pt x="250" y="355"/>
                        </a:lnTo>
                        <a:lnTo>
                          <a:pt x="250" y="361"/>
                        </a:lnTo>
                        <a:lnTo>
                          <a:pt x="250" y="367"/>
                        </a:lnTo>
                        <a:lnTo>
                          <a:pt x="250" y="371"/>
                        </a:lnTo>
                        <a:lnTo>
                          <a:pt x="250" y="375"/>
                        </a:lnTo>
                        <a:lnTo>
                          <a:pt x="249" y="377"/>
                        </a:lnTo>
                        <a:lnTo>
                          <a:pt x="246" y="378"/>
                        </a:lnTo>
                        <a:lnTo>
                          <a:pt x="245" y="379"/>
                        </a:lnTo>
                        <a:lnTo>
                          <a:pt x="243" y="379"/>
                        </a:lnTo>
                        <a:lnTo>
                          <a:pt x="242" y="379"/>
                        </a:lnTo>
                        <a:lnTo>
                          <a:pt x="241" y="379"/>
                        </a:lnTo>
                        <a:lnTo>
                          <a:pt x="238" y="378"/>
                        </a:lnTo>
                        <a:lnTo>
                          <a:pt x="237" y="378"/>
                        </a:lnTo>
                        <a:lnTo>
                          <a:pt x="237" y="377"/>
                        </a:lnTo>
                        <a:lnTo>
                          <a:pt x="237" y="378"/>
                        </a:lnTo>
                        <a:lnTo>
                          <a:pt x="234" y="379"/>
                        </a:lnTo>
                        <a:lnTo>
                          <a:pt x="231" y="379"/>
                        </a:lnTo>
                        <a:lnTo>
                          <a:pt x="229" y="379"/>
                        </a:lnTo>
                        <a:lnTo>
                          <a:pt x="226" y="377"/>
                        </a:lnTo>
                        <a:lnTo>
                          <a:pt x="223" y="374"/>
                        </a:lnTo>
                        <a:lnTo>
                          <a:pt x="222" y="373"/>
                        </a:lnTo>
                        <a:lnTo>
                          <a:pt x="221" y="369"/>
                        </a:lnTo>
                        <a:lnTo>
                          <a:pt x="221" y="367"/>
                        </a:lnTo>
                        <a:lnTo>
                          <a:pt x="222" y="365"/>
                        </a:lnTo>
                        <a:lnTo>
                          <a:pt x="222" y="362"/>
                        </a:lnTo>
                        <a:lnTo>
                          <a:pt x="222" y="361"/>
                        </a:lnTo>
                        <a:lnTo>
                          <a:pt x="222" y="358"/>
                        </a:lnTo>
                        <a:lnTo>
                          <a:pt x="222" y="357"/>
                        </a:lnTo>
                        <a:lnTo>
                          <a:pt x="219" y="355"/>
                        </a:lnTo>
                        <a:lnTo>
                          <a:pt x="218" y="355"/>
                        </a:lnTo>
                        <a:lnTo>
                          <a:pt x="217" y="355"/>
                        </a:lnTo>
                        <a:lnTo>
                          <a:pt x="215" y="357"/>
                        </a:lnTo>
                        <a:lnTo>
                          <a:pt x="213" y="358"/>
                        </a:lnTo>
                        <a:lnTo>
                          <a:pt x="210" y="358"/>
                        </a:lnTo>
                        <a:lnTo>
                          <a:pt x="207" y="359"/>
                        </a:lnTo>
                        <a:lnTo>
                          <a:pt x="206" y="359"/>
                        </a:lnTo>
                        <a:lnTo>
                          <a:pt x="205" y="358"/>
                        </a:lnTo>
                        <a:lnTo>
                          <a:pt x="202" y="357"/>
                        </a:lnTo>
                        <a:lnTo>
                          <a:pt x="201" y="355"/>
                        </a:lnTo>
                        <a:lnTo>
                          <a:pt x="199" y="358"/>
                        </a:lnTo>
                        <a:lnTo>
                          <a:pt x="197" y="358"/>
                        </a:lnTo>
                        <a:lnTo>
                          <a:pt x="194" y="357"/>
                        </a:lnTo>
                        <a:lnTo>
                          <a:pt x="191" y="355"/>
                        </a:lnTo>
                        <a:lnTo>
                          <a:pt x="190" y="353"/>
                        </a:lnTo>
                        <a:lnTo>
                          <a:pt x="189" y="352"/>
                        </a:lnTo>
                        <a:lnTo>
                          <a:pt x="186" y="350"/>
                        </a:lnTo>
                        <a:lnTo>
                          <a:pt x="183" y="349"/>
                        </a:lnTo>
                        <a:lnTo>
                          <a:pt x="181" y="349"/>
                        </a:lnTo>
                        <a:lnTo>
                          <a:pt x="177" y="349"/>
                        </a:lnTo>
                        <a:lnTo>
                          <a:pt x="173" y="349"/>
                        </a:lnTo>
                        <a:lnTo>
                          <a:pt x="169" y="349"/>
                        </a:lnTo>
                        <a:lnTo>
                          <a:pt x="166" y="350"/>
                        </a:lnTo>
                        <a:lnTo>
                          <a:pt x="164" y="352"/>
                        </a:lnTo>
                        <a:lnTo>
                          <a:pt x="162" y="353"/>
                        </a:lnTo>
                        <a:lnTo>
                          <a:pt x="158" y="355"/>
                        </a:lnTo>
                        <a:lnTo>
                          <a:pt x="157" y="357"/>
                        </a:lnTo>
                        <a:lnTo>
                          <a:pt x="154" y="358"/>
                        </a:lnTo>
                        <a:lnTo>
                          <a:pt x="153" y="359"/>
                        </a:lnTo>
                        <a:lnTo>
                          <a:pt x="153" y="362"/>
                        </a:lnTo>
                        <a:lnTo>
                          <a:pt x="154" y="365"/>
                        </a:lnTo>
                        <a:lnTo>
                          <a:pt x="154" y="366"/>
                        </a:lnTo>
                        <a:lnTo>
                          <a:pt x="157" y="369"/>
                        </a:lnTo>
                        <a:lnTo>
                          <a:pt x="160" y="370"/>
                        </a:lnTo>
                        <a:lnTo>
                          <a:pt x="164" y="373"/>
                        </a:lnTo>
                        <a:lnTo>
                          <a:pt x="167" y="374"/>
                        </a:lnTo>
                        <a:lnTo>
                          <a:pt x="170" y="375"/>
                        </a:lnTo>
                        <a:lnTo>
                          <a:pt x="174" y="378"/>
                        </a:lnTo>
                        <a:lnTo>
                          <a:pt x="175" y="381"/>
                        </a:lnTo>
                        <a:lnTo>
                          <a:pt x="175" y="385"/>
                        </a:lnTo>
                        <a:lnTo>
                          <a:pt x="174" y="387"/>
                        </a:lnTo>
                        <a:lnTo>
                          <a:pt x="171" y="390"/>
                        </a:lnTo>
                        <a:lnTo>
                          <a:pt x="169" y="390"/>
                        </a:lnTo>
                        <a:lnTo>
                          <a:pt x="166" y="390"/>
                        </a:lnTo>
                        <a:lnTo>
                          <a:pt x="165" y="390"/>
                        </a:lnTo>
                        <a:lnTo>
                          <a:pt x="165" y="390"/>
                        </a:lnTo>
                        <a:lnTo>
                          <a:pt x="164" y="390"/>
                        </a:lnTo>
                        <a:lnTo>
                          <a:pt x="162" y="391"/>
                        </a:lnTo>
                        <a:lnTo>
                          <a:pt x="161" y="393"/>
                        </a:lnTo>
                        <a:lnTo>
                          <a:pt x="158" y="393"/>
                        </a:lnTo>
                        <a:lnTo>
                          <a:pt x="154" y="391"/>
                        </a:lnTo>
                        <a:lnTo>
                          <a:pt x="154" y="394"/>
                        </a:lnTo>
                        <a:lnTo>
                          <a:pt x="153" y="395"/>
                        </a:lnTo>
                        <a:lnTo>
                          <a:pt x="152" y="397"/>
                        </a:lnTo>
                        <a:lnTo>
                          <a:pt x="150" y="397"/>
                        </a:lnTo>
                        <a:lnTo>
                          <a:pt x="148" y="398"/>
                        </a:lnTo>
                        <a:lnTo>
                          <a:pt x="145" y="397"/>
                        </a:lnTo>
                        <a:lnTo>
                          <a:pt x="144" y="397"/>
                        </a:lnTo>
                        <a:lnTo>
                          <a:pt x="142" y="397"/>
                        </a:lnTo>
                        <a:lnTo>
                          <a:pt x="140" y="395"/>
                        </a:lnTo>
                        <a:lnTo>
                          <a:pt x="136" y="395"/>
                        </a:lnTo>
                        <a:lnTo>
                          <a:pt x="132" y="394"/>
                        </a:lnTo>
                        <a:lnTo>
                          <a:pt x="129" y="393"/>
                        </a:lnTo>
                        <a:lnTo>
                          <a:pt x="128" y="390"/>
                        </a:lnTo>
                        <a:lnTo>
                          <a:pt x="126" y="386"/>
                        </a:lnTo>
                        <a:lnTo>
                          <a:pt x="126" y="383"/>
                        </a:lnTo>
                        <a:lnTo>
                          <a:pt x="126" y="379"/>
                        </a:lnTo>
                        <a:lnTo>
                          <a:pt x="126" y="377"/>
                        </a:lnTo>
                        <a:lnTo>
                          <a:pt x="126" y="375"/>
                        </a:lnTo>
                        <a:lnTo>
                          <a:pt x="126" y="373"/>
                        </a:lnTo>
                        <a:lnTo>
                          <a:pt x="125" y="371"/>
                        </a:lnTo>
                        <a:lnTo>
                          <a:pt x="125" y="370"/>
                        </a:lnTo>
                        <a:lnTo>
                          <a:pt x="124" y="367"/>
                        </a:lnTo>
                        <a:lnTo>
                          <a:pt x="124" y="365"/>
                        </a:lnTo>
                        <a:lnTo>
                          <a:pt x="124" y="362"/>
                        </a:lnTo>
                        <a:lnTo>
                          <a:pt x="122" y="362"/>
                        </a:lnTo>
                        <a:lnTo>
                          <a:pt x="121" y="361"/>
                        </a:lnTo>
                        <a:lnTo>
                          <a:pt x="121" y="361"/>
                        </a:lnTo>
                        <a:lnTo>
                          <a:pt x="120" y="361"/>
                        </a:lnTo>
                        <a:lnTo>
                          <a:pt x="117" y="361"/>
                        </a:lnTo>
                        <a:lnTo>
                          <a:pt x="113" y="361"/>
                        </a:lnTo>
                        <a:lnTo>
                          <a:pt x="110" y="359"/>
                        </a:lnTo>
                        <a:lnTo>
                          <a:pt x="108" y="358"/>
                        </a:lnTo>
                        <a:lnTo>
                          <a:pt x="105" y="355"/>
                        </a:lnTo>
                        <a:lnTo>
                          <a:pt x="104" y="353"/>
                        </a:lnTo>
                        <a:lnTo>
                          <a:pt x="102" y="352"/>
                        </a:lnTo>
                        <a:lnTo>
                          <a:pt x="102" y="352"/>
                        </a:lnTo>
                        <a:lnTo>
                          <a:pt x="101" y="352"/>
                        </a:lnTo>
                        <a:lnTo>
                          <a:pt x="101" y="352"/>
                        </a:lnTo>
                        <a:lnTo>
                          <a:pt x="98" y="352"/>
                        </a:lnTo>
                        <a:lnTo>
                          <a:pt x="96" y="350"/>
                        </a:lnTo>
                        <a:lnTo>
                          <a:pt x="93" y="349"/>
                        </a:lnTo>
                        <a:lnTo>
                          <a:pt x="92" y="348"/>
                        </a:lnTo>
                        <a:lnTo>
                          <a:pt x="90" y="345"/>
                        </a:lnTo>
                        <a:lnTo>
                          <a:pt x="89" y="344"/>
                        </a:lnTo>
                        <a:lnTo>
                          <a:pt x="89" y="342"/>
                        </a:lnTo>
                        <a:lnTo>
                          <a:pt x="88" y="340"/>
                        </a:lnTo>
                        <a:lnTo>
                          <a:pt x="86" y="337"/>
                        </a:lnTo>
                        <a:lnTo>
                          <a:pt x="84" y="334"/>
                        </a:lnTo>
                        <a:lnTo>
                          <a:pt x="81" y="332"/>
                        </a:lnTo>
                        <a:lnTo>
                          <a:pt x="80" y="328"/>
                        </a:lnTo>
                        <a:lnTo>
                          <a:pt x="78" y="326"/>
                        </a:lnTo>
                        <a:lnTo>
                          <a:pt x="77" y="324"/>
                        </a:lnTo>
                        <a:lnTo>
                          <a:pt x="77" y="324"/>
                        </a:lnTo>
                        <a:lnTo>
                          <a:pt x="74" y="324"/>
                        </a:lnTo>
                        <a:lnTo>
                          <a:pt x="70" y="322"/>
                        </a:lnTo>
                        <a:lnTo>
                          <a:pt x="68" y="320"/>
                        </a:lnTo>
                        <a:lnTo>
                          <a:pt x="65" y="317"/>
                        </a:lnTo>
                        <a:lnTo>
                          <a:pt x="62" y="313"/>
                        </a:lnTo>
                        <a:lnTo>
                          <a:pt x="58" y="308"/>
                        </a:lnTo>
                        <a:lnTo>
                          <a:pt x="58" y="308"/>
                        </a:lnTo>
                        <a:lnTo>
                          <a:pt x="57" y="306"/>
                        </a:lnTo>
                        <a:lnTo>
                          <a:pt x="57" y="306"/>
                        </a:lnTo>
                        <a:lnTo>
                          <a:pt x="57" y="306"/>
                        </a:lnTo>
                        <a:lnTo>
                          <a:pt x="56" y="308"/>
                        </a:lnTo>
                        <a:lnTo>
                          <a:pt x="54" y="308"/>
                        </a:lnTo>
                        <a:lnTo>
                          <a:pt x="52" y="309"/>
                        </a:lnTo>
                        <a:lnTo>
                          <a:pt x="49" y="309"/>
                        </a:lnTo>
                        <a:lnTo>
                          <a:pt x="46" y="309"/>
                        </a:lnTo>
                        <a:lnTo>
                          <a:pt x="45" y="308"/>
                        </a:lnTo>
                        <a:lnTo>
                          <a:pt x="44" y="308"/>
                        </a:lnTo>
                        <a:lnTo>
                          <a:pt x="43" y="308"/>
                        </a:lnTo>
                        <a:lnTo>
                          <a:pt x="40" y="309"/>
                        </a:lnTo>
                        <a:lnTo>
                          <a:pt x="37" y="312"/>
                        </a:lnTo>
                        <a:lnTo>
                          <a:pt x="36" y="313"/>
                        </a:lnTo>
                        <a:lnTo>
                          <a:pt x="35" y="310"/>
                        </a:lnTo>
                        <a:lnTo>
                          <a:pt x="33" y="309"/>
                        </a:lnTo>
                        <a:lnTo>
                          <a:pt x="33" y="309"/>
                        </a:lnTo>
                        <a:lnTo>
                          <a:pt x="33" y="309"/>
                        </a:lnTo>
                        <a:lnTo>
                          <a:pt x="32" y="308"/>
                        </a:lnTo>
                        <a:lnTo>
                          <a:pt x="32" y="305"/>
                        </a:lnTo>
                        <a:lnTo>
                          <a:pt x="31" y="301"/>
                        </a:lnTo>
                        <a:lnTo>
                          <a:pt x="31" y="298"/>
                        </a:lnTo>
                        <a:lnTo>
                          <a:pt x="31" y="294"/>
                        </a:lnTo>
                        <a:lnTo>
                          <a:pt x="29" y="293"/>
                        </a:lnTo>
                        <a:lnTo>
                          <a:pt x="29" y="290"/>
                        </a:lnTo>
                        <a:lnTo>
                          <a:pt x="29" y="289"/>
                        </a:lnTo>
                        <a:lnTo>
                          <a:pt x="31" y="286"/>
                        </a:lnTo>
                        <a:lnTo>
                          <a:pt x="32" y="285"/>
                        </a:lnTo>
                        <a:lnTo>
                          <a:pt x="32" y="284"/>
                        </a:lnTo>
                        <a:lnTo>
                          <a:pt x="35" y="282"/>
                        </a:lnTo>
                        <a:lnTo>
                          <a:pt x="35" y="280"/>
                        </a:lnTo>
                        <a:lnTo>
                          <a:pt x="33" y="278"/>
                        </a:lnTo>
                        <a:lnTo>
                          <a:pt x="32" y="276"/>
                        </a:lnTo>
                        <a:lnTo>
                          <a:pt x="31" y="273"/>
                        </a:lnTo>
                        <a:lnTo>
                          <a:pt x="31" y="272"/>
                        </a:lnTo>
                        <a:lnTo>
                          <a:pt x="29" y="272"/>
                        </a:lnTo>
                        <a:lnTo>
                          <a:pt x="29" y="272"/>
                        </a:lnTo>
                        <a:lnTo>
                          <a:pt x="28" y="270"/>
                        </a:lnTo>
                        <a:lnTo>
                          <a:pt x="27" y="272"/>
                        </a:lnTo>
                        <a:lnTo>
                          <a:pt x="24" y="273"/>
                        </a:lnTo>
                        <a:lnTo>
                          <a:pt x="21" y="273"/>
                        </a:lnTo>
                        <a:lnTo>
                          <a:pt x="20" y="274"/>
                        </a:lnTo>
                        <a:lnTo>
                          <a:pt x="19" y="276"/>
                        </a:lnTo>
                        <a:lnTo>
                          <a:pt x="19" y="276"/>
                        </a:lnTo>
                        <a:lnTo>
                          <a:pt x="19" y="276"/>
                        </a:lnTo>
                        <a:lnTo>
                          <a:pt x="19" y="277"/>
                        </a:lnTo>
                        <a:lnTo>
                          <a:pt x="20" y="278"/>
                        </a:lnTo>
                        <a:lnTo>
                          <a:pt x="20" y="280"/>
                        </a:lnTo>
                        <a:lnTo>
                          <a:pt x="20" y="281"/>
                        </a:lnTo>
                        <a:lnTo>
                          <a:pt x="20" y="282"/>
                        </a:lnTo>
                        <a:lnTo>
                          <a:pt x="19" y="285"/>
                        </a:lnTo>
                        <a:lnTo>
                          <a:pt x="16" y="285"/>
                        </a:lnTo>
                        <a:lnTo>
                          <a:pt x="12" y="286"/>
                        </a:lnTo>
                        <a:lnTo>
                          <a:pt x="9" y="286"/>
                        </a:lnTo>
                        <a:lnTo>
                          <a:pt x="7" y="285"/>
                        </a:lnTo>
                        <a:lnTo>
                          <a:pt x="4" y="284"/>
                        </a:lnTo>
                        <a:lnTo>
                          <a:pt x="3" y="282"/>
                        </a:lnTo>
                        <a:lnTo>
                          <a:pt x="1" y="281"/>
                        </a:lnTo>
                        <a:lnTo>
                          <a:pt x="1" y="278"/>
                        </a:lnTo>
                        <a:lnTo>
                          <a:pt x="0" y="277"/>
                        </a:lnTo>
                        <a:lnTo>
                          <a:pt x="0" y="276"/>
                        </a:lnTo>
                        <a:lnTo>
                          <a:pt x="0" y="273"/>
                        </a:lnTo>
                        <a:lnTo>
                          <a:pt x="0" y="272"/>
                        </a:lnTo>
                        <a:lnTo>
                          <a:pt x="0" y="269"/>
                        </a:lnTo>
                        <a:lnTo>
                          <a:pt x="1" y="268"/>
                        </a:lnTo>
                        <a:lnTo>
                          <a:pt x="4" y="268"/>
                        </a:lnTo>
                        <a:lnTo>
                          <a:pt x="4" y="268"/>
                        </a:lnTo>
                        <a:lnTo>
                          <a:pt x="5" y="266"/>
                        </a:lnTo>
                        <a:lnTo>
                          <a:pt x="7" y="265"/>
                        </a:lnTo>
                        <a:lnTo>
                          <a:pt x="7" y="262"/>
                        </a:lnTo>
                        <a:lnTo>
                          <a:pt x="8" y="260"/>
                        </a:lnTo>
                        <a:lnTo>
                          <a:pt x="9" y="258"/>
                        </a:lnTo>
                        <a:lnTo>
                          <a:pt x="11" y="256"/>
                        </a:lnTo>
                        <a:lnTo>
                          <a:pt x="11" y="254"/>
                        </a:lnTo>
                        <a:lnTo>
                          <a:pt x="9" y="253"/>
                        </a:lnTo>
                        <a:lnTo>
                          <a:pt x="9" y="252"/>
                        </a:lnTo>
                        <a:lnTo>
                          <a:pt x="8" y="252"/>
                        </a:lnTo>
                        <a:lnTo>
                          <a:pt x="7" y="250"/>
                        </a:lnTo>
                        <a:lnTo>
                          <a:pt x="7" y="248"/>
                        </a:lnTo>
                        <a:lnTo>
                          <a:pt x="7" y="246"/>
                        </a:lnTo>
                        <a:lnTo>
                          <a:pt x="8" y="246"/>
                        </a:lnTo>
                        <a:lnTo>
                          <a:pt x="9" y="245"/>
                        </a:lnTo>
                        <a:lnTo>
                          <a:pt x="12" y="244"/>
                        </a:lnTo>
                        <a:lnTo>
                          <a:pt x="12" y="244"/>
                        </a:lnTo>
                        <a:lnTo>
                          <a:pt x="12" y="242"/>
                        </a:lnTo>
                        <a:lnTo>
                          <a:pt x="12" y="241"/>
                        </a:lnTo>
                        <a:lnTo>
                          <a:pt x="12" y="238"/>
                        </a:lnTo>
                        <a:lnTo>
                          <a:pt x="12" y="234"/>
                        </a:lnTo>
                        <a:lnTo>
                          <a:pt x="13" y="230"/>
                        </a:lnTo>
                        <a:lnTo>
                          <a:pt x="17" y="228"/>
                        </a:lnTo>
                        <a:lnTo>
                          <a:pt x="21" y="226"/>
                        </a:lnTo>
                        <a:lnTo>
                          <a:pt x="25" y="226"/>
                        </a:lnTo>
                        <a:lnTo>
                          <a:pt x="25" y="226"/>
                        </a:lnTo>
                        <a:lnTo>
                          <a:pt x="25" y="225"/>
                        </a:lnTo>
                        <a:lnTo>
                          <a:pt x="25" y="224"/>
                        </a:lnTo>
                        <a:lnTo>
                          <a:pt x="24" y="222"/>
                        </a:lnTo>
                        <a:lnTo>
                          <a:pt x="23" y="220"/>
                        </a:lnTo>
                        <a:lnTo>
                          <a:pt x="24" y="217"/>
                        </a:lnTo>
                        <a:lnTo>
                          <a:pt x="25" y="216"/>
                        </a:lnTo>
                        <a:lnTo>
                          <a:pt x="27" y="214"/>
                        </a:lnTo>
                        <a:lnTo>
                          <a:pt x="29" y="214"/>
                        </a:lnTo>
                        <a:lnTo>
                          <a:pt x="31" y="214"/>
                        </a:lnTo>
                        <a:lnTo>
                          <a:pt x="31" y="214"/>
                        </a:lnTo>
                        <a:lnTo>
                          <a:pt x="29" y="213"/>
                        </a:lnTo>
                        <a:lnTo>
                          <a:pt x="28" y="212"/>
                        </a:lnTo>
                        <a:lnTo>
                          <a:pt x="27" y="209"/>
                        </a:lnTo>
                        <a:lnTo>
                          <a:pt x="24" y="208"/>
                        </a:lnTo>
                        <a:lnTo>
                          <a:pt x="21" y="206"/>
                        </a:lnTo>
                        <a:lnTo>
                          <a:pt x="19" y="205"/>
                        </a:lnTo>
                        <a:lnTo>
                          <a:pt x="16" y="205"/>
                        </a:lnTo>
                        <a:lnTo>
                          <a:pt x="13" y="204"/>
                        </a:lnTo>
                        <a:lnTo>
                          <a:pt x="12" y="201"/>
                        </a:lnTo>
                        <a:lnTo>
                          <a:pt x="11" y="200"/>
                        </a:lnTo>
                        <a:lnTo>
                          <a:pt x="12" y="199"/>
                        </a:lnTo>
                        <a:lnTo>
                          <a:pt x="13" y="197"/>
                        </a:lnTo>
                        <a:lnTo>
                          <a:pt x="15" y="196"/>
                        </a:lnTo>
                        <a:lnTo>
                          <a:pt x="17" y="196"/>
                        </a:lnTo>
                        <a:lnTo>
                          <a:pt x="19" y="196"/>
                        </a:lnTo>
                        <a:lnTo>
                          <a:pt x="20" y="196"/>
                        </a:lnTo>
                        <a:lnTo>
                          <a:pt x="23" y="196"/>
                        </a:lnTo>
                        <a:lnTo>
                          <a:pt x="25" y="197"/>
                        </a:lnTo>
                        <a:lnTo>
                          <a:pt x="29" y="197"/>
                        </a:lnTo>
                        <a:lnTo>
                          <a:pt x="31" y="197"/>
                        </a:lnTo>
                        <a:lnTo>
                          <a:pt x="29" y="196"/>
                        </a:lnTo>
                        <a:lnTo>
                          <a:pt x="27" y="193"/>
                        </a:lnTo>
                        <a:lnTo>
                          <a:pt x="25" y="189"/>
                        </a:lnTo>
                        <a:lnTo>
                          <a:pt x="24" y="183"/>
                        </a:lnTo>
                        <a:lnTo>
                          <a:pt x="24" y="180"/>
                        </a:lnTo>
                        <a:lnTo>
                          <a:pt x="24" y="179"/>
                        </a:lnTo>
                        <a:lnTo>
                          <a:pt x="25" y="177"/>
                        </a:lnTo>
                        <a:lnTo>
                          <a:pt x="27" y="176"/>
                        </a:lnTo>
                        <a:lnTo>
                          <a:pt x="29" y="176"/>
                        </a:lnTo>
                        <a:lnTo>
                          <a:pt x="32" y="176"/>
                        </a:lnTo>
                        <a:lnTo>
                          <a:pt x="35" y="179"/>
                        </a:lnTo>
                        <a:lnTo>
                          <a:pt x="36" y="179"/>
                        </a:lnTo>
                        <a:lnTo>
                          <a:pt x="37" y="179"/>
                        </a:lnTo>
                        <a:lnTo>
                          <a:pt x="40" y="177"/>
                        </a:lnTo>
                        <a:lnTo>
                          <a:pt x="43" y="176"/>
                        </a:lnTo>
                        <a:lnTo>
                          <a:pt x="44" y="176"/>
                        </a:lnTo>
                        <a:lnTo>
                          <a:pt x="45" y="177"/>
                        </a:lnTo>
                        <a:lnTo>
                          <a:pt x="46" y="179"/>
                        </a:lnTo>
                        <a:lnTo>
                          <a:pt x="48" y="180"/>
                        </a:lnTo>
                        <a:lnTo>
                          <a:pt x="50" y="181"/>
                        </a:lnTo>
                        <a:lnTo>
                          <a:pt x="52" y="181"/>
                        </a:lnTo>
                        <a:lnTo>
                          <a:pt x="52" y="181"/>
                        </a:lnTo>
                        <a:lnTo>
                          <a:pt x="53" y="180"/>
                        </a:lnTo>
                        <a:lnTo>
                          <a:pt x="53" y="177"/>
                        </a:lnTo>
                        <a:lnTo>
                          <a:pt x="54" y="176"/>
                        </a:lnTo>
                        <a:lnTo>
                          <a:pt x="56" y="173"/>
                        </a:lnTo>
                        <a:lnTo>
                          <a:pt x="56" y="172"/>
                        </a:lnTo>
                        <a:lnTo>
                          <a:pt x="54" y="171"/>
                        </a:lnTo>
                        <a:lnTo>
                          <a:pt x="53" y="169"/>
                        </a:lnTo>
                        <a:lnTo>
                          <a:pt x="53" y="169"/>
                        </a:lnTo>
                        <a:lnTo>
                          <a:pt x="52" y="168"/>
                        </a:lnTo>
                        <a:lnTo>
                          <a:pt x="49" y="167"/>
                        </a:lnTo>
                        <a:lnTo>
                          <a:pt x="48" y="165"/>
                        </a:lnTo>
                        <a:lnTo>
                          <a:pt x="45" y="164"/>
                        </a:lnTo>
                        <a:lnTo>
                          <a:pt x="45" y="161"/>
                        </a:lnTo>
                        <a:lnTo>
                          <a:pt x="45" y="159"/>
                        </a:lnTo>
                        <a:lnTo>
                          <a:pt x="46" y="157"/>
                        </a:lnTo>
                        <a:lnTo>
                          <a:pt x="48" y="156"/>
                        </a:lnTo>
                        <a:lnTo>
                          <a:pt x="49" y="156"/>
                        </a:lnTo>
                        <a:lnTo>
                          <a:pt x="50" y="155"/>
                        </a:lnTo>
                        <a:lnTo>
                          <a:pt x="48" y="153"/>
                        </a:lnTo>
                        <a:lnTo>
                          <a:pt x="44" y="152"/>
                        </a:lnTo>
                        <a:lnTo>
                          <a:pt x="43" y="151"/>
                        </a:lnTo>
                        <a:lnTo>
                          <a:pt x="40" y="149"/>
                        </a:lnTo>
                        <a:lnTo>
                          <a:pt x="40" y="147"/>
                        </a:lnTo>
                        <a:lnTo>
                          <a:pt x="40" y="144"/>
                        </a:lnTo>
                        <a:lnTo>
                          <a:pt x="41" y="141"/>
                        </a:lnTo>
                        <a:lnTo>
                          <a:pt x="43" y="140"/>
                        </a:lnTo>
                        <a:lnTo>
                          <a:pt x="45" y="139"/>
                        </a:lnTo>
                        <a:lnTo>
                          <a:pt x="48" y="139"/>
                        </a:lnTo>
                        <a:lnTo>
                          <a:pt x="50" y="139"/>
                        </a:lnTo>
                        <a:lnTo>
                          <a:pt x="52" y="141"/>
                        </a:lnTo>
                        <a:lnTo>
                          <a:pt x="53" y="143"/>
                        </a:lnTo>
                        <a:lnTo>
                          <a:pt x="53" y="141"/>
                        </a:lnTo>
                        <a:lnTo>
                          <a:pt x="53" y="139"/>
                        </a:lnTo>
                        <a:lnTo>
                          <a:pt x="54" y="136"/>
                        </a:lnTo>
                        <a:lnTo>
                          <a:pt x="56" y="135"/>
                        </a:lnTo>
                        <a:lnTo>
                          <a:pt x="57" y="133"/>
                        </a:lnTo>
                        <a:lnTo>
                          <a:pt x="57" y="133"/>
                        </a:lnTo>
                        <a:lnTo>
                          <a:pt x="57" y="132"/>
                        </a:lnTo>
                        <a:lnTo>
                          <a:pt x="56" y="131"/>
                        </a:lnTo>
                        <a:lnTo>
                          <a:pt x="52" y="129"/>
                        </a:lnTo>
                        <a:lnTo>
                          <a:pt x="48" y="127"/>
                        </a:lnTo>
                        <a:lnTo>
                          <a:pt x="45" y="125"/>
                        </a:lnTo>
                        <a:lnTo>
                          <a:pt x="41" y="125"/>
                        </a:lnTo>
                        <a:lnTo>
                          <a:pt x="37" y="124"/>
                        </a:lnTo>
                        <a:lnTo>
                          <a:pt x="33" y="121"/>
                        </a:lnTo>
                        <a:lnTo>
                          <a:pt x="29" y="117"/>
                        </a:lnTo>
                        <a:lnTo>
                          <a:pt x="27" y="113"/>
                        </a:lnTo>
                        <a:lnTo>
                          <a:pt x="25" y="112"/>
                        </a:lnTo>
                        <a:lnTo>
                          <a:pt x="25" y="109"/>
                        </a:lnTo>
                        <a:lnTo>
                          <a:pt x="24" y="108"/>
                        </a:lnTo>
                        <a:lnTo>
                          <a:pt x="23" y="108"/>
                        </a:lnTo>
                        <a:lnTo>
                          <a:pt x="19" y="108"/>
                        </a:lnTo>
                        <a:lnTo>
                          <a:pt x="16" y="107"/>
                        </a:lnTo>
                        <a:lnTo>
                          <a:pt x="13" y="104"/>
                        </a:lnTo>
                        <a:lnTo>
                          <a:pt x="11" y="101"/>
                        </a:lnTo>
                        <a:lnTo>
                          <a:pt x="11" y="99"/>
                        </a:lnTo>
                        <a:lnTo>
                          <a:pt x="9" y="96"/>
                        </a:lnTo>
                        <a:lnTo>
                          <a:pt x="9" y="95"/>
                        </a:lnTo>
                        <a:lnTo>
                          <a:pt x="8" y="93"/>
                        </a:lnTo>
                        <a:lnTo>
                          <a:pt x="7" y="91"/>
                        </a:lnTo>
                        <a:lnTo>
                          <a:pt x="5" y="88"/>
                        </a:lnTo>
                        <a:lnTo>
                          <a:pt x="5" y="84"/>
                        </a:lnTo>
                        <a:lnTo>
                          <a:pt x="5" y="81"/>
                        </a:lnTo>
                        <a:lnTo>
                          <a:pt x="7" y="79"/>
                        </a:lnTo>
                        <a:lnTo>
                          <a:pt x="5" y="79"/>
                        </a:lnTo>
                        <a:lnTo>
                          <a:pt x="5" y="76"/>
                        </a:lnTo>
                        <a:lnTo>
                          <a:pt x="8" y="76"/>
                        </a:lnTo>
                        <a:lnTo>
                          <a:pt x="13" y="73"/>
                        </a:lnTo>
                        <a:lnTo>
                          <a:pt x="16" y="72"/>
                        </a:lnTo>
                        <a:lnTo>
                          <a:pt x="17" y="71"/>
                        </a:lnTo>
                        <a:lnTo>
                          <a:pt x="20" y="68"/>
                        </a:lnTo>
                        <a:lnTo>
                          <a:pt x="23" y="65"/>
                        </a:lnTo>
                        <a:lnTo>
                          <a:pt x="27" y="63"/>
                        </a:lnTo>
                        <a:lnTo>
                          <a:pt x="29" y="61"/>
                        </a:lnTo>
                        <a:lnTo>
                          <a:pt x="35" y="61"/>
                        </a:lnTo>
                        <a:lnTo>
                          <a:pt x="40" y="61"/>
                        </a:lnTo>
                        <a:lnTo>
                          <a:pt x="40" y="61"/>
                        </a:lnTo>
                        <a:lnTo>
                          <a:pt x="44" y="61"/>
                        </a:lnTo>
                        <a:lnTo>
                          <a:pt x="46" y="60"/>
                        </a:lnTo>
                        <a:lnTo>
                          <a:pt x="48" y="59"/>
                        </a:lnTo>
                        <a:lnTo>
                          <a:pt x="48" y="57"/>
                        </a:lnTo>
                        <a:lnTo>
                          <a:pt x="48" y="55"/>
                        </a:lnTo>
                        <a:lnTo>
                          <a:pt x="49" y="53"/>
                        </a:lnTo>
                        <a:lnTo>
                          <a:pt x="49" y="51"/>
                        </a:lnTo>
                        <a:lnTo>
                          <a:pt x="50" y="49"/>
                        </a:lnTo>
                        <a:lnTo>
                          <a:pt x="52" y="48"/>
                        </a:lnTo>
                        <a:lnTo>
                          <a:pt x="53" y="48"/>
                        </a:lnTo>
                        <a:lnTo>
                          <a:pt x="56" y="48"/>
                        </a:lnTo>
                        <a:lnTo>
                          <a:pt x="57" y="49"/>
                        </a:lnTo>
                        <a:lnTo>
                          <a:pt x="58" y="49"/>
                        </a:lnTo>
                        <a:lnTo>
                          <a:pt x="58" y="49"/>
                        </a:lnTo>
                        <a:lnTo>
                          <a:pt x="60" y="49"/>
                        </a:lnTo>
                        <a:lnTo>
                          <a:pt x="62" y="48"/>
                        </a:lnTo>
                        <a:lnTo>
                          <a:pt x="66" y="45"/>
                        </a:lnTo>
                        <a:lnTo>
                          <a:pt x="69" y="43"/>
                        </a:lnTo>
                        <a:lnTo>
                          <a:pt x="70" y="40"/>
                        </a:lnTo>
                        <a:lnTo>
                          <a:pt x="73" y="38"/>
                        </a:lnTo>
                        <a:lnTo>
                          <a:pt x="76" y="36"/>
                        </a:lnTo>
                        <a:lnTo>
                          <a:pt x="78" y="35"/>
                        </a:lnTo>
                        <a:lnTo>
                          <a:pt x="78" y="34"/>
                        </a:lnTo>
                        <a:lnTo>
                          <a:pt x="80" y="34"/>
                        </a:lnTo>
                        <a:lnTo>
                          <a:pt x="80" y="32"/>
                        </a:lnTo>
                        <a:lnTo>
                          <a:pt x="80" y="30"/>
                        </a:lnTo>
                        <a:lnTo>
                          <a:pt x="80" y="27"/>
                        </a:lnTo>
                        <a:lnTo>
                          <a:pt x="81" y="24"/>
                        </a:lnTo>
                        <a:lnTo>
                          <a:pt x="82" y="22"/>
                        </a:lnTo>
                        <a:lnTo>
                          <a:pt x="84" y="20"/>
                        </a:lnTo>
                        <a:lnTo>
                          <a:pt x="88" y="19"/>
                        </a:lnTo>
                        <a:lnTo>
                          <a:pt x="92" y="19"/>
                        </a:lnTo>
                        <a:lnTo>
                          <a:pt x="94" y="19"/>
                        </a:lnTo>
                        <a:lnTo>
                          <a:pt x="97" y="19"/>
                        </a:lnTo>
                        <a:lnTo>
                          <a:pt x="100" y="19"/>
                        </a:lnTo>
                        <a:lnTo>
                          <a:pt x="104" y="22"/>
                        </a:lnTo>
                        <a:lnTo>
                          <a:pt x="106" y="23"/>
                        </a:lnTo>
                        <a:lnTo>
                          <a:pt x="109" y="26"/>
                        </a:lnTo>
                        <a:lnTo>
                          <a:pt x="110" y="27"/>
                        </a:lnTo>
                        <a:lnTo>
                          <a:pt x="113" y="28"/>
                        </a:lnTo>
                        <a:lnTo>
                          <a:pt x="113" y="28"/>
                        </a:lnTo>
                        <a:lnTo>
                          <a:pt x="114" y="27"/>
                        </a:lnTo>
                        <a:lnTo>
                          <a:pt x="116" y="26"/>
                        </a:lnTo>
                        <a:lnTo>
                          <a:pt x="116" y="24"/>
                        </a:lnTo>
                        <a:lnTo>
                          <a:pt x="117" y="23"/>
                        </a:lnTo>
                        <a:lnTo>
                          <a:pt x="118" y="22"/>
                        </a:lnTo>
                        <a:lnTo>
                          <a:pt x="121" y="20"/>
                        </a:lnTo>
                        <a:lnTo>
                          <a:pt x="122" y="20"/>
                        </a:lnTo>
                        <a:lnTo>
                          <a:pt x="125" y="20"/>
                        </a:lnTo>
                        <a:lnTo>
                          <a:pt x="126" y="22"/>
                        </a:lnTo>
                        <a:lnTo>
                          <a:pt x="128" y="23"/>
                        </a:lnTo>
                        <a:lnTo>
                          <a:pt x="129" y="23"/>
                        </a:lnTo>
                        <a:lnTo>
                          <a:pt x="130" y="23"/>
                        </a:lnTo>
                        <a:lnTo>
                          <a:pt x="128" y="20"/>
                        </a:lnTo>
                        <a:lnTo>
                          <a:pt x="128" y="20"/>
                        </a:lnTo>
                        <a:lnTo>
                          <a:pt x="126" y="19"/>
                        </a:lnTo>
                        <a:lnTo>
                          <a:pt x="125" y="16"/>
                        </a:lnTo>
                        <a:lnTo>
                          <a:pt x="125" y="15"/>
                        </a:lnTo>
                        <a:lnTo>
                          <a:pt x="126" y="12"/>
                        </a:lnTo>
                        <a:lnTo>
                          <a:pt x="128" y="10"/>
                        </a:lnTo>
                        <a:lnTo>
                          <a:pt x="129" y="8"/>
                        </a:lnTo>
                        <a:lnTo>
                          <a:pt x="132" y="7"/>
                        </a:lnTo>
                        <a:lnTo>
                          <a:pt x="133" y="6"/>
                        </a:lnTo>
                        <a:lnTo>
                          <a:pt x="133" y="6"/>
                        </a:lnTo>
                        <a:lnTo>
                          <a:pt x="133" y="4"/>
                        </a:lnTo>
                        <a:lnTo>
                          <a:pt x="134" y="4"/>
                        </a:lnTo>
                        <a:lnTo>
                          <a:pt x="137"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8" name="Freeform 641">
                    <a:extLst>
                      <a:ext uri="{FF2B5EF4-FFF2-40B4-BE49-F238E27FC236}">
                        <a16:creationId xmlns:a16="http://schemas.microsoft.com/office/drawing/2014/main" id="{6CB5D91B-A624-DE03-0436-74828E9100E3}"/>
                      </a:ext>
                    </a:extLst>
                  </p:cNvPr>
                  <p:cNvSpPr>
                    <a:spLocks noEditPoints="1"/>
                  </p:cNvSpPr>
                  <p:nvPr/>
                </p:nvSpPr>
                <p:spPr bwMode="auto">
                  <a:xfrm>
                    <a:off x="5486487" y="-1372938"/>
                    <a:ext cx="5039960" cy="6400304"/>
                  </a:xfrm>
                  <a:custGeom>
                    <a:avLst/>
                    <a:gdLst>
                      <a:gd name="T0" fmla="*/ 152 w 452"/>
                      <a:gd name="T1" fmla="*/ 35 h 574"/>
                      <a:gd name="T2" fmla="*/ 133 w 452"/>
                      <a:gd name="T3" fmla="*/ 47 h 574"/>
                      <a:gd name="T4" fmla="*/ 68 w 452"/>
                      <a:gd name="T5" fmla="*/ 51 h 574"/>
                      <a:gd name="T6" fmla="*/ 56 w 452"/>
                      <a:gd name="T7" fmla="*/ 112 h 574"/>
                      <a:gd name="T8" fmla="*/ 66 w 452"/>
                      <a:gd name="T9" fmla="*/ 159 h 574"/>
                      <a:gd name="T10" fmla="*/ 84 w 452"/>
                      <a:gd name="T11" fmla="*/ 221 h 574"/>
                      <a:gd name="T12" fmla="*/ 72 w 452"/>
                      <a:gd name="T13" fmla="*/ 268 h 574"/>
                      <a:gd name="T14" fmla="*/ 4 w 452"/>
                      <a:gd name="T15" fmla="*/ 296 h 574"/>
                      <a:gd name="T16" fmla="*/ 21 w 452"/>
                      <a:gd name="T17" fmla="*/ 368 h 574"/>
                      <a:gd name="T18" fmla="*/ 70 w 452"/>
                      <a:gd name="T19" fmla="*/ 405 h 574"/>
                      <a:gd name="T20" fmla="*/ 101 w 452"/>
                      <a:gd name="T21" fmla="*/ 449 h 574"/>
                      <a:gd name="T22" fmla="*/ 138 w 452"/>
                      <a:gd name="T23" fmla="*/ 453 h 574"/>
                      <a:gd name="T24" fmla="*/ 164 w 452"/>
                      <a:gd name="T25" fmla="*/ 486 h 574"/>
                      <a:gd name="T26" fmla="*/ 164 w 452"/>
                      <a:gd name="T27" fmla="*/ 523 h 574"/>
                      <a:gd name="T28" fmla="*/ 213 w 452"/>
                      <a:gd name="T29" fmla="*/ 543 h 574"/>
                      <a:gd name="T30" fmla="*/ 261 w 452"/>
                      <a:gd name="T31" fmla="*/ 563 h 574"/>
                      <a:gd name="T32" fmla="*/ 299 w 452"/>
                      <a:gd name="T33" fmla="*/ 561 h 574"/>
                      <a:gd name="T34" fmla="*/ 290 w 452"/>
                      <a:gd name="T35" fmla="*/ 521 h 574"/>
                      <a:gd name="T36" fmla="*/ 282 w 452"/>
                      <a:gd name="T37" fmla="*/ 455 h 574"/>
                      <a:gd name="T38" fmla="*/ 290 w 452"/>
                      <a:gd name="T39" fmla="*/ 406 h 574"/>
                      <a:gd name="T40" fmla="*/ 336 w 452"/>
                      <a:gd name="T41" fmla="*/ 392 h 574"/>
                      <a:gd name="T42" fmla="*/ 398 w 452"/>
                      <a:gd name="T43" fmla="*/ 365 h 574"/>
                      <a:gd name="T44" fmla="*/ 445 w 452"/>
                      <a:gd name="T45" fmla="*/ 349 h 574"/>
                      <a:gd name="T46" fmla="*/ 408 w 452"/>
                      <a:gd name="T47" fmla="*/ 302 h 574"/>
                      <a:gd name="T48" fmla="*/ 366 w 452"/>
                      <a:gd name="T49" fmla="*/ 284 h 574"/>
                      <a:gd name="T50" fmla="*/ 304 w 452"/>
                      <a:gd name="T51" fmla="*/ 271 h 574"/>
                      <a:gd name="T52" fmla="*/ 291 w 452"/>
                      <a:gd name="T53" fmla="*/ 193 h 574"/>
                      <a:gd name="T54" fmla="*/ 275 w 452"/>
                      <a:gd name="T55" fmla="*/ 148 h 574"/>
                      <a:gd name="T56" fmla="*/ 275 w 452"/>
                      <a:gd name="T57" fmla="*/ 98 h 574"/>
                      <a:gd name="T58" fmla="*/ 258 w 452"/>
                      <a:gd name="T59" fmla="*/ 52 h 574"/>
                      <a:gd name="T60" fmla="*/ 198 w 452"/>
                      <a:gd name="T61" fmla="*/ 24 h 574"/>
                      <a:gd name="T62" fmla="*/ 173 w 452"/>
                      <a:gd name="T63" fmla="*/ 4 h 574"/>
                      <a:gd name="T64" fmla="*/ 201 w 452"/>
                      <a:gd name="T65" fmla="*/ 22 h 574"/>
                      <a:gd name="T66" fmla="*/ 255 w 452"/>
                      <a:gd name="T67" fmla="*/ 42 h 574"/>
                      <a:gd name="T68" fmla="*/ 274 w 452"/>
                      <a:gd name="T69" fmla="*/ 75 h 574"/>
                      <a:gd name="T70" fmla="*/ 274 w 452"/>
                      <a:gd name="T71" fmla="*/ 139 h 574"/>
                      <a:gd name="T72" fmla="*/ 298 w 452"/>
                      <a:gd name="T73" fmla="*/ 160 h 574"/>
                      <a:gd name="T74" fmla="*/ 285 w 452"/>
                      <a:gd name="T75" fmla="*/ 235 h 574"/>
                      <a:gd name="T76" fmla="*/ 323 w 452"/>
                      <a:gd name="T77" fmla="*/ 272 h 574"/>
                      <a:gd name="T78" fmla="*/ 378 w 452"/>
                      <a:gd name="T79" fmla="*/ 285 h 574"/>
                      <a:gd name="T80" fmla="*/ 423 w 452"/>
                      <a:gd name="T81" fmla="*/ 306 h 574"/>
                      <a:gd name="T82" fmla="*/ 449 w 452"/>
                      <a:gd name="T83" fmla="*/ 362 h 574"/>
                      <a:gd name="T84" fmla="*/ 395 w 452"/>
                      <a:gd name="T85" fmla="*/ 368 h 574"/>
                      <a:gd name="T86" fmla="*/ 334 w 452"/>
                      <a:gd name="T87" fmla="*/ 394 h 574"/>
                      <a:gd name="T88" fmla="*/ 289 w 452"/>
                      <a:gd name="T89" fmla="*/ 416 h 574"/>
                      <a:gd name="T90" fmla="*/ 282 w 452"/>
                      <a:gd name="T91" fmla="*/ 474 h 574"/>
                      <a:gd name="T92" fmla="*/ 310 w 452"/>
                      <a:gd name="T93" fmla="*/ 529 h 574"/>
                      <a:gd name="T94" fmla="*/ 293 w 452"/>
                      <a:gd name="T95" fmla="*/ 573 h 574"/>
                      <a:gd name="T96" fmla="*/ 246 w 452"/>
                      <a:gd name="T97" fmla="*/ 554 h 574"/>
                      <a:gd name="T98" fmla="*/ 189 w 452"/>
                      <a:gd name="T99" fmla="*/ 534 h 574"/>
                      <a:gd name="T100" fmla="*/ 146 w 452"/>
                      <a:gd name="T101" fmla="*/ 503 h 574"/>
                      <a:gd name="T102" fmla="*/ 149 w 452"/>
                      <a:gd name="T103" fmla="*/ 461 h 574"/>
                      <a:gd name="T104" fmla="*/ 112 w 452"/>
                      <a:gd name="T105" fmla="*/ 455 h 574"/>
                      <a:gd name="T106" fmla="*/ 68 w 452"/>
                      <a:gd name="T107" fmla="*/ 425 h 574"/>
                      <a:gd name="T108" fmla="*/ 51 w 452"/>
                      <a:gd name="T109" fmla="*/ 393 h 574"/>
                      <a:gd name="T110" fmla="*/ 19 w 452"/>
                      <a:gd name="T111" fmla="*/ 322 h 574"/>
                      <a:gd name="T112" fmla="*/ 16 w 452"/>
                      <a:gd name="T113" fmla="*/ 286 h 574"/>
                      <a:gd name="T114" fmla="*/ 84 w 452"/>
                      <a:gd name="T115" fmla="*/ 247 h 574"/>
                      <a:gd name="T116" fmla="*/ 80 w 452"/>
                      <a:gd name="T117" fmla="*/ 196 h 574"/>
                      <a:gd name="T118" fmla="*/ 68 w 452"/>
                      <a:gd name="T119" fmla="*/ 125 h 574"/>
                      <a:gd name="T120" fmla="*/ 31 w 452"/>
                      <a:gd name="T121" fmla="*/ 63 h 574"/>
                      <a:gd name="T122" fmla="*/ 97 w 452"/>
                      <a:gd name="T123" fmla="*/ 42 h 574"/>
                      <a:gd name="T124" fmla="*/ 154 w 452"/>
                      <a:gd name="T125" fmla="*/ 12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2" h="574">
                        <a:moveTo>
                          <a:pt x="202" y="539"/>
                        </a:moveTo>
                        <a:lnTo>
                          <a:pt x="202" y="539"/>
                        </a:lnTo>
                        <a:lnTo>
                          <a:pt x="202" y="539"/>
                        </a:lnTo>
                        <a:lnTo>
                          <a:pt x="202" y="539"/>
                        </a:lnTo>
                        <a:close/>
                        <a:moveTo>
                          <a:pt x="287" y="428"/>
                        </a:moveTo>
                        <a:lnTo>
                          <a:pt x="287" y="428"/>
                        </a:lnTo>
                        <a:lnTo>
                          <a:pt x="287" y="428"/>
                        </a:lnTo>
                        <a:lnTo>
                          <a:pt x="287" y="428"/>
                        </a:lnTo>
                        <a:close/>
                        <a:moveTo>
                          <a:pt x="306" y="402"/>
                        </a:moveTo>
                        <a:lnTo>
                          <a:pt x="306" y="402"/>
                        </a:lnTo>
                        <a:lnTo>
                          <a:pt x="306" y="402"/>
                        </a:lnTo>
                        <a:lnTo>
                          <a:pt x="306" y="402"/>
                        </a:lnTo>
                        <a:close/>
                        <a:moveTo>
                          <a:pt x="420" y="365"/>
                        </a:moveTo>
                        <a:lnTo>
                          <a:pt x="420" y="365"/>
                        </a:lnTo>
                        <a:lnTo>
                          <a:pt x="420" y="365"/>
                        </a:lnTo>
                        <a:lnTo>
                          <a:pt x="420" y="365"/>
                        </a:lnTo>
                        <a:close/>
                        <a:moveTo>
                          <a:pt x="302" y="263"/>
                        </a:moveTo>
                        <a:lnTo>
                          <a:pt x="302" y="263"/>
                        </a:lnTo>
                        <a:lnTo>
                          <a:pt x="302" y="263"/>
                        </a:lnTo>
                        <a:lnTo>
                          <a:pt x="302" y="263"/>
                        </a:lnTo>
                        <a:close/>
                        <a:moveTo>
                          <a:pt x="290" y="256"/>
                        </a:moveTo>
                        <a:lnTo>
                          <a:pt x="290" y="256"/>
                        </a:lnTo>
                        <a:lnTo>
                          <a:pt x="290" y="256"/>
                        </a:lnTo>
                        <a:lnTo>
                          <a:pt x="290" y="256"/>
                        </a:lnTo>
                        <a:close/>
                        <a:moveTo>
                          <a:pt x="294" y="227"/>
                        </a:moveTo>
                        <a:lnTo>
                          <a:pt x="294" y="227"/>
                        </a:lnTo>
                        <a:lnTo>
                          <a:pt x="294" y="227"/>
                        </a:lnTo>
                        <a:lnTo>
                          <a:pt x="294" y="227"/>
                        </a:lnTo>
                        <a:close/>
                        <a:moveTo>
                          <a:pt x="80" y="196"/>
                        </a:moveTo>
                        <a:lnTo>
                          <a:pt x="80" y="196"/>
                        </a:lnTo>
                        <a:lnTo>
                          <a:pt x="80" y="196"/>
                        </a:lnTo>
                        <a:lnTo>
                          <a:pt x="80" y="196"/>
                        </a:lnTo>
                        <a:close/>
                        <a:moveTo>
                          <a:pt x="152" y="35"/>
                        </a:moveTo>
                        <a:lnTo>
                          <a:pt x="152" y="35"/>
                        </a:lnTo>
                        <a:lnTo>
                          <a:pt x="152" y="35"/>
                        </a:lnTo>
                        <a:lnTo>
                          <a:pt x="152" y="35"/>
                        </a:lnTo>
                        <a:close/>
                        <a:moveTo>
                          <a:pt x="173" y="4"/>
                        </a:moveTo>
                        <a:lnTo>
                          <a:pt x="170" y="7"/>
                        </a:lnTo>
                        <a:lnTo>
                          <a:pt x="170" y="8"/>
                        </a:lnTo>
                        <a:lnTo>
                          <a:pt x="169" y="8"/>
                        </a:lnTo>
                        <a:lnTo>
                          <a:pt x="169" y="8"/>
                        </a:lnTo>
                        <a:lnTo>
                          <a:pt x="169" y="11"/>
                        </a:lnTo>
                        <a:lnTo>
                          <a:pt x="168" y="12"/>
                        </a:lnTo>
                        <a:lnTo>
                          <a:pt x="166" y="14"/>
                        </a:lnTo>
                        <a:lnTo>
                          <a:pt x="165" y="16"/>
                        </a:lnTo>
                        <a:lnTo>
                          <a:pt x="164" y="16"/>
                        </a:lnTo>
                        <a:lnTo>
                          <a:pt x="164" y="16"/>
                        </a:lnTo>
                        <a:lnTo>
                          <a:pt x="161" y="18"/>
                        </a:lnTo>
                        <a:lnTo>
                          <a:pt x="158" y="18"/>
                        </a:lnTo>
                        <a:lnTo>
                          <a:pt x="157" y="16"/>
                        </a:lnTo>
                        <a:lnTo>
                          <a:pt x="157" y="18"/>
                        </a:lnTo>
                        <a:lnTo>
                          <a:pt x="156" y="22"/>
                        </a:lnTo>
                        <a:lnTo>
                          <a:pt x="153" y="26"/>
                        </a:lnTo>
                        <a:lnTo>
                          <a:pt x="153" y="27"/>
                        </a:lnTo>
                        <a:lnTo>
                          <a:pt x="153" y="27"/>
                        </a:lnTo>
                        <a:lnTo>
                          <a:pt x="153" y="28"/>
                        </a:lnTo>
                        <a:lnTo>
                          <a:pt x="153" y="30"/>
                        </a:lnTo>
                        <a:lnTo>
                          <a:pt x="154" y="32"/>
                        </a:lnTo>
                        <a:lnTo>
                          <a:pt x="154" y="32"/>
                        </a:lnTo>
                        <a:lnTo>
                          <a:pt x="153" y="34"/>
                        </a:lnTo>
                        <a:lnTo>
                          <a:pt x="152" y="35"/>
                        </a:lnTo>
                        <a:lnTo>
                          <a:pt x="149" y="35"/>
                        </a:lnTo>
                        <a:lnTo>
                          <a:pt x="148" y="36"/>
                        </a:lnTo>
                        <a:lnTo>
                          <a:pt x="145" y="38"/>
                        </a:lnTo>
                        <a:lnTo>
                          <a:pt x="142" y="40"/>
                        </a:lnTo>
                        <a:lnTo>
                          <a:pt x="142" y="40"/>
                        </a:lnTo>
                        <a:lnTo>
                          <a:pt x="140" y="43"/>
                        </a:lnTo>
                        <a:lnTo>
                          <a:pt x="136" y="46"/>
                        </a:lnTo>
                        <a:lnTo>
                          <a:pt x="133" y="47"/>
                        </a:lnTo>
                        <a:lnTo>
                          <a:pt x="133" y="47"/>
                        </a:lnTo>
                        <a:lnTo>
                          <a:pt x="130" y="50"/>
                        </a:lnTo>
                        <a:lnTo>
                          <a:pt x="126" y="51"/>
                        </a:lnTo>
                        <a:lnTo>
                          <a:pt x="124" y="51"/>
                        </a:lnTo>
                        <a:lnTo>
                          <a:pt x="121" y="52"/>
                        </a:lnTo>
                        <a:lnTo>
                          <a:pt x="117" y="54"/>
                        </a:lnTo>
                        <a:lnTo>
                          <a:pt x="116" y="54"/>
                        </a:lnTo>
                        <a:lnTo>
                          <a:pt x="114" y="54"/>
                        </a:lnTo>
                        <a:lnTo>
                          <a:pt x="113" y="54"/>
                        </a:lnTo>
                        <a:lnTo>
                          <a:pt x="113" y="54"/>
                        </a:lnTo>
                        <a:lnTo>
                          <a:pt x="110" y="54"/>
                        </a:lnTo>
                        <a:lnTo>
                          <a:pt x="109" y="52"/>
                        </a:lnTo>
                        <a:lnTo>
                          <a:pt x="105" y="51"/>
                        </a:lnTo>
                        <a:lnTo>
                          <a:pt x="102" y="48"/>
                        </a:lnTo>
                        <a:lnTo>
                          <a:pt x="100" y="47"/>
                        </a:lnTo>
                        <a:lnTo>
                          <a:pt x="98" y="46"/>
                        </a:lnTo>
                        <a:lnTo>
                          <a:pt x="97" y="46"/>
                        </a:lnTo>
                        <a:lnTo>
                          <a:pt x="97" y="46"/>
                        </a:lnTo>
                        <a:lnTo>
                          <a:pt x="96" y="47"/>
                        </a:lnTo>
                        <a:lnTo>
                          <a:pt x="94" y="48"/>
                        </a:lnTo>
                        <a:lnTo>
                          <a:pt x="93" y="48"/>
                        </a:lnTo>
                        <a:lnTo>
                          <a:pt x="90" y="48"/>
                        </a:lnTo>
                        <a:lnTo>
                          <a:pt x="89" y="47"/>
                        </a:lnTo>
                        <a:lnTo>
                          <a:pt x="88" y="46"/>
                        </a:lnTo>
                        <a:lnTo>
                          <a:pt x="86" y="44"/>
                        </a:lnTo>
                        <a:lnTo>
                          <a:pt x="85" y="44"/>
                        </a:lnTo>
                        <a:lnTo>
                          <a:pt x="84" y="44"/>
                        </a:lnTo>
                        <a:lnTo>
                          <a:pt x="81" y="44"/>
                        </a:lnTo>
                        <a:lnTo>
                          <a:pt x="78" y="46"/>
                        </a:lnTo>
                        <a:lnTo>
                          <a:pt x="74" y="46"/>
                        </a:lnTo>
                        <a:lnTo>
                          <a:pt x="72" y="46"/>
                        </a:lnTo>
                        <a:lnTo>
                          <a:pt x="72" y="46"/>
                        </a:lnTo>
                        <a:lnTo>
                          <a:pt x="70" y="46"/>
                        </a:lnTo>
                        <a:lnTo>
                          <a:pt x="70" y="47"/>
                        </a:lnTo>
                        <a:lnTo>
                          <a:pt x="69" y="48"/>
                        </a:lnTo>
                        <a:lnTo>
                          <a:pt x="68" y="51"/>
                        </a:lnTo>
                        <a:lnTo>
                          <a:pt x="66" y="55"/>
                        </a:lnTo>
                        <a:lnTo>
                          <a:pt x="65" y="58"/>
                        </a:lnTo>
                        <a:lnTo>
                          <a:pt x="64" y="59"/>
                        </a:lnTo>
                        <a:lnTo>
                          <a:pt x="61" y="60"/>
                        </a:lnTo>
                        <a:lnTo>
                          <a:pt x="57" y="62"/>
                        </a:lnTo>
                        <a:lnTo>
                          <a:pt x="55" y="63"/>
                        </a:lnTo>
                        <a:lnTo>
                          <a:pt x="52" y="63"/>
                        </a:lnTo>
                        <a:lnTo>
                          <a:pt x="47" y="63"/>
                        </a:lnTo>
                        <a:lnTo>
                          <a:pt x="43" y="63"/>
                        </a:lnTo>
                        <a:lnTo>
                          <a:pt x="39" y="63"/>
                        </a:lnTo>
                        <a:lnTo>
                          <a:pt x="37" y="63"/>
                        </a:lnTo>
                        <a:lnTo>
                          <a:pt x="36" y="64"/>
                        </a:lnTo>
                        <a:lnTo>
                          <a:pt x="35" y="66"/>
                        </a:lnTo>
                        <a:lnTo>
                          <a:pt x="33" y="68"/>
                        </a:lnTo>
                        <a:lnTo>
                          <a:pt x="33" y="74"/>
                        </a:lnTo>
                        <a:lnTo>
                          <a:pt x="33" y="74"/>
                        </a:lnTo>
                        <a:lnTo>
                          <a:pt x="33" y="76"/>
                        </a:lnTo>
                        <a:lnTo>
                          <a:pt x="35" y="80"/>
                        </a:lnTo>
                        <a:lnTo>
                          <a:pt x="35" y="83"/>
                        </a:lnTo>
                        <a:lnTo>
                          <a:pt x="36" y="87"/>
                        </a:lnTo>
                        <a:lnTo>
                          <a:pt x="37" y="90"/>
                        </a:lnTo>
                        <a:lnTo>
                          <a:pt x="39" y="92"/>
                        </a:lnTo>
                        <a:lnTo>
                          <a:pt x="39" y="92"/>
                        </a:lnTo>
                        <a:lnTo>
                          <a:pt x="39" y="92"/>
                        </a:lnTo>
                        <a:lnTo>
                          <a:pt x="39" y="94"/>
                        </a:lnTo>
                        <a:lnTo>
                          <a:pt x="40" y="95"/>
                        </a:lnTo>
                        <a:lnTo>
                          <a:pt x="45" y="99"/>
                        </a:lnTo>
                        <a:lnTo>
                          <a:pt x="47" y="100"/>
                        </a:lnTo>
                        <a:lnTo>
                          <a:pt x="47" y="102"/>
                        </a:lnTo>
                        <a:lnTo>
                          <a:pt x="47" y="102"/>
                        </a:lnTo>
                        <a:lnTo>
                          <a:pt x="48" y="103"/>
                        </a:lnTo>
                        <a:lnTo>
                          <a:pt x="51" y="106"/>
                        </a:lnTo>
                        <a:lnTo>
                          <a:pt x="53" y="108"/>
                        </a:lnTo>
                        <a:lnTo>
                          <a:pt x="56" y="112"/>
                        </a:lnTo>
                        <a:lnTo>
                          <a:pt x="56" y="112"/>
                        </a:lnTo>
                        <a:lnTo>
                          <a:pt x="56" y="112"/>
                        </a:lnTo>
                        <a:lnTo>
                          <a:pt x="58" y="118"/>
                        </a:lnTo>
                        <a:lnTo>
                          <a:pt x="58" y="119"/>
                        </a:lnTo>
                        <a:lnTo>
                          <a:pt x="60" y="120"/>
                        </a:lnTo>
                        <a:lnTo>
                          <a:pt x="61" y="122"/>
                        </a:lnTo>
                        <a:lnTo>
                          <a:pt x="61" y="120"/>
                        </a:lnTo>
                        <a:lnTo>
                          <a:pt x="64" y="119"/>
                        </a:lnTo>
                        <a:lnTo>
                          <a:pt x="68" y="119"/>
                        </a:lnTo>
                        <a:lnTo>
                          <a:pt x="69" y="119"/>
                        </a:lnTo>
                        <a:lnTo>
                          <a:pt x="70" y="120"/>
                        </a:lnTo>
                        <a:lnTo>
                          <a:pt x="72" y="122"/>
                        </a:lnTo>
                        <a:lnTo>
                          <a:pt x="73" y="123"/>
                        </a:lnTo>
                        <a:lnTo>
                          <a:pt x="72" y="125"/>
                        </a:lnTo>
                        <a:lnTo>
                          <a:pt x="72" y="125"/>
                        </a:lnTo>
                        <a:lnTo>
                          <a:pt x="70" y="127"/>
                        </a:lnTo>
                        <a:lnTo>
                          <a:pt x="69" y="129"/>
                        </a:lnTo>
                        <a:lnTo>
                          <a:pt x="68" y="132"/>
                        </a:lnTo>
                        <a:lnTo>
                          <a:pt x="68" y="135"/>
                        </a:lnTo>
                        <a:lnTo>
                          <a:pt x="68" y="137"/>
                        </a:lnTo>
                        <a:lnTo>
                          <a:pt x="68" y="140"/>
                        </a:lnTo>
                        <a:lnTo>
                          <a:pt x="69" y="143"/>
                        </a:lnTo>
                        <a:lnTo>
                          <a:pt x="70" y="147"/>
                        </a:lnTo>
                        <a:lnTo>
                          <a:pt x="72" y="149"/>
                        </a:lnTo>
                        <a:lnTo>
                          <a:pt x="73" y="152"/>
                        </a:lnTo>
                        <a:lnTo>
                          <a:pt x="76" y="153"/>
                        </a:lnTo>
                        <a:lnTo>
                          <a:pt x="77" y="155"/>
                        </a:lnTo>
                        <a:lnTo>
                          <a:pt x="77" y="155"/>
                        </a:lnTo>
                        <a:lnTo>
                          <a:pt x="84" y="157"/>
                        </a:lnTo>
                        <a:lnTo>
                          <a:pt x="77" y="157"/>
                        </a:lnTo>
                        <a:lnTo>
                          <a:pt x="76" y="157"/>
                        </a:lnTo>
                        <a:lnTo>
                          <a:pt x="74" y="159"/>
                        </a:lnTo>
                        <a:lnTo>
                          <a:pt x="72" y="159"/>
                        </a:lnTo>
                        <a:lnTo>
                          <a:pt x="69" y="159"/>
                        </a:lnTo>
                        <a:lnTo>
                          <a:pt x="68" y="159"/>
                        </a:lnTo>
                        <a:lnTo>
                          <a:pt x="66" y="159"/>
                        </a:lnTo>
                        <a:lnTo>
                          <a:pt x="66" y="159"/>
                        </a:lnTo>
                        <a:lnTo>
                          <a:pt x="66" y="160"/>
                        </a:lnTo>
                        <a:lnTo>
                          <a:pt x="66" y="164"/>
                        </a:lnTo>
                        <a:lnTo>
                          <a:pt x="66" y="164"/>
                        </a:lnTo>
                        <a:lnTo>
                          <a:pt x="66" y="164"/>
                        </a:lnTo>
                        <a:lnTo>
                          <a:pt x="66" y="168"/>
                        </a:lnTo>
                        <a:lnTo>
                          <a:pt x="69" y="171"/>
                        </a:lnTo>
                        <a:lnTo>
                          <a:pt x="72" y="173"/>
                        </a:lnTo>
                        <a:lnTo>
                          <a:pt x="74" y="176"/>
                        </a:lnTo>
                        <a:lnTo>
                          <a:pt x="74" y="176"/>
                        </a:lnTo>
                        <a:lnTo>
                          <a:pt x="80" y="179"/>
                        </a:lnTo>
                        <a:lnTo>
                          <a:pt x="84" y="183"/>
                        </a:lnTo>
                        <a:lnTo>
                          <a:pt x="88" y="185"/>
                        </a:lnTo>
                        <a:lnTo>
                          <a:pt x="88" y="185"/>
                        </a:lnTo>
                        <a:lnTo>
                          <a:pt x="89" y="187"/>
                        </a:lnTo>
                        <a:lnTo>
                          <a:pt x="90" y="191"/>
                        </a:lnTo>
                        <a:lnTo>
                          <a:pt x="89" y="193"/>
                        </a:lnTo>
                        <a:lnTo>
                          <a:pt x="88" y="196"/>
                        </a:lnTo>
                        <a:lnTo>
                          <a:pt x="84" y="199"/>
                        </a:lnTo>
                        <a:lnTo>
                          <a:pt x="81" y="200"/>
                        </a:lnTo>
                        <a:lnTo>
                          <a:pt x="81" y="200"/>
                        </a:lnTo>
                        <a:lnTo>
                          <a:pt x="77" y="201"/>
                        </a:lnTo>
                        <a:lnTo>
                          <a:pt x="77" y="201"/>
                        </a:lnTo>
                        <a:lnTo>
                          <a:pt x="78" y="201"/>
                        </a:lnTo>
                        <a:lnTo>
                          <a:pt x="80" y="203"/>
                        </a:lnTo>
                        <a:lnTo>
                          <a:pt x="81" y="204"/>
                        </a:lnTo>
                        <a:lnTo>
                          <a:pt x="81" y="207"/>
                        </a:lnTo>
                        <a:lnTo>
                          <a:pt x="82" y="208"/>
                        </a:lnTo>
                        <a:lnTo>
                          <a:pt x="81" y="212"/>
                        </a:lnTo>
                        <a:lnTo>
                          <a:pt x="81" y="215"/>
                        </a:lnTo>
                        <a:lnTo>
                          <a:pt x="81" y="215"/>
                        </a:lnTo>
                        <a:lnTo>
                          <a:pt x="81" y="216"/>
                        </a:lnTo>
                        <a:lnTo>
                          <a:pt x="81" y="217"/>
                        </a:lnTo>
                        <a:lnTo>
                          <a:pt x="82" y="219"/>
                        </a:lnTo>
                        <a:lnTo>
                          <a:pt x="84" y="221"/>
                        </a:lnTo>
                        <a:lnTo>
                          <a:pt x="86" y="223"/>
                        </a:lnTo>
                        <a:lnTo>
                          <a:pt x="89" y="225"/>
                        </a:lnTo>
                        <a:lnTo>
                          <a:pt x="90" y="227"/>
                        </a:lnTo>
                        <a:lnTo>
                          <a:pt x="92" y="228"/>
                        </a:lnTo>
                        <a:lnTo>
                          <a:pt x="92" y="231"/>
                        </a:lnTo>
                        <a:lnTo>
                          <a:pt x="92" y="232"/>
                        </a:lnTo>
                        <a:lnTo>
                          <a:pt x="92" y="232"/>
                        </a:lnTo>
                        <a:lnTo>
                          <a:pt x="90" y="233"/>
                        </a:lnTo>
                        <a:lnTo>
                          <a:pt x="89" y="235"/>
                        </a:lnTo>
                        <a:lnTo>
                          <a:pt x="86" y="236"/>
                        </a:lnTo>
                        <a:lnTo>
                          <a:pt x="85" y="236"/>
                        </a:lnTo>
                        <a:lnTo>
                          <a:pt x="82" y="237"/>
                        </a:lnTo>
                        <a:lnTo>
                          <a:pt x="82" y="237"/>
                        </a:lnTo>
                        <a:lnTo>
                          <a:pt x="81" y="239"/>
                        </a:lnTo>
                        <a:lnTo>
                          <a:pt x="81" y="240"/>
                        </a:lnTo>
                        <a:lnTo>
                          <a:pt x="81" y="241"/>
                        </a:lnTo>
                        <a:lnTo>
                          <a:pt x="82" y="241"/>
                        </a:lnTo>
                        <a:lnTo>
                          <a:pt x="84" y="243"/>
                        </a:lnTo>
                        <a:lnTo>
                          <a:pt x="86" y="243"/>
                        </a:lnTo>
                        <a:lnTo>
                          <a:pt x="88" y="244"/>
                        </a:lnTo>
                        <a:lnTo>
                          <a:pt x="89" y="247"/>
                        </a:lnTo>
                        <a:lnTo>
                          <a:pt x="89" y="248"/>
                        </a:lnTo>
                        <a:lnTo>
                          <a:pt x="89" y="251"/>
                        </a:lnTo>
                        <a:lnTo>
                          <a:pt x="88" y="252"/>
                        </a:lnTo>
                        <a:lnTo>
                          <a:pt x="85" y="257"/>
                        </a:lnTo>
                        <a:lnTo>
                          <a:pt x="84" y="260"/>
                        </a:lnTo>
                        <a:lnTo>
                          <a:pt x="81" y="261"/>
                        </a:lnTo>
                        <a:lnTo>
                          <a:pt x="78" y="263"/>
                        </a:lnTo>
                        <a:lnTo>
                          <a:pt x="74" y="264"/>
                        </a:lnTo>
                        <a:lnTo>
                          <a:pt x="72" y="264"/>
                        </a:lnTo>
                        <a:lnTo>
                          <a:pt x="70" y="265"/>
                        </a:lnTo>
                        <a:lnTo>
                          <a:pt x="70" y="265"/>
                        </a:lnTo>
                        <a:lnTo>
                          <a:pt x="70" y="265"/>
                        </a:lnTo>
                        <a:lnTo>
                          <a:pt x="70" y="267"/>
                        </a:lnTo>
                        <a:lnTo>
                          <a:pt x="72" y="268"/>
                        </a:lnTo>
                        <a:lnTo>
                          <a:pt x="73" y="271"/>
                        </a:lnTo>
                        <a:lnTo>
                          <a:pt x="74" y="272"/>
                        </a:lnTo>
                        <a:lnTo>
                          <a:pt x="74" y="273"/>
                        </a:lnTo>
                        <a:lnTo>
                          <a:pt x="74" y="275"/>
                        </a:lnTo>
                        <a:lnTo>
                          <a:pt x="73" y="276"/>
                        </a:lnTo>
                        <a:lnTo>
                          <a:pt x="72" y="277"/>
                        </a:lnTo>
                        <a:lnTo>
                          <a:pt x="69" y="278"/>
                        </a:lnTo>
                        <a:lnTo>
                          <a:pt x="65" y="280"/>
                        </a:lnTo>
                        <a:lnTo>
                          <a:pt x="61" y="281"/>
                        </a:lnTo>
                        <a:lnTo>
                          <a:pt x="58" y="281"/>
                        </a:lnTo>
                        <a:lnTo>
                          <a:pt x="56" y="281"/>
                        </a:lnTo>
                        <a:lnTo>
                          <a:pt x="55" y="281"/>
                        </a:lnTo>
                        <a:lnTo>
                          <a:pt x="51" y="281"/>
                        </a:lnTo>
                        <a:lnTo>
                          <a:pt x="47" y="282"/>
                        </a:lnTo>
                        <a:lnTo>
                          <a:pt x="41" y="282"/>
                        </a:lnTo>
                        <a:lnTo>
                          <a:pt x="37" y="282"/>
                        </a:lnTo>
                        <a:lnTo>
                          <a:pt x="33" y="282"/>
                        </a:lnTo>
                        <a:lnTo>
                          <a:pt x="29" y="282"/>
                        </a:lnTo>
                        <a:lnTo>
                          <a:pt x="27" y="284"/>
                        </a:lnTo>
                        <a:lnTo>
                          <a:pt x="24" y="284"/>
                        </a:lnTo>
                        <a:lnTo>
                          <a:pt x="21" y="286"/>
                        </a:lnTo>
                        <a:lnTo>
                          <a:pt x="20" y="289"/>
                        </a:lnTo>
                        <a:lnTo>
                          <a:pt x="20" y="289"/>
                        </a:lnTo>
                        <a:lnTo>
                          <a:pt x="17" y="290"/>
                        </a:lnTo>
                        <a:lnTo>
                          <a:pt x="16" y="292"/>
                        </a:lnTo>
                        <a:lnTo>
                          <a:pt x="15" y="293"/>
                        </a:lnTo>
                        <a:lnTo>
                          <a:pt x="13" y="293"/>
                        </a:lnTo>
                        <a:lnTo>
                          <a:pt x="11" y="293"/>
                        </a:lnTo>
                        <a:lnTo>
                          <a:pt x="9" y="293"/>
                        </a:lnTo>
                        <a:lnTo>
                          <a:pt x="7" y="293"/>
                        </a:lnTo>
                        <a:lnTo>
                          <a:pt x="5" y="293"/>
                        </a:lnTo>
                        <a:lnTo>
                          <a:pt x="4" y="293"/>
                        </a:lnTo>
                        <a:lnTo>
                          <a:pt x="4" y="294"/>
                        </a:lnTo>
                        <a:lnTo>
                          <a:pt x="4" y="294"/>
                        </a:lnTo>
                        <a:lnTo>
                          <a:pt x="4" y="296"/>
                        </a:lnTo>
                        <a:lnTo>
                          <a:pt x="5" y="296"/>
                        </a:lnTo>
                        <a:lnTo>
                          <a:pt x="7" y="297"/>
                        </a:lnTo>
                        <a:lnTo>
                          <a:pt x="11" y="298"/>
                        </a:lnTo>
                        <a:lnTo>
                          <a:pt x="13" y="301"/>
                        </a:lnTo>
                        <a:lnTo>
                          <a:pt x="17" y="302"/>
                        </a:lnTo>
                        <a:lnTo>
                          <a:pt x="19" y="304"/>
                        </a:lnTo>
                        <a:lnTo>
                          <a:pt x="19" y="305"/>
                        </a:lnTo>
                        <a:lnTo>
                          <a:pt x="19" y="306"/>
                        </a:lnTo>
                        <a:lnTo>
                          <a:pt x="17" y="308"/>
                        </a:lnTo>
                        <a:lnTo>
                          <a:pt x="16" y="310"/>
                        </a:lnTo>
                        <a:lnTo>
                          <a:pt x="15" y="312"/>
                        </a:lnTo>
                        <a:lnTo>
                          <a:pt x="15" y="312"/>
                        </a:lnTo>
                        <a:lnTo>
                          <a:pt x="15" y="312"/>
                        </a:lnTo>
                        <a:lnTo>
                          <a:pt x="16" y="313"/>
                        </a:lnTo>
                        <a:lnTo>
                          <a:pt x="17" y="314"/>
                        </a:lnTo>
                        <a:lnTo>
                          <a:pt x="20" y="316"/>
                        </a:lnTo>
                        <a:lnTo>
                          <a:pt x="21" y="318"/>
                        </a:lnTo>
                        <a:lnTo>
                          <a:pt x="23" y="321"/>
                        </a:lnTo>
                        <a:lnTo>
                          <a:pt x="21" y="324"/>
                        </a:lnTo>
                        <a:lnTo>
                          <a:pt x="20" y="326"/>
                        </a:lnTo>
                        <a:lnTo>
                          <a:pt x="16" y="332"/>
                        </a:lnTo>
                        <a:lnTo>
                          <a:pt x="15" y="333"/>
                        </a:lnTo>
                        <a:lnTo>
                          <a:pt x="13" y="334"/>
                        </a:lnTo>
                        <a:lnTo>
                          <a:pt x="12" y="336"/>
                        </a:lnTo>
                        <a:lnTo>
                          <a:pt x="12" y="337"/>
                        </a:lnTo>
                        <a:lnTo>
                          <a:pt x="11" y="338"/>
                        </a:lnTo>
                        <a:lnTo>
                          <a:pt x="9" y="340"/>
                        </a:lnTo>
                        <a:lnTo>
                          <a:pt x="9" y="340"/>
                        </a:lnTo>
                        <a:lnTo>
                          <a:pt x="9" y="344"/>
                        </a:lnTo>
                        <a:lnTo>
                          <a:pt x="9" y="348"/>
                        </a:lnTo>
                        <a:lnTo>
                          <a:pt x="11" y="353"/>
                        </a:lnTo>
                        <a:lnTo>
                          <a:pt x="13" y="357"/>
                        </a:lnTo>
                        <a:lnTo>
                          <a:pt x="15" y="360"/>
                        </a:lnTo>
                        <a:lnTo>
                          <a:pt x="17" y="364"/>
                        </a:lnTo>
                        <a:lnTo>
                          <a:pt x="21" y="368"/>
                        </a:lnTo>
                        <a:lnTo>
                          <a:pt x="24" y="370"/>
                        </a:lnTo>
                        <a:lnTo>
                          <a:pt x="25" y="373"/>
                        </a:lnTo>
                        <a:lnTo>
                          <a:pt x="27" y="376"/>
                        </a:lnTo>
                        <a:lnTo>
                          <a:pt x="27" y="380"/>
                        </a:lnTo>
                        <a:lnTo>
                          <a:pt x="27" y="385"/>
                        </a:lnTo>
                        <a:lnTo>
                          <a:pt x="28" y="389"/>
                        </a:lnTo>
                        <a:lnTo>
                          <a:pt x="29" y="388"/>
                        </a:lnTo>
                        <a:lnTo>
                          <a:pt x="31" y="388"/>
                        </a:lnTo>
                        <a:lnTo>
                          <a:pt x="31" y="388"/>
                        </a:lnTo>
                        <a:lnTo>
                          <a:pt x="31" y="388"/>
                        </a:lnTo>
                        <a:lnTo>
                          <a:pt x="35" y="388"/>
                        </a:lnTo>
                        <a:lnTo>
                          <a:pt x="39" y="388"/>
                        </a:lnTo>
                        <a:lnTo>
                          <a:pt x="43" y="388"/>
                        </a:lnTo>
                        <a:lnTo>
                          <a:pt x="45" y="388"/>
                        </a:lnTo>
                        <a:lnTo>
                          <a:pt x="45" y="388"/>
                        </a:lnTo>
                        <a:lnTo>
                          <a:pt x="48" y="388"/>
                        </a:lnTo>
                        <a:lnTo>
                          <a:pt x="49" y="389"/>
                        </a:lnTo>
                        <a:lnTo>
                          <a:pt x="52" y="389"/>
                        </a:lnTo>
                        <a:lnTo>
                          <a:pt x="55" y="390"/>
                        </a:lnTo>
                        <a:lnTo>
                          <a:pt x="57" y="393"/>
                        </a:lnTo>
                        <a:lnTo>
                          <a:pt x="58" y="394"/>
                        </a:lnTo>
                        <a:lnTo>
                          <a:pt x="60" y="396"/>
                        </a:lnTo>
                        <a:lnTo>
                          <a:pt x="60" y="396"/>
                        </a:lnTo>
                        <a:lnTo>
                          <a:pt x="60" y="396"/>
                        </a:lnTo>
                        <a:lnTo>
                          <a:pt x="62" y="396"/>
                        </a:lnTo>
                        <a:lnTo>
                          <a:pt x="64" y="396"/>
                        </a:lnTo>
                        <a:lnTo>
                          <a:pt x="65" y="396"/>
                        </a:lnTo>
                        <a:lnTo>
                          <a:pt x="66" y="396"/>
                        </a:lnTo>
                        <a:lnTo>
                          <a:pt x="68" y="396"/>
                        </a:lnTo>
                        <a:lnTo>
                          <a:pt x="69" y="397"/>
                        </a:lnTo>
                        <a:lnTo>
                          <a:pt x="70" y="398"/>
                        </a:lnTo>
                        <a:lnTo>
                          <a:pt x="70" y="400"/>
                        </a:lnTo>
                        <a:lnTo>
                          <a:pt x="72" y="402"/>
                        </a:lnTo>
                        <a:lnTo>
                          <a:pt x="70" y="404"/>
                        </a:lnTo>
                        <a:lnTo>
                          <a:pt x="70" y="405"/>
                        </a:lnTo>
                        <a:lnTo>
                          <a:pt x="68" y="406"/>
                        </a:lnTo>
                        <a:lnTo>
                          <a:pt x="66" y="406"/>
                        </a:lnTo>
                        <a:lnTo>
                          <a:pt x="65" y="408"/>
                        </a:lnTo>
                        <a:lnTo>
                          <a:pt x="64" y="408"/>
                        </a:lnTo>
                        <a:lnTo>
                          <a:pt x="64" y="408"/>
                        </a:lnTo>
                        <a:lnTo>
                          <a:pt x="65" y="409"/>
                        </a:lnTo>
                        <a:lnTo>
                          <a:pt x="65" y="409"/>
                        </a:lnTo>
                        <a:lnTo>
                          <a:pt x="66" y="410"/>
                        </a:lnTo>
                        <a:lnTo>
                          <a:pt x="68" y="412"/>
                        </a:lnTo>
                        <a:lnTo>
                          <a:pt x="70" y="414"/>
                        </a:lnTo>
                        <a:lnTo>
                          <a:pt x="72" y="416"/>
                        </a:lnTo>
                        <a:lnTo>
                          <a:pt x="72" y="417"/>
                        </a:lnTo>
                        <a:lnTo>
                          <a:pt x="73" y="418"/>
                        </a:lnTo>
                        <a:lnTo>
                          <a:pt x="72" y="420"/>
                        </a:lnTo>
                        <a:lnTo>
                          <a:pt x="72" y="421"/>
                        </a:lnTo>
                        <a:lnTo>
                          <a:pt x="72" y="422"/>
                        </a:lnTo>
                        <a:lnTo>
                          <a:pt x="72" y="424"/>
                        </a:lnTo>
                        <a:lnTo>
                          <a:pt x="73" y="425"/>
                        </a:lnTo>
                        <a:lnTo>
                          <a:pt x="76" y="428"/>
                        </a:lnTo>
                        <a:lnTo>
                          <a:pt x="77" y="430"/>
                        </a:lnTo>
                        <a:lnTo>
                          <a:pt x="77" y="433"/>
                        </a:lnTo>
                        <a:lnTo>
                          <a:pt x="77" y="442"/>
                        </a:lnTo>
                        <a:lnTo>
                          <a:pt x="77" y="445"/>
                        </a:lnTo>
                        <a:lnTo>
                          <a:pt x="78" y="446"/>
                        </a:lnTo>
                        <a:lnTo>
                          <a:pt x="78" y="447"/>
                        </a:lnTo>
                        <a:lnTo>
                          <a:pt x="80" y="447"/>
                        </a:lnTo>
                        <a:lnTo>
                          <a:pt x="82" y="447"/>
                        </a:lnTo>
                        <a:lnTo>
                          <a:pt x="84" y="447"/>
                        </a:lnTo>
                        <a:lnTo>
                          <a:pt x="86" y="447"/>
                        </a:lnTo>
                        <a:lnTo>
                          <a:pt x="89" y="446"/>
                        </a:lnTo>
                        <a:lnTo>
                          <a:pt x="90" y="445"/>
                        </a:lnTo>
                        <a:lnTo>
                          <a:pt x="92" y="445"/>
                        </a:lnTo>
                        <a:lnTo>
                          <a:pt x="96" y="446"/>
                        </a:lnTo>
                        <a:lnTo>
                          <a:pt x="97" y="447"/>
                        </a:lnTo>
                        <a:lnTo>
                          <a:pt x="101" y="449"/>
                        </a:lnTo>
                        <a:lnTo>
                          <a:pt x="104" y="450"/>
                        </a:lnTo>
                        <a:lnTo>
                          <a:pt x="105" y="451"/>
                        </a:lnTo>
                        <a:lnTo>
                          <a:pt x="105" y="451"/>
                        </a:lnTo>
                        <a:lnTo>
                          <a:pt x="105" y="451"/>
                        </a:lnTo>
                        <a:lnTo>
                          <a:pt x="106" y="451"/>
                        </a:lnTo>
                        <a:lnTo>
                          <a:pt x="108" y="451"/>
                        </a:lnTo>
                        <a:lnTo>
                          <a:pt x="109" y="451"/>
                        </a:lnTo>
                        <a:lnTo>
                          <a:pt x="110" y="451"/>
                        </a:lnTo>
                        <a:lnTo>
                          <a:pt x="110" y="451"/>
                        </a:lnTo>
                        <a:lnTo>
                          <a:pt x="112" y="450"/>
                        </a:lnTo>
                        <a:lnTo>
                          <a:pt x="113" y="451"/>
                        </a:lnTo>
                        <a:lnTo>
                          <a:pt x="114" y="451"/>
                        </a:lnTo>
                        <a:lnTo>
                          <a:pt x="116" y="453"/>
                        </a:lnTo>
                        <a:lnTo>
                          <a:pt x="116" y="453"/>
                        </a:lnTo>
                        <a:lnTo>
                          <a:pt x="116" y="453"/>
                        </a:lnTo>
                        <a:lnTo>
                          <a:pt x="116" y="451"/>
                        </a:lnTo>
                        <a:lnTo>
                          <a:pt x="117" y="451"/>
                        </a:lnTo>
                        <a:lnTo>
                          <a:pt x="118" y="450"/>
                        </a:lnTo>
                        <a:lnTo>
                          <a:pt x="121" y="450"/>
                        </a:lnTo>
                        <a:lnTo>
                          <a:pt x="121" y="450"/>
                        </a:lnTo>
                        <a:lnTo>
                          <a:pt x="124" y="450"/>
                        </a:lnTo>
                        <a:lnTo>
                          <a:pt x="125" y="451"/>
                        </a:lnTo>
                        <a:lnTo>
                          <a:pt x="126" y="451"/>
                        </a:lnTo>
                        <a:lnTo>
                          <a:pt x="128" y="453"/>
                        </a:lnTo>
                        <a:lnTo>
                          <a:pt x="129" y="453"/>
                        </a:lnTo>
                        <a:lnTo>
                          <a:pt x="128" y="453"/>
                        </a:lnTo>
                        <a:lnTo>
                          <a:pt x="130" y="451"/>
                        </a:lnTo>
                        <a:lnTo>
                          <a:pt x="132" y="451"/>
                        </a:lnTo>
                        <a:lnTo>
                          <a:pt x="133" y="450"/>
                        </a:lnTo>
                        <a:lnTo>
                          <a:pt x="134" y="450"/>
                        </a:lnTo>
                        <a:lnTo>
                          <a:pt x="137" y="450"/>
                        </a:lnTo>
                        <a:lnTo>
                          <a:pt x="138" y="451"/>
                        </a:lnTo>
                        <a:lnTo>
                          <a:pt x="138" y="453"/>
                        </a:lnTo>
                        <a:lnTo>
                          <a:pt x="138" y="453"/>
                        </a:lnTo>
                        <a:lnTo>
                          <a:pt x="138" y="453"/>
                        </a:lnTo>
                        <a:lnTo>
                          <a:pt x="138" y="453"/>
                        </a:lnTo>
                        <a:lnTo>
                          <a:pt x="138" y="454"/>
                        </a:lnTo>
                        <a:lnTo>
                          <a:pt x="138" y="454"/>
                        </a:lnTo>
                        <a:lnTo>
                          <a:pt x="142" y="454"/>
                        </a:lnTo>
                        <a:lnTo>
                          <a:pt x="144" y="454"/>
                        </a:lnTo>
                        <a:lnTo>
                          <a:pt x="148" y="455"/>
                        </a:lnTo>
                        <a:lnTo>
                          <a:pt x="148" y="455"/>
                        </a:lnTo>
                        <a:lnTo>
                          <a:pt x="149" y="455"/>
                        </a:lnTo>
                        <a:lnTo>
                          <a:pt x="152" y="457"/>
                        </a:lnTo>
                        <a:lnTo>
                          <a:pt x="152" y="458"/>
                        </a:lnTo>
                        <a:lnTo>
                          <a:pt x="153" y="461"/>
                        </a:lnTo>
                        <a:lnTo>
                          <a:pt x="152" y="463"/>
                        </a:lnTo>
                        <a:lnTo>
                          <a:pt x="152" y="463"/>
                        </a:lnTo>
                        <a:lnTo>
                          <a:pt x="152" y="463"/>
                        </a:lnTo>
                        <a:lnTo>
                          <a:pt x="152" y="465"/>
                        </a:lnTo>
                        <a:lnTo>
                          <a:pt x="152" y="465"/>
                        </a:lnTo>
                        <a:lnTo>
                          <a:pt x="152" y="465"/>
                        </a:lnTo>
                        <a:lnTo>
                          <a:pt x="152" y="466"/>
                        </a:lnTo>
                        <a:lnTo>
                          <a:pt x="153" y="466"/>
                        </a:lnTo>
                        <a:lnTo>
                          <a:pt x="156" y="467"/>
                        </a:lnTo>
                        <a:lnTo>
                          <a:pt x="157" y="469"/>
                        </a:lnTo>
                        <a:lnTo>
                          <a:pt x="158" y="470"/>
                        </a:lnTo>
                        <a:lnTo>
                          <a:pt x="160" y="471"/>
                        </a:lnTo>
                        <a:lnTo>
                          <a:pt x="160" y="474"/>
                        </a:lnTo>
                        <a:lnTo>
                          <a:pt x="161" y="474"/>
                        </a:lnTo>
                        <a:lnTo>
                          <a:pt x="162" y="475"/>
                        </a:lnTo>
                        <a:lnTo>
                          <a:pt x="164" y="477"/>
                        </a:lnTo>
                        <a:lnTo>
                          <a:pt x="164" y="477"/>
                        </a:lnTo>
                        <a:lnTo>
                          <a:pt x="165" y="478"/>
                        </a:lnTo>
                        <a:lnTo>
                          <a:pt x="166" y="479"/>
                        </a:lnTo>
                        <a:lnTo>
                          <a:pt x="166" y="481"/>
                        </a:lnTo>
                        <a:lnTo>
                          <a:pt x="166" y="482"/>
                        </a:lnTo>
                        <a:lnTo>
                          <a:pt x="166" y="483"/>
                        </a:lnTo>
                        <a:lnTo>
                          <a:pt x="165" y="485"/>
                        </a:lnTo>
                        <a:lnTo>
                          <a:pt x="164" y="486"/>
                        </a:lnTo>
                        <a:lnTo>
                          <a:pt x="162" y="489"/>
                        </a:lnTo>
                        <a:lnTo>
                          <a:pt x="161" y="491"/>
                        </a:lnTo>
                        <a:lnTo>
                          <a:pt x="160" y="494"/>
                        </a:lnTo>
                        <a:lnTo>
                          <a:pt x="158" y="495"/>
                        </a:lnTo>
                        <a:lnTo>
                          <a:pt x="157" y="497"/>
                        </a:lnTo>
                        <a:lnTo>
                          <a:pt x="156" y="497"/>
                        </a:lnTo>
                        <a:lnTo>
                          <a:pt x="153" y="497"/>
                        </a:lnTo>
                        <a:lnTo>
                          <a:pt x="153" y="497"/>
                        </a:lnTo>
                        <a:lnTo>
                          <a:pt x="152" y="497"/>
                        </a:lnTo>
                        <a:lnTo>
                          <a:pt x="150" y="498"/>
                        </a:lnTo>
                        <a:lnTo>
                          <a:pt x="150" y="498"/>
                        </a:lnTo>
                        <a:lnTo>
                          <a:pt x="149" y="498"/>
                        </a:lnTo>
                        <a:lnTo>
                          <a:pt x="149" y="499"/>
                        </a:lnTo>
                        <a:lnTo>
                          <a:pt x="149" y="499"/>
                        </a:lnTo>
                        <a:lnTo>
                          <a:pt x="149" y="499"/>
                        </a:lnTo>
                        <a:lnTo>
                          <a:pt x="152" y="501"/>
                        </a:lnTo>
                        <a:lnTo>
                          <a:pt x="154" y="502"/>
                        </a:lnTo>
                        <a:lnTo>
                          <a:pt x="158" y="503"/>
                        </a:lnTo>
                        <a:lnTo>
                          <a:pt x="158" y="503"/>
                        </a:lnTo>
                        <a:lnTo>
                          <a:pt x="160" y="503"/>
                        </a:lnTo>
                        <a:lnTo>
                          <a:pt x="162" y="505"/>
                        </a:lnTo>
                        <a:lnTo>
                          <a:pt x="165" y="507"/>
                        </a:lnTo>
                        <a:lnTo>
                          <a:pt x="166" y="510"/>
                        </a:lnTo>
                        <a:lnTo>
                          <a:pt x="166" y="510"/>
                        </a:lnTo>
                        <a:lnTo>
                          <a:pt x="168" y="511"/>
                        </a:lnTo>
                        <a:lnTo>
                          <a:pt x="168" y="513"/>
                        </a:lnTo>
                        <a:lnTo>
                          <a:pt x="169" y="514"/>
                        </a:lnTo>
                        <a:lnTo>
                          <a:pt x="169" y="517"/>
                        </a:lnTo>
                        <a:lnTo>
                          <a:pt x="169" y="518"/>
                        </a:lnTo>
                        <a:lnTo>
                          <a:pt x="168" y="521"/>
                        </a:lnTo>
                        <a:lnTo>
                          <a:pt x="168" y="521"/>
                        </a:lnTo>
                        <a:lnTo>
                          <a:pt x="165" y="522"/>
                        </a:lnTo>
                        <a:lnTo>
                          <a:pt x="164" y="522"/>
                        </a:lnTo>
                        <a:lnTo>
                          <a:pt x="164" y="523"/>
                        </a:lnTo>
                        <a:lnTo>
                          <a:pt x="164" y="523"/>
                        </a:lnTo>
                        <a:lnTo>
                          <a:pt x="164" y="523"/>
                        </a:lnTo>
                        <a:lnTo>
                          <a:pt x="164" y="523"/>
                        </a:lnTo>
                        <a:lnTo>
                          <a:pt x="164" y="525"/>
                        </a:lnTo>
                        <a:lnTo>
                          <a:pt x="165" y="526"/>
                        </a:lnTo>
                        <a:lnTo>
                          <a:pt x="166" y="527"/>
                        </a:lnTo>
                        <a:lnTo>
                          <a:pt x="168" y="529"/>
                        </a:lnTo>
                        <a:lnTo>
                          <a:pt x="169" y="530"/>
                        </a:lnTo>
                        <a:lnTo>
                          <a:pt x="172" y="530"/>
                        </a:lnTo>
                        <a:lnTo>
                          <a:pt x="173" y="531"/>
                        </a:lnTo>
                        <a:lnTo>
                          <a:pt x="173" y="530"/>
                        </a:lnTo>
                        <a:lnTo>
                          <a:pt x="176" y="530"/>
                        </a:lnTo>
                        <a:lnTo>
                          <a:pt x="179" y="529"/>
                        </a:lnTo>
                        <a:lnTo>
                          <a:pt x="182" y="529"/>
                        </a:lnTo>
                        <a:lnTo>
                          <a:pt x="185" y="527"/>
                        </a:lnTo>
                        <a:lnTo>
                          <a:pt x="187" y="529"/>
                        </a:lnTo>
                        <a:lnTo>
                          <a:pt x="189" y="529"/>
                        </a:lnTo>
                        <a:lnTo>
                          <a:pt x="190" y="530"/>
                        </a:lnTo>
                        <a:lnTo>
                          <a:pt x="191" y="531"/>
                        </a:lnTo>
                        <a:lnTo>
                          <a:pt x="193" y="531"/>
                        </a:lnTo>
                        <a:lnTo>
                          <a:pt x="197" y="531"/>
                        </a:lnTo>
                        <a:lnTo>
                          <a:pt x="199" y="530"/>
                        </a:lnTo>
                        <a:lnTo>
                          <a:pt x="199" y="530"/>
                        </a:lnTo>
                        <a:lnTo>
                          <a:pt x="201" y="530"/>
                        </a:lnTo>
                        <a:lnTo>
                          <a:pt x="202" y="530"/>
                        </a:lnTo>
                        <a:lnTo>
                          <a:pt x="203" y="531"/>
                        </a:lnTo>
                        <a:lnTo>
                          <a:pt x="205" y="534"/>
                        </a:lnTo>
                        <a:lnTo>
                          <a:pt x="205" y="535"/>
                        </a:lnTo>
                        <a:lnTo>
                          <a:pt x="206" y="537"/>
                        </a:lnTo>
                        <a:lnTo>
                          <a:pt x="206" y="537"/>
                        </a:lnTo>
                        <a:lnTo>
                          <a:pt x="206" y="537"/>
                        </a:lnTo>
                        <a:lnTo>
                          <a:pt x="207" y="539"/>
                        </a:lnTo>
                        <a:lnTo>
                          <a:pt x="210" y="541"/>
                        </a:lnTo>
                        <a:lnTo>
                          <a:pt x="211" y="542"/>
                        </a:lnTo>
                        <a:lnTo>
                          <a:pt x="211" y="542"/>
                        </a:lnTo>
                        <a:lnTo>
                          <a:pt x="213" y="543"/>
                        </a:lnTo>
                        <a:lnTo>
                          <a:pt x="214" y="545"/>
                        </a:lnTo>
                        <a:lnTo>
                          <a:pt x="215" y="545"/>
                        </a:lnTo>
                        <a:lnTo>
                          <a:pt x="215" y="546"/>
                        </a:lnTo>
                        <a:lnTo>
                          <a:pt x="217" y="546"/>
                        </a:lnTo>
                        <a:lnTo>
                          <a:pt x="217" y="546"/>
                        </a:lnTo>
                        <a:lnTo>
                          <a:pt x="217" y="546"/>
                        </a:lnTo>
                        <a:lnTo>
                          <a:pt x="221" y="545"/>
                        </a:lnTo>
                        <a:lnTo>
                          <a:pt x="223" y="545"/>
                        </a:lnTo>
                        <a:lnTo>
                          <a:pt x="227" y="545"/>
                        </a:lnTo>
                        <a:lnTo>
                          <a:pt x="229" y="545"/>
                        </a:lnTo>
                        <a:lnTo>
                          <a:pt x="229" y="545"/>
                        </a:lnTo>
                        <a:lnTo>
                          <a:pt x="231" y="543"/>
                        </a:lnTo>
                        <a:lnTo>
                          <a:pt x="234" y="542"/>
                        </a:lnTo>
                        <a:lnTo>
                          <a:pt x="235" y="542"/>
                        </a:lnTo>
                        <a:lnTo>
                          <a:pt x="237" y="542"/>
                        </a:lnTo>
                        <a:lnTo>
                          <a:pt x="239" y="543"/>
                        </a:lnTo>
                        <a:lnTo>
                          <a:pt x="239" y="543"/>
                        </a:lnTo>
                        <a:lnTo>
                          <a:pt x="239" y="543"/>
                        </a:lnTo>
                        <a:lnTo>
                          <a:pt x="239" y="543"/>
                        </a:lnTo>
                        <a:lnTo>
                          <a:pt x="239" y="543"/>
                        </a:lnTo>
                        <a:lnTo>
                          <a:pt x="241" y="545"/>
                        </a:lnTo>
                        <a:lnTo>
                          <a:pt x="242" y="546"/>
                        </a:lnTo>
                        <a:lnTo>
                          <a:pt x="243" y="549"/>
                        </a:lnTo>
                        <a:lnTo>
                          <a:pt x="245" y="550"/>
                        </a:lnTo>
                        <a:lnTo>
                          <a:pt x="246" y="550"/>
                        </a:lnTo>
                        <a:lnTo>
                          <a:pt x="250" y="550"/>
                        </a:lnTo>
                        <a:lnTo>
                          <a:pt x="253" y="551"/>
                        </a:lnTo>
                        <a:lnTo>
                          <a:pt x="254" y="554"/>
                        </a:lnTo>
                        <a:lnTo>
                          <a:pt x="255" y="557"/>
                        </a:lnTo>
                        <a:lnTo>
                          <a:pt x="257" y="558"/>
                        </a:lnTo>
                        <a:lnTo>
                          <a:pt x="258" y="561"/>
                        </a:lnTo>
                        <a:lnTo>
                          <a:pt x="259" y="562"/>
                        </a:lnTo>
                        <a:lnTo>
                          <a:pt x="261" y="563"/>
                        </a:lnTo>
                        <a:lnTo>
                          <a:pt x="261" y="563"/>
                        </a:lnTo>
                        <a:lnTo>
                          <a:pt x="261" y="563"/>
                        </a:lnTo>
                        <a:lnTo>
                          <a:pt x="265" y="563"/>
                        </a:lnTo>
                        <a:lnTo>
                          <a:pt x="266" y="565"/>
                        </a:lnTo>
                        <a:lnTo>
                          <a:pt x="267" y="565"/>
                        </a:lnTo>
                        <a:lnTo>
                          <a:pt x="269" y="563"/>
                        </a:lnTo>
                        <a:lnTo>
                          <a:pt x="269" y="563"/>
                        </a:lnTo>
                        <a:lnTo>
                          <a:pt x="271" y="562"/>
                        </a:lnTo>
                        <a:lnTo>
                          <a:pt x="274" y="562"/>
                        </a:lnTo>
                        <a:lnTo>
                          <a:pt x="277" y="562"/>
                        </a:lnTo>
                        <a:lnTo>
                          <a:pt x="278" y="563"/>
                        </a:lnTo>
                        <a:lnTo>
                          <a:pt x="279" y="565"/>
                        </a:lnTo>
                        <a:lnTo>
                          <a:pt x="281" y="566"/>
                        </a:lnTo>
                        <a:lnTo>
                          <a:pt x="282" y="567"/>
                        </a:lnTo>
                        <a:lnTo>
                          <a:pt x="282" y="567"/>
                        </a:lnTo>
                        <a:lnTo>
                          <a:pt x="282" y="567"/>
                        </a:lnTo>
                        <a:lnTo>
                          <a:pt x="283" y="566"/>
                        </a:lnTo>
                        <a:lnTo>
                          <a:pt x="286" y="563"/>
                        </a:lnTo>
                        <a:lnTo>
                          <a:pt x="286" y="563"/>
                        </a:lnTo>
                        <a:lnTo>
                          <a:pt x="289" y="562"/>
                        </a:lnTo>
                        <a:lnTo>
                          <a:pt x="290" y="563"/>
                        </a:lnTo>
                        <a:lnTo>
                          <a:pt x="291" y="565"/>
                        </a:lnTo>
                        <a:lnTo>
                          <a:pt x="294" y="567"/>
                        </a:lnTo>
                        <a:lnTo>
                          <a:pt x="294" y="567"/>
                        </a:lnTo>
                        <a:lnTo>
                          <a:pt x="294" y="569"/>
                        </a:lnTo>
                        <a:lnTo>
                          <a:pt x="295" y="570"/>
                        </a:lnTo>
                        <a:lnTo>
                          <a:pt x="295" y="570"/>
                        </a:lnTo>
                        <a:lnTo>
                          <a:pt x="295" y="570"/>
                        </a:lnTo>
                        <a:lnTo>
                          <a:pt x="295" y="570"/>
                        </a:lnTo>
                        <a:lnTo>
                          <a:pt x="297" y="569"/>
                        </a:lnTo>
                        <a:lnTo>
                          <a:pt x="297" y="569"/>
                        </a:lnTo>
                        <a:lnTo>
                          <a:pt x="297" y="569"/>
                        </a:lnTo>
                        <a:lnTo>
                          <a:pt x="297" y="567"/>
                        </a:lnTo>
                        <a:lnTo>
                          <a:pt x="298" y="565"/>
                        </a:lnTo>
                        <a:lnTo>
                          <a:pt x="298" y="565"/>
                        </a:lnTo>
                        <a:lnTo>
                          <a:pt x="299" y="562"/>
                        </a:lnTo>
                        <a:lnTo>
                          <a:pt x="299" y="561"/>
                        </a:lnTo>
                        <a:lnTo>
                          <a:pt x="300" y="559"/>
                        </a:lnTo>
                        <a:lnTo>
                          <a:pt x="302" y="558"/>
                        </a:lnTo>
                        <a:lnTo>
                          <a:pt x="302" y="558"/>
                        </a:lnTo>
                        <a:lnTo>
                          <a:pt x="304" y="555"/>
                        </a:lnTo>
                        <a:lnTo>
                          <a:pt x="306" y="554"/>
                        </a:lnTo>
                        <a:lnTo>
                          <a:pt x="306" y="553"/>
                        </a:lnTo>
                        <a:lnTo>
                          <a:pt x="306" y="551"/>
                        </a:lnTo>
                        <a:lnTo>
                          <a:pt x="306" y="551"/>
                        </a:lnTo>
                        <a:lnTo>
                          <a:pt x="306" y="551"/>
                        </a:lnTo>
                        <a:lnTo>
                          <a:pt x="306" y="551"/>
                        </a:lnTo>
                        <a:lnTo>
                          <a:pt x="306" y="551"/>
                        </a:lnTo>
                        <a:lnTo>
                          <a:pt x="304" y="550"/>
                        </a:lnTo>
                        <a:lnTo>
                          <a:pt x="302" y="550"/>
                        </a:lnTo>
                        <a:lnTo>
                          <a:pt x="302" y="549"/>
                        </a:lnTo>
                        <a:lnTo>
                          <a:pt x="300" y="547"/>
                        </a:lnTo>
                        <a:lnTo>
                          <a:pt x="300" y="547"/>
                        </a:lnTo>
                        <a:lnTo>
                          <a:pt x="300" y="547"/>
                        </a:lnTo>
                        <a:lnTo>
                          <a:pt x="299" y="545"/>
                        </a:lnTo>
                        <a:lnTo>
                          <a:pt x="299" y="541"/>
                        </a:lnTo>
                        <a:lnTo>
                          <a:pt x="299" y="539"/>
                        </a:lnTo>
                        <a:lnTo>
                          <a:pt x="300" y="537"/>
                        </a:lnTo>
                        <a:lnTo>
                          <a:pt x="300" y="537"/>
                        </a:lnTo>
                        <a:lnTo>
                          <a:pt x="302" y="534"/>
                        </a:lnTo>
                        <a:lnTo>
                          <a:pt x="303" y="533"/>
                        </a:lnTo>
                        <a:lnTo>
                          <a:pt x="299" y="533"/>
                        </a:lnTo>
                        <a:lnTo>
                          <a:pt x="295" y="531"/>
                        </a:lnTo>
                        <a:lnTo>
                          <a:pt x="294" y="530"/>
                        </a:lnTo>
                        <a:lnTo>
                          <a:pt x="293" y="529"/>
                        </a:lnTo>
                        <a:lnTo>
                          <a:pt x="293" y="527"/>
                        </a:lnTo>
                        <a:lnTo>
                          <a:pt x="294" y="525"/>
                        </a:lnTo>
                        <a:lnTo>
                          <a:pt x="294" y="525"/>
                        </a:lnTo>
                        <a:lnTo>
                          <a:pt x="293" y="523"/>
                        </a:lnTo>
                        <a:lnTo>
                          <a:pt x="293" y="522"/>
                        </a:lnTo>
                        <a:lnTo>
                          <a:pt x="291" y="522"/>
                        </a:lnTo>
                        <a:lnTo>
                          <a:pt x="290" y="521"/>
                        </a:lnTo>
                        <a:lnTo>
                          <a:pt x="290" y="519"/>
                        </a:lnTo>
                        <a:lnTo>
                          <a:pt x="289" y="519"/>
                        </a:lnTo>
                        <a:lnTo>
                          <a:pt x="290" y="515"/>
                        </a:lnTo>
                        <a:lnTo>
                          <a:pt x="290" y="513"/>
                        </a:lnTo>
                        <a:lnTo>
                          <a:pt x="290" y="511"/>
                        </a:lnTo>
                        <a:lnTo>
                          <a:pt x="289" y="510"/>
                        </a:lnTo>
                        <a:lnTo>
                          <a:pt x="287" y="506"/>
                        </a:lnTo>
                        <a:lnTo>
                          <a:pt x="286" y="503"/>
                        </a:lnTo>
                        <a:lnTo>
                          <a:pt x="287" y="499"/>
                        </a:lnTo>
                        <a:lnTo>
                          <a:pt x="289" y="498"/>
                        </a:lnTo>
                        <a:lnTo>
                          <a:pt x="289" y="497"/>
                        </a:lnTo>
                        <a:lnTo>
                          <a:pt x="289" y="497"/>
                        </a:lnTo>
                        <a:lnTo>
                          <a:pt x="289" y="495"/>
                        </a:lnTo>
                        <a:lnTo>
                          <a:pt x="287" y="493"/>
                        </a:lnTo>
                        <a:lnTo>
                          <a:pt x="287" y="493"/>
                        </a:lnTo>
                        <a:lnTo>
                          <a:pt x="286" y="491"/>
                        </a:lnTo>
                        <a:lnTo>
                          <a:pt x="285" y="491"/>
                        </a:lnTo>
                        <a:lnTo>
                          <a:pt x="283" y="489"/>
                        </a:lnTo>
                        <a:lnTo>
                          <a:pt x="282" y="487"/>
                        </a:lnTo>
                        <a:lnTo>
                          <a:pt x="281" y="485"/>
                        </a:lnTo>
                        <a:lnTo>
                          <a:pt x="281" y="482"/>
                        </a:lnTo>
                        <a:lnTo>
                          <a:pt x="279" y="479"/>
                        </a:lnTo>
                        <a:lnTo>
                          <a:pt x="278" y="477"/>
                        </a:lnTo>
                        <a:lnTo>
                          <a:pt x="278" y="474"/>
                        </a:lnTo>
                        <a:lnTo>
                          <a:pt x="278" y="473"/>
                        </a:lnTo>
                        <a:lnTo>
                          <a:pt x="278" y="471"/>
                        </a:lnTo>
                        <a:lnTo>
                          <a:pt x="279" y="470"/>
                        </a:lnTo>
                        <a:lnTo>
                          <a:pt x="281" y="469"/>
                        </a:lnTo>
                        <a:lnTo>
                          <a:pt x="285" y="467"/>
                        </a:lnTo>
                        <a:lnTo>
                          <a:pt x="285" y="467"/>
                        </a:lnTo>
                        <a:lnTo>
                          <a:pt x="286" y="466"/>
                        </a:lnTo>
                        <a:lnTo>
                          <a:pt x="286" y="465"/>
                        </a:lnTo>
                        <a:lnTo>
                          <a:pt x="286" y="465"/>
                        </a:lnTo>
                        <a:lnTo>
                          <a:pt x="286" y="462"/>
                        </a:lnTo>
                        <a:lnTo>
                          <a:pt x="282" y="455"/>
                        </a:lnTo>
                        <a:lnTo>
                          <a:pt x="282" y="453"/>
                        </a:lnTo>
                        <a:lnTo>
                          <a:pt x="281" y="450"/>
                        </a:lnTo>
                        <a:lnTo>
                          <a:pt x="281" y="447"/>
                        </a:lnTo>
                        <a:lnTo>
                          <a:pt x="282" y="446"/>
                        </a:lnTo>
                        <a:lnTo>
                          <a:pt x="282" y="446"/>
                        </a:lnTo>
                        <a:lnTo>
                          <a:pt x="283" y="445"/>
                        </a:lnTo>
                        <a:lnTo>
                          <a:pt x="283" y="443"/>
                        </a:lnTo>
                        <a:lnTo>
                          <a:pt x="283" y="442"/>
                        </a:lnTo>
                        <a:lnTo>
                          <a:pt x="282" y="442"/>
                        </a:lnTo>
                        <a:lnTo>
                          <a:pt x="282" y="442"/>
                        </a:lnTo>
                        <a:lnTo>
                          <a:pt x="279" y="442"/>
                        </a:lnTo>
                        <a:lnTo>
                          <a:pt x="278" y="441"/>
                        </a:lnTo>
                        <a:lnTo>
                          <a:pt x="277" y="439"/>
                        </a:lnTo>
                        <a:lnTo>
                          <a:pt x="277" y="438"/>
                        </a:lnTo>
                        <a:lnTo>
                          <a:pt x="277" y="435"/>
                        </a:lnTo>
                        <a:lnTo>
                          <a:pt x="278" y="433"/>
                        </a:lnTo>
                        <a:lnTo>
                          <a:pt x="278" y="433"/>
                        </a:lnTo>
                        <a:lnTo>
                          <a:pt x="281" y="429"/>
                        </a:lnTo>
                        <a:lnTo>
                          <a:pt x="282" y="428"/>
                        </a:lnTo>
                        <a:lnTo>
                          <a:pt x="283" y="426"/>
                        </a:lnTo>
                        <a:lnTo>
                          <a:pt x="283" y="425"/>
                        </a:lnTo>
                        <a:lnTo>
                          <a:pt x="283" y="425"/>
                        </a:lnTo>
                        <a:lnTo>
                          <a:pt x="283" y="424"/>
                        </a:lnTo>
                        <a:lnTo>
                          <a:pt x="285" y="422"/>
                        </a:lnTo>
                        <a:lnTo>
                          <a:pt x="285" y="418"/>
                        </a:lnTo>
                        <a:lnTo>
                          <a:pt x="285" y="417"/>
                        </a:lnTo>
                        <a:lnTo>
                          <a:pt x="285" y="417"/>
                        </a:lnTo>
                        <a:lnTo>
                          <a:pt x="285" y="416"/>
                        </a:lnTo>
                        <a:lnTo>
                          <a:pt x="285" y="414"/>
                        </a:lnTo>
                        <a:lnTo>
                          <a:pt x="286" y="413"/>
                        </a:lnTo>
                        <a:lnTo>
                          <a:pt x="287" y="410"/>
                        </a:lnTo>
                        <a:lnTo>
                          <a:pt x="289" y="409"/>
                        </a:lnTo>
                        <a:lnTo>
                          <a:pt x="290" y="409"/>
                        </a:lnTo>
                        <a:lnTo>
                          <a:pt x="290" y="408"/>
                        </a:lnTo>
                        <a:lnTo>
                          <a:pt x="290" y="406"/>
                        </a:lnTo>
                        <a:lnTo>
                          <a:pt x="290" y="405"/>
                        </a:lnTo>
                        <a:lnTo>
                          <a:pt x="291" y="402"/>
                        </a:lnTo>
                        <a:lnTo>
                          <a:pt x="293" y="400"/>
                        </a:lnTo>
                        <a:lnTo>
                          <a:pt x="294" y="400"/>
                        </a:lnTo>
                        <a:lnTo>
                          <a:pt x="295" y="400"/>
                        </a:lnTo>
                        <a:lnTo>
                          <a:pt x="297" y="400"/>
                        </a:lnTo>
                        <a:lnTo>
                          <a:pt x="297" y="401"/>
                        </a:lnTo>
                        <a:lnTo>
                          <a:pt x="298" y="402"/>
                        </a:lnTo>
                        <a:lnTo>
                          <a:pt x="298" y="402"/>
                        </a:lnTo>
                        <a:lnTo>
                          <a:pt x="298" y="402"/>
                        </a:lnTo>
                        <a:lnTo>
                          <a:pt x="298" y="402"/>
                        </a:lnTo>
                        <a:lnTo>
                          <a:pt x="299" y="402"/>
                        </a:lnTo>
                        <a:lnTo>
                          <a:pt x="300" y="402"/>
                        </a:lnTo>
                        <a:lnTo>
                          <a:pt x="300" y="401"/>
                        </a:lnTo>
                        <a:lnTo>
                          <a:pt x="303" y="400"/>
                        </a:lnTo>
                        <a:lnTo>
                          <a:pt x="303" y="400"/>
                        </a:lnTo>
                        <a:lnTo>
                          <a:pt x="304" y="397"/>
                        </a:lnTo>
                        <a:lnTo>
                          <a:pt x="306" y="396"/>
                        </a:lnTo>
                        <a:lnTo>
                          <a:pt x="307" y="394"/>
                        </a:lnTo>
                        <a:lnTo>
                          <a:pt x="310" y="393"/>
                        </a:lnTo>
                        <a:lnTo>
                          <a:pt x="312" y="393"/>
                        </a:lnTo>
                        <a:lnTo>
                          <a:pt x="316" y="393"/>
                        </a:lnTo>
                        <a:lnTo>
                          <a:pt x="320" y="392"/>
                        </a:lnTo>
                        <a:lnTo>
                          <a:pt x="322" y="392"/>
                        </a:lnTo>
                        <a:lnTo>
                          <a:pt x="323" y="392"/>
                        </a:lnTo>
                        <a:lnTo>
                          <a:pt x="324" y="390"/>
                        </a:lnTo>
                        <a:lnTo>
                          <a:pt x="327" y="389"/>
                        </a:lnTo>
                        <a:lnTo>
                          <a:pt x="330" y="389"/>
                        </a:lnTo>
                        <a:lnTo>
                          <a:pt x="332" y="389"/>
                        </a:lnTo>
                        <a:lnTo>
                          <a:pt x="334" y="389"/>
                        </a:lnTo>
                        <a:lnTo>
                          <a:pt x="335" y="390"/>
                        </a:lnTo>
                        <a:lnTo>
                          <a:pt x="336" y="392"/>
                        </a:lnTo>
                        <a:lnTo>
                          <a:pt x="336" y="392"/>
                        </a:lnTo>
                        <a:lnTo>
                          <a:pt x="336" y="392"/>
                        </a:lnTo>
                        <a:lnTo>
                          <a:pt x="336" y="392"/>
                        </a:lnTo>
                        <a:lnTo>
                          <a:pt x="338" y="390"/>
                        </a:lnTo>
                        <a:lnTo>
                          <a:pt x="339" y="390"/>
                        </a:lnTo>
                        <a:lnTo>
                          <a:pt x="342" y="389"/>
                        </a:lnTo>
                        <a:lnTo>
                          <a:pt x="342" y="389"/>
                        </a:lnTo>
                        <a:lnTo>
                          <a:pt x="343" y="388"/>
                        </a:lnTo>
                        <a:lnTo>
                          <a:pt x="344" y="386"/>
                        </a:lnTo>
                        <a:lnTo>
                          <a:pt x="347" y="385"/>
                        </a:lnTo>
                        <a:lnTo>
                          <a:pt x="348" y="385"/>
                        </a:lnTo>
                        <a:lnTo>
                          <a:pt x="348" y="385"/>
                        </a:lnTo>
                        <a:lnTo>
                          <a:pt x="352" y="385"/>
                        </a:lnTo>
                        <a:lnTo>
                          <a:pt x="356" y="385"/>
                        </a:lnTo>
                        <a:lnTo>
                          <a:pt x="358" y="385"/>
                        </a:lnTo>
                        <a:lnTo>
                          <a:pt x="359" y="384"/>
                        </a:lnTo>
                        <a:lnTo>
                          <a:pt x="360" y="384"/>
                        </a:lnTo>
                        <a:lnTo>
                          <a:pt x="362" y="381"/>
                        </a:lnTo>
                        <a:lnTo>
                          <a:pt x="362" y="381"/>
                        </a:lnTo>
                        <a:lnTo>
                          <a:pt x="363" y="378"/>
                        </a:lnTo>
                        <a:lnTo>
                          <a:pt x="366" y="376"/>
                        </a:lnTo>
                        <a:lnTo>
                          <a:pt x="367" y="373"/>
                        </a:lnTo>
                        <a:lnTo>
                          <a:pt x="368" y="372"/>
                        </a:lnTo>
                        <a:lnTo>
                          <a:pt x="371" y="372"/>
                        </a:lnTo>
                        <a:lnTo>
                          <a:pt x="372" y="372"/>
                        </a:lnTo>
                        <a:lnTo>
                          <a:pt x="375" y="372"/>
                        </a:lnTo>
                        <a:lnTo>
                          <a:pt x="376" y="373"/>
                        </a:lnTo>
                        <a:lnTo>
                          <a:pt x="376" y="373"/>
                        </a:lnTo>
                        <a:lnTo>
                          <a:pt x="378" y="373"/>
                        </a:lnTo>
                        <a:lnTo>
                          <a:pt x="379" y="373"/>
                        </a:lnTo>
                        <a:lnTo>
                          <a:pt x="382" y="373"/>
                        </a:lnTo>
                        <a:lnTo>
                          <a:pt x="383" y="372"/>
                        </a:lnTo>
                        <a:lnTo>
                          <a:pt x="384" y="372"/>
                        </a:lnTo>
                        <a:lnTo>
                          <a:pt x="386" y="369"/>
                        </a:lnTo>
                        <a:lnTo>
                          <a:pt x="388" y="366"/>
                        </a:lnTo>
                        <a:lnTo>
                          <a:pt x="391" y="365"/>
                        </a:lnTo>
                        <a:lnTo>
                          <a:pt x="395" y="364"/>
                        </a:lnTo>
                        <a:lnTo>
                          <a:pt x="398" y="365"/>
                        </a:lnTo>
                        <a:lnTo>
                          <a:pt x="399" y="366"/>
                        </a:lnTo>
                        <a:lnTo>
                          <a:pt x="400" y="366"/>
                        </a:lnTo>
                        <a:lnTo>
                          <a:pt x="402" y="369"/>
                        </a:lnTo>
                        <a:lnTo>
                          <a:pt x="402" y="372"/>
                        </a:lnTo>
                        <a:lnTo>
                          <a:pt x="402" y="372"/>
                        </a:lnTo>
                        <a:lnTo>
                          <a:pt x="402" y="372"/>
                        </a:lnTo>
                        <a:lnTo>
                          <a:pt x="406" y="373"/>
                        </a:lnTo>
                        <a:lnTo>
                          <a:pt x="408" y="373"/>
                        </a:lnTo>
                        <a:lnTo>
                          <a:pt x="410" y="373"/>
                        </a:lnTo>
                        <a:lnTo>
                          <a:pt x="411" y="372"/>
                        </a:lnTo>
                        <a:lnTo>
                          <a:pt x="414" y="369"/>
                        </a:lnTo>
                        <a:lnTo>
                          <a:pt x="418" y="365"/>
                        </a:lnTo>
                        <a:lnTo>
                          <a:pt x="418" y="365"/>
                        </a:lnTo>
                        <a:lnTo>
                          <a:pt x="420" y="365"/>
                        </a:lnTo>
                        <a:lnTo>
                          <a:pt x="420" y="365"/>
                        </a:lnTo>
                        <a:lnTo>
                          <a:pt x="421" y="366"/>
                        </a:lnTo>
                        <a:lnTo>
                          <a:pt x="423" y="366"/>
                        </a:lnTo>
                        <a:lnTo>
                          <a:pt x="424" y="369"/>
                        </a:lnTo>
                        <a:lnTo>
                          <a:pt x="424" y="372"/>
                        </a:lnTo>
                        <a:lnTo>
                          <a:pt x="424" y="372"/>
                        </a:lnTo>
                        <a:lnTo>
                          <a:pt x="427" y="372"/>
                        </a:lnTo>
                        <a:lnTo>
                          <a:pt x="428" y="372"/>
                        </a:lnTo>
                        <a:lnTo>
                          <a:pt x="429" y="372"/>
                        </a:lnTo>
                        <a:lnTo>
                          <a:pt x="431" y="370"/>
                        </a:lnTo>
                        <a:lnTo>
                          <a:pt x="435" y="368"/>
                        </a:lnTo>
                        <a:lnTo>
                          <a:pt x="439" y="365"/>
                        </a:lnTo>
                        <a:lnTo>
                          <a:pt x="441" y="364"/>
                        </a:lnTo>
                        <a:lnTo>
                          <a:pt x="444" y="362"/>
                        </a:lnTo>
                        <a:lnTo>
                          <a:pt x="445" y="360"/>
                        </a:lnTo>
                        <a:lnTo>
                          <a:pt x="447" y="357"/>
                        </a:lnTo>
                        <a:lnTo>
                          <a:pt x="448" y="354"/>
                        </a:lnTo>
                        <a:lnTo>
                          <a:pt x="448" y="353"/>
                        </a:lnTo>
                        <a:lnTo>
                          <a:pt x="448" y="352"/>
                        </a:lnTo>
                        <a:lnTo>
                          <a:pt x="448" y="352"/>
                        </a:lnTo>
                        <a:lnTo>
                          <a:pt x="445" y="349"/>
                        </a:lnTo>
                        <a:lnTo>
                          <a:pt x="443" y="346"/>
                        </a:lnTo>
                        <a:lnTo>
                          <a:pt x="443" y="342"/>
                        </a:lnTo>
                        <a:lnTo>
                          <a:pt x="444" y="338"/>
                        </a:lnTo>
                        <a:lnTo>
                          <a:pt x="444" y="338"/>
                        </a:lnTo>
                        <a:lnTo>
                          <a:pt x="444" y="334"/>
                        </a:lnTo>
                        <a:lnTo>
                          <a:pt x="445" y="332"/>
                        </a:lnTo>
                        <a:lnTo>
                          <a:pt x="445" y="330"/>
                        </a:lnTo>
                        <a:lnTo>
                          <a:pt x="444" y="330"/>
                        </a:lnTo>
                        <a:lnTo>
                          <a:pt x="443" y="329"/>
                        </a:lnTo>
                        <a:lnTo>
                          <a:pt x="440" y="326"/>
                        </a:lnTo>
                        <a:lnTo>
                          <a:pt x="439" y="325"/>
                        </a:lnTo>
                        <a:lnTo>
                          <a:pt x="437" y="321"/>
                        </a:lnTo>
                        <a:lnTo>
                          <a:pt x="437" y="320"/>
                        </a:lnTo>
                        <a:lnTo>
                          <a:pt x="437" y="320"/>
                        </a:lnTo>
                        <a:lnTo>
                          <a:pt x="437" y="318"/>
                        </a:lnTo>
                        <a:lnTo>
                          <a:pt x="439" y="316"/>
                        </a:lnTo>
                        <a:lnTo>
                          <a:pt x="437" y="314"/>
                        </a:lnTo>
                        <a:lnTo>
                          <a:pt x="437" y="313"/>
                        </a:lnTo>
                        <a:lnTo>
                          <a:pt x="437" y="313"/>
                        </a:lnTo>
                        <a:lnTo>
                          <a:pt x="436" y="312"/>
                        </a:lnTo>
                        <a:lnTo>
                          <a:pt x="433" y="313"/>
                        </a:lnTo>
                        <a:lnTo>
                          <a:pt x="429" y="313"/>
                        </a:lnTo>
                        <a:lnTo>
                          <a:pt x="427" y="313"/>
                        </a:lnTo>
                        <a:lnTo>
                          <a:pt x="423" y="313"/>
                        </a:lnTo>
                        <a:lnTo>
                          <a:pt x="420" y="312"/>
                        </a:lnTo>
                        <a:lnTo>
                          <a:pt x="419" y="310"/>
                        </a:lnTo>
                        <a:lnTo>
                          <a:pt x="418" y="309"/>
                        </a:lnTo>
                        <a:lnTo>
                          <a:pt x="418" y="308"/>
                        </a:lnTo>
                        <a:lnTo>
                          <a:pt x="418" y="306"/>
                        </a:lnTo>
                        <a:lnTo>
                          <a:pt x="419" y="305"/>
                        </a:lnTo>
                        <a:lnTo>
                          <a:pt x="418" y="305"/>
                        </a:lnTo>
                        <a:lnTo>
                          <a:pt x="415" y="305"/>
                        </a:lnTo>
                        <a:lnTo>
                          <a:pt x="411" y="305"/>
                        </a:lnTo>
                        <a:lnTo>
                          <a:pt x="410" y="304"/>
                        </a:lnTo>
                        <a:lnTo>
                          <a:pt x="408" y="302"/>
                        </a:lnTo>
                        <a:lnTo>
                          <a:pt x="407" y="300"/>
                        </a:lnTo>
                        <a:lnTo>
                          <a:pt x="407" y="300"/>
                        </a:lnTo>
                        <a:lnTo>
                          <a:pt x="407" y="297"/>
                        </a:lnTo>
                        <a:lnTo>
                          <a:pt x="406" y="296"/>
                        </a:lnTo>
                        <a:lnTo>
                          <a:pt x="406" y="296"/>
                        </a:lnTo>
                        <a:lnTo>
                          <a:pt x="406" y="296"/>
                        </a:lnTo>
                        <a:lnTo>
                          <a:pt x="404" y="296"/>
                        </a:lnTo>
                        <a:lnTo>
                          <a:pt x="404" y="296"/>
                        </a:lnTo>
                        <a:lnTo>
                          <a:pt x="402" y="298"/>
                        </a:lnTo>
                        <a:lnTo>
                          <a:pt x="399" y="300"/>
                        </a:lnTo>
                        <a:lnTo>
                          <a:pt x="396" y="300"/>
                        </a:lnTo>
                        <a:lnTo>
                          <a:pt x="394" y="300"/>
                        </a:lnTo>
                        <a:lnTo>
                          <a:pt x="392" y="298"/>
                        </a:lnTo>
                        <a:lnTo>
                          <a:pt x="391" y="297"/>
                        </a:lnTo>
                        <a:lnTo>
                          <a:pt x="390" y="294"/>
                        </a:lnTo>
                        <a:lnTo>
                          <a:pt x="390" y="294"/>
                        </a:lnTo>
                        <a:lnTo>
                          <a:pt x="388" y="292"/>
                        </a:lnTo>
                        <a:lnTo>
                          <a:pt x="388" y="290"/>
                        </a:lnTo>
                        <a:lnTo>
                          <a:pt x="387" y="290"/>
                        </a:lnTo>
                        <a:lnTo>
                          <a:pt x="387" y="290"/>
                        </a:lnTo>
                        <a:lnTo>
                          <a:pt x="386" y="290"/>
                        </a:lnTo>
                        <a:lnTo>
                          <a:pt x="384" y="290"/>
                        </a:lnTo>
                        <a:lnTo>
                          <a:pt x="384" y="290"/>
                        </a:lnTo>
                        <a:lnTo>
                          <a:pt x="383" y="292"/>
                        </a:lnTo>
                        <a:lnTo>
                          <a:pt x="379" y="290"/>
                        </a:lnTo>
                        <a:lnTo>
                          <a:pt x="376" y="289"/>
                        </a:lnTo>
                        <a:lnTo>
                          <a:pt x="374" y="288"/>
                        </a:lnTo>
                        <a:lnTo>
                          <a:pt x="372" y="285"/>
                        </a:lnTo>
                        <a:lnTo>
                          <a:pt x="372" y="285"/>
                        </a:lnTo>
                        <a:lnTo>
                          <a:pt x="372" y="285"/>
                        </a:lnTo>
                        <a:lnTo>
                          <a:pt x="372" y="285"/>
                        </a:lnTo>
                        <a:lnTo>
                          <a:pt x="371" y="285"/>
                        </a:lnTo>
                        <a:lnTo>
                          <a:pt x="370" y="285"/>
                        </a:lnTo>
                        <a:lnTo>
                          <a:pt x="367" y="285"/>
                        </a:lnTo>
                        <a:lnTo>
                          <a:pt x="366" y="284"/>
                        </a:lnTo>
                        <a:lnTo>
                          <a:pt x="366" y="284"/>
                        </a:lnTo>
                        <a:lnTo>
                          <a:pt x="364" y="281"/>
                        </a:lnTo>
                        <a:lnTo>
                          <a:pt x="364" y="280"/>
                        </a:lnTo>
                        <a:lnTo>
                          <a:pt x="364" y="278"/>
                        </a:lnTo>
                        <a:lnTo>
                          <a:pt x="360" y="281"/>
                        </a:lnTo>
                        <a:lnTo>
                          <a:pt x="356" y="284"/>
                        </a:lnTo>
                        <a:lnTo>
                          <a:pt x="351" y="286"/>
                        </a:lnTo>
                        <a:lnTo>
                          <a:pt x="348" y="288"/>
                        </a:lnTo>
                        <a:lnTo>
                          <a:pt x="344" y="289"/>
                        </a:lnTo>
                        <a:lnTo>
                          <a:pt x="342" y="290"/>
                        </a:lnTo>
                        <a:lnTo>
                          <a:pt x="340" y="290"/>
                        </a:lnTo>
                        <a:lnTo>
                          <a:pt x="339" y="289"/>
                        </a:lnTo>
                        <a:lnTo>
                          <a:pt x="336" y="286"/>
                        </a:lnTo>
                        <a:lnTo>
                          <a:pt x="336" y="286"/>
                        </a:lnTo>
                        <a:lnTo>
                          <a:pt x="332" y="282"/>
                        </a:lnTo>
                        <a:lnTo>
                          <a:pt x="330" y="280"/>
                        </a:lnTo>
                        <a:lnTo>
                          <a:pt x="327" y="276"/>
                        </a:lnTo>
                        <a:lnTo>
                          <a:pt x="327" y="276"/>
                        </a:lnTo>
                        <a:lnTo>
                          <a:pt x="327" y="276"/>
                        </a:lnTo>
                        <a:lnTo>
                          <a:pt x="326" y="276"/>
                        </a:lnTo>
                        <a:lnTo>
                          <a:pt x="326" y="276"/>
                        </a:lnTo>
                        <a:lnTo>
                          <a:pt x="326" y="276"/>
                        </a:lnTo>
                        <a:lnTo>
                          <a:pt x="324" y="277"/>
                        </a:lnTo>
                        <a:lnTo>
                          <a:pt x="324" y="280"/>
                        </a:lnTo>
                        <a:lnTo>
                          <a:pt x="323" y="280"/>
                        </a:lnTo>
                        <a:lnTo>
                          <a:pt x="320" y="281"/>
                        </a:lnTo>
                        <a:lnTo>
                          <a:pt x="319" y="280"/>
                        </a:lnTo>
                        <a:lnTo>
                          <a:pt x="316" y="278"/>
                        </a:lnTo>
                        <a:lnTo>
                          <a:pt x="314" y="277"/>
                        </a:lnTo>
                        <a:lnTo>
                          <a:pt x="311" y="276"/>
                        </a:lnTo>
                        <a:lnTo>
                          <a:pt x="308" y="273"/>
                        </a:lnTo>
                        <a:lnTo>
                          <a:pt x="306" y="272"/>
                        </a:lnTo>
                        <a:lnTo>
                          <a:pt x="304" y="272"/>
                        </a:lnTo>
                        <a:lnTo>
                          <a:pt x="304" y="272"/>
                        </a:lnTo>
                        <a:lnTo>
                          <a:pt x="304" y="271"/>
                        </a:lnTo>
                        <a:lnTo>
                          <a:pt x="302" y="271"/>
                        </a:lnTo>
                        <a:lnTo>
                          <a:pt x="300" y="268"/>
                        </a:lnTo>
                        <a:lnTo>
                          <a:pt x="299" y="264"/>
                        </a:lnTo>
                        <a:lnTo>
                          <a:pt x="299" y="264"/>
                        </a:lnTo>
                        <a:lnTo>
                          <a:pt x="297" y="261"/>
                        </a:lnTo>
                        <a:lnTo>
                          <a:pt x="295" y="260"/>
                        </a:lnTo>
                        <a:lnTo>
                          <a:pt x="293" y="257"/>
                        </a:lnTo>
                        <a:lnTo>
                          <a:pt x="290" y="256"/>
                        </a:lnTo>
                        <a:lnTo>
                          <a:pt x="290" y="256"/>
                        </a:lnTo>
                        <a:lnTo>
                          <a:pt x="289" y="253"/>
                        </a:lnTo>
                        <a:lnTo>
                          <a:pt x="286" y="251"/>
                        </a:lnTo>
                        <a:lnTo>
                          <a:pt x="283" y="247"/>
                        </a:lnTo>
                        <a:lnTo>
                          <a:pt x="281" y="243"/>
                        </a:lnTo>
                        <a:lnTo>
                          <a:pt x="281" y="243"/>
                        </a:lnTo>
                        <a:lnTo>
                          <a:pt x="281" y="237"/>
                        </a:lnTo>
                        <a:lnTo>
                          <a:pt x="281" y="232"/>
                        </a:lnTo>
                        <a:lnTo>
                          <a:pt x="283" y="228"/>
                        </a:lnTo>
                        <a:lnTo>
                          <a:pt x="285" y="227"/>
                        </a:lnTo>
                        <a:lnTo>
                          <a:pt x="286" y="225"/>
                        </a:lnTo>
                        <a:lnTo>
                          <a:pt x="289" y="225"/>
                        </a:lnTo>
                        <a:lnTo>
                          <a:pt x="290" y="224"/>
                        </a:lnTo>
                        <a:lnTo>
                          <a:pt x="290" y="224"/>
                        </a:lnTo>
                        <a:lnTo>
                          <a:pt x="291" y="224"/>
                        </a:lnTo>
                        <a:lnTo>
                          <a:pt x="290" y="223"/>
                        </a:lnTo>
                        <a:lnTo>
                          <a:pt x="287" y="221"/>
                        </a:lnTo>
                        <a:lnTo>
                          <a:pt x="286" y="220"/>
                        </a:lnTo>
                        <a:lnTo>
                          <a:pt x="283" y="217"/>
                        </a:lnTo>
                        <a:lnTo>
                          <a:pt x="283" y="213"/>
                        </a:lnTo>
                        <a:lnTo>
                          <a:pt x="283" y="209"/>
                        </a:lnTo>
                        <a:lnTo>
                          <a:pt x="285" y="205"/>
                        </a:lnTo>
                        <a:lnTo>
                          <a:pt x="286" y="201"/>
                        </a:lnTo>
                        <a:lnTo>
                          <a:pt x="287" y="199"/>
                        </a:lnTo>
                        <a:lnTo>
                          <a:pt x="289" y="197"/>
                        </a:lnTo>
                        <a:lnTo>
                          <a:pt x="291" y="195"/>
                        </a:lnTo>
                        <a:lnTo>
                          <a:pt x="291" y="193"/>
                        </a:lnTo>
                        <a:lnTo>
                          <a:pt x="291" y="192"/>
                        </a:lnTo>
                        <a:lnTo>
                          <a:pt x="291" y="191"/>
                        </a:lnTo>
                        <a:lnTo>
                          <a:pt x="291" y="188"/>
                        </a:lnTo>
                        <a:lnTo>
                          <a:pt x="290" y="185"/>
                        </a:lnTo>
                        <a:lnTo>
                          <a:pt x="290" y="183"/>
                        </a:lnTo>
                        <a:lnTo>
                          <a:pt x="289" y="179"/>
                        </a:lnTo>
                        <a:lnTo>
                          <a:pt x="289" y="173"/>
                        </a:lnTo>
                        <a:lnTo>
                          <a:pt x="289" y="171"/>
                        </a:lnTo>
                        <a:lnTo>
                          <a:pt x="289" y="167"/>
                        </a:lnTo>
                        <a:lnTo>
                          <a:pt x="290" y="164"/>
                        </a:lnTo>
                        <a:lnTo>
                          <a:pt x="291" y="161"/>
                        </a:lnTo>
                        <a:lnTo>
                          <a:pt x="294" y="157"/>
                        </a:lnTo>
                        <a:lnTo>
                          <a:pt x="295" y="156"/>
                        </a:lnTo>
                        <a:lnTo>
                          <a:pt x="295" y="155"/>
                        </a:lnTo>
                        <a:lnTo>
                          <a:pt x="295" y="153"/>
                        </a:lnTo>
                        <a:lnTo>
                          <a:pt x="294" y="153"/>
                        </a:lnTo>
                        <a:lnTo>
                          <a:pt x="294" y="153"/>
                        </a:lnTo>
                        <a:lnTo>
                          <a:pt x="293" y="153"/>
                        </a:lnTo>
                        <a:lnTo>
                          <a:pt x="290" y="153"/>
                        </a:lnTo>
                        <a:lnTo>
                          <a:pt x="289" y="153"/>
                        </a:lnTo>
                        <a:lnTo>
                          <a:pt x="286" y="153"/>
                        </a:lnTo>
                        <a:lnTo>
                          <a:pt x="286" y="153"/>
                        </a:lnTo>
                        <a:lnTo>
                          <a:pt x="285" y="151"/>
                        </a:lnTo>
                        <a:lnTo>
                          <a:pt x="283" y="148"/>
                        </a:lnTo>
                        <a:lnTo>
                          <a:pt x="283" y="147"/>
                        </a:lnTo>
                        <a:lnTo>
                          <a:pt x="282" y="144"/>
                        </a:lnTo>
                        <a:lnTo>
                          <a:pt x="282" y="143"/>
                        </a:lnTo>
                        <a:lnTo>
                          <a:pt x="282" y="143"/>
                        </a:lnTo>
                        <a:lnTo>
                          <a:pt x="282" y="143"/>
                        </a:lnTo>
                        <a:lnTo>
                          <a:pt x="282" y="143"/>
                        </a:lnTo>
                        <a:lnTo>
                          <a:pt x="281" y="144"/>
                        </a:lnTo>
                        <a:lnTo>
                          <a:pt x="279" y="145"/>
                        </a:lnTo>
                        <a:lnTo>
                          <a:pt x="279" y="145"/>
                        </a:lnTo>
                        <a:lnTo>
                          <a:pt x="278" y="147"/>
                        </a:lnTo>
                        <a:lnTo>
                          <a:pt x="275" y="148"/>
                        </a:lnTo>
                        <a:lnTo>
                          <a:pt x="274" y="149"/>
                        </a:lnTo>
                        <a:lnTo>
                          <a:pt x="271" y="149"/>
                        </a:lnTo>
                        <a:lnTo>
                          <a:pt x="270" y="149"/>
                        </a:lnTo>
                        <a:lnTo>
                          <a:pt x="269" y="149"/>
                        </a:lnTo>
                        <a:lnTo>
                          <a:pt x="269" y="148"/>
                        </a:lnTo>
                        <a:lnTo>
                          <a:pt x="267" y="147"/>
                        </a:lnTo>
                        <a:lnTo>
                          <a:pt x="267" y="144"/>
                        </a:lnTo>
                        <a:lnTo>
                          <a:pt x="267" y="143"/>
                        </a:lnTo>
                        <a:lnTo>
                          <a:pt x="269" y="140"/>
                        </a:lnTo>
                        <a:lnTo>
                          <a:pt x="270" y="140"/>
                        </a:lnTo>
                        <a:lnTo>
                          <a:pt x="269" y="140"/>
                        </a:lnTo>
                        <a:lnTo>
                          <a:pt x="267" y="139"/>
                        </a:lnTo>
                        <a:lnTo>
                          <a:pt x="266" y="139"/>
                        </a:lnTo>
                        <a:lnTo>
                          <a:pt x="263" y="139"/>
                        </a:lnTo>
                        <a:lnTo>
                          <a:pt x="265" y="136"/>
                        </a:lnTo>
                        <a:lnTo>
                          <a:pt x="265" y="136"/>
                        </a:lnTo>
                        <a:lnTo>
                          <a:pt x="265" y="133"/>
                        </a:lnTo>
                        <a:lnTo>
                          <a:pt x="266" y="129"/>
                        </a:lnTo>
                        <a:lnTo>
                          <a:pt x="266" y="129"/>
                        </a:lnTo>
                        <a:lnTo>
                          <a:pt x="267" y="127"/>
                        </a:lnTo>
                        <a:lnTo>
                          <a:pt x="267" y="123"/>
                        </a:lnTo>
                        <a:lnTo>
                          <a:pt x="267" y="119"/>
                        </a:lnTo>
                        <a:lnTo>
                          <a:pt x="267" y="118"/>
                        </a:lnTo>
                        <a:lnTo>
                          <a:pt x="269" y="116"/>
                        </a:lnTo>
                        <a:lnTo>
                          <a:pt x="269" y="116"/>
                        </a:lnTo>
                        <a:lnTo>
                          <a:pt x="270" y="114"/>
                        </a:lnTo>
                        <a:lnTo>
                          <a:pt x="273" y="112"/>
                        </a:lnTo>
                        <a:lnTo>
                          <a:pt x="274" y="112"/>
                        </a:lnTo>
                        <a:lnTo>
                          <a:pt x="275" y="111"/>
                        </a:lnTo>
                        <a:lnTo>
                          <a:pt x="275" y="111"/>
                        </a:lnTo>
                        <a:lnTo>
                          <a:pt x="275" y="111"/>
                        </a:lnTo>
                        <a:lnTo>
                          <a:pt x="277" y="108"/>
                        </a:lnTo>
                        <a:lnTo>
                          <a:pt x="277" y="106"/>
                        </a:lnTo>
                        <a:lnTo>
                          <a:pt x="277" y="102"/>
                        </a:lnTo>
                        <a:lnTo>
                          <a:pt x="275" y="98"/>
                        </a:lnTo>
                        <a:lnTo>
                          <a:pt x="273" y="95"/>
                        </a:lnTo>
                        <a:lnTo>
                          <a:pt x="271" y="92"/>
                        </a:lnTo>
                        <a:lnTo>
                          <a:pt x="270" y="90"/>
                        </a:lnTo>
                        <a:lnTo>
                          <a:pt x="270" y="87"/>
                        </a:lnTo>
                        <a:lnTo>
                          <a:pt x="271" y="83"/>
                        </a:lnTo>
                        <a:lnTo>
                          <a:pt x="271" y="83"/>
                        </a:lnTo>
                        <a:lnTo>
                          <a:pt x="271" y="82"/>
                        </a:lnTo>
                        <a:lnTo>
                          <a:pt x="271" y="82"/>
                        </a:lnTo>
                        <a:lnTo>
                          <a:pt x="271" y="79"/>
                        </a:lnTo>
                        <a:lnTo>
                          <a:pt x="270" y="76"/>
                        </a:lnTo>
                        <a:lnTo>
                          <a:pt x="270" y="75"/>
                        </a:lnTo>
                        <a:lnTo>
                          <a:pt x="270" y="72"/>
                        </a:lnTo>
                        <a:lnTo>
                          <a:pt x="271" y="70"/>
                        </a:lnTo>
                        <a:lnTo>
                          <a:pt x="274" y="68"/>
                        </a:lnTo>
                        <a:lnTo>
                          <a:pt x="277" y="66"/>
                        </a:lnTo>
                        <a:lnTo>
                          <a:pt x="277" y="66"/>
                        </a:lnTo>
                        <a:lnTo>
                          <a:pt x="278" y="66"/>
                        </a:lnTo>
                        <a:lnTo>
                          <a:pt x="278" y="64"/>
                        </a:lnTo>
                        <a:lnTo>
                          <a:pt x="277" y="62"/>
                        </a:lnTo>
                        <a:lnTo>
                          <a:pt x="277" y="59"/>
                        </a:lnTo>
                        <a:lnTo>
                          <a:pt x="275" y="56"/>
                        </a:lnTo>
                        <a:lnTo>
                          <a:pt x="274" y="54"/>
                        </a:lnTo>
                        <a:lnTo>
                          <a:pt x="271" y="51"/>
                        </a:lnTo>
                        <a:lnTo>
                          <a:pt x="269" y="50"/>
                        </a:lnTo>
                        <a:lnTo>
                          <a:pt x="267" y="48"/>
                        </a:lnTo>
                        <a:lnTo>
                          <a:pt x="267" y="48"/>
                        </a:lnTo>
                        <a:lnTo>
                          <a:pt x="267" y="48"/>
                        </a:lnTo>
                        <a:lnTo>
                          <a:pt x="267" y="48"/>
                        </a:lnTo>
                        <a:lnTo>
                          <a:pt x="267" y="48"/>
                        </a:lnTo>
                        <a:lnTo>
                          <a:pt x="266" y="50"/>
                        </a:lnTo>
                        <a:lnTo>
                          <a:pt x="265" y="51"/>
                        </a:lnTo>
                        <a:lnTo>
                          <a:pt x="263" y="52"/>
                        </a:lnTo>
                        <a:lnTo>
                          <a:pt x="262" y="52"/>
                        </a:lnTo>
                        <a:lnTo>
                          <a:pt x="261" y="54"/>
                        </a:lnTo>
                        <a:lnTo>
                          <a:pt x="258" y="52"/>
                        </a:lnTo>
                        <a:lnTo>
                          <a:pt x="257" y="52"/>
                        </a:lnTo>
                        <a:lnTo>
                          <a:pt x="257" y="50"/>
                        </a:lnTo>
                        <a:lnTo>
                          <a:pt x="255" y="47"/>
                        </a:lnTo>
                        <a:lnTo>
                          <a:pt x="255" y="47"/>
                        </a:lnTo>
                        <a:lnTo>
                          <a:pt x="255" y="47"/>
                        </a:lnTo>
                        <a:lnTo>
                          <a:pt x="253" y="47"/>
                        </a:lnTo>
                        <a:lnTo>
                          <a:pt x="251" y="47"/>
                        </a:lnTo>
                        <a:lnTo>
                          <a:pt x="247" y="47"/>
                        </a:lnTo>
                        <a:lnTo>
                          <a:pt x="243" y="46"/>
                        </a:lnTo>
                        <a:lnTo>
                          <a:pt x="241" y="46"/>
                        </a:lnTo>
                        <a:lnTo>
                          <a:pt x="239" y="46"/>
                        </a:lnTo>
                        <a:lnTo>
                          <a:pt x="239" y="46"/>
                        </a:lnTo>
                        <a:lnTo>
                          <a:pt x="237" y="47"/>
                        </a:lnTo>
                        <a:lnTo>
                          <a:pt x="233" y="47"/>
                        </a:lnTo>
                        <a:lnTo>
                          <a:pt x="229" y="47"/>
                        </a:lnTo>
                        <a:lnTo>
                          <a:pt x="225" y="46"/>
                        </a:lnTo>
                        <a:lnTo>
                          <a:pt x="221" y="44"/>
                        </a:lnTo>
                        <a:lnTo>
                          <a:pt x="217" y="43"/>
                        </a:lnTo>
                        <a:lnTo>
                          <a:pt x="213" y="42"/>
                        </a:lnTo>
                        <a:lnTo>
                          <a:pt x="210" y="39"/>
                        </a:lnTo>
                        <a:lnTo>
                          <a:pt x="209" y="39"/>
                        </a:lnTo>
                        <a:lnTo>
                          <a:pt x="207" y="38"/>
                        </a:lnTo>
                        <a:lnTo>
                          <a:pt x="206" y="36"/>
                        </a:lnTo>
                        <a:lnTo>
                          <a:pt x="206" y="34"/>
                        </a:lnTo>
                        <a:lnTo>
                          <a:pt x="207" y="31"/>
                        </a:lnTo>
                        <a:lnTo>
                          <a:pt x="209" y="28"/>
                        </a:lnTo>
                        <a:lnTo>
                          <a:pt x="209" y="27"/>
                        </a:lnTo>
                        <a:lnTo>
                          <a:pt x="209" y="27"/>
                        </a:lnTo>
                        <a:lnTo>
                          <a:pt x="209" y="27"/>
                        </a:lnTo>
                        <a:lnTo>
                          <a:pt x="207" y="27"/>
                        </a:lnTo>
                        <a:lnTo>
                          <a:pt x="205" y="27"/>
                        </a:lnTo>
                        <a:lnTo>
                          <a:pt x="202" y="28"/>
                        </a:lnTo>
                        <a:lnTo>
                          <a:pt x="201" y="27"/>
                        </a:lnTo>
                        <a:lnTo>
                          <a:pt x="199" y="27"/>
                        </a:lnTo>
                        <a:lnTo>
                          <a:pt x="198" y="24"/>
                        </a:lnTo>
                        <a:lnTo>
                          <a:pt x="197" y="23"/>
                        </a:lnTo>
                        <a:lnTo>
                          <a:pt x="197" y="22"/>
                        </a:lnTo>
                        <a:lnTo>
                          <a:pt x="197" y="22"/>
                        </a:lnTo>
                        <a:lnTo>
                          <a:pt x="195" y="20"/>
                        </a:lnTo>
                        <a:lnTo>
                          <a:pt x="194" y="19"/>
                        </a:lnTo>
                        <a:lnTo>
                          <a:pt x="194" y="18"/>
                        </a:lnTo>
                        <a:lnTo>
                          <a:pt x="193" y="18"/>
                        </a:lnTo>
                        <a:lnTo>
                          <a:pt x="193" y="19"/>
                        </a:lnTo>
                        <a:lnTo>
                          <a:pt x="191" y="19"/>
                        </a:lnTo>
                        <a:lnTo>
                          <a:pt x="191" y="19"/>
                        </a:lnTo>
                        <a:lnTo>
                          <a:pt x="191" y="19"/>
                        </a:lnTo>
                        <a:lnTo>
                          <a:pt x="187" y="20"/>
                        </a:lnTo>
                        <a:lnTo>
                          <a:pt x="186" y="22"/>
                        </a:lnTo>
                        <a:lnTo>
                          <a:pt x="185" y="22"/>
                        </a:lnTo>
                        <a:lnTo>
                          <a:pt x="183" y="22"/>
                        </a:lnTo>
                        <a:lnTo>
                          <a:pt x="182" y="20"/>
                        </a:lnTo>
                        <a:lnTo>
                          <a:pt x="181" y="19"/>
                        </a:lnTo>
                        <a:lnTo>
                          <a:pt x="181" y="18"/>
                        </a:lnTo>
                        <a:lnTo>
                          <a:pt x="181" y="18"/>
                        </a:lnTo>
                        <a:lnTo>
                          <a:pt x="181" y="15"/>
                        </a:lnTo>
                        <a:lnTo>
                          <a:pt x="181" y="15"/>
                        </a:lnTo>
                        <a:lnTo>
                          <a:pt x="179" y="15"/>
                        </a:lnTo>
                        <a:lnTo>
                          <a:pt x="178" y="15"/>
                        </a:lnTo>
                        <a:lnTo>
                          <a:pt x="178" y="15"/>
                        </a:lnTo>
                        <a:lnTo>
                          <a:pt x="176" y="14"/>
                        </a:lnTo>
                        <a:lnTo>
                          <a:pt x="174" y="12"/>
                        </a:lnTo>
                        <a:lnTo>
                          <a:pt x="173" y="11"/>
                        </a:lnTo>
                        <a:lnTo>
                          <a:pt x="173" y="10"/>
                        </a:lnTo>
                        <a:lnTo>
                          <a:pt x="173" y="8"/>
                        </a:lnTo>
                        <a:lnTo>
                          <a:pt x="174" y="6"/>
                        </a:lnTo>
                        <a:lnTo>
                          <a:pt x="174" y="6"/>
                        </a:lnTo>
                        <a:lnTo>
                          <a:pt x="174" y="6"/>
                        </a:lnTo>
                        <a:lnTo>
                          <a:pt x="174" y="6"/>
                        </a:lnTo>
                        <a:lnTo>
                          <a:pt x="173" y="4"/>
                        </a:lnTo>
                        <a:lnTo>
                          <a:pt x="173" y="4"/>
                        </a:lnTo>
                        <a:close/>
                        <a:moveTo>
                          <a:pt x="170" y="0"/>
                        </a:moveTo>
                        <a:lnTo>
                          <a:pt x="172" y="0"/>
                        </a:lnTo>
                        <a:lnTo>
                          <a:pt x="176" y="2"/>
                        </a:lnTo>
                        <a:lnTo>
                          <a:pt x="177" y="2"/>
                        </a:lnTo>
                        <a:lnTo>
                          <a:pt x="178" y="3"/>
                        </a:lnTo>
                        <a:lnTo>
                          <a:pt x="178" y="6"/>
                        </a:lnTo>
                        <a:lnTo>
                          <a:pt x="178" y="8"/>
                        </a:lnTo>
                        <a:lnTo>
                          <a:pt x="178" y="8"/>
                        </a:lnTo>
                        <a:lnTo>
                          <a:pt x="177" y="8"/>
                        </a:lnTo>
                        <a:lnTo>
                          <a:pt x="177" y="10"/>
                        </a:lnTo>
                        <a:lnTo>
                          <a:pt x="177" y="10"/>
                        </a:lnTo>
                        <a:lnTo>
                          <a:pt x="177" y="10"/>
                        </a:lnTo>
                        <a:lnTo>
                          <a:pt x="178" y="11"/>
                        </a:lnTo>
                        <a:lnTo>
                          <a:pt x="178" y="11"/>
                        </a:lnTo>
                        <a:lnTo>
                          <a:pt x="179" y="11"/>
                        </a:lnTo>
                        <a:lnTo>
                          <a:pt x="182" y="11"/>
                        </a:lnTo>
                        <a:lnTo>
                          <a:pt x="183" y="12"/>
                        </a:lnTo>
                        <a:lnTo>
                          <a:pt x="185" y="14"/>
                        </a:lnTo>
                        <a:lnTo>
                          <a:pt x="185" y="18"/>
                        </a:lnTo>
                        <a:lnTo>
                          <a:pt x="185" y="18"/>
                        </a:lnTo>
                        <a:lnTo>
                          <a:pt x="185" y="18"/>
                        </a:lnTo>
                        <a:lnTo>
                          <a:pt x="185" y="18"/>
                        </a:lnTo>
                        <a:lnTo>
                          <a:pt x="186" y="18"/>
                        </a:lnTo>
                        <a:lnTo>
                          <a:pt x="189" y="15"/>
                        </a:lnTo>
                        <a:lnTo>
                          <a:pt x="189" y="15"/>
                        </a:lnTo>
                        <a:lnTo>
                          <a:pt x="191" y="15"/>
                        </a:lnTo>
                        <a:lnTo>
                          <a:pt x="193" y="14"/>
                        </a:lnTo>
                        <a:lnTo>
                          <a:pt x="195" y="15"/>
                        </a:lnTo>
                        <a:lnTo>
                          <a:pt x="197" y="15"/>
                        </a:lnTo>
                        <a:lnTo>
                          <a:pt x="198" y="18"/>
                        </a:lnTo>
                        <a:lnTo>
                          <a:pt x="199" y="19"/>
                        </a:lnTo>
                        <a:lnTo>
                          <a:pt x="201" y="19"/>
                        </a:lnTo>
                        <a:lnTo>
                          <a:pt x="201" y="19"/>
                        </a:lnTo>
                        <a:lnTo>
                          <a:pt x="201" y="20"/>
                        </a:lnTo>
                        <a:lnTo>
                          <a:pt x="201" y="22"/>
                        </a:lnTo>
                        <a:lnTo>
                          <a:pt x="201" y="23"/>
                        </a:lnTo>
                        <a:lnTo>
                          <a:pt x="202" y="23"/>
                        </a:lnTo>
                        <a:lnTo>
                          <a:pt x="202" y="24"/>
                        </a:lnTo>
                        <a:lnTo>
                          <a:pt x="202" y="24"/>
                        </a:lnTo>
                        <a:lnTo>
                          <a:pt x="203" y="24"/>
                        </a:lnTo>
                        <a:lnTo>
                          <a:pt x="205" y="23"/>
                        </a:lnTo>
                        <a:lnTo>
                          <a:pt x="207" y="23"/>
                        </a:lnTo>
                        <a:lnTo>
                          <a:pt x="209" y="23"/>
                        </a:lnTo>
                        <a:lnTo>
                          <a:pt x="210" y="24"/>
                        </a:lnTo>
                        <a:lnTo>
                          <a:pt x="211" y="26"/>
                        </a:lnTo>
                        <a:lnTo>
                          <a:pt x="213" y="27"/>
                        </a:lnTo>
                        <a:lnTo>
                          <a:pt x="211" y="30"/>
                        </a:lnTo>
                        <a:lnTo>
                          <a:pt x="210" y="32"/>
                        </a:lnTo>
                        <a:lnTo>
                          <a:pt x="210" y="34"/>
                        </a:lnTo>
                        <a:lnTo>
                          <a:pt x="210" y="35"/>
                        </a:lnTo>
                        <a:lnTo>
                          <a:pt x="211" y="35"/>
                        </a:lnTo>
                        <a:lnTo>
                          <a:pt x="211" y="36"/>
                        </a:lnTo>
                        <a:lnTo>
                          <a:pt x="214" y="38"/>
                        </a:lnTo>
                        <a:lnTo>
                          <a:pt x="218" y="39"/>
                        </a:lnTo>
                        <a:lnTo>
                          <a:pt x="223" y="40"/>
                        </a:lnTo>
                        <a:lnTo>
                          <a:pt x="226" y="42"/>
                        </a:lnTo>
                        <a:lnTo>
                          <a:pt x="230" y="43"/>
                        </a:lnTo>
                        <a:lnTo>
                          <a:pt x="233" y="43"/>
                        </a:lnTo>
                        <a:lnTo>
                          <a:pt x="237" y="43"/>
                        </a:lnTo>
                        <a:lnTo>
                          <a:pt x="238" y="42"/>
                        </a:lnTo>
                        <a:lnTo>
                          <a:pt x="238" y="42"/>
                        </a:lnTo>
                        <a:lnTo>
                          <a:pt x="238" y="42"/>
                        </a:lnTo>
                        <a:lnTo>
                          <a:pt x="241" y="42"/>
                        </a:lnTo>
                        <a:lnTo>
                          <a:pt x="245" y="42"/>
                        </a:lnTo>
                        <a:lnTo>
                          <a:pt x="249" y="43"/>
                        </a:lnTo>
                        <a:lnTo>
                          <a:pt x="251" y="43"/>
                        </a:lnTo>
                        <a:lnTo>
                          <a:pt x="253" y="43"/>
                        </a:lnTo>
                        <a:lnTo>
                          <a:pt x="254" y="43"/>
                        </a:lnTo>
                        <a:lnTo>
                          <a:pt x="254" y="43"/>
                        </a:lnTo>
                        <a:lnTo>
                          <a:pt x="255" y="42"/>
                        </a:lnTo>
                        <a:lnTo>
                          <a:pt x="257" y="42"/>
                        </a:lnTo>
                        <a:lnTo>
                          <a:pt x="258" y="42"/>
                        </a:lnTo>
                        <a:lnTo>
                          <a:pt x="258" y="43"/>
                        </a:lnTo>
                        <a:lnTo>
                          <a:pt x="259" y="44"/>
                        </a:lnTo>
                        <a:lnTo>
                          <a:pt x="259" y="44"/>
                        </a:lnTo>
                        <a:lnTo>
                          <a:pt x="261" y="47"/>
                        </a:lnTo>
                        <a:lnTo>
                          <a:pt x="261" y="48"/>
                        </a:lnTo>
                        <a:lnTo>
                          <a:pt x="261" y="50"/>
                        </a:lnTo>
                        <a:lnTo>
                          <a:pt x="261" y="50"/>
                        </a:lnTo>
                        <a:lnTo>
                          <a:pt x="262" y="48"/>
                        </a:lnTo>
                        <a:lnTo>
                          <a:pt x="263" y="47"/>
                        </a:lnTo>
                        <a:lnTo>
                          <a:pt x="265" y="46"/>
                        </a:lnTo>
                        <a:lnTo>
                          <a:pt x="266" y="44"/>
                        </a:lnTo>
                        <a:lnTo>
                          <a:pt x="267" y="44"/>
                        </a:lnTo>
                        <a:lnTo>
                          <a:pt x="269" y="44"/>
                        </a:lnTo>
                        <a:lnTo>
                          <a:pt x="269" y="44"/>
                        </a:lnTo>
                        <a:lnTo>
                          <a:pt x="270" y="44"/>
                        </a:lnTo>
                        <a:lnTo>
                          <a:pt x="271" y="46"/>
                        </a:lnTo>
                        <a:lnTo>
                          <a:pt x="275" y="50"/>
                        </a:lnTo>
                        <a:lnTo>
                          <a:pt x="278" y="54"/>
                        </a:lnTo>
                        <a:lnTo>
                          <a:pt x="281" y="58"/>
                        </a:lnTo>
                        <a:lnTo>
                          <a:pt x="281" y="58"/>
                        </a:lnTo>
                        <a:lnTo>
                          <a:pt x="281" y="58"/>
                        </a:lnTo>
                        <a:lnTo>
                          <a:pt x="281" y="60"/>
                        </a:lnTo>
                        <a:lnTo>
                          <a:pt x="282" y="64"/>
                        </a:lnTo>
                        <a:lnTo>
                          <a:pt x="282" y="66"/>
                        </a:lnTo>
                        <a:lnTo>
                          <a:pt x="281" y="68"/>
                        </a:lnTo>
                        <a:lnTo>
                          <a:pt x="278" y="70"/>
                        </a:lnTo>
                        <a:lnTo>
                          <a:pt x="278" y="70"/>
                        </a:lnTo>
                        <a:lnTo>
                          <a:pt x="278" y="70"/>
                        </a:lnTo>
                        <a:lnTo>
                          <a:pt x="277" y="71"/>
                        </a:lnTo>
                        <a:lnTo>
                          <a:pt x="275" y="72"/>
                        </a:lnTo>
                        <a:lnTo>
                          <a:pt x="274" y="74"/>
                        </a:lnTo>
                        <a:lnTo>
                          <a:pt x="274" y="75"/>
                        </a:lnTo>
                        <a:lnTo>
                          <a:pt x="274" y="75"/>
                        </a:lnTo>
                        <a:lnTo>
                          <a:pt x="275" y="78"/>
                        </a:lnTo>
                        <a:lnTo>
                          <a:pt x="275" y="79"/>
                        </a:lnTo>
                        <a:lnTo>
                          <a:pt x="275" y="82"/>
                        </a:lnTo>
                        <a:lnTo>
                          <a:pt x="275" y="83"/>
                        </a:lnTo>
                        <a:lnTo>
                          <a:pt x="274" y="86"/>
                        </a:lnTo>
                        <a:lnTo>
                          <a:pt x="274" y="86"/>
                        </a:lnTo>
                        <a:lnTo>
                          <a:pt x="274" y="86"/>
                        </a:lnTo>
                        <a:lnTo>
                          <a:pt x="274" y="87"/>
                        </a:lnTo>
                        <a:lnTo>
                          <a:pt x="274" y="88"/>
                        </a:lnTo>
                        <a:lnTo>
                          <a:pt x="275" y="90"/>
                        </a:lnTo>
                        <a:lnTo>
                          <a:pt x="277" y="92"/>
                        </a:lnTo>
                        <a:lnTo>
                          <a:pt x="278" y="96"/>
                        </a:lnTo>
                        <a:lnTo>
                          <a:pt x="281" y="100"/>
                        </a:lnTo>
                        <a:lnTo>
                          <a:pt x="281" y="106"/>
                        </a:lnTo>
                        <a:lnTo>
                          <a:pt x="281" y="108"/>
                        </a:lnTo>
                        <a:lnTo>
                          <a:pt x="279" y="111"/>
                        </a:lnTo>
                        <a:lnTo>
                          <a:pt x="278" y="114"/>
                        </a:lnTo>
                        <a:lnTo>
                          <a:pt x="278" y="114"/>
                        </a:lnTo>
                        <a:lnTo>
                          <a:pt x="277" y="115"/>
                        </a:lnTo>
                        <a:lnTo>
                          <a:pt x="274" y="116"/>
                        </a:lnTo>
                        <a:lnTo>
                          <a:pt x="273" y="118"/>
                        </a:lnTo>
                        <a:lnTo>
                          <a:pt x="271" y="118"/>
                        </a:lnTo>
                        <a:lnTo>
                          <a:pt x="271" y="119"/>
                        </a:lnTo>
                        <a:lnTo>
                          <a:pt x="271" y="119"/>
                        </a:lnTo>
                        <a:lnTo>
                          <a:pt x="271" y="123"/>
                        </a:lnTo>
                        <a:lnTo>
                          <a:pt x="271" y="127"/>
                        </a:lnTo>
                        <a:lnTo>
                          <a:pt x="270" y="131"/>
                        </a:lnTo>
                        <a:lnTo>
                          <a:pt x="270" y="131"/>
                        </a:lnTo>
                        <a:lnTo>
                          <a:pt x="270" y="133"/>
                        </a:lnTo>
                        <a:lnTo>
                          <a:pt x="269" y="136"/>
                        </a:lnTo>
                        <a:lnTo>
                          <a:pt x="269" y="136"/>
                        </a:lnTo>
                        <a:lnTo>
                          <a:pt x="271" y="136"/>
                        </a:lnTo>
                        <a:lnTo>
                          <a:pt x="273" y="136"/>
                        </a:lnTo>
                        <a:lnTo>
                          <a:pt x="273" y="137"/>
                        </a:lnTo>
                        <a:lnTo>
                          <a:pt x="274" y="139"/>
                        </a:lnTo>
                        <a:lnTo>
                          <a:pt x="274" y="139"/>
                        </a:lnTo>
                        <a:lnTo>
                          <a:pt x="274" y="141"/>
                        </a:lnTo>
                        <a:lnTo>
                          <a:pt x="274" y="141"/>
                        </a:lnTo>
                        <a:lnTo>
                          <a:pt x="273" y="143"/>
                        </a:lnTo>
                        <a:lnTo>
                          <a:pt x="271" y="143"/>
                        </a:lnTo>
                        <a:lnTo>
                          <a:pt x="271" y="144"/>
                        </a:lnTo>
                        <a:lnTo>
                          <a:pt x="271" y="144"/>
                        </a:lnTo>
                        <a:lnTo>
                          <a:pt x="271" y="145"/>
                        </a:lnTo>
                        <a:lnTo>
                          <a:pt x="273" y="145"/>
                        </a:lnTo>
                        <a:lnTo>
                          <a:pt x="274" y="145"/>
                        </a:lnTo>
                        <a:lnTo>
                          <a:pt x="277" y="141"/>
                        </a:lnTo>
                        <a:lnTo>
                          <a:pt x="277" y="141"/>
                        </a:lnTo>
                        <a:lnTo>
                          <a:pt x="278" y="141"/>
                        </a:lnTo>
                        <a:lnTo>
                          <a:pt x="279" y="140"/>
                        </a:lnTo>
                        <a:lnTo>
                          <a:pt x="281" y="139"/>
                        </a:lnTo>
                        <a:lnTo>
                          <a:pt x="282" y="139"/>
                        </a:lnTo>
                        <a:lnTo>
                          <a:pt x="283" y="139"/>
                        </a:lnTo>
                        <a:lnTo>
                          <a:pt x="283" y="139"/>
                        </a:lnTo>
                        <a:lnTo>
                          <a:pt x="285" y="140"/>
                        </a:lnTo>
                        <a:lnTo>
                          <a:pt x="286" y="141"/>
                        </a:lnTo>
                        <a:lnTo>
                          <a:pt x="286" y="144"/>
                        </a:lnTo>
                        <a:lnTo>
                          <a:pt x="287" y="147"/>
                        </a:lnTo>
                        <a:lnTo>
                          <a:pt x="287" y="148"/>
                        </a:lnTo>
                        <a:lnTo>
                          <a:pt x="289" y="149"/>
                        </a:lnTo>
                        <a:lnTo>
                          <a:pt x="289" y="149"/>
                        </a:lnTo>
                        <a:lnTo>
                          <a:pt x="290" y="149"/>
                        </a:lnTo>
                        <a:lnTo>
                          <a:pt x="291" y="149"/>
                        </a:lnTo>
                        <a:lnTo>
                          <a:pt x="294" y="149"/>
                        </a:lnTo>
                        <a:lnTo>
                          <a:pt x="295" y="149"/>
                        </a:lnTo>
                        <a:lnTo>
                          <a:pt x="298" y="151"/>
                        </a:lnTo>
                        <a:lnTo>
                          <a:pt x="298" y="151"/>
                        </a:lnTo>
                        <a:lnTo>
                          <a:pt x="299" y="153"/>
                        </a:lnTo>
                        <a:lnTo>
                          <a:pt x="299" y="155"/>
                        </a:lnTo>
                        <a:lnTo>
                          <a:pt x="299" y="157"/>
                        </a:lnTo>
                        <a:lnTo>
                          <a:pt x="298" y="160"/>
                        </a:lnTo>
                        <a:lnTo>
                          <a:pt x="294" y="164"/>
                        </a:lnTo>
                        <a:lnTo>
                          <a:pt x="294" y="165"/>
                        </a:lnTo>
                        <a:lnTo>
                          <a:pt x="293" y="168"/>
                        </a:lnTo>
                        <a:lnTo>
                          <a:pt x="293" y="171"/>
                        </a:lnTo>
                        <a:lnTo>
                          <a:pt x="293" y="173"/>
                        </a:lnTo>
                        <a:lnTo>
                          <a:pt x="293" y="179"/>
                        </a:lnTo>
                        <a:lnTo>
                          <a:pt x="294" y="183"/>
                        </a:lnTo>
                        <a:lnTo>
                          <a:pt x="295" y="187"/>
                        </a:lnTo>
                        <a:lnTo>
                          <a:pt x="295" y="189"/>
                        </a:lnTo>
                        <a:lnTo>
                          <a:pt x="295" y="192"/>
                        </a:lnTo>
                        <a:lnTo>
                          <a:pt x="295" y="193"/>
                        </a:lnTo>
                        <a:lnTo>
                          <a:pt x="295" y="196"/>
                        </a:lnTo>
                        <a:lnTo>
                          <a:pt x="294" y="197"/>
                        </a:lnTo>
                        <a:lnTo>
                          <a:pt x="291" y="200"/>
                        </a:lnTo>
                        <a:lnTo>
                          <a:pt x="290" y="201"/>
                        </a:lnTo>
                        <a:lnTo>
                          <a:pt x="290" y="204"/>
                        </a:lnTo>
                        <a:lnTo>
                          <a:pt x="289" y="207"/>
                        </a:lnTo>
                        <a:lnTo>
                          <a:pt x="287" y="211"/>
                        </a:lnTo>
                        <a:lnTo>
                          <a:pt x="287" y="213"/>
                        </a:lnTo>
                        <a:lnTo>
                          <a:pt x="287" y="216"/>
                        </a:lnTo>
                        <a:lnTo>
                          <a:pt x="289" y="217"/>
                        </a:lnTo>
                        <a:lnTo>
                          <a:pt x="291" y="219"/>
                        </a:lnTo>
                        <a:lnTo>
                          <a:pt x="294" y="221"/>
                        </a:lnTo>
                        <a:lnTo>
                          <a:pt x="295" y="223"/>
                        </a:lnTo>
                        <a:lnTo>
                          <a:pt x="295" y="224"/>
                        </a:lnTo>
                        <a:lnTo>
                          <a:pt x="294" y="225"/>
                        </a:lnTo>
                        <a:lnTo>
                          <a:pt x="294" y="227"/>
                        </a:lnTo>
                        <a:lnTo>
                          <a:pt x="291" y="228"/>
                        </a:lnTo>
                        <a:lnTo>
                          <a:pt x="290" y="228"/>
                        </a:lnTo>
                        <a:lnTo>
                          <a:pt x="289" y="229"/>
                        </a:lnTo>
                        <a:lnTo>
                          <a:pt x="289" y="229"/>
                        </a:lnTo>
                        <a:lnTo>
                          <a:pt x="287" y="229"/>
                        </a:lnTo>
                        <a:lnTo>
                          <a:pt x="287" y="231"/>
                        </a:lnTo>
                        <a:lnTo>
                          <a:pt x="285" y="233"/>
                        </a:lnTo>
                        <a:lnTo>
                          <a:pt x="285" y="235"/>
                        </a:lnTo>
                        <a:lnTo>
                          <a:pt x="285" y="237"/>
                        </a:lnTo>
                        <a:lnTo>
                          <a:pt x="285" y="239"/>
                        </a:lnTo>
                        <a:lnTo>
                          <a:pt x="285" y="241"/>
                        </a:lnTo>
                        <a:lnTo>
                          <a:pt x="285" y="241"/>
                        </a:lnTo>
                        <a:lnTo>
                          <a:pt x="286" y="245"/>
                        </a:lnTo>
                        <a:lnTo>
                          <a:pt x="289" y="248"/>
                        </a:lnTo>
                        <a:lnTo>
                          <a:pt x="291" y="251"/>
                        </a:lnTo>
                        <a:lnTo>
                          <a:pt x="293" y="253"/>
                        </a:lnTo>
                        <a:lnTo>
                          <a:pt x="293" y="253"/>
                        </a:lnTo>
                        <a:lnTo>
                          <a:pt x="295" y="255"/>
                        </a:lnTo>
                        <a:lnTo>
                          <a:pt x="297" y="256"/>
                        </a:lnTo>
                        <a:lnTo>
                          <a:pt x="299" y="257"/>
                        </a:lnTo>
                        <a:lnTo>
                          <a:pt x="300" y="260"/>
                        </a:lnTo>
                        <a:lnTo>
                          <a:pt x="302" y="263"/>
                        </a:lnTo>
                        <a:lnTo>
                          <a:pt x="302" y="263"/>
                        </a:lnTo>
                        <a:lnTo>
                          <a:pt x="303" y="265"/>
                        </a:lnTo>
                        <a:lnTo>
                          <a:pt x="304" y="267"/>
                        </a:lnTo>
                        <a:lnTo>
                          <a:pt x="306" y="268"/>
                        </a:lnTo>
                        <a:lnTo>
                          <a:pt x="306" y="268"/>
                        </a:lnTo>
                        <a:lnTo>
                          <a:pt x="306" y="268"/>
                        </a:lnTo>
                        <a:lnTo>
                          <a:pt x="306" y="268"/>
                        </a:lnTo>
                        <a:lnTo>
                          <a:pt x="307" y="268"/>
                        </a:lnTo>
                        <a:lnTo>
                          <a:pt x="308" y="269"/>
                        </a:lnTo>
                        <a:lnTo>
                          <a:pt x="310" y="271"/>
                        </a:lnTo>
                        <a:lnTo>
                          <a:pt x="312" y="272"/>
                        </a:lnTo>
                        <a:lnTo>
                          <a:pt x="315" y="273"/>
                        </a:lnTo>
                        <a:lnTo>
                          <a:pt x="318" y="275"/>
                        </a:lnTo>
                        <a:lnTo>
                          <a:pt x="319" y="276"/>
                        </a:lnTo>
                        <a:lnTo>
                          <a:pt x="320" y="277"/>
                        </a:lnTo>
                        <a:lnTo>
                          <a:pt x="320" y="276"/>
                        </a:lnTo>
                        <a:lnTo>
                          <a:pt x="322" y="275"/>
                        </a:lnTo>
                        <a:lnTo>
                          <a:pt x="322" y="273"/>
                        </a:lnTo>
                        <a:lnTo>
                          <a:pt x="322" y="273"/>
                        </a:lnTo>
                        <a:lnTo>
                          <a:pt x="322" y="272"/>
                        </a:lnTo>
                        <a:lnTo>
                          <a:pt x="323" y="272"/>
                        </a:lnTo>
                        <a:lnTo>
                          <a:pt x="324" y="272"/>
                        </a:lnTo>
                        <a:lnTo>
                          <a:pt x="326" y="272"/>
                        </a:lnTo>
                        <a:lnTo>
                          <a:pt x="328" y="272"/>
                        </a:lnTo>
                        <a:lnTo>
                          <a:pt x="330" y="273"/>
                        </a:lnTo>
                        <a:lnTo>
                          <a:pt x="331" y="275"/>
                        </a:lnTo>
                        <a:lnTo>
                          <a:pt x="331" y="275"/>
                        </a:lnTo>
                        <a:lnTo>
                          <a:pt x="332" y="277"/>
                        </a:lnTo>
                        <a:lnTo>
                          <a:pt x="335" y="280"/>
                        </a:lnTo>
                        <a:lnTo>
                          <a:pt x="339" y="284"/>
                        </a:lnTo>
                        <a:lnTo>
                          <a:pt x="339" y="284"/>
                        </a:lnTo>
                        <a:lnTo>
                          <a:pt x="340" y="286"/>
                        </a:lnTo>
                        <a:lnTo>
                          <a:pt x="342" y="286"/>
                        </a:lnTo>
                        <a:lnTo>
                          <a:pt x="343" y="286"/>
                        </a:lnTo>
                        <a:lnTo>
                          <a:pt x="346" y="285"/>
                        </a:lnTo>
                        <a:lnTo>
                          <a:pt x="350" y="282"/>
                        </a:lnTo>
                        <a:lnTo>
                          <a:pt x="354" y="280"/>
                        </a:lnTo>
                        <a:lnTo>
                          <a:pt x="358" y="277"/>
                        </a:lnTo>
                        <a:lnTo>
                          <a:pt x="363" y="276"/>
                        </a:lnTo>
                        <a:lnTo>
                          <a:pt x="364" y="275"/>
                        </a:lnTo>
                        <a:lnTo>
                          <a:pt x="367" y="276"/>
                        </a:lnTo>
                        <a:lnTo>
                          <a:pt x="368" y="276"/>
                        </a:lnTo>
                        <a:lnTo>
                          <a:pt x="368" y="277"/>
                        </a:lnTo>
                        <a:lnTo>
                          <a:pt x="368" y="278"/>
                        </a:lnTo>
                        <a:lnTo>
                          <a:pt x="368" y="280"/>
                        </a:lnTo>
                        <a:lnTo>
                          <a:pt x="368" y="281"/>
                        </a:lnTo>
                        <a:lnTo>
                          <a:pt x="368" y="281"/>
                        </a:lnTo>
                        <a:lnTo>
                          <a:pt x="368" y="281"/>
                        </a:lnTo>
                        <a:lnTo>
                          <a:pt x="368" y="281"/>
                        </a:lnTo>
                        <a:lnTo>
                          <a:pt x="370" y="281"/>
                        </a:lnTo>
                        <a:lnTo>
                          <a:pt x="370" y="281"/>
                        </a:lnTo>
                        <a:lnTo>
                          <a:pt x="372" y="281"/>
                        </a:lnTo>
                        <a:lnTo>
                          <a:pt x="374" y="281"/>
                        </a:lnTo>
                        <a:lnTo>
                          <a:pt x="375" y="282"/>
                        </a:lnTo>
                        <a:lnTo>
                          <a:pt x="375" y="282"/>
                        </a:lnTo>
                        <a:lnTo>
                          <a:pt x="378" y="285"/>
                        </a:lnTo>
                        <a:lnTo>
                          <a:pt x="379" y="286"/>
                        </a:lnTo>
                        <a:lnTo>
                          <a:pt x="380" y="286"/>
                        </a:lnTo>
                        <a:lnTo>
                          <a:pt x="383" y="288"/>
                        </a:lnTo>
                        <a:lnTo>
                          <a:pt x="383" y="286"/>
                        </a:lnTo>
                        <a:lnTo>
                          <a:pt x="383" y="286"/>
                        </a:lnTo>
                        <a:lnTo>
                          <a:pt x="387" y="286"/>
                        </a:lnTo>
                        <a:lnTo>
                          <a:pt x="388" y="286"/>
                        </a:lnTo>
                        <a:lnTo>
                          <a:pt x="391" y="288"/>
                        </a:lnTo>
                        <a:lnTo>
                          <a:pt x="392" y="290"/>
                        </a:lnTo>
                        <a:lnTo>
                          <a:pt x="394" y="293"/>
                        </a:lnTo>
                        <a:lnTo>
                          <a:pt x="394" y="293"/>
                        </a:lnTo>
                        <a:lnTo>
                          <a:pt x="394" y="294"/>
                        </a:lnTo>
                        <a:lnTo>
                          <a:pt x="395" y="296"/>
                        </a:lnTo>
                        <a:lnTo>
                          <a:pt x="396" y="296"/>
                        </a:lnTo>
                        <a:lnTo>
                          <a:pt x="398" y="296"/>
                        </a:lnTo>
                        <a:lnTo>
                          <a:pt x="400" y="294"/>
                        </a:lnTo>
                        <a:lnTo>
                          <a:pt x="402" y="293"/>
                        </a:lnTo>
                        <a:lnTo>
                          <a:pt x="402" y="293"/>
                        </a:lnTo>
                        <a:lnTo>
                          <a:pt x="404" y="292"/>
                        </a:lnTo>
                        <a:lnTo>
                          <a:pt x="406" y="292"/>
                        </a:lnTo>
                        <a:lnTo>
                          <a:pt x="408" y="293"/>
                        </a:lnTo>
                        <a:lnTo>
                          <a:pt x="410" y="294"/>
                        </a:lnTo>
                        <a:lnTo>
                          <a:pt x="411" y="296"/>
                        </a:lnTo>
                        <a:lnTo>
                          <a:pt x="411" y="298"/>
                        </a:lnTo>
                        <a:lnTo>
                          <a:pt x="411" y="298"/>
                        </a:lnTo>
                        <a:lnTo>
                          <a:pt x="411" y="300"/>
                        </a:lnTo>
                        <a:lnTo>
                          <a:pt x="412" y="301"/>
                        </a:lnTo>
                        <a:lnTo>
                          <a:pt x="414" y="301"/>
                        </a:lnTo>
                        <a:lnTo>
                          <a:pt x="415" y="301"/>
                        </a:lnTo>
                        <a:lnTo>
                          <a:pt x="419" y="301"/>
                        </a:lnTo>
                        <a:lnTo>
                          <a:pt x="420" y="301"/>
                        </a:lnTo>
                        <a:lnTo>
                          <a:pt x="421" y="302"/>
                        </a:lnTo>
                        <a:lnTo>
                          <a:pt x="423" y="304"/>
                        </a:lnTo>
                        <a:lnTo>
                          <a:pt x="423" y="305"/>
                        </a:lnTo>
                        <a:lnTo>
                          <a:pt x="423" y="306"/>
                        </a:lnTo>
                        <a:lnTo>
                          <a:pt x="421" y="308"/>
                        </a:lnTo>
                        <a:lnTo>
                          <a:pt x="421" y="308"/>
                        </a:lnTo>
                        <a:lnTo>
                          <a:pt x="421" y="308"/>
                        </a:lnTo>
                        <a:lnTo>
                          <a:pt x="423" y="309"/>
                        </a:lnTo>
                        <a:lnTo>
                          <a:pt x="424" y="309"/>
                        </a:lnTo>
                        <a:lnTo>
                          <a:pt x="427" y="309"/>
                        </a:lnTo>
                        <a:lnTo>
                          <a:pt x="429" y="309"/>
                        </a:lnTo>
                        <a:lnTo>
                          <a:pt x="432" y="309"/>
                        </a:lnTo>
                        <a:lnTo>
                          <a:pt x="436" y="308"/>
                        </a:lnTo>
                        <a:lnTo>
                          <a:pt x="439" y="309"/>
                        </a:lnTo>
                        <a:lnTo>
                          <a:pt x="441" y="310"/>
                        </a:lnTo>
                        <a:lnTo>
                          <a:pt x="441" y="313"/>
                        </a:lnTo>
                        <a:lnTo>
                          <a:pt x="443" y="316"/>
                        </a:lnTo>
                        <a:lnTo>
                          <a:pt x="441" y="318"/>
                        </a:lnTo>
                        <a:lnTo>
                          <a:pt x="441" y="321"/>
                        </a:lnTo>
                        <a:lnTo>
                          <a:pt x="441" y="321"/>
                        </a:lnTo>
                        <a:lnTo>
                          <a:pt x="441" y="321"/>
                        </a:lnTo>
                        <a:lnTo>
                          <a:pt x="441" y="322"/>
                        </a:lnTo>
                        <a:lnTo>
                          <a:pt x="443" y="324"/>
                        </a:lnTo>
                        <a:lnTo>
                          <a:pt x="444" y="325"/>
                        </a:lnTo>
                        <a:lnTo>
                          <a:pt x="447" y="326"/>
                        </a:lnTo>
                        <a:lnTo>
                          <a:pt x="448" y="328"/>
                        </a:lnTo>
                        <a:lnTo>
                          <a:pt x="449" y="330"/>
                        </a:lnTo>
                        <a:lnTo>
                          <a:pt x="449" y="332"/>
                        </a:lnTo>
                        <a:lnTo>
                          <a:pt x="448" y="336"/>
                        </a:lnTo>
                        <a:lnTo>
                          <a:pt x="447" y="340"/>
                        </a:lnTo>
                        <a:lnTo>
                          <a:pt x="447" y="340"/>
                        </a:lnTo>
                        <a:lnTo>
                          <a:pt x="447" y="342"/>
                        </a:lnTo>
                        <a:lnTo>
                          <a:pt x="447" y="345"/>
                        </a:lnTo>
                        <a:lnTo>
                          <a:pt x="449" y="348"/>
                        </a:lnTo>
                        <a:lnTo>
                          <a:pt x="452" y="349"/>
                        </a:lnTo>
                        <a:lnTo>
                          <a:pt x="452" y="350"/>
                        </a:lnTo>
                        <a:lnTo>
                          <a:pt x="452" y="353"/>
                        </a:lnTo>
                        <a:lnTo>
                          <a:pt x="452" y="358"/>
                        </a:lnTo>
                        <a:lnTo>
                          <a:pt x="449" y="362"/>
                        </a:lnTo>
                        <a:lnTo>
                          <a:pt x="447" y="365"/>
                        </a:lnTo>
                        <a:lnTo>
                          <a:pt x="444" y="368"/>
                        </a:lnTo>
                        <a:lnTo>
                          <a:pt x="440" y="369"/>
                        </a:lnTo>
                        <a:lnTo>
                          <a:pt x="436" y="372"/>
                        </a:lnTo>
                        <a:lnTo>
                          <a:pt x="433" y="374"/>
                        </a:lnTo>
                        <a:lnTo>
                          <a:pt x="431" y="376"/>
                        </a:lnTo>
                        <a:lnTo>
                          <a:pt x="429" y="377"/>
                        </a:lnTo>
                        <a:lnTo>
                          <a:pt x="428" y="376"/>
                        </a:lnTo>
                        <a:lnTo>
                          <a:pt x="427" y="376"/>
                        </a:lnTo>
                        <a:lnTo>
                          <a:pt x="427" y="376"/>
                        </a:lnTo>
                        <a:lnTo>
                          <a:pt x="425" y="376"/>
                        </a:lnTo>
                        <a:lnTo>
                          <a:pt x="424" y="376"/>
                        </a:lnTo>
                        <a:lnTo>
                          <a:pt x="423" y="376"/>
                        </a:lnTo>
                        <a:lnTo>
                          <a:pt x="421" y="374"/>
                        </a:lnTo>
                        <a:lnTo>
                          <a:pt x="420" y="373"/>
                        </a:lnTo>
                        <a:lnTo>
                          <a:pt x="420" y="369"/>
                        </a:lnTo>
                        <a:lnTo>
                          <a:pt x="419" y="369"/>
                        </a:lnTo>
                        <a:lnTo>
                          <a:pt x="419" y="369"/>
                        </a:lnTo>
                        <a:lnTo>
                          <a:pt x="419" y="369"/>
                        </a:lnTo>
                        <a:lnTo>
                          <a:pt x="418" y="370"/>
                        </a:lnTo>
                        <a:lnTo>
                          <a:pt x="416" y="372"/>
                        </a:lnTo>
                        <a:lnTo>
                          <a:pt x="414" y="374"/>
                        </a:lnTo>
                        <a:lnTo>
                          <a:pt x="411" y="377"/>
                        </a:lnTo>
                        <a:lnTo>
                          <a:pt x="408" y="377"/>
                        </a:lnTo>
                        <a:lnTo>
                          <a:pt x="406" y="377"/>
                        </a:lnTo>
                        <a:lnTo>
                          <a:pt x="404" y="376"/>
                        </a:lnTo>
                        <a:lnTo>
                          <a:pt x="402" y="376"/>
                        </a:lnTo>
                        <a:lnTo>
                          <a:pt x="400" y="376"/>
                        </a:lnTo>
                        <a:lnTo>
                          <a:pt x="399" y="374"/>
                        </a:lnTo>
                        <a:lnTo>
                          <a:pt x="399" y="374"/>
                        </a:lnTo>
                        <a:lnTo>
                          <a:pt x="398" y="373"/>
                        </a:lnTo>
                        <a:lnTo>
                          <a:pt x="398" y="370"/>
                        </a:lnTo>
                        <a:lnTo>
                          <a:pt x="398" y="369"/>
                        </a:lnTo>
                        <a:lnTo>
                          <a:pt x="396" y="369"/>
                        </a:lnTo>
                        <a:lnTo>
                          <a:pt x="395" y="368"/>
                        </a:lnTo>
                        <a:lnTo>
                          <a:pt x="392" y="369"/>
                        </a:lnTo>
                        <a:lnTo>
                          <a:pt x="388" y="372"/>
                        </a:lnTo>
                        <a:lnTo>
                          <a:pt x="387" y="374"/>
                        </a:lnTo>
                        <a:lnTo>
                          <a:pt x="384" y="376"/>
                        </a:lnTo>
                        <a:lnTo>
                          <a:pt x="382" y="377"/>
                        </a:lnTo>
                        <a:lnTo>
                          <a:pt x="379" y="377"/>
                        </a:lnTo>
                        <a:lnTo>
                          <a:pt x="378" y="377"/>
                        </a:lnTo>
                        <a:lnTo>
                          <a:pt x="375" y="377"/>
                        </a:lnTo>
                        <a:lnTo>
                          <a:pt x="374" y="376"/>
                        </a:lnTo>
                        <a:lnTo>
                          <a:pt x="372" y="376"/>
                        </a:lnTo>
                        <a:lnTo>
                          <a:pt x="372" y="376"/>
                        </a:lnTo>
                        <a:lnTo>
                          <a:pt x="371" y="376"/>
                        </a:lnTo>
                        <a:lnTo>
                          <a:pt x="370" y="376"/>
                        </a:lnTo>
                        <a:lnTo>
                          <a:pt x="368" y="377"/>
                        </a:lnTo>
                        <a:lnTo>
                          <a:pt x="367" y="380"/>
                        </a:lnTo>
                        <a:lnTo>
                          <a:pt x="366" y="384"/>
                        </a:lnTo>
                        <a:lnTo>
                          <a:pt x="366" y="384"/>
                        </a:lnTo>
                        <a:lnTo>
                          <a:pt x="363" y="386"/>
                        </a:lnTo>
                        <a:lnTo>
                          <a:pt x="360" y="388"/>
                        </a:lnTo>
                        <a:lnTo>
                          <a:pt x="359" y="389"/>
                        </a:lnTo>
                        <a:lnTo>
                          <a:pt x="356" y="389"/>
                        </a:lnTo>
                        <a:lnTo>
                          <a:pt x="352" y="389"/>
                        </a:lnTo>
                        <a:lnTo>
                          <a:pt x="350" y="389"/>
                        </a:lnTo>
                        <a:lnTo>
                          <a:pt x="350" y="389"/>
                        </a:lnTo>
                        <a:lnTo>
                          <a:pt x="347" y="389"/>
                        </a:lnTo>
                        <a:lnTo>
                          <a:pt x="346" y="390"/>
                        </a:lnTo>
                        <a:lnTo>
                          <a:pt x="346" y="390"/>
                        </a:lnTo>
                        <a:lnTo>
                          <a:pt x="343" y="392"/>
                        </a:lnTo>
                        <a:lnTo>
                          <a:pt x="343" y="392"/>
                        </a:lnTo>
                        <a:lnTo>
                          <a:pt x="342" y="393"/>
                        </a:lnTo>
                        <a:lnTo>
                          <a:pt x="340" y="394"/>
                        </a:lnTo>
                        <a:lnTo>
                          <a:pt x="338" y="396"/>
                        </a:lnTo>
                        <a:lnTo>
                          <a:pt x="336" y="396"/>
                        </a:lnTo>
                        <a:lnTo>
                          <a:pt x="335" y="396"/>
                        </a:lnTo>
                        <a:lnTo>
                          <a:pt x="334" y="394"/>
                        </a:lnTo>
                        <a:lnTo>
                          <a:pt x="332" y="393"/>
                        </a:lnTo>
                        <a:lnTo>
                          <a:pt x="331" y="393"/>
                        </a:lnTo>
                        <a:lnTo>
                          <a:pt x="330" y="393"/>
                        </a:lnTo>
                        <a:lnTo>
                          <a:pt x="328" y="393"/>
                        </a:lnTo>
                        <a:lnTo>
                          <a:pt x="327" y="393"/>
                        </a:lnTo>
                        <a:lnTo>
                          <a:pt x="326" y="394"/>
                        </a:lnTo>
                        <a:lnTo>
                          <a:pt x="326" y="394"/>
                        </a:lnTo>
                        <a:lnTo>
                          <a:pt x="326" y="396"/>
                        </a:lnTo>
                        <a:lnTo>
                          <a:pt x="324" y="396"/>
                        </a:lnTo>
                        <a:lnTo>
                          <a:pt x="324" y="396"/>
                        </a:lnTo>
                        <a:lnTo>
                          <a:pt x="322" y="396"/>
                        </a:lnTo>
                        <a:lnTo>
                          <a:pt x="319" y="397"/>
                        </a:lnTo>
                        <a:lnTo>
                          <a:pt x="315" y="397"/>
                        </a:lnTo>
                        <a:lnTo>
                          <a:pt x="312" y="397"/>
                        </a:lnTo>
                        <a:lnTo>
                          <a:pt x="310" y="397"/>
                        </a:lnTo>
                        <a:lnTo>
                          <a:pt x="308" y="398"/>
                        </a:lnTo>
                        <a:lnTo>
                          <a:pt x="307" y="400"/>
                        </a:lnTo>
                        <a:lnTo>
                          <a:pt x="306" y="402"/>
                        </a:lnTo>
                        <a:lnTo>
                          <a:pt x="306" y="402"/>
                        </a:lnTo>
                        <a:lnTo>
                          <a:pt x="304" y="404"/>
                        </a:lnTo>
                        <a:lnTo>
                          <a:pt x="303" y="405"/>
                        </a:lnTo>
                        <a:lnTo>
                          <a:pt x="302" y="406"/>
                        </a:lnTo>
                        <a:lnTo>
                          <a:pt x="299" y="406"/>
                        </a:lnTo>
                        <a:lnTo>
                          <a:pt x="298" y="406"/>
                        </a:lnTo>
                        <a:lnTo>
                          <a:pt x="295" y="406"/>
                        </a:lnTo>
                        <a:lnTo>
                          <a:pt x="294" y="405"/>
                        </a:lnTo>
                        <a:lnTo>
                          <a:pt x="294" y="406"/>
                        </a:lnTo>
                        <a:lnTo>
                          <a:pt x="294" y="409"/>
                        </a:lnTo>
                        <a:lnTo>
                          <a:pt x="293" y="412"/>
                        </a:lnTo>
                        <a:lnTo>
                          <a:pt x="291" y="413"/>
                        </a:lnTo>
                        <a:lnTo>
                          <a:pt x="290" y="414"/>
                        </a:lnTo>
                        <a:lnTo>
                          <a:pt x="289" y="414"/>
                        </a:lnTo>
                        <a:lnTo>
                          <a:pt x="289" y="416"/>
                        </a:lnTo>
                        <a:lnTo>
                          <a:pt x="289" y="416"/>
                        </a:lnTo>
                        <a:lnTo>
                          <a:pt x="289" y="416"/>
                        </a:lnTo>
                        <a:lnTo>
                          <a:pt x="289" y="418"/>
                        </a:lnTo>
                        <a:lnTo>
                          <a:pt x="289" y="424"/>
                        </a:lnTo>
                        <a:lnTo>
                          <a:pt x="287" y="426"/>
                        </a:lnTo>
                        <a:lnTo>
                          <a:pt x="287" y="428"/>
                        </a:lnTo>
                        <a:lnTo>
                          <a:pt x="286" y="429"/>
                        </a:lnTo>
                        <a:lnTo>
                          <a:pt x="285" y="430"/>
                        </a:lnTo>
                        <a:lnTo>
                          <a:pt x="283" y="431"/>
                        </a:lnTo>
                        <a:lnTo>
                          <a:pt x="282" y="434"/>
                        </a:lnTo>
                        <a:lnTo>
                          <a:pt x="282" y="434"/>
                        </a:lnTo>
                        <a:lnTo>
                          <a:pt x="281" y="437"/>
                        </a:lnTo>
                        <a:lnTo>
                          <a:pt x="281" y="438"/>
                        </a:lnTo>
                        <a:lnTo>
                          <a:pt x="281" y="438"/>
                        </a:lnTo>
                        <a:lnTo>
                          <a:pt x="281" y="438"/>
                        </a:lnTo>
                        <a:lnTo>
                          <a:pt x="282" y="438"/>
                        </a:lnTo>
                        <a:lnTo>
                          <a:pt x="283" y="438"/>
                        </a:lnTo>
                        <a:lnTo>
                          <a:pt x="286" y="439"/>
                        </a:lnTo>
                        <a:lnTo>
                          <a:pt x="287" y="442"/>
                        </a:lnTo>
                        <a:lnTo>
                          <a:pt x="287" y="443"/>
                        </a:lnTo>
                        <a:lnTo>
                          <a:pt x="287" y="446"/>
                        </a:lnTo>
                        <a:lnTo>
                          <a:pt x="285" y="449"/>
                        </a:lnTo>
                        <a:lnTo>
                          <a:pt x="285" y="449"/>
                        </a:lnTo>
                        <a:lnTo>
                          <a:pt x="285" y="449"/>
                        </a:lnTo>
                        <a:lnTo>
                          <a:pt x="285" y="450"/>
                        </a:lnTo>
                        <a:lnTo>
                          <a:pt x="285" y="451"/>
                        </a:lnTo>
                        <a:lnTo>
                          <a:pt x="286" y="454"/>
                        </a:lnTo>
                        <a:lnTo>
                          <a:pt x="287" y="458"/>
                        </a:lnTo>
                        <a:lnTo>
                          <a:pt x="289" y="461"/>
                        </a:lnTo>
                        <a:lnTo>
                          <a:pt x="289" y="461"/>
                        </a:lnTo>
                        <a:lnTo>
                          <a:pt x="290" y="465"/>
                        </a:lnTo>
                        <a:lnTo>
                          <a:pt x="289" y="469"/>
                        </a:lnTo>
                        <a:lnTo>
                          <a:pt x="287" y="470"/>
                        </a:lnTo>
                        <a:lnTo>
                          <a:pt x="285" y="471"/>
                        </a:lnTo>
                        <a:lnTo>
                          <a:pt x="282" y="473"/>
                        </a:lnTo>
                        <a:lnTo>
                          <a:pt x="282" y="473"/>
                        </a:lnTo>
                        <a:lnTo>
                          <a:pt x="282" y="474"/>
                        </a:lnTo>
                        <a:lnTo>
                          <a:pt x="282" y="475"/>
                        </a:lnTo>
                        <a:lnTo>
                          <a:pt x="283" y="478"/>
                        </a:lnTo>
                        <a:lnTo>
                          <a:pt x="285" y="481"/>
                        </a:lnTo>
                        <a:lnTo>
                          <a:pt x="285" y="483"/>
                        </a:lnTo>
                        <a:lnTo>
                          <a:pt x="285" y="483"/>
                        </a:lnTo>
                        <a:lnTo>
                          <a:pt x="286" y="486"/>
                        </a:lnTo>
                        <a:lnTo>
                          <a:pt x="286" y="487"/>
                        </a:lnTo>
                        <a:lnTo>
                          <a:pt x="286" y="487"/>
                        </a:lnTo>
                        <a:lnTo>
                          <a:pt x="287" y="487"/>
                        </a:lnTo>
                        <a:lnTo>
                          <a:pt x="289" y="489"/>
                        </a:lnTo>
                        <a:lnTo>
                          <a:pt x="290" y="489"/>
                        </a:lnTo>
                        <a:lnTo>
                          <a:pt x="291" y="490"/>
                        </a:lnTo>
                        <a:lnTo>
                          <a:pt x="293" y="493"/>
                        </a:lnTo>
                        <a:lnTo>
                          <a:pt x="293" y="497"/>
                        </a:lnTo>
                        <a:lnTo>
                          <a:pt x="293" y="498"/>
                        </a:lnTo>
                        <a:lnTo>
                          <a:pt x="291" y="501"/>
                        </a:lnTo>
                        <a:lnTo>
                          <a:pt x="290" y="502"/>
                        </a:lnTo>
                        <a:lnTo>
                          <a:pt x="290" y="503"/>
                        </a:lnTo>
                        <a:lnTo>
                          <a:pt x="291" y="505"/>
                        </a:lnTo>
                        <a:lnTo>
                          <a:pt x="293" y="507"/>
                        </a:lnTo>
                        <a:lnTo>
                          <a:pt x="294" y="510"/>
                        </a:lnTo>
                        <a:lnTo>
                          <a:pt x="294" y="513"/>
                        </a:lnTo>
                        <a:lnTo>
                          <a:pt x="294" y="517"/>
                        </a:lnTo>
                        <a:lnTo>
                          <a:pt x="294" y="518"/>
                        </a:lnTo>
                        <a:lnTo>
                          <a:pt x="294" y="518"/>
                        </a:lnTo>
                        <a:lnTo>
                          <a:pt x="295" y="519"/>
                        </a:lnTo>
                        <a:lnTo>
                          <a:pt x="297" y="521"/>
                        </a:lnTo>
                        <a:lnTo>
                          <a:pt x="298" y="525"/>
                        </a:lnTo>
                        <a:lnTo>
                          <a:pt x="298" y="526"/>
                        </a:lnTo>
                        <a:lnTo>
                          <a:pt x="297" y="527"/>
                        </a:lnTo>
                        <a:lnTo>
                          <a:pt x="299" y="527"/>
                        </a:lnTo>
                        <a:lnTo>
                          <a:pt x="302" y="529"/>
                        </a:lnTo>
                        <a:lnTo>
                          <a:pt x="304" y="529"/>
                        </a:lnTo>
                        <a:lnTo>
                          <a:pt x="306" y="529"/>
                        </a:lnTo>
                        <a:lnTo>
                          <a:pt x="310" y="529"/>
                        </a:lnTo>
                        <a:lnTo>
                          <a:pt x="308" y="531"/>
                        </a:lnTo>
                        <a:lnTo>
                          <a:pt x="306" y="535"/>
                        </a:lnTo>
                        <a:lnTo>
                          <a:pt x="304" y="539"/>
                        </a:lnTo>
                        <a:lnTo>
                          <a:pt x="304" y="539"/>
                        </a:lnTo>
                        <a:lnTo>
                          <a:pt x="303" y="541"/>
                        </a:lnTo>
                        <a:lnTo>
                          <a:pt x="303" y="541"/>
                        </a:lnTo>
                        <a:lnTo>
                          <a:pt x="303" y="543"/>
                        </a:lnTo>
                        <a:lnTo>
                          <a:pt x="304" y="546"/>
                        </a:lnTo>
                        <a:lnTo>
                          <a:pt x="304" y="546"/>
                        </a:lnTo>
                        <a:lnTo>
                          <a:pt x="304" y="546"/>
                        </a:lnTo>
                        <a:lnTo>
                          <a:pt x="306" y="546"/>
                        </a:lnTo>
                        <a:lnTo>
                          <a:pt x="307" y="547"/>
                        </a:lnTo>
                        <a:lnTo>
                          <a:pt x="308" y="549"/>
                        </a:lnTo>
                        <a:lnTo>
                          <a:pt x="310" y="549"/>
                        </a:lnTo>
                        <a:lnTo>
                          <a:pt x="310" y="551"/>
                        </a:lnTo>
                        <a:lnTo>
                          <a:pt x="310" y="551"/>
                        </a:lnTo>
                        <a:lnTo>
                          <a:pt x="310" y="553"/>
                        </a:lnTo>
                        <a:lnTo>
                          <a:pt x="310" y="555"/>
                        </a:lnTo>
                        <a:lnTo>
                          <a:pt x="307" y="558"/>
                        </a:lnTo>
                        <a:lnTo>
                          <a:pt x="304" y="561"/>
                        </a:lnTo>
                        <a:lnTo>
                          <a:pt x="304" y="561"/>
                        </a:lnTo>
                        <a:lnTo>
                          <a:pt x="303" y="562"/>
                        </a:lnTo>
                        <a:lnTo>
                          <a:pt x="303" y="563"/>
                        </a:lnTo>
                        <a:lnTo>
                          <a:pt x="302" y="565"/>
                        </a:lnTo>
                        <a:lnTo>
                          <a:pt x="302" y="566"/>
                        </a:lnTo>
                        <a:lnTo>
                          <a:pt x="302" y="566"/>
                        </a:lnTo>
                        <a:lnTo>
                          <a:pt x="300" y="567"/>
                        </a:lnTo>
                        <a:lnTo>
                          <a:pt x="300" y="569"/>
                        </a:lnTo>
                        <a:lnTo>
                          <a:pt x="300" y="570"/>
                        </a:lnTo>
                        <a:lnTo>
                          <a:pt x="300" y="571"/>
                        </a:lnTo>
                        <a:lnTo>
                          <a:pt x="298" y="573"/>
                        </a:lnTo>
                        <a:lnTo>
                          <a:pt x="298" y="573"/>
                        </a:lnTo>
                        <a:lnTo>
                          <a:pt x="295" y="574"/>
                        </a:lnTo>
                        <a:lnTo>
                          <a:pt x="294" y="574"/>
                        </a:lnTo>
                        <a:lnTo>
                          <a:pt x="293" y="573"/>
                        </a:lnTo>
                        <a:lnTo>
                          <a:pt x="291" y="571"/>
                        </a:lnTo>
                        <a:lnTo>
                          <a:pt x="290" y="570"/>
                        </a:lnTo>
                        <a:lnTo>
                          <a:pt x="290" y="569"/>
                        </a:lnTo>
                        <a:lnTo>
                          <a:pt x="290" y="569"/>
                        </a:lnTo>
                        <a:lnTo>
                          <a:pt x="290" y="569"/>
                        </a:lnTo>
                        <a:lnTo>
                          <a:pt x="289" y="567"/>
                        </a:lnTo>
                        <a:lnTo>
                          <a:pt x="289" y="566"/>
                        </a:lnTo>
                        <a:lnTo>
                          <a:pt x="287" y="566"/>
                        </a:lnTo>
                        <a:lnTo>
                          <a:pt x="287" y="567"/>
                        </a:lnTo>
                        <a:lnTo>
                          <a:pt x="286" y="569"/>
                        </a:lnTo>
                        <a:lnTo>
                          <a:pt x="285" y="570"/>
                        </a:lnTo>
                        <a:lnTo>
                          <a:pt x="282" y="571"/>
                        </a:lnTo>
                        <a:lnTo>
                          <a:pt x="281" y="571"/>
                        </a:lnTo>
                        <a:lnTo>
                          <a:pt x="279" y="571"/>
                        </a:lnTo>
                        <a:lnTo>
                          <a:pt x="278" y="570"/>
                        </a:lnTo>
                        <a:lnTo>
                          <a:pt x="275" y="566"/>
                        </a:lnTo>
                        <a:lnTo>
                          <a:pt x="275" y="566"/>
                        </a:lnTo>
                        <a:lnTo>
                          <a:pt x="274" y="566"/>
                        </a:lnTo>
                        <a:lnTo>
                          <a:pt x="273" y="566"/>
                        </a:lnTo>
                        <a:lnTo>
                          <a:pt x="271" y="567"/>
                        </a:lnTo>
                        <a:lnTo>
                          <a:pt x="271" y="567"/>
                        </a:lnTo>
                        <a:lnTo>
                          <a:pt x="269" y="567"/>
                        </a:lnTo>
                        <a:lnTo>
                          <a:pt x="266" y="569"/>
                        </a:lnTo>
                        <a:lnTo>
                          <a:pt x="263" y="567"/>
                        </a:lnTo>
                        <a:lnTo>
                          <a:pt x="261" y="567"/>
                        </a:lnTo>
                        <a:lnTo>
                          <a:pt x="261" y="567"/>
                        </a:lnTo>
                        <a:lnTo>
                          <a:pt x="258" y="566"/>
                        </a:lnTo>
                        <a:lnTo>
                          <a:pt x="257" y="565"/>
                        </a:lnTo>
                        <a:lnTo>
                          <a:pt x="255" y="563"/>
                        </a:lnTo>
                        <a:lnTo>
                          <a:pt x="253" y="561"/>
                        </a:lnTo>
                        <a:lnTo>
                          <a:pt x="251" y="558"/>
                        </a:lnTo>
                        <a:lnTo>
                          <a:pt x="251" y="555"/>
                        </a:lnTo>
                        <a:lnTo>
                          <a:pt x="250" y="555"/>
                        </a:lnTo>
                        <a:lnTo>
                          <a:pt x="249" y="554"/>
                        </a:lnTo>
                        <a:lnTo>
                          <a:pt x="246" y="554"/>
                        </a:lnTo>
                        <a:lnTo>
                          <a:pt x="245" y="554"/>
                        </a:lnTo>
                        <a:lnTo>
                          <a:pt x="242" y="553"/>
                        </a:lnTo>
                        <a:lnTo>
                          <a:pt x="239" y="550"/>
                        </a:lnTo>
                        <a:lnTo>
                          <a:pt x="238" y="549"/>
                        </a:lnTo>
                        <a:lnTo>
                          <a:pt x="237" y="547"/>
                        </a:lnTo>
                        <a:lnTo>
                          <a:pt x="237" y="546"/>
                        </a:lnTo>
                        <a:lnTo>
                          <a:pt x="237" y="546"/>
                        </a:lnTo>
                        <a:lnTo>
                          <a:pt x="237" y="546"/>
                        </a:lnTo>
                        <a:lnTo>
                          <a:pt x="235" y="546"/>
                        </a:lnTo>
                        <a:lnTo>
                          <a:pt x="235" y="546"/>
                        </a:lnTo>
                        <a:lnTo>
                          <a:pt x="234" y="546"/>
                        </a:lnTo>
                        <a:lnTo>
                          <a:pt x="231" y="547"/>
                        </a:lnTo>
                        <a:lnTo>
                          <a:pt x="227" y="549"/>
                        </a:lnTo>
                        <a:lnTo>
                          <a:pt x="225" y="549"/>
                        </a:lnTo>
                        <a:lnTo>
                          <a:pt x="221" y="550"/>
                        </a:lnTo>
                        <a:lnTo>
                          <a:pt x="217" y="550"/>
                        </a:lnTo>
                        <a:lnTo>
                          <a:pt x="217" y="550"/>
                        </a:lnTo>
                        <a:lnTo>
                          <a:pt x="217" y="550"/>
                        </a:lnTo>
                        <a:lnTo>
                          <a:pt x="215" y="550"/>
                        </a:lnTo>
                        <a:lnTo>
                          <a:pt x="214" y="549"/>
                        </a:lnTo>
                        <a:lnTo>
                          <a:pt x="211" y="547"/>
                        </a:lnTo>
                        <a:lnTo>
                          <a:pt x="211" y="546"/>
                        </a:lnTo>
                        <a:lnTo>
                          <a:pt x="210" y="546"/>
                        </a:lnTo>
                        <a:lnTo>
                          <a:pt x="210" y="546"/>
                        </a:lnTo>
                        <a:lnTo>
                          <a:pt x="207" y="543"/>
                        </a:lnTo>
                        <a:lnTo>
                          <a:pt x="205" y="542"/>
                        </a:lnTo>
                        <a:lnTo>
                          <a:pt x="202" y="539"/>
                        </a:lnTo>
                        <a:lnTo>
                          <a:pt x="202" y="538"/>
                        </a:lnTo>
                        <a:lnTo>
                          <a:pt x="201" y="535"/>
                        </a:lnTo>
                        <a:lnTo>
                          <a:pt x="201" y="534"/>
                        </a:lnTo>
                        <a:lnTo>
                          <a:pt x="199" y="534"/>
                        </a:lnTo>
                        <a:lnTo>
                          <a:pt x="197" y="535"/>
                        </a:lnTo>
                        <a:lnTo>
                          <a:pt x="193" y="535"/>
                        </a:lnTo>
                        <a:lnTo>
                          <a:pt x="190" y="535"/>
                        </a:lnTo>
                        <a:lnTo>
                          <a:pt x="189" y="534"/>
                        </a:lnTo>
                        <a:lnTo>
                          <a:pt x="187" y="533"/>
                        </a:lnTo>
                        <a:lnTo>
                          <a:pt x="186" y="533"/>
                        </a:lnTo>
                        <a:lnTo>
                          <a:pt x="185" y="531"/>
                        </a:lnTo>
                        <a:lnTo>
                          <a:pt x="183" y="533"/>
                        </a:lnTo>
                        <a:lnTo>
                          <a:pt x="181" y="533"/>
                        </a:lnTo>
                        <a:lnTo>
                          <a:pt x="177" y="534"/>
                        </a:lnTo>
                        <a:lnTo>
                          <a:pt x="174" y="534"/>
                        </a:lnTo>
                        <a:lnTo>
                          <a:pt x="173" y="535"/>
                        </a:lnTo>
                        <a:lnTo>
                          <a:pt x="170" y="534"/>
                        </a:lnTo>
                        <a:lnTo>
                          <a:pt x="168" y="533"/>
                        </a:lnTo>
                        <a:lnTo>
                          <a:pt x="166" y="533"/>
                        </a:lnTo>
                        <a:lnTo>
                          <a:pt x="164" y="531"/>
                        </a:lnTo>
                        <a:lnTo>
                          <a:pt x="162" y="530"/>
                        </a:lnTo>
                        <a:lnTo>
                          <a:pt x="161" y="529"/>
                        </a:lnTo>
                        <a:lnTo>
                          <a:pt x="160" y="526"/>
                        </a:lnTo>
                        <a:lnTo>
                          <a:pt x="160" y="525"/>
                        </a:lnTo>
                        <a:lnTo>
                          <a:pt x="160" y="525"/>
                        </a:lnTo>
                        <a:lnTo>
                          <a:pt x="160" y="523"/>
                        </a:lnTo>
                        <a:lnTo>
                          <a:pt x="160" y="521"/>
                        </a:lnTo>
                        <a:lnTo>
                          <a:pt x="162" y="519"/>
                        </a:lnTo>
                        <a:lnTo>
                          <a:pt x="165" y="517"/>
                        </a:lnTo>
                        <a:lnTo>
                          <a:pt x="165" y="517"/>
                        </a:lnTo>
                        <a:lnTo>
                          <a:pt x="165" y="515"/>
                        </a:lnTo>
                        <a:lnTo>
                          <a:pt x="165" y="514"/>
                        </a:lnTo>
                        <a:lnTo>
                          <a:pt x="162" y="511"/>
                        </a:lnTo>
                        <a:lnTo>
                          <a:pt x="162" y="511"/>
                        </a:lnTo>
                        <a:lnTo>
                          <a:pt x="162" y="510"/>
                        </a:lnTo>
                        <a:lnTo>
                          <a:pt x="161" y="509"/>
                        </a:lnTo>
                        <a:lnTo>
                          <a:pt x="158" y="507"/>
                        </a:lnTo>
                        <a:lnTo>
                          <a:pt x="157" y="507"/>
                        </a:lnTo>
                        <a:lnTo>
                          <a:pt x="157" y="507"/>
                        </a:lnTo>
                        <a:lnTo>
                          <a:pt x="154" y="506"/>
                        </a:lnTo>
                        <a:lnTo>
                          <a:pt x="150" y="505"/>
                        </a:lnTo>
                        <a:lnTo>
                          <a:pt x="146" y="503"/>
                        </a:lnTo>
                        <a:lnTo>
                          <a:pt x="146" y="503"/>
                        </a:lnTo>
                        <a:lnTo>
                          <a:pt x="146" y="503"/>
                        </a:lnTo>
                        <a:lnTo>
                          <a:pt x="145" y="501"/>
                        </a:lnTo>
                        <a:lnTo>
                          <a:pt x="145" y="501"/>
                        </a:lnTo>
                        <a:lnTo>
                          <a:pt x="144" y="499"/>
                        </a:lnTo>
                        <a:lnTo>
                          <a:pt x="145" y="497"/>
                        </a:lnTo>
                        <a:lnTo>
                          <a:pt x="145" y="497"/>
                        </a:lnTo>
                        <a:lnTo>
                          <a:pt x="148" y="494"/>
                        </a:lnTo>
                        <a:lnTo>
                          <a:pt x="148" y="494"/>
                        </a:lnTo>
                        <a:lnTo>
                          <a:pt x="148" y="494"/>
                        </a:lnTo>
                        <a:lnTo>
                          <a:pt x="150" y="493"/>
                        </a:lnTo>
                        <a:lnTo>
                          <a:pt x="153" y="493"/>
                        </a:lnTo>
                        <a:lnTo>
                          <a:pt x="154" y="493"/>
                        </a:lnTo>
                        <a:lnTo>
                          <a:pt x="156" y="493"/>
                        </a:lnTo>
                        <a:lnTo>
                          <a:pt x="156" y="493"/>
                        </a:lnTo>
                        <a:lnTo>
                          <a:pt x="156" y="491"/>
                        </a:lnTo>
                        <a:lnTo>
                          <a:pt x="157" y="490"/>
                        </a:lnTo>
                        <a:lnTo>
                          <a:pt x="158" y="487"/>
                        </a:lnTo>
                        <a:lnTo>
                          <a:pt x="161" y="483"/>
                        </a:lnTo>
                        <a:lnTo>
                          <a:pt x="162" y="481"/>
                        </a:lnTo>
                        <a:lnTo>
                          <a:pt x="162" y="481"/>
                        </a:lnTo>
                        <a:lnTo>
                          <a:pt x="162" y="481"/>
                        </a:lnTo>
                        <a:lnTo>
                          <a:pt x="161" y="479"/>
                        </a:lnTo>
                        <a:lnTo>
                          <a:pt x="161" y="479"/>
                        </a:lnTo>
                        <a:lnTo>
                          <a:pt x="158" y="477"/>
                        </a:lnTo>
                        <a:lnTo>
                          <a:pt x="156" y="474"/>
                        </a:lnTo>
                        <a:lnTo>
                          <a:pt x="154" y="473"/>
                        </a:lnTo>
                        <a:lnTo>
                          <a:pt x="154" y="471"/>
                        </a:lnTo>
                        <a:lnTo>
                          <a:pt x="153" y="471"/>
                        </a:lnTo>
                        <a:lnTo>
                          <a:pt x="152" y="470"/>
                        </a:lnTo>
                        <a:lnTo>
                          <a:pt x="149" y="469"/>
                        </a:lnTo>
                        <a:lnTo>
                          <a:pt x="148" y="466"/>
                        </a:lnTo>
                        <a:lnTo>
                          <a:pt x="148" y="465"/>
                        </a:lnTo>
                        <a:lnTo>
                          <a:pt x="148" y="463"/>
                        </a:lnTo>
                        <a:lnTo>
                          <a:pt x="148" y="462"/>
                        </a:lnTo>
                        <a:lnTo>
                          <a:pt x="149" y="461"/>
                        </a:lnTo>
                        <a:lnTo>
                          <a:pt x="148" y="459"/>
                        </a:lnTo>
                        <a:lnTo>
                          <a:pt x="148" y="459"/>
                        </a:lnTo>
                        <a:lnTo>
                          <a:pt x="146" y="459"/>
                        </a:lnTo>
                        <a:lnTo>
                          <a:pt x="146" y="459"/>
                        </a:lnTo>
                        <a:lnTo>
                          <a:pt x="144" y="458"/>
                        </a:lnTo>
                        <a:lnTo>
                          <a:pt x="141" y="458"/>
                        </a:lnTo>
                        <a:lnTo>
                          <a:pt x="138" y="458"/>
                        </a:lnTo>
                        <a:lnTo>
                          <a:pt x="138" y="458"/>
                        </a:lnTo>
                        <a:lnTo>
                          <a:pt x="136" y="457"/>
                        </a:lnTo>
                        <a:lnTo>
                          <a:pt x="134" y="455"/>
                        </a:lnTo>
                        <a:lnTo>
                          <a:pt x="134" y="454"/>
                        </a:lnTo>
                        <a:lnTo>
                          <a:pt x="134" y="454"/>
                        </a:lnTo>
                        <a:lnTo>
                          <a:pt x="134" y="454"/>
                        </a:lnTo>
                        <a:lnTo>
                          <a:pt x="133" y="454"/>
                        </a:lnTo>
                        <a:lnTo>
                          <a:pt x="132" y="455"/>
                        </a:lnTo>
                        <a:lnTo>
                          <a:pt x="129" y="455"/>
                        </a:lnTo>
                        <a:lnTo>
                          <a:pt x="129" y="455"/>
                        </a:lnTo>
                        <a:lnTo>
                          <a:pt x="129" y="455"/>
                        </a:lnTo>
                        <a:lnTo>
                          <a:pt x="128" y="457"/>
                        </a:lnTo>
                        <a:lnTo>
                          <a:pt x="125" y="455"/>
                        </a:lnTo>
                        <a:lnTo>
                          <a:pt x="124" y="455"/>
                        </a:lnTo>
                        <a:lnTo>
                          <a:pt x="122" y="454"/>
                        </a:lnTo>
                        <a:lnTo>
                          <a:pt x="121" y="454"/>
                        </a:lnTo>
                        <a:lnTo>
                          <a:pt x="121" y="454"/>
                        </a:lnTo>
                        <a:lnTo>
                          <a:pt x="120" y="454"/>
                        </a:lnTo>
                        <a:lnTo>
                          <a:pt x="120" y="454"/>
                        </a:lnTo>
                        <a:lnTo>
                          <a:pt x="118" y="455"/>
                        </a:lnTo>
                        <a:lnTo>
                          <a:pt x="116" y="455"/>
                        </a:lnTo>
                        <a:lnTo>
                          <a:pt x="116" y="455"/>
                        </a:lnTo>
                        <a:lnTo>
                          <a:pt x="116" y="455"/>
                        </a:lnTo>
                        <a:lnTo>
                          <a:pt x="116" y="457"/>
                        </a:lnTo>
                        <a:lnTo>
                          <a:pt x="114" y="455"/>
                        </a:lnTo>
                        <a:lnTo>
                          <a:pt x="113" y="455"/>
                        </a:lnTo>
                        <a:lnTo>
                          <a:pt x="112" y="455"/>
                        </a:lnTo>
                        <a:lnTo>
                          <a:pt x="112" y="455"/>
                        </a:lnTo>
                        <a:lnTo>
                          <a:pt x="112" y="455"/>
                        </a:lnTo>
                        <a:lnTo>
                          <a:pt x="112" y="455"/>
                        </a:lnTo>
                        <a:lnTo>
                          <a:pt x="110" y="455"/>
                        </a:lnTo>
                        <a:lnTo>
                          <a:pt x="108" y="455"/>
                        </a:lnTo>
                        <a:lnTo>
                          <a:pt x="106" y="455"/>
                        </a:lnTo>
                        <a:lnTo>
                          <a:pt x="104" y="455"/>
                        </a:lnTo>
                        <a:lnTo>
                          <a:pt x="104" y="455"/>
                        </a:lnTo>
                        <a:lnTo>
                          <a:pt x="104" y="455"/>
                        </a:lnTo>
                        <a:lnTo>
                          <a:pt x="104" y="455"/>
                        </a:lnTo>
                        <a:lnTo>
                          <a:pt x="104" y="455"/>
                        </a:lnTo>
                        <a:lnTo>
                          <a:pt x="101" y="454"/>
                        </a:lnTo>
                        <a:lnTo>
                          <a:pt x="98" y="453"/>
                        </a:lnTo>
                        <a:lnTo>
                          <a:pt x="96" y="450"/>
                        </a:lnTo>
                        <a:lnTo>
                          <a:pt x="93" y="449"/>
                        </a:lnTo>
                        <a:lnTo>
                          <a:pt x="93" y="449"/>
                        </a:lnTo>
                        <a:lnTo>
                          <a:pt x="92" y="449"/>
                        </a:lnTo>
                        <a:lnTo>
                          <a:pt x="92" y="449"/>
                        </a:lnTo>
                        <a:lnTo>
                          <a:pt x="92" y="449"/>
                        </a:lnTo>
                        <a:lnTo>
                          <a:pt x="90" y="450"/>
                        </a:lnTo>
                        <a:lnTo>
                          <a:pt x="88" y="451"/>
                        </a:lnTo>
                        <a:lnTo>
                          <a:pt x="85" y="451"/>
                        </a:lnTo>
                        <a:lnTo>
                          <a:pt x="82" y="451"/>
                        </a:lnTo>
                        <a:lnTo>
                          <a:pt x="78" y="451"/>
                        </a:lnTo>
                        <a:lnTo>
                          <a:pt x="78" y="451"/>
                        </a:lnTo>
                        <a:lnTo>
                          <a:pt x="78" y="451"/>
                        </a:lnTo>
                        <a:lnTo>
                          <a:pt x="76" y="450"/>
                        </a:lnTo>
                        <a:lnTo>
                          <a:pt x="74" y="447"/>
                        </a:lnTo>
                        <a:lnTo>
                          <a:pt x="73" y="445"/>
                        </a:lnTo>
                        <a:lnTo>
                          <a:pt x="73" y="442"/>
                        </a:lnTo>
                        <a:lnTo>
                          <a:pt x="73" y="433"/>
                        </a:lnTo>
                        <a:lnTo>
                          <a:pt x="73" y="431"/>
                        </a:lnTo>
                        <a:lnTo>
                          <a:pt x="72" y="430"/>
                        </a:lnTo>
                        <a:lnTo>
                          <a:pt x="70" y="428"/>
                        </a:lnTo>
                        <a:lnTo>
                          <a:pt x="69" y="426"/>
                        </a:lnTo>
                        <a:lnTo>
                          <a:pt x="68" y="425"/>
                        </a:lnTo>
                        <a:lnTo>
                          <a:pt x="68" y="422"/>
                        </a:lnTo>
                        <a:lnTo>
                          <a:pt x="68" y="420"/>
                        </a:lnTo>
                        <a:lnTo>
                          <a:pt x="68" y="420"/>
                        </a:lnTo>
                        <a:lnTo>
                          <a:pt x="69" y="418"/>
                        </a:lnTo>
                        <a:lnTo>
                          <a:pt x="69" y="418"/>
                        </a:lnTo>
                        <a:lnTo>
                          <a:pt x="69" y="418"/>
                        </a:lnTo>
                        <a:lnTo>
                          <a:pt x="68" y="418"/>
                        </a:lnTo>
                        <a:lnTo>
                          <a:pt x="68" y="417"/>
                        </a:lnTo>
                        <a:lnTo>
                          <a:pt x="66" y="416"/>
                        </a:lnTo>
                        <a:lnTo>
                          <a:pt x="64" y="413"/>
                        </a:lnTo>
                        <a:lnTo>
                          <a:pt x="61" y="410"/>
                        </a:lnTo>
                        <a:lnTo>
                          <a:pt x="61" y="410"/>
                        </a:lnTo>
                        <a:lnTo>
                          <a:pt x="61" y="409"/>
                        </a:lnTo>
                        <a:lnTo>
                          <a:pt x="60" y="406"/>
                        </a:lnTo>
                        <a:lnTo>
                          <a:pt x="61" y="405"/>
                        </a:lnTo>
                        <a:lnTo>
                          <a:pt x="62" y="404"/>
                        </a:lnTo>
                        <a:lnTo>
                          <a:pt x="64" y="404"/>
                        </a:lnTo>
                        <a:lnTo>
                          <a:pt x="66" y="402"/>
                        </a:lnTo>
                        <a:lnTo>
                          <a:pt x="66" y="402"/>
                        </a:lnTo>
                        <a:lnTo>
                          <a:pt x="66" y="402"/>
                        </a:lnTo>
                        <a:lnTo>
                          <a:pt x="68" y="402"/>
                        </a:lnTo>
                        <a:lnTo>
                          <a:pt x="66" y="401"/>
                        </a:lnTo>
                        <a:lnTo>
                          <a:pt x="66" y="400"/>
                        </a:lnTo>
                        <a:lnTo>
                          <a:pt x="66" y="400"/>
                        </a:lnTo>
                        <a:lnTo>
                          <a:pt x="65" y="400"/>
                        </a:lnTo>
                        <a:lnTo>
                          <a:pt x="64" y="400"/>
                        </a:lnTo>
                        <a:lnTo>
                          <a:pt x="62" y="400"/>
                        </a:lnTo>
                        <a:lnTo>
                          <a:pt x="61" y="400"/>
                        </a:lnTo>
                        <a:lnTo>
                          <a:pt x="60" y="400"/>
                        </a:lnTo>
                        <a:lnTo>
                          <a:pt x="58" y="400"/>
                        </a:lnTo>
                        <a:lnTo>
                          <a:pt x="57" y="398"/>
                        </a:lnTo>
                        <a:lnTo>
                          <a:pt x="56" y="397"/>
                        </a:lnTo>
                        <a:lnTo>
                          <a:pt x="53" y="394"/>
                        </a:lnTo>
                        <a:lnTo>
                          <a:pt x="52" y="393"/>
                        </a:lnTo>
                        <a:lnTo>
                          <a:pt x="51" y="393"/>
                        </a:lnTo>
                        <a:lnTo>
                          <a:pt x="49" y="392"/>
                        </a:lnTo>
                        <a:lnTo>
                          <a:pt x="44" y="392"/>
                        </a:lnTo>
                        <a:lnTo>
                          <a:pt x="44" y="392"/>
                        </a:lnTo>
                        <a:lnTo>
                          <a:pt x="43" y="392"/>
                        </a:lnTo>
                        <a:lnTo>
                          <a:pt x="39" y="392"/>
                        </a:lnTo>
                        <a:lnTo>
                          <a:pt x="35" y="392"/>
                        </a:lnTo>
                        <a:lnTo>
                          <a:pt x="31" y="392"/>
                        </a:lnTo>
                        <a:lnTo>
                          <a:pt x="29" y="392"/>
                        </a:lnTo>
                        <a:lnTo>
                          <a:pt x="29" y="392"/>
                        </a:lnTo>
                        <a:lnTo>
                          <a:pt x="29" y="392"/>
                        </a:lnTo>
                        <a:lnTo>
                          <a:pt x="28" y="392"/>
                        </a:lnTo>
                        <a:lnTo>
                          <a:pt x="28" y="393"/>
                        </a:lnTo>
                        <a:lnTo>
                          <a:pt x="27" y="396"/>
                        </a:lnTo>
                        <a:lnTo>
                          <a:pt x="23" y="385"/>
                        </a:lnTo>
                        <a:lnTo>
                          <a:pt x="23" y="385"/>
                        </a:lnTo>
                        <a:lnTo>
                          <a:pt x="23" y="381"/>
                        </a:lnTo>
                        <a:lnTo>
                          <a:pt x="23" y="376"/>
                        </a:lnTo>
                        <a:lnTo>
                          <a:pt x="21" y="373"/>
                        </a:lnTo>
                        <a:lnTo>
                          <a:pt x="20" y="370"/>
                        </a:lnTo>
                        <a:lnTo>
                          <a:pt x="15" y="366"/>
                        </a:lnTo>
                        <a:lnTo>
                          <a:pt x="12" y="362"/>
                        </a:lnTo>
                        <a:lnTo>
                          <a:pt x="9" y="357"/>
                        </a:lnTo>
                        <a:lnTo>
                          <a:pt x="8" y="354"/>
                        </a:lnTo>
                        <a:lnTo>
                          <a:pt x="7" y="349"/>
                        </a:lnTo>
                        <a:lnTo>
                          <a:pt x="5" y="344"/>
                        </a:lnTo>
                        <a:lnTo>
                          <a:pt x="7" y="338"/>
                        </a:lnTo>
                        <a:lnTo>
                          <a:pt x="7" y="338"/>
                        </a:lnTo>
                        <a:lnTo>
                          <a:pt x="8" y="336"/>
                        </a:lnTo>
                        <a:lnTo>
                          <a:pt x="9" y="333"/>
                        </a:lnTo>
                        <a:lnTo>
                          <a:pt x="11" y="332"/>
                        </a:lnTo>
                        <a:lnTo>
                          <a:pt x="12" y="330"/>
                        </a:lnTo>
                        <a:lnTo>
                          <a:pt x="13" y="328"/>
                        </a:lnTo>
                        <a:lnTo>
                          <a:pt x="16" y="326"/>
                        </a:lnTo>
                        <a:lnTo>
                          <a:pt x="17" y="324"/>
                        </a:lnTo>
                        <a:lnTo>
                          <a:pt x="19" y="322"/>
                        </a:lnTo>
                        <a:lnTo>
                          <a:pt x="19" y="321"/>
                        </a:lnTo>
                        <a:lnTo>
                          <a:pt x="19" y="320"/>
                        </a:lnTo>
                        <a:lnTo>
                          <a:pt x="17" y="318"/>
                        </a:lnTo>
                        <a:lnTo>
                          <a:pt x="15" y="316"/>
                        </a:lnTo>
                        <a:lnTo>
                          <a:pt x="12" y="314"/>
                        </a:lnTo>
                        <a:lnTo>
                          <a:pt x="11" y="312"/>
                        </a:lnTo>
                        <a:lnTo>
                          <a:pt x="12" y="310"/>
                        </a:lnTo>
                        <a:lnTo>
                          <a:pt x="13" y="308"/>
                        </a:lnTo>
                        <a:lnTo>
                          <a:pt x="15" y="306"/>
                        </a:lnTo>
                        <a:lnTo>
                          <a:pt x="15" y="305"/>
                        </a:lnTo>
                        <a:lnTo>
                          <a:pt x="15" y="305"/>
                        </a:lnTo>
                        <a:lnTo>
                          <a:pt x="13" y="305"/>
                        </a:lnTo>
                        <a:lnTo>
                          <a:pt x="12" y="304"/>
                        </a:lnTo>
                        <a:lnTo>
                          <a:pt x="7" y="302"/>
                        </a:lnTo>
                        <a:lnTo>
                          <a:pt x="4" y="301"/>
                        </a:lnTo>
                        <a:lnTo>
                          <a:pt x="1" y="298"/>
                        </a:lnTo>
                        <a:lnTo>
                          <a:pt x="0" y="297"/>
                        </a:lnTo>
                        <a:lnTo>
                          <a:pt x="0" y="294"/>
                        </a:lnTo>
                        <a:lnTo>
                          <a:pt x="0" y="293"/>
                        </a:lnTo>
                        <a:lnTo>
                          <a:pt x="1" y="290"/>
                        </a:lnTo>
                        <a:lnTo>
                          <a:pt x="1" y="290"/>
                        </a:lnTo>
                        <a:lnTo>
                          <a:pt x="3" y="289"/>
                        </a:lnTo>
                        <a:lnTo>
                          <a:pt x="3" y="289"/>
                        </a:lnTo>
                        <a:lnTo>
                          <a:pt x="4" y="288"/>
                        </a:lnTo>
                        <a:lnTo>
                          <a:pt x="5" y="289"/>
                        </a:lnTo>
                        <a:lnTo>
                          <a:pt x="5" y="289"/>
                        </a:lnTo>
                        <a:lnTo>
                          <a:pt x="7" y="289"/>
                        </a:lnTo>
                        <a:lnTo>
                          <a:pt x="9" y="289"/>
                        </a:lnTo>
                        <a:lnTo>
                          <a:pt x="12" y="289"/>
                        </a:lnTo>
                        <a:lnTo>
                          <a:pt x="13" y="289"/>
                        </a:lnTo>
                        <a:lnTo>
                          <a:pt x="13" y="289"/>
                        </a:lnTo>
                        <a:lnTo>
                          <a:pt x="15" y="289"/>
                        </a:lnTo>
                        <a:lnTo>
                          <a:pt x="15" y="288"/>
                        </a:lnTo>
                        <a:lnTo>
                          <a:pt x="16" y="286"/>
                        </a:lnTo>
                        <a:lnTo>
                          <a:pt x="16" y="286"/>
                        </a:lnTo>
                        <a:lnTo>
                          <a:pt x="19" y="284"/>
                        </a:lnTo>
                        <a:lnTo>
                          <a:pt x="21" y="281"/>
                        </a:lnTo>
                        <a:lnTo>
                          <a:pt x="25" y="280"/>
                        </a:lnTo>
                        <a:lnTo>
                          <a:pt x="29" y="278"/>
                        </a:lnTo>
                        <a:lnTo>
                          <a:pt x="35" y="278"/>
                        </a:lnTo>
                        <a:lnTo>
                          <a:pt x="41" y="278"/>
                        </a:lnTo>
                        <a:lnTo>
                          <a:pt x="47" y="278"/>
                        </a:lnTo>
                        <a:lnTo>
                          <a:pt x="51" y="277"/>
                        </a:lnTo>
                        <a:lnTo>
                          <a:pt x="53" y="277"/>
                        </a:lnTo>
                        <a:lnTo>
                          <a:pt x="56" y="277"/>
                        </a:lnTo>
                        <a:lnTo>
                          <a:pt x="58" y="277"/>
                        </a:lnTo>
                        <a:lnTo>
                          <a:pt x="61" y="277"/>
                        </a:lnTo>
                        <a:lnTo>
                          <a:pt x="64" y="277"/>
                        </a:lnTo>
                        <a:lnTo>
                          <a:pt x="68" y="276"/>
                        </a:lnTo>
                        <a:lnTo>
                          <a:pt x="69" y="275"/>
                        </a:lnTo>
                        <a:lnTo>
                          <a:pt x="70" y="273"/>
                        </a:lnTo>
                        <a:lnTo>
                          <a:pt x="70" y="273"/>
                        </a:lnTo>
                        <a:lnTo>
                          <a:pt x="70" y="273"/>
                        </a:lnTo>
                        <a:lnTo>
                          <a:pt x="70" y="272"/>
                        </a:lnTo>
                        <a:lnTo>
                          <a:pt x="69" y="271"/>
                        </a:lnTo>
                        <a:lnTo>
                          <a:pt x="66" y="268"/>
                        </a:lnTo>
                        <a:lnTo>
                          <a:pt x="66" y="265"/>
                        </a:lnTo>
                        <a:lnTo>
                          <a:pt x="66" y="263"/>
                        </a:lnTo>
                        <a:lnTo>
                          <a:pt x="69" y="261"/>
                        </a:lnTo>
                        <a:lnTo>
                          <a:pt x="70" y="260"/>
                        </a:lnTo>
                        <a:lnTo>
                          <a:pt x="73" y="260"/>
                        </a:lnTo>
                        <a:lnTo>
                          <a:pt x="77" y="259"/>
                        </a:lnTo>
                        <a:lnTo>
                          <a:pt x="78" y="259"/>
                        </a:lnTo>
                        <a:lnTo>
                          <a:pt x="80" y="257"/>
                        </a:lnTo>
                        <a:lnTo>
                          <a:pt x="82" y="255"/>
                        </a:lnTo>
                        <a:lnTo>
                          <a:pt x="84" y="251"/>
                        </a:lnTo>
                        <a:lnTo>
                          <a:pt x="85" y="249"/>
                        </a:lnTo>
                        <a:lnTo>
                          <a:pt x="85" y="248"/>
                        </a:lnTo>
                        <a:lnTo>
                          <a:pt x="85" y="247"/>
                        </a:lnTo>
                        <a:lnTo>
                          <a:pt x="84" y="247"/>
                        </a:lnTo>
                        <a:lnTo>
                          <a:pt x="82" y="247"/>
                        </a:lnTo>
                        <a:lnTo>
                          <a:pt x="81" y="245"/>
                        </a:lnTo>
                        <a:lnTo>
                          <a:pt x="78" y="244"/>
                        </a:lnTo>
                        <a:lnTo>
                          <a:pt x="77" y="243"/>
                        </a:lnTo>
                        <a:lnTo>
                          <a:pt x="77" y="240"/>
                        </a:lnTo>
                        <a:lnTo>
                          <a:pt x="77" y="237"/>
                        </a:lnTo>
                        <a:lnTo>
                          <a:pt x="80" y="235"/>
                        </a:lnTo>
                        <a:lnTo>
                          <a:pt x="81" y="233"/>
                        </a:lnTo>
                        <a:lnTo>
                          <a:pt x="84" y="232"/>
                        </a:lnTo>
                        <a:lnTo>
                          <a:pt x="86" y="232"/>
                        </a:lnTo>
                        <a:lnTo>
                          <a:pt x="88" y="231"/>
                        </a:lnTo>
                        <a:lnTo>
                          <a:pt x="88" y="231"/>
                        </a:lnTo>
                        <a:lnTo>
                          <a:pt x="88" y="231"/>
                        </a:lnTo>
                        <a:lnTo>
                          <a:pt x="88" y="231"/>
                        </a:lnTo>
                        <a:lnTo>
                          <a:pt x="88" y="229"/>
                        </a:lnTo>
                        <a:lnTo>
                          <a:pt x="86" y="228"/>
                        </a:lnTo>
                        <a:lnTo>
                          <a:pt x="84" y="227"/>
                        </a:lnTo>
                        <a:lnTo>
                          <a:pt x="81" y="224"/>
                        </a:lnTo>
                        <a:lnTo>
                          <a:pt x="78" y="221"/>
                        </a:lnTo>
                        <a:lnTo>
                          <a:pt x="77" y="219"/>
                        </a:lnTo>
                        <a:lnTo>
                          <a:pt x="77" y="216"/>
                        </a:lnTo>
                        <a:lnTo>
                          <a:pt x="77" y="215"/>
                        </a:lnTo>
                        <a:lnTo>
                          <a:pt x="77" y="215"/>
                        </a:lnTo>
                        <a:lnTo>
                          <a:pt x="77" y="211"/>
                        </a:lnTo>
                        <a:lnTo>
                          <a:pt x="77" y="208"/>
                        </a:lnTo>
                        <a:lnTo>
                          <a:pt x="77" y="205"/>
                        </a:lnTo>
                        <a:lnTo>
                          <a:pt x="76" y="205"/>
                        </a:lnTo>
                        <a:lnTo>
                          <a:pt x="74" y="203"/>
                        </a:lnTo>
                        <a:lnTo>
                          <a:pt x="73" y="203"/>
                        </a:lnTo>
                        <a:lnTo>
                          <a:pt x="73" y="200"/>
                        </a:lnTo>
                        <a:lnTo>
                          <a:pt x="73" y="200"/>
                        </a:lnTo>
                        <a:lnTo>
                          <a:pt x="73" y="199"/>
                        </a:lnTo>
                        <a:lnTo>
                          <a:pt x="74" y="197"/>
                        </a:lnTo>
                        <a:lnTo>
                          <a:pt x="77" y="197"/>
                        </a:lnTo>
                        <a:lnTo>
                          <a:pt x="80" y="196"/>
                        </a:lnTo>
                        <a:lnTo>
                          <a:pt x="80" y="196"/>
                        </a:lnTo>
                        <a:lnTo>
                          <a:pt x="82" y="195"/>
                        </a:lnTo>
                        <a:lnTo>
                          <a:pt x="85" y="193"/>
                        </a:lnTo>
                        <a:lnTo>
                          <a:pt x="86" y="192"/>
                        </a:lnTo>
                        <a:lnTo>
                          <a:pt x="86" y="191"/>
                        </a:lnTo>
                        <a:lnTo>
                          <a:pt x="86" y="189"/>
                        </a:lnTo>
                        <a:lnTo>
                          <a:pt x="85" y="188"/>
                        </a:lnTo>
                        <a:lnTo>
                          <a:pt x="85" y="188"/>
                        </a:lnTo>
                        <a:lnTo>
                          <a:pt x="85" y="188"/>
                        </a:lnTo>
                        <a:lnTo>
                          <a:pt x="81" y="185"/>
                        </a:lnTo>
                        <a:lnTo>
                          <a:pt x="77" y="183"/>
                        </a:lnTo>
                        <a:lnTo>
                          <a:pt x="73" y="180"/>
                        </a:lnTo>
                        <a:lnTo>
                          <a:pt x="73" y="180"/>
                        </a:lnTo>
                        <a:lnTo>
                          <a:pt x="69" y="177"/>
                        </a:lnTo>
                        <a:lnTo>
                          <a:pt x="65" y="173"/>
                        </a:lnTo>
                        <a:lnTo>
                          <a:pt x="64" y="171"/>
                        </a:lnTo>
                        <a:lnTo>
                          <a:pt x="62" y="168"/>
                        </a:lnTo>
                        <a:lnTo>
                          <a:pt x="62" y="164"/>
                        </a:lnTo>
                        <a:lnTo>
                          <a:pt x="62" y="164"/>
                        </a:lnTo>
                        <a:lnTo>
                          <a:pt x="62" y="164"/>
                        </a:lnTo>
                        <a:lnTo>
                          <a:pt x="62" y="161"/>
                        </a:lnTo>
                        <a:lnTo>
                          <a:pt x="62" y="160"/>
                        </a:lnTo>
                        <a:lnTo>
                          <a:pt x="62" y="159"/>
                        </a:lnTo>
                        <a:lnTo>
                          <a:pt x="64" y="157"/>
                        </a:lnTo>
                        <a:lnTo>
                          <a:pt x="65" y="156"/>
                        </a:lnTo>
                        <a:lnTo>
                          <a:pt x="69" y="155"/>
                        </a:lnTo>
                        <a:lnTo>
                          <a:pt x="70" y="155"/>
                        </a:lnTo>
                        <a:lnTo>
                          <a:pt x="69" y="152"/>
                        </a:lnTo>
                        <a:lnTo>
                          <a:pt x="66" y="148"/>
                        </a:lnTo>
                        <a:lnTo>
                          <a:pt x="64" y="143"/>
                        </a:lnTo>
                        <a:lnTo>
                          <a:pt x="62" y="137"/>
                        </a:lnTo>
                        <a:lnTo>
                          <a:pt x="64" y="135"/>
                        </a:lnTo>
                        <a:lnTo>
                          <a:pt x="64" y="131"/>
                        </a:lnTo>
                        <a:lnTo>
                          <a:pt x="65" y="128"/>
                        </a:lnTo>
                        <a:lnTo>
                          <a:pt x="68" y="125"/>
                        </a:lnTo>
                        <a:lnTo>
                          <a:pt x="68" y="123"/>
                        </a:lnTo>
                        <a:lnTo>
                          <a:pt x="68" y="123"/>
                        </a:lnTo>
                        <a:lnTo>
                          <a:pt x="65" y="123"/>
                        </a:lnTo>
                        <a:lnTo>
                          <a:pt x="64" y="124"/>
                        </a:lnTo>
                        <a:lnTo>
                          <a:pt x="61" y="125"/>
                        </a:lnTo>
                        <a:lnTo>
                          <a:pt x="58" y="124"/>
                        </a:lnTo>
                        <a:lnTo>
                          <a:pt x="57" y="123"/>
                        </a:lnTo>
                        <a:lnTo>
                          <a:pt x="55" y="120"/>
                        </a:lnTo>
                        <a:lnTo>
                          <a:pt x="53" y="118"/>
                        </a:lnTo>
                        <a:lnTo>
                          <a:pt x="52" y="115"/>
                        </a:lnTo>
                        <a:lnTo>
                          <a:pt x="51" y="112"/>
                        </a:lnTo>
                        <a:lnTo>
                          <a:pt x="49" y="110"/>
                        </a:lnTo>
                        <a:lnTo>
                          <a:pt x="47" y="107"/>
                        </a:lnTo>
                        <a:lnTo>
                          <a:pt x="45" y="106"/>
                        </a:lnTo>
                        <a:lnTo>
                          <a:pt x="44" y="104"/>
                        </a:lnTo>
                        <a:lnTo>
                          <a:pt x="44" y="104"/>
                        </a:lnTo>
                        <a:lnTo>
                          <a:pt x="44" y="104"/>
                        </a:lnTo>
                        <a:lnTo>
                          <a:pt x="43" y="103"/>
                        </a:lnTo>
                        <a:lnTo>
                          <a:pt x="43" y="103"/>
                        </a:lnTo>
                        <a:lnTo>
                          <a:pt x="43" y="103"/>
                        </a:lnTo>
                        <a:lnTo>
                          <a:pt x="41" y="100"/>
                        </a:lnTo>
                        <a:lnTo>
                          <a:pt x="39" y="99"/>
                        </a:lnTo>
                        <a:lnTo>
                          <a:pt x="36" y="96"/>
                        </a:lnTo>
                        <a:lnTo>
                          <a:pt x="35" y="95"/>
                        </a:lnTo>
                        <a:lnTo>
                          <a:pt x="35" y="92"/>
                        </a:lnTo>
                        <a:lnTo>
                          <a:pt x="35" y="92"/>
                        </a:lnTo>
                        <a:lnTo>
                          <a:pt x="33" y="91"/>
                        </a:lnTo>
                        <a:lnTo>
                          <a:pt x="32" y="88"/>
                        </a:lnTo>
                        <a:lnTo>
                          <a:pt x="32" y="84"/>
                        </a:lnTo>
                        <a:lnTo>
                          <a:pt x="29" y="79"/>
                        </a:lnTo>
                        <a:lnTo>
                          <a:pt x="29" y="74"/>
                        </a:lnTo>
                        <a:lnTo>
                          <a:pt x="29" y="72"/>
                        </a:lnTo>
                        <a:lnTo>
                          <a:pt x="29" y="70"/>
                        </a:lnTo>
                        <a:lnTo>
                          <a:pt x="31" y="66"/>
                        </a:lnTo>
                        <a:lnTo>
                          <a:pt x="31" y="63"/>
                        </a:lnTo>
                        <a:lnTo>
                          <a:pt x="33" y="60"/>
                        </a:lnTo>
                        <a:lnTo>
                          <a:pt x="36" y="59"/>
                        </a:lnTo>
                        <a:lnTo>
                          <a:pt x="39" y="59"/>
                        </a:lnTo>
                        <a:lnTo>
                          <a:pt x="43" y="59"/>
                        </a:lnTo>
                        <a:lnTo>
                          <a:pt x="47" y="59"/>
                        </a:lnTo>
                        <a:lnTo>
                          <a:pt x="52" y="59"/>
                        </a:lnTo>
                        <a:lnTo>
                          <a:pt x="55" y="59"/>
                        </a:lnTo>
                        <a:lnTo>
                          <a:pt x="56" y="58"/>
                        </a:lnTo>
                        <a:lnTo>
                          <a:pt x="58" y="56"/>
                        </a:lnTo>
                        <a:lnTo>
                          <a:pt x="61" y="56"/>
                        </a:lnTo>
                        <a:lnTo>
                          <a:pt x="62" y="55"/>
                        </a:lnTo>
                        <a:lnTo>
                          <a:pt x="64" y="52"/>
                        </a:lnTo>
                        <a:lnTo>
                          <a:pt x="64" y="51"/>
                        </a:lnTo>
                        <a:lnTo>
                          <a:pt x="65" y="48"/>
                        </a:lnTo>
                        <a:lnTo>
                          <a:pt x="66" y="47"/>
                        </a:lnTo>
                        <a:lnTo>
                          <a:pt x="68" y="44"/>
                        </a:lnTo>
                        <a:lnTo>
                          <a:pt x="69" y="43"/>
                        </a:lnTo>
                        <a:lnTo>
                          <a:pt x="72" y="42"/>
                        </a:lnTo>
                        <a:lnTo>
                          <a:pt x="72" y="42"/>
                        </a:lnTo>
                        <a:lnTo>
                          <a:pt x="74" y="42"/>
                        </a:lnTo>
                        <a:lnTo>
                          <a:pt x="77" y="42"/>
                        </a:lnTo>
                        <a:lnTo>
                          <a:pt x="81" y="40"/>
                        </a:lnTo>
                        <a:lnTo>
                          <a:pt x="84" y="40"/>
                        </a:lnTo>
                        <a:lnTo>
                          <a:pt x="85" y="40"/>
                        </a:lnTo>
                        <a:lnTo>
                          <a:pt x="86" y="40"/>
                        </a:lnTo>
                        <a:lnTo>
                          <a:pt x="88" y="40"/>
                        </a:lnTo>
                        <a:lnTo>
                          <a:pt x="88" y="40"/>
                        </a:lnTo>
                        <a:lnTo>
                          <a:pt x="88" y="42"/>
                        </a:lnTo>
                        <a:lnTo>
                          <a:pt x="89" y="42"/>
                        </a:lnTo>
                        <a:lnTo>
                          <a:pt x="90" y="43"/>
                        </a:lnTo>
                        <a:lnTo>
                          <a:pt x="92" y="44"/>
                        </a:lnTo>
                        <a:lnTo>
                          <a:pt x="92" y="44"/>
                        </a:lnTo>
                        <a:lnTo>
                          <a:pt x="94" y="43"/>
                        </a:lnTo>
                        <a:lnTo>
                          <a:pt x="96" y="42"/>
                        </a:lnTo>
                        <a:lnTo>
                          <a:pt x="97" y="42"/>
                        </a:lnTo>
                        <a:lnTo>
                          <a:pt x="100" y="42"/>
                        </a:lnTo>
                        <a:lnTo>
                          <a:pt x="101" y="43"/>
                        </a:lnTo>
                        <a:lnTo>
                          <a:pt x="105" y="44"/>
                        </a:lnTo>
                        <a:lnTo>
                          <a:pt x="108" y="47"/>
                        </a:lnTo>
                        <a:lnTo>
                          <a:pt x="110" y="50"/>
                        </a:lnTo>
                        <a:lnTo>
                          <a:pt x="112" y="50"/>
                        </a:lnTo>
                        <a:lnTo>
                          <a:pt x="113" y="50"/>
                        </a:lnTo>
                        <a:lnTo>
                          <a:pt x="113" y="50"/>
                        </a:lnTo>
                        <a:lnTo>
                          <a:pt x="114" y="50"/>
                        </a:lnTo>
                        <a:lnTo>
                          <a:pt x="116" y="50"/>
                        </a:lnTo>
                        <a:lnTo>
                          <a:pt x="116" y="50"/>
                        </a:lnTo>
                        <a:lnTo>
                          <a:pt x="117" y="48"/>
                        </a:lnTo>
                        <a:lnTo>
                          <a:pt x="120" y="48"/>
                        </a:lnTo>
                        <a:lnTo>
                          <a:pt x="122" y="47"/>
                        </a:lnTo>
                        <a:lnTo>
                          <a:pt x="126" y="47"/>
                        </a:lnTo>
                        <a:lnTo>
                          <a:pt x="128" y="46"/>
                        </a:lnTo>
                        <a:lnTo>
                          <a:pt x="130" y="44"/>
                        </a:lnTo>
                        <a:lnTo>
                          <a:pt x="130" y="44"/>
                        </a:lnTo>
                        <a:lnTo>
                          <a:pt x="133" y="42"/>
                        </a:lnTo>
                        <a:lnTo>
                          <a:pt x="137" y="39"/>
                        </a:lnTo>
                        <a:lnTo>
                          <a:pt x="141" y="36"/>
                        </a:lnTo>
                        <a:lnTo>
                          <a:pt x="141" y="36"/>
                        </a:lnTo>
                        <a:lnTo>
                          <a:pt x="145" y="34"/>
                        </a:lnTo>
                        <a:lnTo>
                          <a:pt x="148" y="32"/>
                        </a:lnTo>
                        <a:lnTo>
                          <a:pt x="149" y="31"/>
                        </a:lnTo>
                        <a:lnTo>
                          <a:pt x="149" y="31"/>
                        </a:lnTo>
                        <a:lnTo>
                          <a:pt x="149" y="30"/>
                        </a:lnTo>
                        <a:lnTo>
                          <a:pt x="149" y="27"/>
                        </a:lnTo>
                        <a:lnTo>
                          <a:pt x="149" y="26"/>
                        </a:lnTo>
                        <a:lnTo>
                          <a:pt x="150" y="24"/>
                        </a:lnTo>
                        <a:lnTo>
                          <a:pt x="152" y="20"/>
                        </a:lnTo>
                        <a:lnTo>
                          <a:pt x="153" y="16"/>
                        </a:lnTo>
                        <a:lnTo>
                          <a:pt x="154" y="14"/>
                        </a:lnTo>
                        <a:lnTo>
                          <a:pt x="154" y="12"/>
                        </a:lnTo>
                        <a:lnTo>
                          <a:pt x="154" y="12"/>
                        </a:lnTo>
                        <a:lnTo>
                          <a:pt x="156" y="10"/>
                        </a:lnTo>
                        <a:lnTo>
                          <a:pt x="158" y="12"/>
                        </a:lnTo>
                        <a:lnTo>
                          <a:pt x="158" y="12"/>
                        </a:lnTo>
                        <a:lnTo>
                          <a:pt x="158" y="12"/>
                        </a:lnTo>
                        <a:lnTo>
                          <a:pt x="160" y="12"/>
                        </a:lnTo>
                        <a:lnTo>
                          <a:pt x="160" y="14"/>
                        </a:lnTo>
                        <a:lnTo>
                          <a:pt x="161" y="14"/>
                        </a:lnTo>
                        <a:lnTo>
                          <a:pt x="161" y="14"/>
                        </a:lnTo>
                        <a:lnTo>
                          <a:pt x="161" y="14"/>
                        </a:lnTo>
                        <a:lnTo>
                          <a:pt x="164" y="11"/>
                        </a:lnTo>
                        <a:lnTo>
                          <a:pt x="165" y="10"/>
                        </a:lnTo>
                        <a:lnTo>
                          <a:pt x="165" y="8"/>
                        </a:lnTo>
                        <a:lnTo>
                          <a:pt x="166" y="7"/>
                        </a:lnTo>
                        <a:lnTo>
                          <a:pt x="168" y="4"/>
                        </a:lnTo>
                        <a:lnTo>
                          <a:pt x="170" y="2"/>
                        </a:lnTo>
                        <a:lnTo>
                          <a:pt x="170"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99" name="Freeform 643">
                    <a:extLst>
                      <a:ext uri="{FF2B5EF4-FFF2-40B4-BE49-F238E27FC236}">
                        <a16:creationId xmlns:a16="http://schemas.microsoft.com/office/drawing/2014/main" id="{857A6D72-8248-0CE5-F211-D0281F31BF50}"/>
                      </a:ext>
                    </a:extLst>
                  </p:cNvPr>
                  <p:cNvSpPr>
                    <a:spLocks noEditPoints="1"/>
                  </p:cNvSpPr>
                  <p:nvPr/>
                </p:nvSpPr>
                <p:spPr bwMode="auto">
                  <a:xfrm>
                    <a:off x="-1716642" y="-3859464"/>
                    <a:ext cx="9165592" cy="7961353"/>
                  </a:xfrm>
                  <a:custGeom>
                    <a:avLst/>
                    <a:gdLst>
                      <a:gd name="T0" fmla="*/ 798 w 822"/>
                      <a:gd name="T1" fmla="*/ 258 h 714"/>
                      <a:gd name="T2" fmla="*/ 315 w 822"/>
                      <a:gd name="T3" fmla="*/ 100 h 714"/>
                      <a:gd name="T4" fmla="*/ 276 w 822"/>
                      <a:gd name="T5" fmla="*/ 122 h 714"/>
                      <a:gd name="T6" fmla="*/ 227 w 822"/>
                      <a:gd name="T7" fmla="*/ 56 h 714"/>
                      <a:gd name="T8" fmla="*/ 81 w 822"/>
                      <a:gd name="T9" fmla="*/ 92 h 714"/>
                      <a:gd name="T10" fmla="*/ 95 w 822"/>
                      <a:gd name="T11" fmla="*/ 181 h 714"/>
                      <a:gd name="T12" fmla="*/ 46 w 822"/>
                      <a:gd name="T13" fmla="*/ 342 h 714"/>
                      <a:gd name="T14" fmla="*/ 45 w 822"/>
                      <a:gd name="T15" fmla="*/ 388 h 714"/>
                      <a:gd name="T16" fmla="*/ 110 w 822"/>
                      <a:gd name="T17" fmla="*/ 435 h 714"/>
                      <a:gd name="T18" fmla="*/ 178 w 822"/>
                      <a:gd name="T19" fmla="*/ 408 h 714"/>
                      <a:gd name="T20" fmla="*/ 213 w 822"/>
                      <a:gd name="T21" fmla="*/ 470 h 714"/>
                      <a:gd name="T22" fmla="*/ 252 w 822"/>
                      <a:gd name="T23" fmla="*/ 490 h 714"/>
                      <a:gd name="T24" fmla="*/ 291 w 822"/>
                      <a:gd name="T25" fmla="*/ 423 h 714"/>
                      <a:gd name="T26" fmla="*/ 322 w 822"/>
                      <a:gd name="T27" fmla="*/ 375 h 714"/>
                      <a:gd name="T28" fmla="*/ 404 w 822"/>
                      <a:gd name="T29" fmla="*/ 396 h 714"/>
                      <a:gd name="T30" fmla="*/ 391 w 822"/>
                      <a:gd name="T31" fmla="*/ 472 h 714"/>
                      <a:gd name="T32" fmla="*/ 445 w 822"/>
                      <a:gd name="T33" fmla="*/ 543 h 714"/>
                      <a:gd name="T34" fmla="*/ 469 w 822"/>
                      <a:gd name="T35" fmla="*/ 615 h 714"/>
                      <a:gd name="T36" fmla="*/ 496 w 822"/>
                      <a:gd name="T37" fmla="*/ 669 h 714"/>
                      <a:gd name="T38" fmla="*/ 517 w 822"/>
                      <a:gd name="T39" fmla="*/ 686 h 714"/>
                      <a:gd name="T40" fmla="*/ 601 w 822"/>
                      <a:gd name="T41" fmla="*/ 656 h 714"/>
                      <a:gd name="T42" fmla="*/ 663 w 822"/>
                      <a:gd name="T43" fmla="*/ 621 h 714"/>
                      <a:gd name="T44" fmla="*/ 649 w 822"/>
                      <a:gd name="T45" fmla="*/ 512 h 714"/>
                      <a:gd name="T46" fmla="*/ 724 w 822"/>
                      <a:gd name="T47" fmla="*/ 467 h 714"/>
                      <a:gd name="T48" fmla="*/ 708 w 822"/>
                      <a:gd name="T49" fmla="*/ 387 h 714"/>
                      <a:gd name="T50" fmla="*/ 682 w 822"/>
                      <a:gd name="T51" fmla="*/ 282 h 714"/>
                      <a:gd name="T52" fmla="*/ 779 w 822"/>
                      <a:gd name="T53" fmla="*/ 265 h 714"/>
                      <a:gd name="T54" fmla="*/ 759 w 822"/>
                      <a:gd name="T55" fmla="*/ 209 h 714"/>
                      <a:gd name="T56" fmla="*/ 667 w 822"/>
                      <a:gd name="T57" fmla="*/ 148 h 714"/>
                      <a:gd name="T58" fmla="*/ 576 w 822"/>
                      <a:gd name="T59" fmla="*/ 137 h 714"/>
                      <a:gd name="T60" fmla="*/ 513 w 822"/>
                      <a:gd name="T61" fmla="*/ 100 h 714"/>
                      <a:gd name="T62" fmla="*/ 336 w 822"/>
                      <a:gd name="T63" fmla="*/ 8 h 714"/>
                      <a:gd name="T64" fmla="*/ 488 w 822"/>
                      <a:gd name="T65" fmla="*/ 84 h 714"/>
                      <a:gd name="T66" fmla="*/ 569 w 822"/>
                      <a:gd name="T67" fmla="*/ 126 h 714"/>
                      <a:gd name="T68" fmla="*/ 671 w 822"/>
                      <a:gd name="T69" fmla="*/ 145 h 714"/>
                      <a:gd name="T70" fmla="*/ 767 w 822"/>
                      <a:gd name="T71" fmla="*/ 209 h 714"/>
                      <a:gd name="T72" fmla="*/ 795 w 822"/>
                      <a:gd name="T73" fmla="*/ 258 h 714"/>
                      <a:gd name="T74" fmla="*/ 689 w 822"/>
                      <a:gd name="T75" fmla="*/ 286 h 714"/>
                      <a:gd name="T76" fmla="*/ 716 w 822"/>
                      <a:gd name="T77" fmla="*/ 370 h 714"/>
                      <a:gd name="T78" fmla="*/ 738 w 822"/>
                      <a:gd name="T79" fmla="*/ 451 h 714"/>
                      <a:gd name="T80" fmla="*/ 670 w 822"/>
                      <a:gd name="T81" fmla="*/ 507 h 714"/>
                      <a:gd name="T82" fmla="*/ 671 w 822"/>
                      <a:gd name="T83" fmla="*/ 596 h 714"/>
                      <a:gd name="T84" fmla="*/ 623 w 822"/>
                      <a:gd name="T85" fmla="*/ 633 h 714"/>
                      <a:gd name="T86" fmla="*/ 540 w 822"/>
                      <a:gd name="T87" fmla="*/ 681 h 714"/>
                      <a:gd name="T88" fmla="*/ 484 w 822"/>
                      <a:gd name="T89" fmla="*/ 701 h 714"/>
                      <a:gd name="T90" fmla="*/ 501 w 822"/>
                      <a:gd name="T91" fmla="*/ 635 h 714"/>
                      <a:gd name="T92" fmla="*/ 458 w 822"/>
                      <a:gd name="T93" fmla="*/ 577 h 714"/>
                      <a:gd name="T94" fmla="*/ 416 w 822"/>
                      <a:gd name="T95" fmla="*/ 511 h 714"/>
                      <a:gd name="T96" fmla="*/ 381 w 822"/>
                      <a:gd name="T97" fmla="*/ 444 h 714"/>
                      <a:gd name="T98" fmla="*/ 371 w 822"/>
                      <a:gd name="T99" fmla="*/ 411 h 714"/>
                      <a:gd name="T100" fmla="*/ 298 w 822"/>
                      <a:gd name="T101" fmla="*/ 391 h 714"/>
                      <a:gd name="T102" fmla="*/ 306 w 822"/>
                      <a:gd name="T103" fmla="*/ 470 h 714"/>
                      <a:gd name="T104" fmla="*/ 205 w 822"/>
                      <a:gd name="T105" fmla="*/ 507 h 714"/>
                      <a:gd name="T106" fmla="*/ 209 w 822"/>
                      <a:gd name="T107" fmla="*/ 434 h 714"/>
                      <a:gd name="T108" fmla="*/ 151 w 822"/>
                      <a:gd name="T109" fmla="*/ 394 h 714"/>
                      <a:gd name="T110" fmla="*/ 53 w 822"/>
                      <a:gd name="T111" fmla="*/ 444 h 714"/>
                      <a:gd name="T112" fmla="*/ 6 w 822"/>
                      <a:gd name="T113" fmla="*/ 356 h 714"/>
                      <a:gd name="T114" fmla="*/ 85 w 822"/>
                      <a:gd name="T115" fmla="*/ 251 h 714"/>
                      <a:gd name="T116" fmla="*/ 57 w 822"/>
                      <a:gd name="T117" fmla="*/ 134 h 714"/>
                      <a:gd name="T118" fmla="*/ 193 w 822"/>
                      <a:gd name="T119" fmla="*/ 48 h 714"/>
                      <a:gd name="T120" fmla="*/ 246 w 822"/>
                      <a:gd name="T121" fmla="*/ 120 h 714"/>
                      <a:gd name="T122" fmla="*/ 290 w 822"/>
                      <a:gd name="T123" fmla="*/ 88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2" h="714">
                        <a:moveTo>
                          <a:pt x="514" y="712"/>
                        </a:moveTo>
                        <a:lnTo>
                          <a:pt x="514" y="712"/>
                        </a:lnTo>
                        <a:lnTo>
                          <a:pt x="514" y="712"/>
                        </a:lnTo>
                        <a:close/>
                        <a:moveTo>
                          <a:pt x="533" y="676"/>
                        </a:moveTo>
                        <a:lnTo>
                          <a:pt x="533" y="676"/>
                        </a:lnTo>
                        <a:lnTo>
                          <a:pt x="533" y="676"/>
                        </a:lnTo>
                        <a:lnTo>
                          <a:pt x="533" y="676"/>
                        </a:lnTo>
                        <a:close/>
                        <a:moveTo>
                          <a:pt x="653" y="641"/>
                        </a:moveTo>
                        <a:lnTo>
                          <a:pt x="653" y="641"/>
                        </a:lnTo>
                        <a:lnTo>
                          <a:pt x="653" y="641"/>
                        </a:lnTo>
                        <a:lnTo>
                          <a:pt x="653" y="641"/>
                        </a:lnTo>
                        <a:close/>
                        <a:moveTo>
                          <a:pt x="621" y="629"/>
                        </a:moveTo>
                        <a:lnTo>
                          <a:pt x="621" y="629"/>
                        </a:lnTo>
                        <a:lnTo>
                          <a:pt x="621" y="629"/>
                        </a:lnTo>
                        <a:lnTo>
                          <a:pt x="621" y="629"/>
                        </a:lnTo>
                        <a:close/>
                        <a:moveTo>
                          <a:pt x="232" y="501"/>
                        </a:moveTo>
                        <a:lnTo>
                          <a:pt x="232" y="501"/>
                        </a:lnTo>
                        <a:lnTo>
                          <a:pt x="232" y="503"/>
                        </a:lnTo>
                        <a:lnTo>
                          <a:pt x="232" y="501"/>
                        </a:lnTo>
                        <a:close/>
                        <a:moveTo>
                          <a:pt x="413" y="483"/>
                        </a:moveTo>
                        <a:lnTo>
                          <a:pt x="413" y="483"/>
                        </a:lnTo>
                        <a:lnTo>
                          <a:pt x="413" y="483"/>
                        </a:lnTo>
                        <a:lnTo>
                          <a:pt x="413" y="483"/>
                        </a:lnTo>
                        <a:close/>
                        <a:moveTo>
                          <a:pt x="295" y="466"/>
                        </a:moveTo>
                        <a:lnTo>
                          <a:pt x="295" y="466"/>
                        </a:lnTo>
                        <a:lnTo>
                          <a:pt x="295" y="466"/>
                        </a:lnTo>
                        <a:lnTo>
                          <a:pt x="295" y="466"/>
                        </a:lnTo>
                        <a:close/>
                        <a:moveTo>
                          <a:pt x="726" y="458"/>
                        </a:moveTo>
                        <a:lnTo>
                          <a:pt x="726" y="458"/>
                        </a:lnTo>
                        <a:lnTo>
                          <a:pt x="726" y="458"/>
                        </a:lnTo>
                        <a:lnTo>
                          <a:pt x="726" y="458"/>
                        </a:lnTo>
                        <a:close/>
                        <a:moveTo>
                          <a:pt x="296" y="432"/>
                        </a:moveTo>
                        <a:lnTo>
                          <a:pt x="296" y="432"/>
                        </a:lnTo>
                        <a:lnTo>
                          <a:pt x="296" y="434"/>
                        </a:lnTo>
                        <a:lnTo>
                          <a:pt x="296" y="432"/>
                        </a:lnTo>
                        <a:close/>
                        <a:moveTo>
                          <a:pt x="209" y="416"/>
                        </a:moveTo>
                        <a:lnTo>
                          <a:pt x="209" y="416"/>
                        </a:lnTo>
                        <a:lnTo>
                          <a:pt x="209" y="416"/>
                        </a:lnTo>
                        <a:lnTo>
                          <a:pt x="209" y="416"/>
                        </a:lnTo>
                        <a:close/>
                        <a:moveTo>
                          <a:pt x="270" y="406"/>
                        </a:moveTo>
                        <a:lnTo>
                          <a:pt x="270" y="406"/>
                        </a:lnTo>
                        <a:lnTo>
                          <a:pt x="270" y="406"/>
                        </a:lnTo>
                        <a:lnTo>
                          <a:pt x="270" y="406"/>
                        </a:lnTo>
                        <a:close/>
                        <a:moveTo>
                          <a:pt x="167" y="406"/>
                        </a:moveTo>
                        <a:lnTo>
                          <a:pt x="167" y="406"/>
                        </a:lnTo>
                        <a:lnTo>
                          <a:pt x="167" y="406"/>
                        </a:lnTo>
                        <a:lnTo>
                          <a:pt x="167" y="406"/>
                        </a:lnTo>
                        <a:close/>
                        <a:moveTo>
                          <a:pt x="6" y="356"/>
                        </a:moveTo>
                        <a:lnTo>
                          <a:pt x="6" y="356"/>
                        </a:lnTo>
                        <a:lnTo>
                          <a:pt x="6" y="356"/>
                        </a:lnTo>
                        <a:lnTo>
                          <a:pt x="6" y="356"/>
                        </a:lnTo>
                        <a:close/>
                        <a:moveTo>
                          <a:pt x="798" y="258"/>
                        </a:moveTo>
                        <a:lnTo>
                          <a:pt x="798" y="258"/>
                        </a:lnTo>
                        <a:lnTo>
                          <a:pt x="798" y="258"/>
                        </a:lnTo>
                        <a:lnTo>
                          <a:pt x="798" y="258"/>
                        </a:lnTo>
                        <a:close/>
                        <a:moveTo>
                          <a:pt x="720" y="173"/>
                        </a:moveTo>
                        <a:lnTo>
                          <a:pt x="720" y="173"/>
                        </a:lnTo>
                        <a:lnTo>
                          <a:pt x="720" y="173"/>
                        </a:lnTo>
                        <a:lnTo>
                          <a:pt x="720" y="173"/>
                        </a:lnTo>
                        <a:close/>
                        <a:moveTo>
                          <a:pt x="714" y="156"/>
                        </a:moveTo>
                        <a:lnTo>
                          <a:pt x="715" y="156"/>
                        </a:lnTo>
                        <a:lnTo>
                          <a:pt x="715" y="156"/>
                        </a:lnTo>
                        <a:lnTo>
                          <a:pt x="714" y="156"/>
                        </a:lnTo>
                        <a:close/>
                        <a:moveTo>
                          <a:pt x="97" y="153"/>
                        </a:moveTo>
                        <a:lnTo>
                          <a:pt x="97" y="153"/>
                        </a:lnTo>
                        <a:lnTo>
                          <a:pt x="97" y="153"/>
                        </a:lnTo>
                        <a:close/>
                        <a:moveTo>
                          <a:pt x="252" y="134"/>
                        </a:moveTo>
                        <a:lnTo>
                          <a:pt x="252" y="134"/>
                        </a:lnTo>
                        <a:lnTo>
                          <a:pt x="252" y="134"/>
                        </a:lnTo>
                        <a:lnTo>
                          <a:pt x="252" y="134"/>
                        </a:lnTo>
                        <a:close/>
                        <a:moveTo>
                          <a:pt x="622" y="133"/>
                        </a:moveTo>
                        <a:lnTo>
                          <a:pt x="622" y="133"/>
                        </a:lnTo>
                        <a:lnTo>
                          <a:pt x="622" y="133"/>
                        </a:lnTo>
                        <a:lnTo>
                          <a:pt x="622" y="133"/>
                        </a:lnTo>
                        <a:close/>
                        <a:moveTo>
                          <a:pt x="307" y="93"/>
                        </a:moveTo>
                        <a:lnTo>
                          <a:pt x="307" y="93"/>
                        </a:lnTo>
                        <a:lnTo>
                          <a:pt x="307" y="93"/>
                        </a:lnTo>
                        <a:lnTo>
                          <a:pt x="307" y="93"/>
                        </a:lnTo>
                        <a:close/>
                        <a:moveTo>
                          <a:pt x="330" y="4"/>
                        </a:moveTo>
                        <a:lnTo>
                          <a:pt x="328" y="4"/>
                        </a:lnTo>
                        <a:lnTo>
                          <a:pt x="326" y="5"/>
                        </a:lnTo>
                        <a:lnTo>
                          <a:pt x="322" y="11"/>
                        </a:lnTo>
                        <a:lnTo>
                          <a:pt x="318" y="16"/>
                        </a:lnTo>
                        <a:lnTo>
                          <a:pt x="316" y="20"/>
                        </a:lnTo>
                        <a:lnTo>
                          <a:pt x="315" y="24"/>
                        </a:lnTo>
                        <a:lnTo>
                          <a:pt x="315" y="24"/>
                        </a:lnTo>
                        <a:lnTo>
                          <a:pt x="314" y="27"/>
                        </a:lnTo>
                        <a:lnTo>
                          <a:pt x="312" y="32"/>
                        </a:lnTo>
                        <a:lnTo>
                          <a:pt x="311" y="37"/>
                        </a:lnTo>
                        <a:lnTo>
                          <a:pt x="310" y="42"/>
                        </a:lnTo>
                        <a:lnTo>
                          <a:pt x="308" y="48"/>
                        </a:lnTo>
                        <a:lnTo>
                          <a:pt x="306" y="52"/>
                        </a:lnTo>
                        <a:lnTo>
                          <a:pt x="306" y="52"/>
                        </a:lnTo>
                        <a:lnTo>
                          <a:pt x="304" y="56"/>
                        </a:lnTo>
                        <a:lnTo>
                          <a:pt x="304" y="60"/>
                        </a:lnTo>
                        <a:lnTo>
                          <a:pt x="304" y="65"/>
                        </a:lnTo>
                        <a:lnTo>
                          <a:pt x="307" y="70"/>
                        </a:lnTo>
                        <a:lnTo>
                          <a:pt x="308" y="76"/>
                        </a:lnTo>
                        <a:lnTo>
                          <a:pt x="311" y="78"/>
                        </a:lnTo>
                        <a:lnTo>
                          <a:pt x="312" y="82"/>
                        </a:lnTo>
                        <a:lnTo>
                          <a:pt x="314" y="86"/>
                        </a:lnTo>
                        <a:lnTo>
                          <a:pt x="315" y="92"/>
                        </a:lnTo>
                        <a:lnTo>
                          <a:pt x="315" y="96"/>
                        </a:lnTo>
                        <a:lnTo>
                          <a:pt x="315" y="100"/>
                        </a:lnTo>
                        <a:lnTo>
                          <a:pt x="315" y="104"/>
                        </a:lnTo>
                        <a:lnTo>
                          <a:pt x="315" y="117"/>
                        </a:lnTo>
                        <a:lnTo>
                          <a:pt x="311" y="106"/>
                        </a:lnTo>
                        <a:lnTo>
                          <a:pt x="311" y="106"/>
                        </a:lnTo>
                        <a:lnTo>
                          <a:pt x="310" y="106"/>
                        </a:lnTo>
                        <a:lnTo>
                          <a:pt x="308" y="102"/>
                        </a:lnTo>
                        <a:lnTo>
                          <a:pt x="307" y="100"/>
                        </a:lnTo>
                        <a:lnTo>
                          <a:pt x="304" y="97"/>
                        </a:lnTo>
                        <a:lnTo>
                          <a:pt x="304" y="97"/>
                        </a:lnTo>
                        <a:lnTo>
                          <a:pt x="303" y="96"/>
                        </a:lnTo>
                        <a:lnTo>
                          <a:pt x="302" y="96"/>
                        </a:lnTo>
                        <a:lnTo>
                          <a:pt x="300" y="96"/>
                        </a:lnTo>
                        <a:lnTo>
                          <a:pt x="298" y="96"/>
                        </a:lnTo>
                        <a:lnTo>
                          <a:pt x="295" y="94"/>
                        </a:lnTo>
                        <a:lnTo>
                          <a:pt x="292" y="94"/>
                        </a:lnTo>
                        <a:lnTo>
                          <a:pt x="290" y="93"/>
                        </a:lnTo>
                        <a:lnTo>
                          <a:pt x="288" y="92"/>
                        </a:lnTo>
                        <a:lnTo>
                          <a:pt x="287" y="90"/>
                        </a:lnTo>
                        <a:lnTo>
                          <a:pt x="284" y="88"/>
                        </a:lnTo>
                        <a:lnTo>
                          <a:pt x="282" y="84"/>
                        </a:lnTo>
                        <a:lnTo>
                          <a:pt x="279" y="80"/>
                        </a:lnTo>
                        <a:lnTo>
                          <a:pt x="276" y="77"/>
                        </a:lnTo>
                        <a:lnTo>
                          <a:pt x="276" y="76"/>
                        </a:lnTo>
                        <a:lnTo>
                          <a:pt x="275" y="76"/>
                        </a:lnTo>
                        <a:lnTo>
                          <a:pt x="274" y="76"/>
                        </a:lnTo>
                        <a:lnTo>
                          <a:pt x="272" y="77"/>
                        </a:lnTo>
                        <a:lnTo>
                          <a:pt x="270" y="80"/>
                        </a:lnTo>
                        <a:lnTo>
                          <a:pt x="267" y="81"/>
                        </a:lnTo>
                        <a:lnTo>
                          <a:pt x="266" y="81"/>
                        </a:lnTo>
                        <a:lnTo>
                          <a:pt x="264" y="82"/>
                        </a:lnTo>
                        <a:lnTo>
                          <a:pt x="264" y="84"/>
                        </a:lnTo>
                        <a:lnTo>
                          <a:pt x="264" y="85"/>
                        </a:lnTo>
                        <a:lnTo>
                          <a:pt x="264" y="92"/>
                        </a:lnTo>
                        <a:lnTo>
                          <a:pt x="263" y="97"/>
                        </a:lnTo>
                        <a:lnTo>
                          <a:pt x="262" y="102"/>
                        </a:lnTo>
                        <a:lnTo>
                          <a:pt x="262" y="102"/>
                        </a:lnTo>
                        <a:lnTo>
                          <a:pt x="262" y="104"/>
                        </a:lnTo>
                        <a:lnTo>
                          <a:pt x="263" y="105"/>
                        </a:lnTo>
                        <a:lnTo>
                          <a:pt x="264" y="106"/>
                        </a:lnTo>
                        <a:lnTo>
                          <a:pt x="264" y="105"/>
                        </a:lnTo>
                        <a:lnTo>
                          <a:pt x="266" y="104"/>
                        </a:lnTo>
                        <a:lnTo>
                          <a:pt x="268" y="102"/>
                        </a:lnTo>
                        <a:lnTo>
                          <a:pt x="270" y="101"/>
                        </a:lnTo>
                        <a:lnTo>
                          <a:pt x="271" y="101"/>
                        </a:lnTo>
                        <a:lnTo>
                          <a:pt x="272" y="101"/>
                        </a:lnTo>
                        <a:lnTo>
                          <a:pt x="274" y="102"/>
                        </a:lnTo>
                        <a:lnTo>
                          <a:pt x="275" y="105"/>
                        </a:lnTo>
                        <a:lnTo>
                          <a:pt x="275" y="108"/>
                        </a:lnTo>
                        <a:lnTo>
                          <a:pt x="276" y="113"/>
                        </a:lnTo>
                        <a:lnTo>
                          <a:pt x="276" y="113"/>
                        </a:lnTo>
                        <a:lnTo>
                          <a:pt x="276" y="118"/>
                        </a:lnTo>
                        <a:lnTo>
                          <a:pt x="276" y="122"/>
                        </a:lnTo>
                        <a:lnTo>
                          <a:pt x="274" y="128"/>
                        </a:lnTo>
                        <a:lnTo>
                          <a:pt x="271" y="132"/>
                        </a:lnTo>
                        <a:lnTo>
                          <a:pt x="271" y="132"/>
                        </a:lnTo>
                        <a:lnTo>
                          <a:pt x="271" y="132"/>
                        </a:lnTo>
                        <a:lnTo>
                          <a:pt x="268" y="134"/>
                        </a:lnTo>
                        <a:lnTo>
                          <a:pt x="266" y="137"/>
                        </a:lnTo>
                        <a:lnTo>
                          <a:pt x="263" y="138"/>
                        </a:lnTo>
                        <a:lnTo>
                          <a:pt x="260" y="138"/>
                        </a:lnTo>
                        <a:lnTo>
                          <a:pt x="256" y="138"/>
                        </a:lnTo>
                        <a:lnTo>
                          <a:pt x="252" y="134"/>
                        </a:lnTo>
                        <a:lnTo>
                          <a:pt x="250" y="130"/>
                        </a:lnTo>
                        <a:lnTo>
                          <a:pt x="247" y="128"/>
                        </a:lnTo>
                        <a:lnTo>
                          <a:pt x="246" y="125"/>
                        </a:lnTo>
                        <a:lnTo>
                          <a:pt x="244" y="124"/>
                        </a:lnTo>
                        <a:lnTo>
                          <a:pt x="243" y="122"/>
                        </a:lnTo>
                        <a:lnTo>
                          <a:pt x="240" y="122"/>
                        </a:lnTo>
                        <a:lnTo>
                          <a:pt x="238" y="122"/>
                        </a:lnTo>
                        <a:lnTo>
                          <a:pt x="234" y="121"/>
                        </a:lnTo>
                        <a:lnTo>
                          <a:pt x="232" y="118"/>
                        </a:lnTo>
                        <a:lnTo>
                          <a:pt x="230" y="114"/>
                        </a:lnTo>
                        <a:lnTo>
                          <a:pt x="228" y="110"/>
                        </a:lnTo>
                        <a:lnTo>
                          <a:pt x="228" y="109"/>
                        </a:lnTo>
                        <a:lnTo>
                          <a:pt x="230" y="108"/>
                        </a:lnTo>
                        <a:lnTo>
                          <a:pt x="231" y="106"/>
                        </a:lnTo>
                        <a:lnTo>
                          <a:pt x="232" y="105"/>
                        </a:lnTo>
                        <a:lnTo>
                          <a:pt x="236" y="105"/>
                        </a:lnTo>
                        <a:lnTo>
                          <a:pt x="239" y="105"/>
                        </a:lnTo>
                        <a:lnTo>
                          <a:pt x="242" y="105"/>
                        </a:lnTo>
                        <a:lnTo>
                          <a:pt x="244" y="106"/>
                        </a:lnTo>
                        <a:lnTo>
                          <a:pt x="246" y="105"/>
                        </a:lnTo>
                        <a:lnTo>
                          <a:pt x="246" y="105"/>
                        </a:lnTo>
                        <a:lnTo>
                          <a:pt x="246" y="105"/>
                        </a:lnTo>
                        <a:lnTo>
                          <a:pt x="246" y="105"/>
                        </a:lnTo>
                        <a:lnTo>
                          <a:pt x="248" y="101"/>
                        </a:lnTo>
                        <a:lnTo>
                          <a:pt x="248" y="97"/>
                        </a:lnTo>
                        <a:lnTo>
                          <a:pt x="248" y="96"/>
                        </a:lnTo>
                        <a:lnTo>
                          <a:pt x="247" y="93"/>
                        </a:lnTo>
                        <a:lnTo>
                          <a:pt x="246" y="90"/>
                        </a:lnTo>
                        <a:lnTo>
                          <a:pt x="246" y="90"/>
                        </a:lnTo>
                        <a:lnTo>
                          <a:pt x="243" y="85"/>
                        </a:lnTo>
                        <a:lnTo>
                          <a:pt x="242" y="80"/>
                        </a:lnTo>
                        <a:lnTo>
                          <a:pt x="240" y="76"/>
                        </a:lnTo>
                        <a:lnTo>
                          <a:pt x="238" y="72"/>
                        </a:lnTo>
                        <a:lnTo>
                          <a:pt x="236" y="72"/>
                        </a:lnTo>
                        <a:lnTo>
                          <a:pt x="235" y="70"/>
                        </a:lnTo>
                        <a:lnTo>
                          <a:pt x="232" y="70"/>
                        </a:lnTo>
                        <a:lnTo>
                          <a:pt x="231" y="69"/>
                        </a:lnTo>
                        <a:lnTo>
                          <a:pt x="228" y="68"/>
                        </a:lnTo>
                        <a:lnTo>
                          <a:pt x="228" y="65"/>
                        </a:lnTo>
                        <a:lnTo>
                          <a:pt x="227" y="62"/>
                        </a:lnTo>
                        <a:lnTo>
                          <a:pt x="227" y="58"/>
                        </a:lnTo>
                        <a:lnTo>
                          <a:pt x="227" y="56"/>
                        </a:lnTo>
                        <a:lnTo>
                          <a:pt x="227" y="54"/>
                        </a:lnTo>
                        <a:lnTo>
                          <a:pt x="227" y="53"/>
                        </a:lnTo>
                        <a:lnTo>
                          <a:pt x="226" y="53"/>
                        </a:lnTo>
                        <a:lnTo>
                          <a:pt x="224" y="52"/>
                        </a:lnTo>
                        <a:lnTo>
                          <a:pt x="224" y="52"/>
                        </a:lnTo>
                        <a:lnTo>
                          <a:pt x="224" y="52"/>
                        </a:lnTo>
                        <a:lnTo>
                          <a:pt x="223" y="52"/>
                        </a:lnTo>
                        <a:lnTo>
                          <a:pt x="223" y="52"/>
                        </a:lnTo>
                        <a:lnTo>
                          <a:pt x="219" y="50"/>
                        </a:lnTo>
                        <a:lnTo>
                          <a:pt x="215" y="50"/>
                        </a:lnTo>
                        <a:lnTo>
                          <a:pt x="211" y="49"/>
                        </a:lnTo>
                        <a:lnTo>
                          <a:pt x="209" y="49"/>
                        </a:lnTo>
                        <a:lnTo>
                          <a:pt x="205" y="49"/>
                        </a:lnTo>
                        <a:lnTo>
                          <a:pt x="202" y="48"/>
                        </a:lnTo>
                        <a:lnTo>
                          <a:pt x="199" y="49"/>
                        </a:lnTo>
                        <a:lnTo>
                          <a:pt x="198" y="49"/>
                        </a:lnTo>
                        <a:lnTo>
                          <a:pt x="195" y="52"/>
                        </a:lnTo>
                        <a:lnTo>
                          <a:pt x="193" y="52"/>
                        </a:lnTo>
                        <a:lnTo>
                          <a:pt x="186" y="53"/>
                        </a:lnTo>
                        <a:lnTo>
                          <a:pt x="182" y="53"/>
                        </a:lnTo>
                        <a:lnTo>
                          <a:pt x="178" y="54"/>
                        </a:lnTo>
                        <a:lnTo>
                          <a:pt x="175" y="54"/>
                        </a:lnTo>
                        <a:lnTo>
                          <a:pt x="173" y="56"/>
                        </a:lnTo>
                        <a:lnTo>
                          <a:pt x="169" y="58"/>
                        </a:lnTo>
                        <a:lnTo>
                          <a:pt x="163" y="60"/>
                        </a:lnTo>
                        <a:lnTo>
                          <a:pt x="158" y="61"/>
                        </a:lnTo>
                        <a:lnTo>
                          <a:pt x="153" y="62"/>
                        </a:lnTo>
                        <a:lnTo>
                          <a:pt x="149" y="62"/>
                        </a:lnTo>
                        <a:lnTo>
                          <a:pt x="146" y="62"/>
                        </a:lnTo>
                        <a:lnTo>
                          <a:pt x="145" y="62"/>
                        </a:lnTo>
                        <a:lnTo>
                          <a:pt x="145" y="62"/>
                        </a:lnTo>
                        <a:lnTo>
                          <a:pt x="139" y="60"/>
                        </a:lnTo>
                        <a:lnTo>
                          <a:pt x="134" y="58"/>
                        </a:lnTo>
                        <a:lnTo>
                          <a:pt x="127" y="58"/>
                        </a:lnTo>
                        <a:lnTo>
                          <a:pt x="123" y="58"/>
                        </a:lnTo>
                        <a:lnTo>
                          <a:pt x="119" y="60"/>
                        </a:lnTo>
                        <a:lnTo>
                          <a:pt x="114" y="60"/>
                        </a:lnTo>
                        <a:lnTo>
                          <a:pt x="110" y="60"/>
                        </a:lnTo>
                        <a:lnTo>
                          <a:pt x="105" y="61"/>
                        </a:lnTo>
                        <a:lnTo>
                          <a:pt x="101" y="62"/>
                        </a:lnTo>
                        <a:lnTo>
                          <a:pt x="98" y="64"/>
                        </a:lnTo>
                        <a:lnTo>
                          <a:pt x="93" y="68"/>
                        </a:lnTo>
                        <a:lnTo>
                          <a:pt x="88" y="73"/>
                        </a:lnTo>
                        <a:lnTo>
                          <a:pt x="84" y="76"/>
                        </a:lnTo>
                        <a:lnTo>
                          <a:pt x="81" y="80"/>
                        </a:lnTo>
                        <a:lnTo>
                          <a:pt x="80" y="82"/>
                        </a:lnTo>
                        <a:lnTo>
                          <a:pt x="77" y="85"/>
                        </a:lnTo>
                        <a:lnTo>
                          <a:pt x="77" y="86"/>
                        </a:lnTo>
                        <a:lnTo>
                          <a:pt x="77" y="88"/>
                        </a:lnTo>
                        <a:lnTo>
                          <a:pt x="78" y="89"/>
                        </a:lnTo>
                        <a:lnTo>
                          <a:pt x="80" y="90"/>
                        </a:lnTo>
                        <a:lnTo>
                          <a:pt x="81" y="92"/>
                        </a:lnTo>
                        <a:lnTo>
                          <a:pt x="84" y="94"/>
                        </a:lnTo>
                        <a:lnTo>
                          <a:pt x="85" y="96"/>
                        </a:lnTo>
                        <a:lnTo>
                          <a:pt x="85" y="97"/>
                        </a:lnTo>
                        <a:lnTo>
                          <a:pt x="85" y="100"/>
                        </a:lnTo>
                        <a:lnTo>
                          <a:pt x="84" y="101"/>
                        </a:lnTo>
                        <a:lnTo>
                          <a:pt x="81" y="101"/>
                        </a:lnTo>
                        <a:lnTo>
                          <a:pt x="78" y="102"/>
                        </a:lnTo>
                        <a:lnTo>
                          <a:pt x="76" y="101"/>
                        </a:lnTo>
                        <a:lnTo>
                          <a:pt x="73" y="101"/>
                        </a:lnTo>
                        <a:lnTo>
                          <a:pt x="72" y="101"/>
                        </a:lnTo>
                        <a:lnTo>
                          <a:pt x="70" y="101"/>
                        </a:lnTo>
                        <a:lnTo>
                          <a:pt x="69" y="101"/>
                        </a:lnTo>
                        <a:lnTo>
                          <a:pt x="69" y="102"/>
                        </a:lnTo>
                        <a:lnTo>
                          <a:pt x="68" y="104"/>
                        </a:lnTo>
                        <a:lnTo>
                          <a:pt x="68" y="108"/>
                        </a:lnTo>
                        <a:lnTo>
                          <a:pt x="68" y="108"/>
                        </a:lnTo>
                        <a:lnTo>
                          <a:pt x="65" y="118"/>
                        </a:lnTo>
                        <a:lnTo>
                          <a:pt x="62" y="130"/>
                        </a:lnTo>
                        <a:lnTo>
                          <a:pt x="62" y="130"/>
                        </a:lnTo>
                        <a:lnTo>
                          <a:pt x="61" y="136"/>
                        </a:lnTo>
                        <a:lnTo>
                          <a:pt x="61" y="141"/>
                        </a:lnTo>
                        <a:lnTo>
                          <a:pt x="61" y="144"/>
                        </a:lnTo>
                        <a:lnTo>
                          <a:pt x="62" y="146"/>
                        </a:lnTo>
                        <a:lnTo>
                          <a:pt x="64" y="148"/>
                        </a:lnTo>
                        <a:lnTo>
                          <a:pt x="66" y="149"/>
                        </a:lnTo>
                        <a:lnTo>
                          <a:pt x="66" y="149"/>
                        </a:lnTo>
                        <a:lnTo>
                          <a:pt x="70" y="149"/>
                        </a:lnTo>
                        <a:lnTo>
                          <a:pt x="76" y="150"/>
                        </a:lnTo>
                        <a:lnTo>
                          <a:pt x="84" y="149"/>
                        </a:lnTo>
                        <a:lnTo>
                          <a:pt x="90" y="149"/>
                        </a:lnTo>
                        <a:lnTo>
                          <a:pt x="94" y="149"/>
                        </a:lnTo>
                        <a:lnTo>
                          <a:pt x="98" y="150"/>
                        </a:lnTo>
                        <a:lnTo>
                          <a:pt x="98" y="150"/>
                        </a:lnTo>
                        <a:lnTo>
                          <a:pt x="99" y="150"/>
                        </a:lnTo>
                        <a:lnTo>
                          <a:pt x="99" y="152"/>
                        </a:lnTo>
                        <a:lnTo>
                          <a:pt x="101" y="152"/>
                        </a:lnTo>
                        <a:lnTo>
                          <a:pt x="101" y="152"/>
                        </a:lnTo>
                        <a:lnTo>
                          <a:pt x="101" y="153"/>
                        </a:lnTo>
                        <a:lnTo>
                          <a:pt x="101" y="154"/>
                        </a:lnTo>
                        <a:lnTo>
                          <a:pt x="101" y="154"/>
                        </a:lnTo>
                        <a:lnTo>
                          <a:pt x="99" y="156"/>
                        </a:lnTo>
                        <a:lnTo>
                          <a:pt x="99" y="157"/>
                        </a:lnTo>
                        <a:lnTo>
                          <a:pt x="99" y="160"/>
                        </a:lnTo>
                        <a:lnTo>
                          <a:pt x="98" y="165"/>
                        </a:lnTo>
                        <a:lnTo>
                          <a:pt x="98" y="169"/>
                        </a:lnTo>
                        <a:lnTo>
                          <a:pt x="98" y="173"/>
                        </a:lnTo>
                        <a:lnTo>
                          <a:pt x="97" y="176"/>
                        </a:lnTo>
                        <a:lnTo>
                          <a:pt x="94" y="178"/>
                        </a:lnTo>
                        <a:lnTo>
                          <a:pt x="94" y="178"/>
                        </a:lnTo>
                        <a:lnTo>
                          <a:pt x="94" y="178"/>
                        </a:lnTo>
                        <a:lnTo>
                          <a:pt x="94" y="180"/>
                        </a:lnTo>
                        <a:lnTo>
                          <a:pt x="95" y="181"/>
                        </a:lnTo>
                        <a:lnTo>
                          <a:pt x="95" y="184"/>
                        </a:lnTo>
                        <a:lnTo>
                          <a:pt x="97" y="186"/>
                        </a:lnTo>
                        <a:lnTo>
                          <a:pt x="95" y="189"/>
                        </a:lnTo>
                        <a:lnTo>
                          <a:pt x="95" y="189"/>
                        </a:lnTo>
                        <a:lnTo>
                          <a:pt x="95" y="191"/>
                        </a:lnTo>
                        <a:lnTo>
                          <a:pt x="94" y="193"/>
                        </a:lnTo>
                        <a:lnTo>
                          <a:pt x="93" y="194"/>
                        </a:lnTo>
                        <a:lnTo>
                          <a:pt x="93" y="195"/>
                        </a:lnTo>
                        <a:lnTo>
                          <a:pt x="92" y="195"/>
                        </a:lnTo>
                        <a:lnTo>
                          <a:pt x="92" y="197"/>
                        </a:lnTo>
                        <a:lnTo>
                          <a:pt x="90" y="198"/>
                        </a:lnTo>
                        <a:lnTo>
                          <a:pt x="90" y="198"/>
                        </a:lnTo>
                        <a:lnTo>
                          <a:pt x="90" y="201"/>
                        </a:lnTo>
                        <a:lnTo>
                          <a:pt x="90" y="203"/>
                        </a:lnTo>
                        <a:lnTo>
                          <a:pt x="90" y="207"/>
                        </a:lnTo>
                        <a:lnTo>
                          <a:pt x="90" y="211"/>
                        </a:lnTo>
                        <a:lnTo>
                          <a:pt x="92" y="215"/>
                        </a:lnTo>
                        <a:lnTo>
                          <a:pt x="92" y="215"/>
                        </a:lnTo>
                        <a:lnTo>
                          <a:pt x="93" y="222"/>
                        </a:lnTo>
                        <a:lnTo>
                          <a:pt x="94" y="229"/>
                        </a:lnTo>
                        <a:lnTo>
                          <a:pt x="94" y="235"/>
                        </a:lnTo>
                        <a:lnTo>
                          <a:pt x="94" y="241"/>
                        </a:lnTo>
                        <a:lnTo>
                          <a:pt x="93" y="245"/>
                        </a:lnTo>
                        <a:lnTo>
                          <a:pt x="92" y="249"/>
                        </a:lnTo>
                        <a:lnTo>
                          <a:pt x="89" y="254"/>
                        </a:lnTo>
                        <a:lnTo>
                          <a:pt x="86" y="259"/>
                        </a:lnTo>
                        <a:lnTo>
                          <a:pt x="84" y="265"/>
                        </a:lnTo>
                        <a:lnTo>
                          <a:pt x="81" y="271"/>
                        </a:lnTo>
                        <a:lnTo>
                          <a:pt x="77" y="277"/>
                        </a:lnTo>
                        <a:lnTo>
                          <a:pt x="74" y="281"/>
                        </a:lnTo>
                        <a:lnTo>
                          <a:pt x="74" y="281"/>
                        </a:lnTo>
                        <a:lnTo>
                          <a:pt x="69" y="290"/>
                        </a:lnTo>
                        <a:lnTo>
                          <a:pt x="68" y="303"/>
                        </a:lnTo>
                        <a:lnTo>
                          <a:pt x="68" y="306"/>
                        </a:lnTo>
                        <a:lnTo>
                          <a:pt x="68" y="306"/>
                        </a:lnTo>
                        <a:lnTo>
                          <a:pt x="68" y="309"/>
                        </a:lnTo>
                        <a:lnTo>
                          <a:pt x="66" y="315"/>
                        </a:lnTo>
                        <a:lnTo>
                          <a:pt x="66" y="322"/>
                        </a:lnTo>
                        <a:lnTo>
                          <a:pt x="65" y="326"/>
                        </a:lnTo>
                        <a:lnTo>
                          <a:pt x="65" y="330"/>
                        </a:lnTo>
                        <a:lnTo>
                          <a:pt x="65" y="331"/>
                        </a:lnTo>
                        <a:lnTo>
                          <a:pt x="65" y="334"/>
                        </a:lnTo>
                        <a:lnTo>
                          <a:pt x="64" y="337"/>
                        </a:lnTo>
                        <a:lnTo>
                          <a:pt x="64" y="339"/>
                        </a:lnTo>
                        <a:lnTo>
                          <a:pt x="62" y="343"/>
                        </a:lnTo>
                        <a:lnTo>
                          <a:pt x="61" y="345"/>
                        </a:lnTo>
                        <a:lnTo>
                          <a:pt x="58" y="345"/>
                        </a:lnTo>
                        <a:lnTo>
                          <a:pt x="54" y="345"/>
                        </a:lnTo>
                        <a:lnTo>
                          <a:pt x="54" y="345"/>
                        </a:lnTo>
                        <a:lnTo>
                          <a:pt x="52" y="343"/>
                        </a:lnTo>
                        <a:lnTo>
                          <a:pt x="49" y="342"/>
                        </a:lnTo>
                        <a:lnTo>
                          <a:pt x="46" y="342"/>
                        </a:lnTo>
                        <a:lnTo>
                          <a:pt x="42" y="342"/>
                        </a:lnTo>
                        <a:lnTo>
                          <a:pt x="37" y="341"/>
                        </a:lnTo>
                        <a:lnTo>
                          <a:pt x="37" y="341"/>
                        </a:lnTo>
                        <a:lnTo>
                          <a:pt x="33" y="339"/>
                        </a:lnTo>
                        <a:lnTo>
                          <a:pt x="30" y="338"/>
                        </a:lnTo>
                        <a:lnTo>
                          <a:pt x="28" y="337"/>
                        </a:lnTo>
                        <a:lnTo>
                          <a:pt x="25" y="337"/>
                        </a:lnTo>
                        <a:lnTo>
                          <a:pt x="24" y="337"/>
                        </a:lnTo>
                        <a:lnTo>
                          <a:pt x="20" y="338"/>
                        </a:lnTo>
                        <a:lnTo>
                          <a:pt x="16" y="338"/>
                        </a:lnTo>
                        <a:lnTo>
                          <a:pt x="13" y="338"/>
                        </a:lnTo>
                        <a:lnTo>
                          <a:pt x="9" y="338"/>
                        </a:lnTo>
                        <a:lnTo>
                          <a:pt x="8" y="339"/>
                        </a:lnTo>
                        <a:lnTo>
                          <a:pt x="8" y="339"/>
                        </a:lnTo>
                        <a:lnTo>
                          <a:pt x="8" y="341"/>
                        </a:lnTo>
                        <a:lnTo>
                          <a:pt x="8" y="345"/>
                        </a:lnTo>
                        <a:lnTo>
                          <a:pt x="8" y="347"/>
                        </a:lnTo>
                        <a:lnTo>
                          <a:pt x="8" y="350"/>
                        </a:lnTo>
                        <a:lnTo>
                          <a:pt x="8" y="351"/>
                        </a:lnTo>
                        <a:lnTo>
                          <a:pt x="8" y="352"/>
                        </a:lnTo>
                        <a:lnTo>
                          <a:pt x="9" y="352"/>
                        </a:lnTo>
                        <a:lnTo>
                          <a:pt x="9" y="352"/>
                        </a:lnTo>
                        <a:lnTo>
                          <a:pt x="10" y="354"/>
                        </a:lnTo>
                        <a:lnTo>
                          <a:pt x="13" y="356"/>
                        </a:lnTo>
                        <a:lnTo>
                          <a:pt x="13" y="356"/>
                        </a:lnTo>
                        <a:lnTo>
                          <a:pt x="13" y="358"/>
                        </a:lnTo>
                        <a:lnTo>
                          <a:pt x="13" y="359"/>
                        </a:lnTo>
                        <a:lnTo>
                          <a:pt x="12" y="360"/>
                        </a:lnTo>
                        <a:lnTo>
                          <a:pt x="9" y="363"/>
                        </a:lnTo>
                        <a:lnTo>
                          <a:pt x="6" y="364"/>
                        </a:lnTo>
                        <a:lnTo>
                          <a:pt x="5" y="364"/>
                        </a:lnTo>
                        <a:lnTo>
                          <a:pt x="5" y="364"/>
                        </a:lnTo>
                        <a:lnTo>
                          <a:pt x="4" y="366"/>
                        </a:lnTo>
                        <a:lnTo>
                          <a:pt x="4" y="366"/>
                        </a:lnTo>
                        <a:lnTo>
                          <a:pt x="4" y="367"/>
                        </a:lnTo>
                        <a:lnTo>
                          <a:pt x="4" y="368"/>
                        </a:lnTo>
                        <a:lnTo>
                          <a:pt x="4" y="375"/>
                        </a:lnTo>
                        <a:lnTo>
                          <a:pt x="5" y="379"/>
                        </a:lnTo>
                        <a:lnTo>
                          <a:pt x="5" y="380"/>
                        </a:lnTo>
                        <a:lnTo>
                          <a:pt x="8" y="383"/>
                        </a:lnTo>
                        <a:lnTo>
                          <a:pt x="8" y="383"/>
                        </a:lnTo>
                        <a:lnTo>
                          <a:pt x="14" y="386"/>
                        </a:lnTo>
                        <a:lnTo>
                          <a:pt x="22" y="388"/>
                        </a:lnTo>
                        <a:lnTo>
                          <a:pt x="29" y="391"/>
                        </a:lnTo>
                        <a:lnTo>
                          <a:pt x="33" y="392"/>
                        </a:lnTo>
                        <a:lnTo>
                          <a:pt x="37" y="394"/>
                        </a:lnTo>
                        <a:lnTo>
                          <a:pt x="41" y="394"/>
                        </a:lnTo>
                        <a:lnTo>
                          <a:pt x="42" y="394"/>
                        </a:lnTo>
                        <a:lnTo>
                          <a:pt x="42" y="394"/>
                        </a:lnTo>
                        <a:lnTo>
                          <a:pt x="42" y="394"/>
                        </a:lnTo>
                        <a:lnTo>
                          <a:pt x="44" y="391"/>
                        </a:lnTo>
                        <a:lnTo>
                          <a:pt x="45" y="388"/>
                        </a:lnTo>
                        <a:lnTo>
                          <a:pt x="48" y="386"/>
                        </a:lnTo>
                        <a:lnTo>
                          <a:pt x="49" y="384"/>
                        </a:lnTo>
                        <a:lnTo>
                          <a:pt x="50" y="384"/>
                        </a:lnTo>
                        <a:lnTo>
                          <a:pt x="52" y="384"/>
                        </a:lnTo>
                        <a:lnTo>
                          <a:pt x="53" y="386"/>
                        </a:lnTo>
                        <a:lnTo>
                          <a:pt x="54" y="388"/>
                        </a:lnTo>
                        <a:lnTo>
                          <a:pt x="56" y="392"/>
                        </a:lnTo>
                        <a:lnTo>
                          <a:pt x="57" y="396"/>
                        </a:lnTo>
                        <a:lnTo>
                          <a:pt x="58" y="400"/>
                        </a:lnTo>
                        <a:lnTo>
                          <a:pt x="61" y="404"/>
                        </a:lnTo>
                        <a:lnTo>
                          <a:pt x="62" y="406"/>
                        </a:lnTo>
                        <a:lnTo>
                          <a:pt x="62" y="406"/>
                        </a:lnTo>
                        <a:lnTo>
                          <a:pt x="62" y="406"/>
                        </a:lnTo>
                        <a:lnTo>
                          <a:pt x="64" y="408"/>
                        </a:lnTo>
                        <a:lnTo>
                          <a:pt x="65" y="410"/>
                        </a:lnTo>
                        <a:lnTo>
                          <a:pt x="66" y="412"/>
                        </a:lnTo>
                        <a:lnTo>
                          <a:pt x="66" y="415"/>
                        </a:lnTo>
                        <a:lnTo>
                          <a:pt x="66" y="419"/>
                        </a:lnTo>
                        <a:lnTo>
                          <a:pt x="65" y="422"/>
                        </a:lnTo>
                        <a:lnTo>
                          <a:pt x="64" y="424"/>
                        </a:lnTo>
                        <a:lnTo>
                          <a:pt x="62" y="427"/>
                        </a:lnTo>
                        <a:lnTo>
                          <a:pt x="60" y="430"/>
                        </a:lnTo>
                        <a:lnTo>
                          <a:pt x="58" y="434"/>
                        </a:lnTo>
                        <a:lnTo>
                          <a:pt x="57" y="436"/>
                        </a:lnTo>
                        <a:lnTo>
                          <a:pt x="57" y="440"/>
                        </a:lnTo>
                        <a:lnTo>
                          <a:pt x="57" y="442"/>
                        </a:lnTo>
                        <a:lnTo>
                          <a:pt x="57" y="443"/>
                        </a:lnTo>
                        <a:lnTo>
                          <a:pt x="57" y="443"/>
                        </a:lnTo>
                        <a:lnTo>
                          <a:pt x="58" y="444"/>
                        </a:lnTo>
                        <a:lnTo>
                          <a:pt x="60" y="447"/>
                        </a:lnTo>
                        <a:lnTo>
                          <a:pt x="62" y="447"/>
                        </a:lnTo>
                        <a:lnTo>
                          <a:pt x="62" y="448"/>
                        </a:lnTo>
                        <a:lnTo>
                          <a:pt x="62" y="448"/>
                        </a:lnTo>
                        <a:lnTo>
                          <a:pt x="64" y="448"/>
                        </a:lnTo>
                        <a:lnTo>
                          <a:pt x="65" y="448"/>
                        </a:lnTo>
                        <a:lnTo>
                          <a:pt x="66" y="447"/>
                        </a:lnTo>
                        <a:lnTo>
                          <a:pt x="68" y="447"/>
                        </a:lnTo>
                        <a:lnTo>
                          <a:pt x="68" y="447"/>
                        </a:lnTo>
                        <a:lnTo>
                          <a:pt x="69" y="444"/>
                        </a:lnTo>
                        <a:lnTo>
                          <a:pt x="72" y="443"/>
                        </a:lnTo>
                        <a:lnTo>
                          <a:pt x="76" y="443"/>
                        </a:lnTo>
                        <a:lnTo>
                          <a:pt x="78" y="442"/>
                        </a:lnTo>
                        <a:lnTo>
                          <a:pt x="82" y="442"/>
                        </a:lnTo>
                        <a:lnTo>
                          <a:pt x="86" y="442"/>
                        </a:lnTo>
                        <a:lnTo>
                          <a:pt x="89" y="442"/>
                        </a:lnTo>
                        <a:lnTo>
                          <a:pt x="89" y="442"/>
                        </a:lnTo>
                        <a:lnTo>
                          <a:pt x="92" y="442"/>
                        </a:lnTo>
                        <a:lnTo>
                          <a:pt x="95" y="440"/>
                        </a:lnTo>
                        <a:lnTo>
                          <a:pt x="99" y="439"/>
                        </a:lnTo>
                        <a:lnTo>
                          <a:pt x="103" y="439"/>
                        </a:lnTo>
                        <a:lnTo>
                          <a:pt x="107" y="436"/>
                        </a:lnTo>
                        <a:lnTo>
                          <a:pt x="110" y="435"/>
                        </a:lnTo>
                        <a:lnTo>
                          <a:pt x="115" y="431"/>
                        </a:lnTo>
                        <a:lnTo>
                          <a:pt x="121" y="427"/>
                        </a:lnTo>
                        <a:lnTo>
                          <a:pt x="125" y="424"/>
                        </a:lnTo>
                        <a:lnTo>
                          <a:pt x="129" y="423"/>
                        </a:lnTo>
                        <a:lnTo>
                          <a:pt x="131" y="420"/>
                        </a:lnTo>
                        <a:lnTo>
                          <a:pt x="131" y="420"/>
                        </a:lnTo>
                        <a:lnTo>
                          <a:pt x="135" y="418"/>
                        </a:lnTo>
                        <a:lnTo>
                          <a:pt x="139" y="415"/>
                        </a:lnTo>
                        <a:lnTo>
                          <a:pt x="143" y="412"/>
                        </a:lnTo>
                        <a:lnTo>
                          <a:pt x="146" y="412"/>
                        </a:lnTo>
                        <a:lnTo>
                          <a:pt x="146" y="411"/>
                        </a:lnTo>
                        <a:lnTo>
                          <a:pt x="147" y="411"/>
                        </a:lnTo>
                        <a:lnTo>
                          <a:pt x="147" y="410"/>
                        </a:lnTo>
                        <a:lnTo>
                          <a:pt x="149" y="407"/>
                        </a:lnTo>
                        <a:lnTo>
                          <a:pt x="149" y="407"/>
                        </a:lnTo>
                        <a:lnTo>
                          <a:pt x="150" y="406"/>
                        </a:lnTo>
                        <a:lnTo>
                          <a:pt x="150" y="404"/>
                        </a:lnTo>
                        <a:lnTo>
                          <a:pt x="150" y="404"/>
                        </a:lnTo>
                        <a:lnTo>
                          <a:pt x="150" y="404"/>
                        </a:lnTo>
                        <a:lnTo>
                          <a:pt x="149" y="403"/>
                        </a:lnTo>
                        <a:lnTo>
                          <a:pt x="147" y="403"/>
                        </a:lnTo>
                        <a:lnTo>
                          <a:pt x="147" y="403"/>
                        </a:lnTo>
                        <a:lnTo>
                          <a:pt x="146" y="400"/>
                        </a:lnTo>
                        <a:lnTo>
                          <a:pt x="145" y="398"/>
                        </a:lnTo>
                        <a:lnTo>
                          <a:pt x="145" y="396"/>
                        </a:lnTo>
                        <a:lnTo>
                          <a:pt x="145" y="395"/>
                        </a:lnTo>
                        <a:lnTo>
                          <a:pt x="146" y="394"/>
                        </a:lnTo>
                        <a:lnTo>
                          <a:pt x="147" y="392"/>
                        </a:lnTo>
                        <a:lnTo>
                          <a:pt x="149" y="391"/>
                        </a:lnTo>
                        <a:lnTo>
                          <a:pt x="149" y="391"/>
                        </a:lnTo>
                        <a:lnTo>
                          <a:pt x="149" y="390"/>
                        </a:lnTo>
                        <a:lnTo>
                          <a:pt x="150" y="387"/>
                        </a:lnTo>
                        <a:lnTo>
                          <a:pt x="153" y="386"/>
                        </a:lnTo>
                        <a:lnTo>
                          <a:pt x="155" y="386"/>
                        </a:lnTo>
                        <a:lnTo>
                          <a:pt x="157" y="386"/>
                        </a:lnTo>
                        <a:lnTo>
                          <a:pt x="159" y="387"/>
                        </a:lnTo>
                        <a:lnTo>
                          <a:pt x="162" y="388"/>
                        </a:lnTo>
                        <a:lnTo>
                          <a:pt x="165" y="391"/>
                        </a:lnTo>
                        <a:lnTo>
                          <a:pt x="166" y="392"/>
                        </a:lnTo>
                        <a:lnTo>
                          <a:pt x="167" y="394"/>
                        </a:lnTo>
                        <a:lnTo>
                          <a:pt x="167" y="394"/>
                        </a:lnTo>
                        <a:lnTo>
                          <a:pt x="170" y="394"/>
                        </a:lnTo>
                        <a:lnTo>
                          <a:pt x="170" y="396"/>
                        </a:lnTo>
                        <a:lnTo>
                          <a:pt x="171" y="399"/>
                        </a:lnTo>
                        <a:lnTo>
                          <a:pt x="171" y="402"/>
                        </a:lnTo>
                        <a:lnTo>
                          <a:pt x="171" y="404"/>
                        </a:lnTo>
                        <a:lnTo>
                          <a:pt x="171" y="404"/>
                        </a:lnTo>
                        <a:lnTo>
                          <a:pt x="173" y="406"/>
                        </a:lnTo>
                        <a:lnTo>
                          <a:pt x="174" y="407"/>
                        </a:lnTo>
                        <a:lnTo>
                          <a:pt x="177" y="408"/>
                        </a:lnTo>
                        <a:lnTo>
                          <a:pt x="178" y="408"/>
                        </a:lnTo>
                        <a:lnTo>
                          <a:pt x="178" y="408"/>
                        </a:lnTo>
                        <a:lnTo>
                          <a:pt x="182" y="410"/>
                        </a:lnTo>
                        <a:lnTo>
                          <a:pt x="183" y="411"/>
                        </a:lnTo>
                        <a:lnTo>
                          <a:pt x="187" y="414"/>
                        </a:lnTo>
                        <a:lnTo>
                          <a:pt x="189" y="415"/>
                        </a:lnTo>
                        <a:lnTo>
                          <a:pt x="191" y="415"/>
                        </a:lnTo>
                        <a:lnTo>
                          <a:pt x="193" y="415"/>
                        </a:lnTo>
                        <a:lnTo>
                          <a:pt x="194" y="414"/>
                        </a:lnTo>
                        <a:lnTo>
                          <a:pt x="194" y="414"/>
                        </a:lnTo>
                        <a:lnTo>
                          <a:pt x="197" y="412"/>
                        </a:lnTo>
                        <a:lnTo>
                          <a:pt x="199" y="412"/>
                        </a:lnTo>
                        <a:lnTo>
                          <a:pt x="203" y="412"/>
                        </a:lnTo>
                        <a:lnTo>
                          <a:pt x="206" y="414"/>
                        </a:lnTo>
                        <a:lnTo>
                          <a:pt x="209" y="416"/>
                        </a:lnTo>
                        <a:lnTo>
                          <a:pt x="210" y="419"/>
                        </a:lnTo>
                        <a:lnTo>
                          <a:pt x="210" y="422"/>
                        </a:lnTo>
                        <a:lnTo>
                          <a:pt x="211" y="424"/>
                        </a:lnTo>
                        <a:lnTo>
                          <a:pt x="211" y="426"/>
                        </a:lnTo>
                        <a:lnTo>
                          <a:pt x="213" y="427"/>
                        </a:lnTo>
                        <a:lnTo>
                          <a:pt x="215" y="428"/>
                        </a:lnTo>
                        <a:lnTo>
                          <a:pt x="216" y="428"/>
                        </a:lnTo>
                        <a:lnTo>
                          <a:pt x="218" y="430"/>
                        </a:lnTo>
                        <a:lnTo>
                          <a:pt x="218" y="432"/>
                        </a:lnTo>
                        <a:lnTo>
                          <a:pt x="216" y="434"/>
                        </a:lnTo>
                        <a:lnTo>
                          <a:pt x="215" y="435"/>
                        </a:lnTo>
                        <a:lnTo>
                          <a:pt x="214" y="436"/>
                        </a:lnTo>
                        <a:lnTo>
                          <a:pt x="211" y="438"/>
                        </a:lnTo>
                        <a:lnTo>
                          <a:pt x="210" y="438"/>
                        </a:lnTo>
                        <a:lnTo>
                          <a:pt x="209" y="438"/>
                        </a:lnTo>
                        <a:lnTo>
                          <a:pt x="209" y="439"/>
                        </a:lnTo>
                        <a:lnTo>
                          <a:pt x="209" y="439"/>
                        </a:lnTo>
                        <a:lnTo>
                          <a:pt x="210" y="442"/>
                        </a:lnTo>
                        <a:lnTo>
                          <a:pt x="210" y="443"/>
                        </a:lnTo>
                        <a:lnTo>
                          <a:pt x="211" y="446"/>
                        </a:lnTo>
                        <a:lnTo>
                          <a:pt x="210" y="447"/>
                        </a:lnTo>
                        <a:lnTo>
                          <a:pt x="210" y="450"/>
                        </a:lnTo>
                        <a:lnTo>
                          <a:pt x="210" y="450"/>
                        </a:lnTo>
                        <a:lnTo>
                          <a:pt x="209" y="452"/>
                        </a:lnTo>
                        <a:lnTo>
                          <a:pt x="209" y="454"/>
                        </a:lnTo>
                        <a:lnTo>
                          <a:pt x="209" y="456"/>
                        </a:lnTo>
                        <a:lnTo>
                          <a:pt x="207" y="459"/>
                        </a:lnTo>
                        <a:lnTo>
                          <a:pt x="207" y="460"/>
                        </a:lnTo>
                        <a:lnTo>
                          <a:pt x="205" y="462"/>
                        </a:lnTo>
                        <a:lnTo>
                          <a:pt x="205" y="462"/>
                        </a:lnTo>
                        <a:lnTo>
                          <a:pt x="203" y="463"/>
                        </a:lnTo>
                        <a:lnTo>
                          <a:pt x="202" y="463"/>
                        </a:lnTo>
                        <a:lnTo>
                          <a:pt x="202" y="463"/>
                        </a:lnTo>
                        <a:lnTo>
                          <a:pt x="202" y="463"/>
                        </a:lnTo>
                        <a:lnTo>
                          <a:pt x="203" y="464"/>
                        </a:lnTo>
                        <a:lnTo>
                          <a:pt x="203" y="464"/>
                        </a:lnTo>
                        <a:lnTo>
                          <a:pt x="205" y="466"/>
                        </a:lnTo>
                        <a:lnTo>
                          <a:pt x="209" y="468"/>
                        </a:lnTo>
                        <a:lnTo>
                          <a:pt x="213" y="470"/>
                        </a:lnTo>
                        <a:lnTo>
                          <a:pt x="215" y="470"/>
                        </a:lnTo>
                        <a:lnTo>
                          <a:pt x="216" y="470"/>
                        </a:lnTo>
                        <a:lnTo>
                          <a:pt x="218" y="470"/>
                        </a:lnTo>
                        <a:lnTo>
                          <a:pt x="220" y="470"/>
                        </a:lnTo>
                        <a:lnTo>
                          <a:pt x="222" y="471"/>
                        </a:lnTo>
                        <a:lnTo>
                          <a:pt x="222" y="472"/>
                        </a:lnTo>
                        <a:lnTo>
                          <a:pt x="222" y="474"/>
                        </a:lnTo>
                        <a:lnTo>
                          <a:pt x="222" y="476"/>
                        </a:lnTo>
                        <a:lnTo>
                          <a:pt x="222" y="479"/>
                        </a:lnTo>
                        <a:lnTo>
                          <a:pt x="222" y="479"/>
                        </a:lnTo>
                        <a:lnTo>
                          <a:pt x="220" y="482"/>
                        </a:lnTo>
                        <a:lnTo>
                          <a:pt x="220" y="483"/>
                        </a:lnTo>
                        <a:lnTo>
                          <a:pt x="220" y="486"/>
                        </a:lnTo>
                        <a:lnTo>
                          <a:pt x="218" y="488"/>
                        </a:lnTo>
                        <a:lnTo>
                          <a:pt x="216" y="490"/>
                        </a:lnTo>
                        <a:lnTo>
                          <a:pt x="214" y="490"/>
                        </a:lnTo>
                        <a:lnTo>
                          <a:pt x="211" y="491"/>
                        </a:lnTo>
                        <a:lnTo>
                          <a:pt x="210" y="492"/>
                        </a:lnTo>
                        <a:lnTo>
                          <a:pt x="209" y="492"/>
                        </a:lnTo>
                        <a:lnTo>
                          <a:pt x="207" y="494"/>
                        </a:lnTo>
                        <a:lnTo>
                          <a:pt x="206" y="494"/>
                        </a:lnTo>
                        <a:lnTo>
                          <a:pt x="205" y="495"/>
                        </a:lnTo>
                        <a:lnTo>
                          <a:pt x="202" y="496"/>
                        </a:lnTo>
                        <a:lnTo>
                          <a:pt x="202" y="498"/>
                        </a:lnTo>
                        <a:lnTo>
                          <a:pt x="202" y="498"/>
                        </a:lnTo>
                        <a:lnTo>
                          <a:pt x="202" y="499"/>
                        </a:lnTo>
                        <a:lnTo>
                          <a:pt x="203" y="499"/>
                        </a:lnTo>
                        <a:lnTo>
                          <a:pt x="206" y="501"/>
                        </a:lnTo>
                        <a:lnTo>
                          <a:pt x="207" y="503"/>
                        </a:lnTo>
                        <a:lnTo>
                          <a:pt x="209" y="505"/>
                        </a:lnTo>
                        <a:lnTo>
                          <a:pt x="210" y="505"/>
                        </a:lnTo>
                        <a:lnTo>
                          <a:pt x="210" y="505"/>
                        </a:lnTo>
                        <a:lnTo>
                          <a:pt x="211" y="505"/>
                        </a:lnTo>
                        <a:lnTo>
                          <a:pt x="214" y="505"/>
                        </a:lnTo>
                        <a:lnTo>
                          <a:pt x="216" y="504"/>
                        </a:lnTo>
                        <a:lnTo>
                          <a:pt x="218" y="503"/>
                        </a:lnTo>
                        <a:lnTo>
                          <a:pt x="220" y="501"/>
                        </a:lnTo>
                        <a:lnTo>
                          <a:pt x="220" y="501"/>
                        </a:lnTo>
                        <a:lnTo>
                          <a:pt x="222" y="499"/>
                        </a:lnTo>
                        <a:lnTo>
                          <a:pt x="223" y="499"/>
                        </a:lnTo>
                        <a:lnTo>
                          <a:pt x="227" y="498"/>
                        </a:lnTo>
                        <a:lnTo>
                          <a:pt x="232" y="499"/>
                        </a:lnTo>
                        <a:lnTo>
                          <a:pt x="232" y="499"/>
                        </a:lnTo>
                        <a:lnTo>
                          <a:pt x="238" y="499"/>
                        </a:lnTo>
                        <a:lnTo>
                          <a:pt x="242" y="499"/>
                        </a:lnTo>
                        <a:lnTo>
                          <a:pt x="246" y="498"/>
                        </a:lnTo>
                        <a:lnTo>
                          <a:pt x="246" y="498"/>
                        </a:lnTo>
                        <a:lnTo>
                          <a:pt x="247" y="496"/>
                        </a:lnTo>
                        <a:lnTo>
                          <a:pt x="248" y="495"/>
                        </a:lnTo>
                        <a:lnTo>
                          <a:pt x="248" y="495"/>
                        </a:lnTo>
                        <a:lnTo>
                          <a:pt x="250" y="492"/>
                        </a:lnTo>
                        <a:lnTo>
                          <a:pt x="252" y="490"/>
                        </a:lnTo>
                        <a:lnTo>
                          <a:pt x="252" y="490"/>
                        </a:lnTo>
                        <a:lnTo>
                          <a:pt x="255" y="486"/>
                        </a:lnTo>
                        <a:lnTo>
                          <a:pt x="256" y="483"/>
                        </a:lnTo>
                        <a:lnTo>
                          <a:pt x="258" y="482"/>
                        </a:lnTo>
                        <a:lnTo>
                          <a:pt x="262" y="482"/>
                        </a:lnTo>
                        <a:lnTo>
                          <a:pt x="263" y="482"/>
                        </a:lnTo>
                        <a:lnTo>
                          <a:pt x="263" y="482"/>
                        </a:lnTo>
                        <a:lnTo>
                          <a:pt x="266" y="482"/>
                        </a:lnTo>
                        <a:lnTo>
                          <a:pt x="271" y="482"/>
                        </a:lnTo>
                        <a:lnTo>
                          <a:pt x="274" y="482"/>
                        </a:lnTo>
                        <a:lnTo>
                          <a:pt x="275" y="483"/>
                        </a:lnTo>
                        <a:lnTo>
                          <a:pt x="276" y="484"/>
                        </a:lnTo>
                        <a:lnTo>
                          <a:pt x="276" y="484"/>
                        </a:lnTo>
                        <a:lnTo>
                          <a:pt x="276" y="484"/>
                        </a:lnTo>
                        <a:lnTo>
                          <a:pt x="278" y="484"/>
                        </a:lnTo>
                        <a:lnTo>
                          <a:pt x="279" y="486"/>
                        </a:lnTo>
                        <a:lnTo>
                          <a:pt x="280" y="487"/>
                        </a:lnTo>
                        <a:lnTo>
                          <a:pt x="282" y="487"/>
                        </a:lnTo>
                        <a:lnTo>
                          <a:pt x="283" y="487"/>
                        </a:lnTo>
                        <a:lnTo>
                          <a:pt x="283" y="487"/>
                        </a:lnTo>
                        <a:lnTo>
                          <a:pt x="284" y="484"/>
                        </a:lnTo>
                        <a:lnTo>
                          <a:pt x="286" y="482"/>
                        </a:lnTo>
                        <a:lnTo>
                          <a:pt x="288" y="479"/>
                        </a:lnTo>
                        <a:lnTo>
                          <a:pt x="291" y="476"/>
                        </a:lnTo>
                        <a:lnTo>
                          <a:pt x="296" y="475"/>
                        </a:lnTo>
                        <a:lnTo>
                          <a:pt x="299" y="474"/>
                        </a:lnTo>
                        <a:lnTo>
                          <a:pt x="302" y="472"/>
                        </a:lnTo>
                        <a:lnTo>
                          <a:pt x="302" y="471"/>
                        </a:lnTo>
                        <a:lnTo>
                          <a:pt x="302" y="471"/>
                        </a:lnTo>
                        <a:lnTo>
                          <a:pt x="302" y="471"/>
                        </a:lnTo>
                        <a:lnTo>
                          <a:pt x="300" y="470"/>
                        </a:lnTo>
                        <a:lnTo>
                          <a:pt x="299" y="468"/>
                        </a:lnTo>
                        <a:lnTo>
                          <a:pt x="298" y="467"/>
                        </a:lnTo>
                        <a:lnTo>
                          <a:pt x="295" y="466"/>
                        </a:lnTo>
                        <a:lnTo>
                          <a:pt x="292" y="464"/>
                        </a:lnTo>
                        <a:lnTo>
                          <a:pt x="292" y="464"/>
                        </a:lnTo>
                        <a:lnTo>
                          <a:pt x="292" y="463"/>
                        </a:lnTo>
                        <a:lnTo>
                          <a:pt x="292" y="462"/>
                        </a:lnTo>
                        <a:lnTo>
                          <a:pt x="292" y="460"/>
                        </a:lnTo>
                        <a:lnTo>
                          <a:pt x="294" y="459"/>
                        </a:lnTo>
                        <a:lnTo>
                          <a:pt x="294" y="458"/>
                        </a:lnTo>
                        <a:lnTo>
                          <a:pt x="295" y="454"/>
                        </a:lnTo>
                        <a:lnTo>
                          <a:pt x="295" y="448"/>
                        </a:lnTo>
                        <a:lnTo>
                          <a:pt x="296" y="443"/>
                        </a:lnTo>
                        <a:lnTo>
                          <a:pt x="296" y="438"/>
                        </a:lnTo>
                        <a:lnTo>
                          <a:pt x="296" y="435"/>
                        </a:lnTo>
                        <a:lnTo>
                          <a:pt x="296" y="434"/>
                        </a:lnTo>
                        <a:lnTo>
                          <a:pt x="296" y="432"/>
                        </a:lnTo>
                        <a:lnTo>
                          <a:pt x="294" y="431"/>
                        </a:lnTo>
                        <a:lnTo>
                          <a:pt x="292" y="428"/>
                        </a:lnTo>
                        <a:lnTo>
                          <a:pt x="291" y="426"/>
                        </a:lnTo>
                        <a:lnTo>
                          <a:pt x="291" y="423"/>
                        </a:lnTo>
                        <a:lnTo>
                          <a:pt x="290" y="420"/>
                        </a:lnTo>
                        <a:lnTo>
                          <a:pt x="288" y="418"/>
                        </a:lnTo>
                        <a:lnTo>
                          <a:pt x="286" y="416"/>
                        </a:lnTo>
                        <a:lnTo>
                          <a:pt x="282" y="415"/>
                        </a:lnTo>
                        <a:lnTo>
                          <a:pt x="278" y="414"/>
                        </a:lnTo>
                        <a:lnTo>
                          <a:pt x="275" y="411"/>
                        </a:lnTo>
                        <a:lnTo>
                          <a:pt x="272" y="408"/>
                        </a:lnTo>
                        <a:lnTo>
                          <a:pt x="270" y="406"/>
                        </a:lnTo>
                        <a:lnTo>
                          <a:pt x="270" y="404"/>
                        </a:lnTo>
                        <a:lnTo>
                          <a:pt x="268" y="402"/>
                        </a:lnTo>
                        <a:lnTo>
                          <a:pt x="267" y="400"/>
                        </a:lnTo>
                        <a:lnTo>
                          <a:pt x="267" y="398"/>
                        </a:lnTo>
                        <a:lnTo>
                          <a:pt x="267" y="396"/>
                        </a:lnTo>
                        <a:lnTo>
                          <a:pt x="268" y="394"/>
                        </a:lnTo>
                        <a:lnTo>
                          <a:pt x="270" y="394"/>
                        </a:lnTo>
                        <a:lnTo>
                          <a:pt x="272" y="394"/>
                        </a:lnTo>
                        <a:lnTo>
                          <a:pt x="275" y="394"/>
                        </a:lnTo>
                        <a:lnTo>
                          <a:pt x="278" y="394"/>
                        </a:lnTo>
                        <a:lnTo>
                          <a:pt x="280" y="395"/>
                        </a:lnTo>
                        <a:lnTo>
                          <a:pt x="282" y="395"/>
                        </a:lnTo>
                        <a:lnTo>
                          <a:pt x="284" y="395"/>
                        </a:lnTo>
                        <a:lnTo>
                          <a:pt x="287" y="394"/>
                        </a:lnTo>
                        <a:lnTo>
                          <a:pt x="290" y="395"/>
                        </a:lnTo>
                        <a:lnTo>
                          <a:pt x="292" y="394"/>
                        </a:lnTo>
                        <a:lnTo>
                          <a:pt x="292" y="394"/>
                        </a:lnTo>
                        <a:lnTo>
                          <a:pt x="294" y="394"/>
                        </a:lnTo>
                        <a:lnTo>
                          <a:pt x="294" y="392"/>
                        </a:lnTo>
                        <a:lnTo>
                          <a:pt x="294" y="391"/>
                        </a:lnTo>
                        <a:lnTo>
                          <a:pt x="294" y="388"/>
                        </a:lnTo>
                        <a:lnTo>
                          <a:pt x="292" y="387"/>
                        </a:lnTo>
                        <a:lnTo>
                          <a:pt x="292" y="386"/>
                        </a:lnTo>
                        <a:lnTo>
                          <a:pt x="294" y="383"/>
                        </a:lnTo>
                        <a:lnTo>
                          <a:pt x="295" y="382"/>
                        </a:lnTo>
                        <a:lnTo>
                          <a:pt x="296" y="380"/>
                        </a:lnTo>
                        <a:lnTo>
                          <a:pt x="298" y="379"/>
                        </a:lnTo>
                        <a:lnTo>
                          <a:pt x="299" y="378"/>
                        </a:lnTo>
                        <a:lnTo>
                          <a:pt x="300" y="376"/>
                        </a:lnTo>
                        <a:lnTo>
                          <a:pt x="303" y="375"/>
                        </a:lnTo>
                        <a:lnTo>
                          <a:pt x="304" y="375"/>
                        </a:lnTo>
                        <a:lnTo>
                          <a:pt x="306" y="375"/>
                        </a:lnTo>
                        <a:lnTo>
                          <a:pt x="307" y="376"/>
                        </a:lnTo>
                        <a:lnTo>
                          <a:pt x="308" y="378"/>
                        </a:lnTo>
                        <a:lnTo>
                          <a:pt x="308" y="378"/>
                        </a:lnTo>
                        <a:lnTo>
                          <a:pt x="308" y="379"/>
                        </a:lnTo>
                        <a:lnTo>
                          <a:pt x="308" y="379"/>
                        </a:lnTo>
                        <a:lnTo>
                          <a:pt x="310" y="379"/>
                        </a:lnTo>
                        <a:lnTo>
                          <a:pt x="311" y="379"/>
                        </a:lnTo>
                        <a:lnTo>
                          <a:pt x="315" y="378"/>
                        </a:lnTo>
                        <a:lnTo>
                          <a:pt x="318" y="376"/>
                        </a:lnTo>
                        <a:lnTo>
                          <a:pt x="319" y="376"/>
                        </a:lnTo>
                        <a:lnTo>
                          <a:pt x="322" y="375"/>
                        </a:lnTo>
                        <a:lnTo>
                          <a:pt x="322" y="375"/>
                        </a:lnTo>
                        <a:lnTo>
                          <a:pt x="326" y="372"/>
                        </a:lnTo>
                        <a:lnTo>
                          <a:pt x="328" y="372"/>
                        </a:lnTo>
                        <a:lnTo>
                          <a:pt x="331" y="372"/>
                        </a:lnTo>
                        <a:lnTo>
                          <a:pt x="334" y="375"/>
                        </a:lnTo>
                        <a:lnTo>
                          <a:pt x="335" y="376"/>
                        </a:lnTo>
                        <a:lnTo>
                          <a:pt x="336" y="378"/>
                        </a:lnTo>
                        <a:lnTo>
                          <a:pt x="336" y="382"/>
                        </a:lnTo>
                        <a:lnTo>
                          <a:pt x="337" y="384"/>
                        </a:lnTo>
                        <a:lnTo>
                          <a:pt x="337" y="386"/>
                        </a:lnTo>
                        <a:lnTo>
                          <a:pt x="340" y="390"/>
                        </a:lnTo>
                        <a:lnTo>
                          <a:pt x="340" y="394"/>
                        </a:lnTo>
                        <a:lnTo>
                          <a:pt x="341" y="396"/>
                        </a:lnTo>
                        <a:lnTo>
                          <a:pt x="341" y="399"/>
                        </a:lnTo>
                        <a:lnTo>
                          <a:pt x="340" y="402"/>
                        </a:lnTo>
                        <a:lnTo>
                          <a:pt x="340" y="402"/>
                        </a:lnTo>
                        <a:lnTo>
                          <a:pt x="339" y="403"/>
                        </a:lnTo>
                        <a:lnTo>
                          <a:pt x="339" y="406"/>
                        </a:lnTo>
                        <a:lnTo>
                          <a:pt x="339" y="407"/>
                        </a:lnTo>
                        <a:lnTo>
                          <a:pt x="340" y="407"/>
                        </a:lnTo>
                        <a:lnTo>
                          <a:pt x="341" y="408"/>
                        </a:lnTo>
                        <a:lnTo>
                          <a:pt x="341" y="408"/>
                        </a:lnTo>
                        <a:lnTo>
                          <a:pt x="347" y="410"/>
                        </a:lnTo>
                        <a:lnTo>
                          <a:pt x="351" y="410"/>
                        </a:lnTo>
                        <a:lnTo>
                          <a:pt x="356" y="411"/>
                        </a:lnTo>
                        <a:lnTo>
                          <a:pt x="360" y="410"/>
                        </a:lnTo>
                        <a:lnTo>
                          <a:pt x="363" y="410"/>
                        </a:lnTo>
                        <a:lnTo>
                          <a:pt x="367" y="408"/>
                        </a:lnTo>
                        <a:lnTo>
                          <a:pt x="371" y="407"/>
                        </a:lnTo>
                        <a:lnTo>
                          <a:pt x="375" y="407"/>
                        </a:lnTo>
                        <a:lnTo>
                          <a:pt x="377" y="406"/>
                        </a:lnTo>
                        <a:lnTo>
                          <a:pt x="377" y="406"/>
                        </a:lnTo>
                        <a:lnTo>
                          <a:pt x="379" y="404"/>
                        </a:lnTo>
                        <a:lnTo>
                          <a:pt x="379" y="402"/>
                        </a:lnTo>
                        <a:lnTo>
                          <a:pt x="380" y="399"/>
                        </a:lnTo>
                        <a:lnTo>
                          <a:pt x="381" y="398"/>
                        </a:lnTo>
                        <a:lnTo>
                          <a:pt x="384" y="395"/>
                        </a:lnTo>
                        <a:lnTo>
                          <a:pt x="385" y="392"/>
                        </a:lnTo>
                        <a:lnTo>
                          <a:pt x="387" y="388"/>
                        </a:lnTo>
                        <a:lnTo>
                          <a:pt x="389" y="386"/>
                        </a:lnTo>
                        <a:lnTo>
                          <a:pt x="391" y="383"/>
                        </a:lnTo>
                        <a:lnTo>
                          <a:pt x="395" y="382"/>
                        </a:lnTo>
                        <a:lnTo>
                          <a:pt x="399" y="382"/>
                        </a:lnTo>
                        <a:lnTo>
                          <a:pt x="403" y="380"/>
                        </a:lnTo>
                        <a:lnTo>
                          <a:pt x="405" y="382"/>
                        </a:lnTo>
                        <a:lnTo>
                          <a:pt x="408" y="383"/>
                        </a:lnTo>
                        <a:lnTo>
                          <a:pt x="411" y="386"/>
                        </a:lnTo>
                        <a:lnTo>
                          <a:pt x="411" y="388"/>
                        </a:lnTo>
                        <a:lnTo>
                          <a:pt x="411" y="391"/>
                        </a:lnTo>
                        <a:lnTo>
                          <a:pt x="409" y="392"/>
                        </a:lnTo>
                        <a:lnTo>
                          <a:pt x="407" y="394"/>
                        </a:lnTo>
                        <a:lnTo>
                          <a:pt x="405" y="395"/>
                        </a:lnTo>
                        <a:lnTo>
                          <a:pt x="404" y="396"/>
                        </a:lnTo>
                        <a:lnTo>
                          <a:pt x="404" y="398"/>
                        </a:lnTo>
                        <a:lnTo>
                          <a:pt x="404" y="399"/>
                        </a:lnTo>
                        <a:lnTo>
                          <a:pt x="405" y="400"/>
                        </a:lnTo>
                        <a:lnTo>
                          <a:pt x="405" y="400"/>
                        </a:lnTo>
                        <a:lnTo>
                          <a:pt x="405" y="400"/>
                        </a:lnTo>
                        <a:lnTo>
                          <a:pt x="408" y="402"/>
                        </a:lnTo>
                        <a:lnTo>
                          <a:pt x="409" y="404"/>
                        </a:lnTo>
                        <a:lnTo>
                          <a:pt x="409" y="407"/>
                        </a:lnTo>
                        <a:lnTo>
                          <a:pt x="409" y="410"/>
                        </a:lnTo>
                        <a:lnTo>
                          <a:pt x="407" y="412"/>
                        </a:lnTo>
                        <a:lnTo>
                          <a:pt x="405" y="415"/>
                        </a:lnTo>
                        <a:lnTo>
                          <a:pt x="404" y="418"/>
                        </a:lnTo>
                        <a:lnTo>
                          <a:pt x="403" y="422"/>
                        </a:lnTo>
                        <a:lnTo>
                          <a:pt x="401" y="424"/>
                        </a:lnTo>
                        <a:lnTo>
                          <a:pt x="399" y="427"/>
                        </a:lnTo>
                        <a:lnTo>
                          <a:pt x="396" y="427"/>
                        </a:lnTo>
                        <a:lnTo>
                          <a:pt x="392" y="428"/>
                        </a:lnTo>
                        <a:lnTo>
                          <a:pt x="391" y="428"/>
                        </a:lnTo>
                        <a:lnTo>
                          <a:pt x="388" y="430"/>
                        </a:lnTo>
                        <a:lnTo>
                          <a:pt x="387" y="432"/>
                        </a:lnTo>
                        <a:lnTo>
                          <a:pt x="387" y="432"/>
                        </a:lnTo>
                        <a:lnTo>
                          <a:pt x="385" y="435"/>
                        </a:lnTo>
                        <a:lnTo>
                          <a:pt x="385" y="438"/>
                        </a:lnTo>
                        <a:lnTo>
                          <a:pt x="384" y="439"/>
                        </a:lnTo>
                        <a:lnTo>
                          <a:pt x="384" y="440"/>
                        </a:lnTo>
                        <a:lnTo>
                          <a:pt x="384" y="440"/>
                        </a:lnTo>
                        <a:lnTo>
                          <a:pt x="384" y="442"/>
                        </a:lnTo>
                        <a:lnTo>
                          <a:pt x="384" y="442"/>
                        </a:lnTo>
                        <a:lnTo>
                          <a:pt x="384" y="442"/>
                        </a:lnTo>
                        <a:lnTo>
                          <a:pt x="387" y="444"/>
                        </a:lnTo>
                        <a:lnTo>
                          <a:pt x="388" y="446"/>
                        </a:lnTo>
                        <a:lnTo>
                          <a:pt x="389" y="448"/>
                        </a:lnTo>
                        <a:lnTo>
                          <a:pt x="392" y="450"/>
                        </a:lnTo>
                        <a:lnTo>
                          <a:pt x="396" y="451"/>
                        </a:lnTo>
                        <a:lnTo>
                          <a:pt x="399" y="452"/>
                        </a:lnTo>
                        <a:lnTo>
                          <a:pt x="401" y="454"/>
                        </a:lnTo>
                        <a:lnTo>
                          <a:pt x="401" y="456"/>
                        </a:lnTo>
                        <a:lnTo>
                          <a:pt x="401" y="458"/>
                        </a:lnTo>
                        <a:lnTo>
                          <a:pt x="400" y="459"/>
                        </a:lnTo>
                        <a:lnTo>
                          <a:pt x="396" y="460"/>
                        </a:lnTo>
                        <a:lnTo>
                          <a:pt x="396" y="462"/>
                        </a:lnTo>
                        <a:lnTo>
                          <a:pt x="395" y="462"/>
                        </a:lnTo>
                        <a:lnTo>
                          <a:pt x="395" y="462"/>
                        </a:lnTo>
                        <a:lnTo>
                          <a:pt x="395" y="462"/>
                        </a:lnTo>
                        <a:lnTo>
                          <a:pt x="395" y="462"/>
                        </a:lnTo>
                        <a:lnTo>
                          <a:pt x="395" y="462"/>
                        </a:lnTo>
                        <a:lnTo>
                          <a:pt x="395" y="464"/>
                        </a:lnTo>
                        <a:lnTo>
                          <a:pt x="395" y="466"/>
                        </a:lnTo>
                        <a:lnTo>
                          <a:pt x="395" y="468"/>
                        </a:lnTo>
                        <a:lnTo>
                          <a:pt x="393" y="470"/>
                        </a:lnTo>
                        <a:lnTo>
                          <a:pt x="391" y="471"/>
                        </a:lnTo>
                        <a:lnTo>
                          <a:pt x="391" y="472"/>
                        </a:lnTo>
                        <a:lnTo>
                          <a:pt x="389" y="475"/>
                        </a:lnTo>
                        <a:lnTo>
                          <a:pt x="389" y="475"/>
                        </a:lnTo>
                        <a:lnTo>
                          <a:pt x="389" y="476"/>
                        </a:lnTo>
                        <a:lnTo>
                          <a:pt x="391" y="478"/>
                        </a:lnTo>
                        <a:lnTo>
                          <a:pt x="392" y="478"/>
                        </a:lnTo>
                        <a:lnTo>
                          <a:pt x="393" y="479"/>
                        </a:lnTo>
                        <a:lnTo>
                          <a:pt x="395" y="479"/>
                        </a:lnTo>
                        <a:lnTo>
                          <a:pt x="397" y="479"/>
                        </a:lnTo>
                        <a:lnTo>
                          <a:pt x="403" y="479"/>
                        </a:lnTo>
                        <a:lnTo>
                          <a:pt x="407" y="479"/>
                        </a:lnTo>
                        <a:lnTo>
                          <a:pt x="409" y="480"/>
                        </a:lnTo>
                        <a:lnTo>
                          <a:pt x="412" y="482"/>
                        </a:lnTo>
                        <a:lnTo>
                          <a:pt x="413" y="483"/>
                        </a:lnTo>
                        <a:lnTo>
                          <a:pt x="413" y="487"/>
                        </a:lnTo>
                        <a:lnTo>
                          <a:pt x="413" y="490"/>
                        </a:lnTo>
                        <a:lnTo>
                          <a:pt x="413" y="491"/>
                        </a:lnTo>
                        <a:lnTo>
                          <a:pt x="413" y="492"/>
                        </a:lnTo>
                        <a:lnTo>
                          <a:pt x="413" y="494"/>
                        </a:lnTo>
                        <a:lnTo>
                          <a:pt x="415" y="495"/>
                        </a:lnTo>
                        <a:lnTo>
                          <a:pt x="416" y="496"/>
                        </a:lnTo>
                        <a:lnTo>
                          <a:pt x="417" y="496"/>
                        </a:lnTo>
                        <a:lnTo>
                          <a:pt x="417" y="496"/>
                        </a:lnTo>
                        <a:lnTo>
                          <a:pt x="419" y="498"/>
                        </a:lnTo>
                        <a:lnTo>
                          <a:pt x="419" y="498"/>
                        </a:lnTo>
                        <a:lnTo>
                          <a:pt x="419" y="499"/>
                        </a:lnTo>
                        <a:lnTo>
                          <a:pt x="419" y="500"/>
                        </a:lnTo>
                        <a:lnTo>
                          <a:pt x="419" y="503"/>
                        </a:lnTo>
                        <a:lnTo>
                          <a:pt x="420" y="505"/>
                        </a:lnTo>
                        <a:lnTo>
                          <a:pt x="420" y="509"/>
                        </a:lnTo>
                        <a:lnTo>
                          <a:pt x="420" y="509"/>
                        </a:lnTo>
                        <a:lnTo>
                          <a:pt x="421" y="516"/>
                        </a:lnTo>
                        <a:lnTo>
                          <a:pt x="420" y="520"/>
                        </a:lnTo>
                        <a:lnTo>
                          <a:pt x="419" y="524"/>
                        </a:lnTo>
                        <a:lnTo>
                          <a:pt x="419" y="524"/>
                        </a:lnTo>
                        <a:lnTo>
                          <a:pt x="419" y="525"/>
                        </a:lnTo>
                        <a:lnTo>
                          <a:pt x="420" y="527"/>
                        </a:lnTo>
                        <a:lnTo>
                          <a:pt x="421" y="528"/>
                        </a:lnTo>
                        <a:lnTo>
                          <a:pt x="421" y="527"/>
                        </a:lnTo>
                        <a:lnTo>
                          <a:pt x="423" y="527"/>
                        </a:lnTo>
                        <a:lnTo>
                          <a:pt x="427" y="525"/>
                        </a:lnTo>
                        <a:lnTo>
                          <a:pt x="429" y="524"/>
                        </a:lnTo>
                        <a:lnTo>
                          <a:pt x="432" y="525"/>
                        </a:lnTo>
                        <a:lnTo>
                          <a:pt x="435" y="527"/>
                        </a:lnTo>
                        <a:lnTo>
                          <a:pt x="436" y="529"/>
                        </a:lnTo>
                        <a:lnTo>
                          <a:pt x="436" y="533"/>
                        </a:lnTo>
                        <a:lnTo>
                          <a:pt x="436" y="536"/>
                        </a:lnTo>
                        <a:lnTo>
                          <a:pt x="437" y="539"/>
                        </a:lnTo>
                        <a:lnTo>
                          <a:pt x="439" y="540"/>
                        </a:lnTo>
                        <a:lnTo>
                          <a:pt x="440" y="540"/>
                        </a:lnTo>
                        <a:lnTo>
                          <a:pt x="441" y="540"/>
                        </a:lnTo>
                        <a:lnTo>
                          <a:pt x="444" y="541"/>
                        </a:lnTo>
                        <a:lnTo>
                          <a:pt x="445" y="543"/>
                        </a:lnTo>
                        <a:lnTo>
                          <a:pt x="445" y="544"/>
                        </a:lnTo>
                        <a:lnTo>
                          <a:pt x="447" y="548"/>
                        </a:lnTo>
                        <a:lnTo>
                          <a:pt x="447" y="552"/>
                        </a:lnTo>
                        <a:lnTo>
                          <a:pt x="447" y="555"/>
                        </a:lnTo>
                        <a:lnTo>
                          <a:pt x="448" y="555"/>
                        </a:lnTo>
                        <a:lnTo>
                          <a:pt x="449" y="556"/>
                        </a:lnTo>
                        <a:lnTo>
                          <a:pt x="452" y="556"/>
                        </a:lnTo>
                        <a:lnTo>
                          <a:pt x="456" y="556"/>
                        </a:lnTo>
                        <a:lnTo>
                          <a:pt x="457" y="556"/>
                        </a:lnTo>
                        <a:lnTo>
                          <a:pt x="460" y="556"/>
                        </a:lnTo>
                        <a:lnTo>
                          <a:pt x="462" y="557"/>
                        </a:lnTo>
                        <a:lnTo>
                          <a:pt x="464" y="559"/>
                        </a:lnTo>
                        <a:lnTo>
                          <a:pt x="464" y="561"/>
                        </a:lnTo>
                        <a:lnTo>
                          <a:pt x="462" y="565"/>
                        </a:lnTo>
                        <a:lnTo>
                          <a:pt x="461" y="568"/>
                        </a:lnTo>
                        <a:lnTo>
                          <a:pt x="461" y="569"/>
                        </a:lnTo>
                        <a:lnTo>
                          <a:pt x="461" y="569"/>
                        </a:lnTo>
                        <a:lnTo>
                          <a:pt x="461" y="571"/>
                        </a:lnTo>
                        <a:lnTo>
                          <a:pt x="462" y="572"/>
                        </a:lnTo>
                        <a:lnTo>
                          <a:pt x="462" y="575"/>
                        </a:lnTo>
                        <a:lnTo>
                          <a:pt x="462" y="579"/>
                        </a:lnTo>
                        <a:lnTo>
                          <a:pt x="460" y="581"/>
                        </a:lnTo>
                        <a:lnTo>
                          <a:pt x="458" y="584"/>
                        </a:lnTo>
                        <a:lnTo>
                          <a:pt x="456" y="585"/>
                        </a:lnTo>
                        <a:lnTo>
                          <a:pt x="455" y="588"/>
                        </a:lnTo>
                        <a:lnTo>
                          <a:pt x="455" y="588"/>
                        </a:lnTo>
                        <a:lnTo>
                          <a:pt x="455" y="589"/>
                        </a:lnTo>
                        <a:lnTo>
                          <a:pt x="455" y="593"/>
                        </a:lnTo>
                        <a:lnTo>
                          <a:pt x="455" y="593"/>
                        </a:lnTo>
                        <a:lnTo>
                          <a:pt x="455" y="593"/>
                        </a:lnTo>
                        <a:lnTo>
                          <a:pt x="456" y="599"/>
                        </a:lnTo>
                        <a:lnTo>
                          <a:pt x="457" y="600"/>
                        </a:lnTo>
                        <a:lnTo>
                          <a:pt x="457" y="603"/>
                        </a:lnTo>
                        <a:lnTo>
                          <a:pt x="457" y="605"/>
                        </a:lnTo>
                        <a:lnTo>
                          <a:pt x="456" y="608"/>
                        </a:lnTo>
                        <a:lnTo>
                          <a:pt x="456" y="608"/>
                        </a:lnTo>
                        <a:lnTo>
                          <a:pt x="453" y="609"/>
                        </a:lnTo>
                        <a:lnTo>
                          <a:pt x="452" y="611"/>
                        </a:lnTo>
                        <a:lnTo>
                          <a:pt x="451" y="612"/>
                        </a:lnTo>
                        <a:lnTo>
                          <a:pt x="451" y="613"/>
                        </a:lnTo>
                        <a:lnTo>
                          <a:pt x="451" y="613"/>
                        </a:lnTo>
                        <a:lnTo>
                          <a:pt x="452" y="615"/>
                        </a:lnTo>
                        <a:lnTo>
                          <a:pt x="453" y="616"/>
                        </a:lnTo>
                        <a:lnTo>
                          <a:pt x="456" y="616"/>
                        </a:lnTo>
                        <a:lnTo>
                          <a:pt x="457" y="616"/>
                        </a:lnTo>
                        <a:lnTo>
                          <a:pt x="458" y="616"/>
                        </a:lnTo>
                        <a:lnTo>
                          <a:pt x="461" y="615"/>
                        </a:lnTo>
                        <a:lnTo>
                          <a:pt x="462" y="613"/>
                        </a:lnTo>
                        <a:lnTo>
                          <a:pt x="465" y="613"/>
                        </a:lnTo>
                        <a:lnTo>
                          <a:pt x="466" y="613"/>
                        </a:lnTo>
                        <a:lnTo>
                          <a:pt x="468" y="613"/>
                        </a:lnTo>
                        <a:lnTo>
                          <a:pt x="469" y="615"/>
                        </a:lnTo>
                        <a:lnTo>
                          <a:pt x="470" y="616"/>
                        </a:lnTo>
                        <a:lnTo>
                          <a:pt x="472" y="619"/>
                        </a:lnTo>
                        <a:lnTo>
                          <a:pt x="472" y="620"/>
                        </a:lnTo>
                        <a:lnTo>
                          <a:pt x="473" y="620"/>
                        </a:lnTo>
                        <a:lnTo>
                          <a:pt x="477" y="620"/>
                        </a:lnTo>
                        <a:lnTo>
                          <a:pt x="480" y="620"/>
                        </a:lnTo>
                        <a:lnTo>
                          <a:pt x="482" y="619"/>
                        </a:lnTo>
                        <a:lnTo>
                          <a:pt x="482" y="619"/>
                        </a:lnTo>
                        <a:lnTo>
                          <a:pt x="486" y="617"/>
                        </a:lnTo>
                        <a:lnTo>
                          <a:pt x="490" y="617"/>
                        </a:lnTo>
                        <a:lnTo>
                          <a:pt x="492" y="617"/>
                        </a:lnTo>
                        <a:lnTo>
                          <a:pt x="493" y="617"/>
                        </a:lnTo>
                        <a:lnTo>
                          <a:pt x="494" y="619"/>
                        </a:lnTo>
                        <a:lnTo>
                          <a:pt x="496" y="621"/>
                        </a:lnTo>
                        <a:lnTo>
                          <a:pt x="496" y="623"/>
                        </a:lnTo>
                        <a:lnTo>
                          <a:pt x="497" y="624"/>
                        </a:lnTo>
                        <a:lnTo>
                          <a:pt x="498" y="625"/>
                        </a:lnTo>
                        <a:lnTo>
                          <a:pt x="501" y="628"/>
                        </a:lnTo>
                        <a:lnTo>
                          <a:pt x="504" y="629"/>
                        </a:lnTo>
                        <a:lnTo>
                          <a:pt x="504" y="629"/>
                        </a:lnTo>
                        <a:lnTo>
                          <a:pt x="505" y="631"/>
                        </a:lnTo>
                        <a:lnTo>
                          <a:pt x="505" y="633"/>
                        </a:lnTo>
                        <a:lnTo>
                          <a:pt x="505" y="635"/>
                        </a:lnTo>
                        <a:lnTo>
                          <a:pt x="504" y="637"/>
                        </a:lnTo>
                        <a:lnTo>
                          <a:pt x="502" y="639"/>
                        </a:lnTo>
                        <a:lnTo>
                          <a:pt x="501" y="639"/>
                        </a:lnTo>
                        <a:lnTo>
                          <a:pt x="498" y="637"/>
                        </a:lnTo>
                        <a:lnTo>
                          <a:pt x="496" y="637"/>
                        </a:lnTo>
                        <a:lnTo>
                          <a:pt x="494" y="637"/>
                        </a:lnTo>
                        <a:lnTo>
                          <a:pt x="496" y="639"/>
                        </a:lnTo>
                        <a:lnTo>
                          <a:pt x="496" y="640"/>
                        </a:lnTo>
                        <a:lnTo>
                          <a:pt x="497" y="641"/>
                        </a:lnTo>
                        <a:lnTo>
                          <a:pt x="497" y="643"/>
                        </a:lnTo>
                        <a:lnTo>
                          <a:pt x="496" y="644"/>
                        </a:lnTo>
                        <a:lnTo>
                          <a:pt x="494" y="644"/>
                        </a:lnTo>
                        <a:lnTo>
                          <a:pt x="493" y="644"/>
                        </a:lnTo>
                        <a:lnTo>
                          <a:pt x="493" y="644"/>
                        </a:lnTo>
                        <a:lnTo>
                          <a:pt x="493" y="645"/>
                        </a:lnTo>
                        <a:lnTo>
                          <a:pt x="493" y="647"/>
                        </a:lnTo>
                        <a:lnTo>
                          <a:pt x="493" y="648"/>
                        </a:lnTo>
                        <a:lnTo>
                          <a:pt x="492" y="651"/>
                        </a:lnTo>
                        <a:lnTo>
                          <a:pt x="490" y="652"/>
                        </a:lnTo>
                        <a:lnTo>
                          <a:pt x="490" y="653"/>
                        </a:lnTo>
                        <a:lnTo>
                          <a:pt x="490" y="654"/>
                        </a:lnTo>
                        <a:lnTo>
                          <a:pt x="490" y="656"/>
                        </a:lnTo>
                        <a:lnTo>
                          <a:pt x="490" y="656"/>
                        </a:lnTo>
                        <a:lnTo>
                          <a:pt x="493" y="658"/>
                        </a:lnTo>
                        <a:lnTo>
                          <a:pt x="494" y="661"/>
                        </a:lnTo>
                        <a:lnTo>
                          <a:pt x="496" y="665"/>
                        </a:lnTo>
                        <a:lnTo>
                          <a:pt x="496" y="668"/>
                        </a:lnTo>
                        <a:lnTo>
                          <a:pt x="496" y="669"/>
                        </a:lnTo>
                        <a:lnTo>
                          <a:pt x="496" y="669"/>
                        </a:lnTo>
                        <a:lnTo>
                          <a:pt x="496" y="670"/>
                        </a:lnTo>
                        <a:lnTo>
                          <a:pt x="496" y="670"/>
                        </a:lnTo>
                        <a:lnTo>
                          <a:pt x="497" y="673"/>
                        </a:lnTo>
                        <a:lnTo>
                          <a:pt x="497" y="674"/>
                        </a:lnTo>
                        <a:lnTo>
                          <a:pt x="497" y="678"/>
                        </a:lnTo>
                        <a:lnTo>
                          <a:pt x="496" y="680"/>
                        </a:lnTo>
                        <a:lnTo>
                          <a:pt x="496" y="681"/>
                        </a:lnTo>
                        <a:lnTo>
                          <a:pt x="494" y="684"/>
                        </a:lnTo>
                        <a:lnTo>
                          <a:pt x="492" y="684"/>
                        </a:lnTo>
                        <a:lnTo>
                          <a:pt x="489" y="685"/>
                        </a:lnTo>
                        <a:lnTo>
                          <a:pt x="486" y="685"/>
                        </a:lnTo>
                        <a:lnTo>
                          <a:pt x="485" y="686"/>
                        </a:lnTo>
                        <a:lnTo>
                          <a:pt x="485" y="688"/>
                        </a:lnTo>
                        <a:lnTo>
                          <a:pt x="485" y="689"/>
                        </a:lnTo>
                        <a:lnTo>
                          <a:pt x="484" y="692"/>
                        </a:lnTo>
                        <a:lnTo>
                          <a:pt x="484" y="693"/>
                        </a:lnTo>
                        <a:lnTo>
                          <a:pt x="484" y="696"/>
                        </a:lnTo>
                        <a:lnTo>
                          <a:pt x="485" y="696"/>
                        </a:lnTo>
                        <a:lnTo>
                          <a:pt x="486" y="697"/>
                        </a:lnTo>
                        <a:lnTo>
                          <a:pt x="486" y="697"/>
                        </a:lnTo>
                        <a:lnTo>
                          <a:pt x="486" y="697"/>
                        </a:lnTo>
                        <a:lnTo>
                          <a:pt x="489" y="698"/>
                        </a:lnTo>
                        <a:lnTo>
                          <a:pt x="493" y="701"/>
                        </a:lnTo>
                        <a:lnTo>
                          <a:pt x="498" y="702"/>
                        </a:lnTo>
                        <a:lnTo>
                          <a:pt x="502" y="704"/>
                        </a:lnTo>
                        <a:lnTo>
                          <a:pt x="504" y="705"/>
                        </a:lnTo>
                        <a:lnTo>
                          <a:pt x="506" y="706"/>
                        </a:lnTo>
                        <a:lnTo>
                          <a:pt x="506" y="706"/>
                        </a:lnTo>
                        <a:lnTo>
                          <a:pt x="508" y="709"/>
                        </a:lnTo>
                        <a:lnTo>
                          <a:pt x="509" y="710"/>
                        </a:lnTo>
                        <a:lnTo>
                          <a:pt x="510" y="710"/>
                        </a:lnTo>
                        <a:lnTo>
                          <a:pt x="510" y="710"/>
                        </a:lnTo>
                        <a:lnTo>
                          <a:pt x="512" y="709"/>
                        </a:lnTo>
                        <a:lnTo>
                          <a:pt x="514" y="706"/>
                        </a:lnTo>
                        <a:lnTo>
                          <a:pt x="516" y="706"/>
                        </a:lnTo>
                        <a:lnTo>
                          <a:pt x="516" y="706"/>
                        </a:lnTo>
                        <a:lnTo>
                          <a:pt x="514" y="705"/>
                        </a:lnTo>
                        <a:lnTo>
                          <a:pt x="514" y="705"/>
                        </a:lnTo>
                        <a:lnTo>
                          <a:pt x="510" y="702"/>
                        </a:lnTo>
                        <a:lnTo>
                          <a:pt x="508" y="700"/>
                        </a:lnTo>
                        <a:lnTo>
                          <a:pt x="506" y="697"/>
                        </a:lnTo>
                        <a:lnTo>
                          <a:pt x="505" y="694"/>
                        </a:lnTo>
                        <a:lnTo>
                          <a:pt x="506" y="693"/>
                        </a:lnTo>
                        <a:lnTo>
                          <a:pt x="506" y="693"/>
                        </a:lnTo>
                        <a:lnTo>
                          <a:pt x="508" y="692"/>
                        </a:lnTo>
                        <a:lnTo>
                          <a:pt x="508" y="692"/>
                        </a:lnTo>
                        <a:lnTo>
                          <a:pt x="509" y="692"/>
                        </a:lnTo>
                        <a:lnTo>
                          <a:pt x="510" y="690"/>
                        </a:lnTo>
                        <a:lnTo>
                          <a:pt x="512" y="689"/>
                        </a:lnTo>
                        <a:lnTo>
                          <a:pt x="512" y="689"/>
                        </a:lnTo>
                        <a:lnTo>
                          <a:pt x="514" y="688"/>
                        </a:lnTo>
                        <a:lnTo>
                          <a:pt x="517" y="686"/>
                        </a:lnTo>
                        <a:lnTo>
                          <a:pt x="520" y="685"/>
                        </a:lnTo>
                        <a:lnTo>
                          <a:pt x="521" y="682"/>
                        </a:lnTo>
                        <a:lnTo>
                          <a:pt x="521" y="682"/>
                        </a:lnTo>
                        <a:lnTo>
                          <a:pt x="522" y="681"/>
                        </a:lnTo>
                        <a:lnTo>
                          <a:pt x="524" y="678"/>
                        </a:lnTo>
                        <a:lnTo>
                          <a:pt x="525" y="678"/>
                        </a:lnTo>
                        <a:lnTo>
                          <a:pt x="528" y="677"/>
                        </a:lnTo>
                        <a:lnTo>
                          <a:pt x="530" y="678"/>
                        </a:lnTo>
                        <a:lnTo>
                          <a:pt x="530" y="678"/>
                        </a:lnTo>
                        <a:lnTo>
                          <a:pt x="530" y="677"/>
                        </a:lnTo>
                        <a:lnTo>
                          <a:pt x="533" y="676"/>
                        </a:lnTo>
                        <a:lnTo>
                          <a:pt x="537" y="676"/>
                        </a:lnTo>
                        <a:lnTo>
                          <a:pt x="540" y="676"/>
                        </a:lnTo>
                        <a:lnTo>
                          <a:pt x="542" y="678"/>
                        </a:lnTo>
                        <a:lnTo>
                          <a:pt x="542" y="678"/>
                        </a:lnTo>
                        <a:lnTo>
                          <a:pt x="545" y="681"/>
                        </a:lnTo>
                        <a:lnTo>
                          <a:pt x="546" y="684"/>
                        </a:lnTo>
                        <a:lnTo>
                          <a:pt x="546" y="684"/>
                        </a:lnTo>
                        <a:lnTo>
                          <a:pt x="548" y="684"/>
                        </a:lnTo>
                        <a:lnTo>
                          <a:pt x="552" y="682"/>
                        </a:lnTo>
                        <a:lnTo>
                          <a:pt x="554" y="681"/>
                        </a:lnTo>
                        <a:lnTo>
                          <a:pt x="556" y="681"/>
                        </a:lnTo>
                        <a:lnTo>
                          <a:pt x="556" y="680"/>
                        </a:lnTo>
                        <a:lnTo>
                          <a:pt x="557" y="677"/>
                        </a:lnTo>
                        <a:lnTo>
                          <a:pt x="560" y="674"/>
                        </a:lnTo>
                        <a:lnTo>
                          <a:pt x="564" y="673"/>
                        </a:lnTo>
                        <a:lnTo>
                          <a:pt x="566" y="672"/>
                        </a:lnTo>
                        <a:lnTo>
                          <a:pt x="572" y="670"/>
                        </a:lnTo>
                        <a:lnTo>
                          <a:pt x="577" y="672"/>
                        </a:lnTo>
                        <a:lnTo>
                          <a:pt x="577" y="672"/>
                        </a:lnTo>
                        <a:lnTo>
                          <a:pt x="580" y="672"/>
                        </a:lnTo>
                        <a:lnTo>
                          <a:pt x="582" y="670"/>
                        </a:lnTo>
                        <a:lnTo>
                          <a:pt x="583" y="669"/>
                        </a:lnTo>
                        <a:lnTo>
                          <a:pt x="585" y="668"/>
                        </a:lnTo>
                        <a:lnTo>
                          <a:pt x="585" y="668"/>
                        </a:lnTo>
                        <a:lnTo>
                          <a:pt x="585" y="666"/>
                        </a:lnTo>
                        <a:lnTo>
                          <a:pt x="586" y="664"/>
                        </a:lnTo>
                        <a:lnTo>
                          <a:pt x="586" y="662"/>
                        </a:lnTo>
                        <a:lnTo>
                          <a:pt x="587" y="660"/>
                        </a:lnTo>
                        <a:lnTo>
                          <a:pt x="587" y="658"/>
                        </a:lnTo>
                        <a:lnTo>
                          <a:pt x="589" y="657"/>
                        </a:lnTo>
                        <a:lnTo>
                          <a:pt x="589" y="657"/>
                        </a:lnTo>
                        <a:lnTo>
                          <a:pt x="589" y="657"/>
                        </a:lnTo>
                        <a:lnTo>
                          <a:pt x="590" y="657"/>
                        </a:lnTo>
                        <a:lnTo>
                          <a:pt x="591" y="657"/>
                        </a:lnTo>
                        <a:lnTo>
                          <a:pt x="593" y="658"/>
                        </a:lnTo>
                        <a:lnTo>
                          <a:pt x="594" y="658"/>
                        </a:lnTo>
                        <a:lnTo>
                          <a:pt x="595" y="660"/>
                        </a:lnTo>
                        <a:lnTo>
                          <a:pt x="595" y="660"/>
                        </a:lnTo>
                        <a:lnTo>
                          <a:pt x="595" y="660"/>
                        </a:lnTo>
                        <a:lnTo>
                          <a:pt x="597" y="658"/>
                        </a:lnTo>
                        <a:lnTo>
                          <a:pt x="601" y="656"/>
                        </a:lnTo>
                        <a:lnTo>
                          <a:pt x="603" y="654"/>
                        </a:lnTo>
                        <a:lnTo>
                          <a:pt x="606" y="652"/>
                        </a:lnTo>
                        <a:lnTo>
                          <a:pt x="606" y="652"/>
                        </a:lnTo>
                        <a:lnTo>
                          <a:pt x="609" y="649"/>
                        </a:lnTo>
                        <a:lnTo>
                          <a:pt x="610" y="648"/>
                        </a:lnTo>
                        <a:lnTo>
                          <a:pt x="613" y="645"/>
                        </a:lnTo>
                        <a:lnTo>
                          <a:pt x="615" y="644"/>
                        </a:lnTo>
                        <a:lnTo>
                          <a:pt x="617" y="644"/>
                        </a:lnTo>
                        <a:lnTo>
                          <a:pt x="617" y="643"/>
                        </a:lnTo>
                        <a:lnTo>
                          <a:pt x="617" y="641"/>
                        </a:lnTo>
                        <a:lnTo>
                          <a:pt x="617" y="639"/>
                        </a:lnTo>
                        <a:lnTo>
                          <a:pt x="618" y="635"/>
                        </a:lnTo>
                        <a:lnTo>
                          <a:pt x="619" y="632"/>
                        </a:lnTo>
                        <a:lnTo>
                          <a:pt x="619" y="631"/>
                        </a:lnTo>
                        <a:lnTo>
                          <a:pt x="621" y="629"/>
                        </a:lnTo>
                        <a:lnTo>
                          <a:pt x="625" y="628"/>
                        </a:lnTo>
                        <a:lnTo>
                          <a:pt x="629" y="628"/>
                        </a:lnTo>
                        <a:lnTo>
                          <a:pt x="631" y="628"/>
                        </a:lnTo>
                        <a:lnTo>
                          <a:pt x="634" y="628"/>
                        </a:lnTo>
                        <a:lnTo>
                          <a:pt x="637" y="629"/>
                        </a:lnTo>
                        <a:lnTo>
                          <a:pt x="641" y="631"/>
                        </a:lnTo>
                        <a:lnTo>
                          <a:pt x="643" y="632"/>
                        </a:lnTo>
                        <a:lnTo>
                          <a:pt x="643" y="632"/>
                        </a:lnTo>
                        <a:lnTo>
                          <a:pt x="645" y="635"/>
                        </a:lnTo>
                        <a:lnTo>
                          <a:pt x="646" y="636"/>
                        </a:lnTo>
                        <a:lnTo>
                          <a:pt x="649" y="637"/>
                        </a:lnTo>
                        <a:lnTo>
                          <a:pt x="650" y="637"/>
                        </a:lnTo>
                        <a:lnTo>
                          <a:pt x="650" y="637"/>
                        </a:lnTo>
                        <a:lnTo>
                          <a:pt x="650" y="637"/>
                        </a:lnTo>
                        <a:lnTo>
                          <a:pt x="651" y="636"/>
                        </a:lnTo>
                        <a:lnTo>
                          <a:pt x="653" y="635"/>
                        </a:lnTo>
                        <a:lnTo>
                          <a:pt x="653" y="633"/>
                        </a:lnTo>
                        <a:lnTo>
                          <a:pt x="654" y="632"/>
                        </a:lnTo>
                        <a:lnTo>
                          <a:pt x="655" y="631"/>
                        </a:lnTo>
                        <a:lnTo>
                          <a:pt x="655" y="631"/>
                        </a:lnTo>
                        <a:lnTo>
                          <a:pt x="658" y="629"/>
                        </a:lnTo>
                        <a:lnTo>
                          <a:pt x="659" y="629"/>
                        </a:lnTo>
                        <a:lnTo>
                          <a:pt x="662" y="631"/>
                        </a:lnTo>
                        <a:lnTo>
                          <a:pt x="665" y="632"/>
                        </a:lnTo>
                        <a:lnTo>
                          <a:pt x="665" y="632"/>
                        </a:lnTo>
                        <a:lnTo>
                          <a:pt x="666" y="632"/>
                        </a:lnTo>
                        <a:lnTo>
                          <a:pt x="667" y="632"/>
                        </a:lnTo>
                        <a:lnTo>
                          <a:pt x="667" y="632"/>
                        </a:lnTo>
                        <a:lnTo>
                          <a:pt x="667" y="632"/>
                        </a:lnTo>
                        <a:lnTo>
                          <a:pt x="667" y="632"/>
                        </a:lnTo>
                        <a:lnTo>
                          <a:pt x="667" y="632"/>
                        </a:lnTo>
                        <a:lnTo>
                          <a:pt x="666" y="629"/>
                        </a:lnTo>
                        <a:lnTo>
                          <a:pt x="665" y="628"/>
                        </a:lnTo>
                        <a:lnTo>
                          <a:pt x="663" y="627"/>
                        </a:lnTo>
                        <a:lnTo>
                          <a:pt x="663" y="625"/>
                        </a:lnTo>
                        <a:lnTo>
                          <a:pt x="663" y="624"/>
                        </a:lnTo>
                        <a:lnTo>
                          <a:pt x="663" y="621"/>
                        </a:lnTo>
                        <a:lnTo>
                          <a:pt x="665" y="619"/>
                        </a:lnTo>
                        <a:lnTo>
                          <a:pt x="666" y="617"/>
                        </a:lnTo>
                        <a:lnTo>
                          <a:pt x="669" y="616"/>
                        </a:lnTo>
                        <a:lnTo>
                          <a:pt x="669" y="616"/>
                        </a:lnTo>
                        <a:lnTo>
                          <a:pt x="669" y="616"/>
                        </a:lnTo>
                        <a:lnTo>
                          <a:pt x="670" y="616"/>
                        </a:lnTo>
                        <a:lnTo>
                          <a:pt x="670" y="615"/>
                        </a:lnTo>
                        <a:lnTo>
                          <a:pt x="670" y="615"/>
                        </a:lnTo>
                        <a:lnTo>
                          <a:pt x="669" y="608"/>
                        </a:lnTo>
                        <a:lnTo>
                          <a:pt x="669" y="608"/>
                        </a:lnTo>
                        <a:lnTo>
                          <a:pt x="669" y="604"/>
                        </a:lnTo>
                        <a:lnTo>
                          <a:pt x="669" y="599"/>
                        </a:lnTo>
                        <a:lnTo>
                          <a:pt x="667" y="596"/>
                        </a:lnTo>
                        <a:lnTo>
                          <a:pt x="666" y="593"/>
                        </a:lnTo>
                        <a:lnTo>
                          <a:pt x="661" y="589"/>
                        </a:lnTo>
                        <a:lnTo>
                          <a:pt x="658" y="585"/>
                        </a:lnTo>
                        <a:lnTo>
                          <a:pt x="655" y="580"/>
                        </a:lnTo>
                        <a:lnTo>
                          <a:pt x="654" y="577"/>
                        </a:lnTo>
                        <a:lnTo>
                          <a:pt x="653" y="572"/>
                        </a:lnTo>
                        <a:lnTo>
                          <a:pt x="651" y="567"/>
                        </a:lnTo>
                        <a:lnTo>
                          <a:pt x="653" y="561"/>
                        </a:lnTo>
                        <a:lnTo>
                          <a:pt x="653" y="561"/>
                        </a:lnTo>
                        <a:lnTo>
                          <a:pt x="654" y="559"/>
                        </a:lnTo>
                        <a:lnTo>
                          <a:pt x="655" y="556"/>
                        </a:lnTo>
                        <a:lnTo>
                          <a:pt x="657" y="555"/>
                        </a:lnTo>
                        <a:lnTo>
                          <a:pt x="658" y="553"/>
                        </a:lnTo>
                        <a:lnTo>
                          <a:pt x="659" y="551"/>
                        </a:lnTo>
                        <a:lnTo>
                          <a:pt x="662" y="549"/>
                        </a:lnTo>
                        <a:lnTo>
                          <a:pt x="663" y="547"/>
                        </a:lnTo>
                        <a:lnTo>
                          <a:pt x="665" y="545"/>
                        </a:lnTo>
                        <a:lnTo>
                          <a:pt x="665" y="544"/>
                        </a:lnTo>
                        <a:lnTo>
                          <a:pt x="665" y="543"/>
                        </a:lnTo>
                        <a:lnTo>
                          <a:pt x="663" y="541"/>
                        </a:lnTo>
                        <a:lnTo>
                          <a:pt x="661" y="539"/>
                        </a:lnTo>
                        <a:lnTo>
                          <a:pt x="658" y="537"/>
                        </a:lnTo>
                        <a:lnTo>
                          <a:pt x="657" y="535"/>
                        </a:lnTo>
                        <a:lnTo>
                          <a:pt x="658" y="533"/>
                        </a:lnTo>
                        <a:lnTo>
                          <a:pt x="659" y="531"/>
                        </a:lnTo>
                        <a:lnTo>
                          <a:pt x="661" y="529"/>
                        </a:lnTo>
                        <a:lnTo>
                          <a:pt x="661" y="528"/>
                        </a:lnTo>
                        <a:lnTo>
                          <a:pt x="661" y="528"/>
                        </a:lnTo>
                        <a:lnTo>
                          <a:pt x="659" y="528"/>
                        </a:lnTo>
                        <a:lnTo>
                          <a:pt x="658" y="527"/>
                        </a:lnTo>
                        <a:lnTo>
                          <a:pt x="653" y="525"/>
                        </a:lnTo>
                        <a:lnTo>
                          <a:pt x="650" y="524"/>
                        </a:lnTo>
                        <a:lnTo>
                          <a:pt x="647" y="521"/>
                        </a:lnTo>
                        <a:lnTo>
                          <a:pt x="646" y="520"/>
                        </a:lnTo>
                        <a:lnTo>
                          <a:pt x="646" y="517"/>
                        </a:lnTo>
                        <a:lnTo>
                          <a:pt x="646" y="516"/>
                        </a:lnTo>
                        <a:lnTo>
                          <a:pt x="647" y="513"/>
                        </a:lnTo>
                        <a:lnTo>
                          <a:pt x="647" y="513"/>
                        </a:lnTo>
                        <a:lnTo>
                          <a:pt x="649" y="512"/>
                        </a:lnTo>
                        <a:lnTo>
                          <a:pt x="649" y="512"/>
                        </a:lnTo>
                        <a:lnTo>
                          <a:pt x="650" y="511"/>
                        </a:lnTo>
                        <a:lnTo>
                          <a:pt x="651" y="512"/>
                        </a:lnTo>
                        <a:lnTo>
                          <a:pt x="651" y="512"/>
                        </a:lnTo>
                        <a:lnTo>
                          <a:pt x="653" y="512"/>
                        </a:lnTo>
                        <a:lnTo>
                          <a:pt x="655" y="512"/>
                        </a:lnTo>
                        <a:lnTo>
                          <a:pt x="658" y="512"/>
                        </a:lnTo>
                        <a:lnTo>
                          <a:pt x="659" y="512"/>
                        </a:lnTo>
                        <a:lnTo>
                          <a:pt x="659" y="512"/>
                        </a:lnTo>
                        <a:lnTo>
                          <a:pt x="661" y="512"/>
                        </a:lnTo>
                        <a:lnTo>
                          <a:pt x="661" y="511"/>
                        </a:lnTo>
                        <a:lnTo>
                          <a:pt x="662" y="509"/>
                        </a:lnTo>
                        <a:lnTo>
                          <a:pt x="662" y="509"/>
                        </a:lnTo>
                        <a:lnTo>
                          <a:pt x="665" y="507"/>
                        </a:lnTo>
                        <a:lnTo>
                          <a:pt x="667" y="504"/>
                        </a:lnTo>
                        <a:lnTo>
                          <a:pt x="671" y="503"/>
                        </a:lnTo>
                        <a:lnTo>
                          <a:pt x="675" y="501"/>
                        </a:lnTo>
                        <a:lnTo>
                          <a:pt x="681" y="501"/>
                        </a:lnTo>
                        <a:lnTo>
                          <a:pt x="687" y="501"/>
                        </a:lnTo>
                        <a:lnTo>
                          <a:pt x="693" y="501"/>
                        </a:lnTo>
                        <a:lnTo>
                          <a:pt x="697" y="500"/>
                        </a:lnTo>
                        <a:lnTo>
                          <a:pt x="699" y="500"/>
                        </a:lnTo>
                        <a:lnTo>
                          <a:pt x="699" y="500"/>
                        </a:lnTo>
                        <a:lnTo>
                          <a:pt x="702" y="500"/>
                        </a:lnTo>
                        <a:lnTo>
                          <a:pt x="704" y="500"/>
                        </a:lnTo>
                        <a:lnTo>
                          <a:pt x="707" y="500"/>
                        </a:lnTo>
                        <a:lnTo>
                          <a:pt x="710" y="500"/>
                        </a:lnTo>
                        <a:lnTo>
                          <a:pt x="714" y="499"/>
                        </a:lnTo>
                        <a:lnTo>
                          <a:pt x="715" y="498"/>
                        </a:lnTo>
                        <a:lnTo>
                          <a:pt x="716" y="496"/>
                        </a:lnTo>
                        <a:lnTo>
                          <a:pt x="716" y="496"/>
                        </a:lnTo>
                        <a:lnTo>
                          <a:pt x="716" y="496"/>
                        </a:lnTo>
                        <a:lnTo>
                          <a:pt x="716" y="495"/>
                        </a:lnTo>
                        <a:lnTo>
                          <a:pt x="715" y="494"/>
                        </a:lnTo>
                        <a:lnTo>
                          <a:pt x="712" y="491"/>
                        </a:lnTo>
                        <a:lnTo>
                          <a:pt x="712" y="488"/>
                        </a:lnTo>
                        <a:lnTo>
                          <a:pt x="712" y="486"/>
                        </a:lnTo>
                        <a:lnTo>
                          <a:pt x="715" y="484"/>
                        </a:lnTo>
                        <a:lnTo>
                          <a:pt x="716" y="483"/>
                        </a:lnTo>
                        <a:lnTo>
                          <a:pt x="719" y="483"/>
                        </a:lnTo>
                        <a:lnTo>
                          <a:pt x="723" y="482"/>
                        </a:lnTo>
                        <a:lnTo>
                          <a:pt x="724" y="482"/>
                        </a:lnTo>
                        <a:lnTo>
                          <a:pt x="726" y="480"/>
                        </a:lnTo>
                        <a:lnTo>
                          <a:pt x="728" y="478"/>
                        </a:lnTo>
                        <a:lnTo>
                          <a:pt x="730" y="474"/>
                        </a:lnTo>
                        <a:lnTo>
                          <a:pt x="731" y="472"/>
                        </a:lnTo>
                        <a:lnTo>
                          <a:pt x="731" y="471"/>
                        </a:lnTo>
                        <a:lnTo>
                          <a:pt x="731" y="470"/>
                        </a:lnTo>
                        <a:lnTo>
                          <a:pt x="730" y="470"/>
                        </a:lnTo>
                        <a:lnTo>
                          <a:pt x="728" y="470"/>
                        </a:lnTo>
                        <a:lnTo>
                          <a:pt x="727" y="468"/>
                        </a:lnTo>
                        <a:lnTo>
                          <a:pt x="724" y="467"/>
                        </a:lnTo>
                        <a:lnTo>
                          <a:pt x="723" y="466"/>
                        </a:lnTo>
                        <a:lnTo>
                          <a:pt x="723" y="463"/>
                        </a:lnTo>
                        <a:lnTo>
                          <a:pt x="723" y="460"/>
                        </a:lnTo>
                        <a:lnTo>
                          <a:pt x="726" y="458"/>
                        </a:lnTo>
                        <a:lnTo>
                          <a:pt x="727" y="456"/>
                        </a:lnTo>
                        <a:lnTo>
                          <a:pt x="730" y="455"/>
                        </a:lnTo>
                        <a:lnTo>
                          <a:pt x="732" y="455"/>
                        </a:lnTo>
                        <a:lnTo>
                          <a:pt x="734" y="454"/>
                        </a:lnTo>
                        <a:lnTo>
                          <a:pt x="734" y="454"/>
                        </a:lnTo>
                        <a:lnTo>
                          <a:pt x="734" y="454"/>
                        </a:lnTo>
                        <a:lnTo>
                          <a:pt x="734" y="454"/>
                        </a:lnTo>
                        <a:lnTo>
                          <a:pt x="734" y="452"/>
                        </a:lnTo>
                        <a:lnTo>
                          <a:pt x="732" y="451"/>
                        </a:lnTo>
                        <a:lnTo>
                          <a:pt x="730" y="450"/>
                        </a:lnTo>
                        <a:lnTo>
                          <a:pt x="727" y="447"/>
                        </a:lnTo>
                        <a:lnTo>
                          <a:pt x="724" y="444"/>
                        </a:lnTo>
                        <a:lnTo>
                          <a:pt x="723" y="442"/>
                        </a:lnTo>
                        <a:lnTo>
                          <a:pt x="723" y="439"/>
                        </a:lnTo>
                        <a:lnTo>
                          <a:pt x="723" y="438"/>
                        </a:lnTo>
                        <a:lnTo>
                          <a:pt x="723" y="438"/>
                        </a:lnTo>
                        <a:lnTo>
                          <a:pt x="723" y="434"/>
                        </a:lnTo>
                        <a:lnTo>
                          <a:pt x="723" y="431"/>
                        </a:lnTo>
                        <a:lnTo>
                          <a:pt x="723" y="428"/>
                        </a:lnTo>
                        <a:lnTo>
                          <a:pt x="722" y="428"/>
                        </a:lnTo>
                        <a:lnTo>
                          <a:pt x="720" y="426"/>
                        </a:lnTo>
                        <a:lnTo>
                          <a:pt x="719" y="426"/>
                        </a:lnTo>
                        <a:lnTo>
                          <a:pt x="719" y="423"/>
                        </a:lnTo>
                        <a:lnTo>
                          <a:pt x="719" y="423"/>
                        </a:lnTo>
                        <a:lnTo>
                          <a:pt x="719" y="422"/>
                        </a:lnTo>
                        <a:lnTo>
                          <a:pt x="720" y="420"/>
                        </a:lnTo>
                        <a:lnTo>
                          <a:pt x="723" y="420"/>
                        </a:lnTo>
                        <a:lnTo>
                          <a:pt x="726" y="419"/>
                        </a:lnTo>
                        <a:lnTo>
                          <a:pt x="726" y="419"/>
                        </a:lnTo>
                        <a:lnTo>
                          <a:pt x="728" y="418"/>
                        </a:lnTo>
                        <a:lnTo>
                          <a:pt x="731" y="416"/>
                        </a:lnTo>
                        <a:lnTo>
                          <a:pt x="732" y="415"/>
                        </a:lnTo>
                        <a:lnTo>
                          <a:pt x="732" y="414"/>
                        </a:lnTo>
                        <a:lnTo>
                          <a:pt x="732" y="412"/>
                        </a:lnTo>
                        <a:lnTo>
                          <a:pt x="731" y="411"/>
                        </a:lnTo>
                        <a:lnTo>
                          <a:pt x="731" y="411"/>
                        </a:lnTo>
                        <a:lnTo>
                          <a:pt x="731" y="411"/>
                        </a:lnTo>
                        <a:lnTo>
                          <a:pt x="727" y="408"/>
                        </a:lnTo>
                        <a:lnTo>
                          <a:pt x="723" y="406"/>
                        </a:lnTo>
                        <a:lnTo>
                          <a:pt x="719" y="403"/>
                        </a:lnTo>
                        <a:lnTo>
                          <a:pt x="719" y="403"/>
                        </a:lnTo>
                        <a:lnTo>
                          <a:pt x="715" y="400"/>
                        </a:lnTo>
                        <a:lnTo>
                          <a:pt x="711" y="396"/>
                        </a:lnTo>
                        <a:lnTo>
                          <a:pt x="710" y="394"/>
                        </a:lnTo>
                        <a:lnTo>
                          <a:pt x="708" y="391"/>
                        </a:lnTo>
                        <a:lnTo>
                          <a:pt x="708" y="387"/>
                        </a:lnTo>
                        <a:lnTo>
                          <a:pt x="708" y="387"/>
                        </a:lnTo>
                        <a:lnTo>
                          <a:pt x="708" y="387"/>
                        </a:lnTo>
                        <a:lnTo>
                          <a:pt x="708" y="384"/>
                        </a:lnTo>
                        <a:lnTo>
                          <a:pt x="708" y="383"/>
                        </a:lnTo>
                        <a:lnTo>
                          <a:pt x="708" y="382"/>
                        </a:lnTo>
                        <a:lnTo>
                          <a:pt x="710" y="380"/>
                        </a:lnTo>
                        <a:lnTo>
                          <a:pt x="711" y="379"/>
                        </a:lnTo>
                        <a:lnTo>
                          <a:pt x="715" y="378"/>
                        </a:lnTo>
                        <a:lnTo>
                          <a:pt x="716" y="378"/>
                        </a:lnTo>
                        <a:lnTo>
                          <a:pt x="715" y="375"/>
                        </a:lnTo>
                        <a:lnTo>
                          <a:pt x="712" y="371"/>
                        </a:lnTo>
                        <a:lnTo>
                          <a:pt x="710" y="366"/>
                        </a:lnTo>
                        <a:lnTo>
                          <a:pt x="708" y="360"/>
                        </a:lnTo>
                        <a:lnTo>
                          <a:pt x="710" y="358"/>
                        </a:lnTo>
                        <a:lnTo>
                          <a:pt x="710" y="354"/>
                        </a:lnTo>
                        <a:lnTo>
                          <a:pt x="711" y="351"/>
                        </a:lnTo>
                        <a:lnTo>
                          <a:pt x="714" y="348"/>
                        </a:lnTo>
                        <a:lnTo>
                          <a:pt x="714" y="346"/>
                        </a:lnTo>
                        <a:lnTo>
                          <a:pt x="714" y="346"/>
                        </a:lnTo>
                        <a:lnTo>
                          <a:pt x="711" y="346"/>
                        </a:lnTo>
                        <a:lnTo>
                          <a:pt x="710" y="347"/>
                        </a:lnTo>
                        <a:lnTo>
                          <a:pt x="707" y="348"/>
                        </a:lnTo>
                        <a:lnTo>
                          <a:pt x="704" y="347"/>
                        </a:lnTo>
                        <a:lnTo>
                          <a:pt x="703" y="346"/>
                        </a:lnTo>
                        <a:lnTo>
                          <a:pt x="701" y="343"/>
                        </a:lnTo>
                        <a:lnTo>
                          <a:pt x="699" y="341"/>
                        </a:lnTo>
                        <a:lnTo>
                          <a:pt x="698" y="338"/>
                        </a:lnTo>
                        <a:lnTo>
                          <a:pt x="697" y="335"/>
                        </a:lnTo>
                        <a:lnTo>
                          <a:pt x="695" y="333"/>
                        </a:lnTo>
                        <a:lnTo>
                          <a:pt x="693" y="330"/>
                        </a:lnTo>
                        <a:lnTo>
                          <a:pt x="691" y="329"/>
                        </a:lnTo>
                        <a:lnTo>
                          <a:pt x="690" y="327"/>
                        </a:lnTo>
                        <a:lnTo>
                          <a:pt x="690" y="327"/>
                        </a:lnTo>
                        <a:lnTo>
                          <a:pt x="690" y="327"/>
                        </a:lnTo>
                        <a:lnTo>
                          <a:pt x="689" y="326"/>
                        </a:lnTo>
                        <a:lnTo>
                          <a:pt x="689" y="326"/>
                        </a:lnTo>
                        <a:lnTo>
                          <a:pt x="689" y="326"/>
                        </a:lnTo>
                        <a:lnTo>
                          <a:pt x="687" y="323"/>
                        </a:lnTo>
                        <a:lnTo>
                          <a:pt x="685" y="322"/>
                        </a:lnTo>
                        <a:lnTo>
                          <a:pt x="682" y="319"/>
                        </a:lnTo>
                        <a:lnTo>
                          <a:pt x="681" y="318"/>
                        </a:lnTo>
                        <a:lnTo>
                          <a:pt x="681" y="315"/>
                        </a:lnTo>
                        <a:lnTo>
                          <a:pt x="681" y="315"/>
                        </a:lnTo>
                        <a:lnTo>
                          <a:pt x="679" y="314"/>
                        </a:lnTo>
                        <a:lnTo>
                          <a:pt x="678" y="311"/>
                        </a:lnTo>
                        <a:lnTo>
                          <a:pt x="678" y="307"/>
                        </a:lnTo>
                        <a:lnTo>
                          <a:pt x="675" y="302"/>
                        </a:lnTo>
                        <a:lnTo>
                          <a:pt x="675" y="297"/>
                        </a:lnTo>
                        <a:lnTo>
                          <a:pt x="675" y="295"/>
                        </a:lnTo>
                        <a:lnTo>
                          <a:pt x="675" y="293"/>
                        </a:lnTo>
                        <a:lnTo>
                          <a:pt x="677" y="289"/>
                        </a:lnTo>
                        <a:lnTo>
                          <a:pt x="677" y="286"/>
                        </a:lnTo>
                        <a:lnTo>
                          <a:pt x="679" y="283"/>
                        </a:lnTo>
                        <a:lnTo>
                          <a:pt x="682" y="282"/>
                        </a:lnTo>
                        <a:lnTo>
                          <a:pt x="685" y="282"/>
                        </a:lnTo>
                        <a:lnTo>
                          <a:pt x="689" y="282"/>
                        </a:lnTo>
                        <a:lnTo>
                          <a:pt x="693" y="282"/>
                        </a:lnTo>
                        <a:lnTo>
                          <a:pt x="698" y="282"/>
                        </a:lnTo>
                        <a:lnTo>
                          <a:pt x="701" y="282"/>
                        </a:lnTo>
                        <a:lnTo>
                          <a:pt x="702" y="281"/>
                        </a:lnTo>
                        <a:lnTo>
                          <a:pt x="704" y="279"/>
                        </a:lnTo>
                        <a:lnTo>
                          <a:pt x="707" y="279"/>
                        </a:lnTo>
                        <a:lnTo>
                          <a:pt x="708" y="278"/>
                        </a:lnTo>
                        <a:lnTo>
                          <a:pt x="710" y="275"/>
                        </a:lnTo>
                        <a:lnTo>
                          <a:pt x="710" y="274"/>
                        </a:lnTo>
                        <a:lnTo>
                          <a:pt x="711" y="271"/>
                        </a:lnTo>
                        <a:lnTo>
                          <a:pt x="712" y="270"/>
                        </a:lnTo>
                        <a:lnTo>
                          <a:pt x="714" y="267"/>
                        </a:lnTo>
                        <a:lnTo>
                          <a:pt x="715" y="266"/>
                        </a:lnTo>
                        <a:lnTo>
                          <a:pt x="718" y="265"/>
                        </a:lnTo>
                        <a:lnTo>
                          <a:pt x="718" y="265"/>
                        </a:lnTo>
                        <a:lnTo>
                          <a:pt x="720" y="265"/>
                        </a:lnTo>
                        <a:lnTo>
                          <a:pt x="723" y="265"/>
                        </a:lnTo>
                        <a:lnTo>
                          <a:pt x="727" y="263"/>
                        </a:lnTo>
                        <a:lnTo>
                          <a:pt x="730" y="263"/>
                        </a:lnTo>
                        <a:lnTo>
                          <a:pt x="731" y="263"/>
                        </a:lnTo>
                        <a:lnTo>
                          <a:pt x="732" y="263"/>
                        </a:lnTo>
                        <a:lnTo>
                          <a:pt x="734" y="263"/>
                        </a:lnTo>
                        <a:lnTo>
                          <a:pt x="734" y="263"/>
                        </a:lnTo>
                        <a:lnTo>
                          <a:pt x="734" y="265"/>
                        </a:lnTo>
                        <a:lnTo>
                          <a:pt x="735" y="265"/>
                        </a:lnTo>
                        <a:lnTo>
                          <a:pt x="736" y="266"/>
                        </a:lnTo>
                        <a:lnTo>
                          <a:pt x="738" y="267"/>
                        </a:lnTo>
                        <a:lnTo>
                          <a:pt x="738" y="267"/>
                        </a:lnTo>
                        <a:lnTo>
                          <a:pt x="740" y="266"/>
                        </a:lnTo>
                        <a:lnTo>
                          <a:pt x="742" y="265"/>
                        </a:lnTo>
                        <a:lnTo>
                          <a:pt x="743" y="265"/>
                        </a:lnTo>
                        <a:lnTo>
                          <a:pt x="746" y="265"/>
                        </a:lnTo>
                        <a:lnTo>
                          <a:pt x="747" y="266"/>
                        </a:lnTo>
                        <a:lnTo>
                          <a:pt x="751" y="267"/>
                        </a:lnTo>
                        <a:lnTo>
                          <a:pt x="754" y="270"/>
                        </a:lnTo>
                        <a:lnTo>
                          <a:pt x="756" y="273"/>
                        </a:lnTo>
                        <a:lnTo>
                          <a:pt x="758" y="273"/>
                        </a:lnTo>
                        <a:lnTo>
                          <a:pt x="759" y="273"/>
                        </a:lnTo>
                        <a:lnTo>
                          <a:pt x="759" y="273"/>
                        </a:lnTo>
                        <a:lnTo>
                          <a:pt x="760" y="273"/>
                        </a:lnTo>
                        <a:lnTo>
                          <a:pt x="762" y="273"/>
                        </a:lnTo>
                        <a:lnTo>
                          <a:pt x="762" y="273"/>
                        </a:lnTo>
                        <a:lnTo>
                          <a:pt x="763" y="271"/>
                        </a:lnTo>
                        <a:lnTo>
                          <a:pt x="766" y="271"/>
                        </a:lnTo>
                        <a:lnTo>
                          <a:pt x="768" y="270"/>
                        </a:lnTo>
                        <a:lnTo>
                          <a:pt x="772" y="270"/>
                        </a:lnTo>
                        <a:lnTo>
                          <a:pt x="774" y="269"/>
                        </a:lnTo>
                        <a:lnTo>
                          <a:pt x="776" y="267"/>
                        </a:lnTo>
                        <a:lnTo>
                          <a:pt x="776" y="267"/>
                        </a:lnTo>
                        <a:lnTo>
                          <a:pt x="779" y="265"/>
                        </a:lnTo>
                        <a:lnTo>
                          <a:pt x="783" y="262"/>
                        </a:lnTo>
                        <a:lnTo>
                          <a:pt x="787" y="259"/>
                        </a:lnTo>
                        <a:lnTo>
                          <a:pt x="787" y="259"/>
                        </a:lnTo>
                        <a:lnTo>
                          <a:pt x="791" y="257"/>
                        </a:lnTo>
                        <a:lnTo>
                          <a:pt x="794" y="255"/>
                        </a:lnTo>
                        <a:lnTo>
                          <a:pt x="795" y="254"/>
                        </a:lnTo>
                        <a:lnTo>
                          <a:pt x="795" y="254"/>
                        </a:lnTo>
                        <a:lnTo>
                          <a:pt x="795" y="253"/>
                        </a:lnTo>
                        <a:lnTo>
                          <a:pt x="795" y="250"/>
                        </a:lnTo>
                        <a:lnTo>
                          <a:pt x="795" y="249"/>
                        </a:lnTo>
                        <a:lnTo>
                          <a:pt x="796" y="247"/>
                        </a:lnTo>
                        <a:lnTo>
                          <a:pt x="798" y="243"/>
                        </a:lnTo>
                        <a:lnTo>
                          <a:pt x="799" y="239"/>
                        </a:lnTo>
                        <a:lnTo>
                          <a:pt x="800" y="237"/>
                        </a:lnTo>
                        <a:lnTo>
                          <a:pt x="800" y="235"/>
                        </a:lnTo>
                        <a:lnTo>
                          <a:pt x="800" y="235"/>
                        </a:lnTo>
                        <a:lnTo>
                          <a:pt x="802" y="233"/>
                        </a:lnTo>
                        <a:lnTo>
                          <a:pt x="804" y="235"/>
                        </a:lnTo>
                        <a:lnTo>
                          <a:pt x="804" y="235"/>
                        </a:lnTo>
                        <a:lnTo>
                          <a:pt x="804" y="235"/>
                        </a:lnTo>
                        <a:lnTo>
                          <a:pt x="806" y="235"/>
                        </a:lnTo>
                        <a:lnTo>
                          <a:pt x="806" y="237"/>
                        </a:lnTo>
                        <a:lnTo>
                          <a:pt x="807" y="237"/>
                        </a:lnTo>
                        <a:lnTo>
                          <a:pt x="807" y="237"/>
                        </a:lnTo>
                        <a:lnTo>
                          <a:pt x="807" y="237"/>
                        </a:lnTo>
                        <a:lnTo>
                          <a:pt x="810" y="234"/>
                        </a:lnTo>
                        <a:lnTo>
                          <a:pt x="811" y="233"/>
                        </a:lnTo>
                        <a:lnTo>
                          <a:pt x="811" y="231"/>
                        </a:lnTo>
                        <a:lnTo>
                          <a:pt x="812" y="230"/>
                        </a:lnTo>
                        <a:lnTo>
                          <a:pt x="814" y="229"/>
                        </a:lnTo>
                        <a:lnTo>
                          <a:pt x="814" y="229"/>
                        </a:lnTo>
                        <a:lnTo>
                          <a:pt x="811" y="229"/>
                        </a:lnTo>
                        <a:lnTo>
                          <a:pt x="808" y="229"/>
                        </a:lnTo>
                        <a:lnTo>
                          <a:pt x="806" y="229"/>
                        </a:lnTo>
                        <a:lnTo>
                          <a:pt x="802" y="227"/>
                        </a:lnTo>
                        <a:lnTo>
                          <a:pt x="798" y="225"/>
                        </a:lnTo>
                        <a:lnTo>
                          <a:pt x="795" y="223"/>
                        </a:lnTo>
                        <a:lnTo>
                          <a:pt x="791" y="221"/>
                        </a:lnTo>
                        <a:lnTo>
                          <a:pt x="788" y="221"/>
                        </a:lnTo>
                        <a:lnTo>
                          <a:pt x="784" y="221"/>
                        </a:lnTo>
                        <a:lnTo>
                          <a:pt x="782" y="222"/>
                        </a:lnTo>
                        <a:lnTo>
                          <a:pt x="779" y="223"/>
                        </a:lnTo>
                        <a:lnTo>
                          <a:pt x="776" y="225"/>
                        </a:lnTo>
                        <a:lnTo>
                          <a:pt x="774" y="225"/>
                        </a:lnTo>
                        <a:lnTo>
                          <a:pt x="771" y="225"/>
                        </a:lnTo>
                        <a:lnTo>
                          <a:pt x="768" y="223"/>
                        </a:lnTo>
                        <a:lnTo>
                          <a:pt x="766" y="221"/>
                        </a:lnTo>
                        <a:lnTo>
                          <a:pt x="763" y="218"/>
                        </a:lnTo>
                        <a:lnTo>
                          <a:pt x="762" y="215"/>
                        </a:lnTo>
                        <a:lnTo>
                          <a:pt x="760" y="211"/>
                        </a:lnTo>
                        <a:lnTo>
                          <a:pt x="759" y="210"/>
                        </a:lnTo>
                        <a:lnTo>
                          <a:pt x="759" y="209"/>
                        </a:lnTo>
                        <a:lnTo>
                          <a:pt x="759" y="207"/>
                        </a:lnTo>
                        <a:lnTo>
                          <a:pt x="758" y="207"/>
                        </a:lnTo>
                        <a:lnTo>
                          <a:pt x="754" y="206"/>
                        </a:lnTo>
                        <a:lnTo>
                          <a:pt x="750" y="205"/>
                        </a:lnTo>
                        <a:lnTo>
                          <a:pt x="747" y="205"/>
                        </a:lnTo>
                        <a:lnTo>
                          <a:pt x="746" y="206"/>
                        </a:lnTo>
                        <a:lnTo>
                          <a:pt x="743" y="205"/>
                        </a:lnTo>
                        <a:lnTo>
                          <a:pt x="742" y="203"/>
                        </a:lnTo>
                        <a:lnTo>
                          <a:pt x="740" y="202"/>
                        </a:lnTo>
                        <a:lnTo>
                          <a:pt x="740" y="201"/>
                        </a:lnTo>
                        <a:lnTo>
                          <a:pt x="740" y="198"/>
                        </a:lnTo>
                        <a:lnTo>
                          <a:pt x="742" y="195"/>
                        </a:lnTo>
                        <a:lnTo>
                          <a:pt x="744" y="194"/>
                        </a:lnTo>
                        <a:lnTo>
                          <a:pt x="744" y="194"/>
                        </a:lnTo>
                        <a:lnTo>
                          <a:pt x="743" y="193"/>
                        </a:lnTo>
                        <a:lnTo>
                          <a:pt x="743" y="193"/>
                        </a:lnTo>
                        <a:lnTo>
                          <a:pt x="742" y="191"/>
                        </a:lnTo>
                        <a:lnTo>
                          <a:pt x="738" y="190"/>
                        </a:lnTo>
                        <a:lnTo>
                          <a:pt x="735" y="189"/>
                        </a:lnTo>
                        <a:lnTo>
                          <a:pt x="732" y="188"/>
                        </a:lnTo>
                        <a:lnTo>
                          <a:pt x="731" y="186"/>
                        </a:lnTo>
                        <a:lnTo>
                          <a:pt x="727" y="182"/>
                        </a:lnTo>
                        <a:lnTo>
                          <a:pt x="724" y="178"/>
                        </a:lnTo>
                        <a:lnTo>
                          <a:pt x="722" y="176"/>
                        </a:lnTo>
                        <a:lnTo>
                          <a:pt x="720" y="173"/>
                        </a:lnTo>
                        <a:lnTo>
                          <a:pt x="720" y="173"/>
                        </a:lnTo>
                        <a:lnTo>
                          <a:pt x="720" y="172"/>
                        </a:lnTo>
                        <a:lnTo>
                          <a:pt x="718" y="169"/>
                        </a:lnTo>
                        <a:lnTo>
                          <a:pt x="716" y="166"/>
                        </a:lnTo>
                        <a:lnTo>
                          <a:pt x="714" y="162"/>
                        </a:lnTo>
                        <a:lnTo>
                          <a:pt x="711" y="157"/>
                        </a:lnTo>
                        <a:lnTo>
                          <a:pt x="711" y="157"/>
                        </a:lnTo>
                        <a:lnTo>
                          <a:pt x="711" y="157"/>
                        </a:lnTo>
                        <a:lnTo>
                          <a:pt x="710" y="154"/>
                        </a:lnTo>
                        <a:lnTo>
                          <a:pt x="708" y="153"/>
                        </a:lnTo>
                        <a:lnTo>
                          <a:pt x="707" y="152"/>
                        </a:lnTo>
                        <a:lnTo>
                          <a:pt x="704" y="150"/>
                        </a:lnTo>
                        <a:lnTo>
                          <a:pt x="702" y="150"/>
                        </a:lnTo>
                        <a:lnTo>
                          <a:pt x="701" y="150"/>
                        </a:lnTo>
                        <a:lnTo>
                          <a:pt x="698" y="150"/>
                        </a:lnTo>
                        <a:lnTo>
                          <a:pt x="697" y="152"/>
                        </a:lnTo>
                        <a:lnTo>
                          <a:pt x="695" y="153"/>
                        </a:lnTo>
                        <a:lnTo>
                          <a:pt x="694" y="157"/>
                        </a:lnTo>
                        <a:lnTo>
                          <a:pt x="691" y="158"/>
                        </a:lnTo>
                        <a:lnTo>
                          <a:pt x="687" y="160"/>
                        </a:lnTo>
                        <a:lnTo>
                          <a:pt x="685" y="161"/>
                        </a:lnTo>
                        <a:lnTo>
                          <a:pt x="682" y="161"/>
                        </a:lnTo>
                        <a:lnTo>
                          <a:pt x="679" y="160"/>
                        </a:lnTo>
                        <a:lnTo>
                          <a:pt x="677" y="157"/>
                        </a:lnTo>
                        <a:lnTo>
                          <a:pt x="673" y="154"/>
                        </a:lnTo>
                        <a:lnTo>
                          <a:pt x="670" y="150"/>
                        </a:lnTo>
                        <a:lnTo>
                          <a:pt x="667" y="148"/>
                        </a:lnTo>
                        <a:lnTo>
                          <a:pt x="667" y="148"/>
                        </a:lnTo>
                        <a:lnTo>
                          <a:pt x="667" y="146"/>
                        </a:lnTo>
                        <a:lnTo>
                          <a:pt x="666" y="145"/>
                        </a:lnTo>
                        <a:lnTo>
                          <a:pt x="665" y="145"/>
                        </a:lnTo>
                        <a:lnTo>
                          <a:pt x="663" y="145"/>
                        </a:lnTo>
                        <a:lnTo>
                          <a:pt x="662" y="145"/>
                        </a:lnTo>
                        <a:lnTo>
                          <a:pt x="662" y="145"/>
                        </a:lnTo>
                        <a:lnTo>
                          <a:pt x="661" y="145"/>
                        </a:lnTo>
                        <a:lnTo>
                          <a:pt x="658" y="145"/>
                        </a:lnTo>
                        <a:lnTo>
                          <a:pt x="655" y="144"/>
                        </a:lnTo>
                        <a:lnTo>
                          <a:pt x="653" y="144"/>
                        </a:lnTo>
                        <a:lnTo>
                          <a:pt x="653" y="142"/>
                        </a:lnTo>
                        <a:lnTo>
                          <a:pt x="651" y="144"/>
                        </a:lnTo>
                        <a:lnTo>
                          <a:pt x="650" y="144"/>
                        </a:lnTo>
                        <a:lnTo>
                          <a:pt x="647" y="145"/>
                        </a:lnTo>
                        <a:lnTo>
                          <a:pt x="646" y="145"/>
                        </a:lnTo>
                        <a:lnTo>
                          <a:pt x="642" y="145"/>
                        </a:lnTo>
                        <a:lnTo>
                          <a:pt x="638" y="144"/>
                        </a:lnTo>
                        <a:lnTo>
                          <a:pt x="635" y="144"/>
                        </a:lnTo>
                        <a:lnTo>
                          <a:pt x="635" y="144"/>
                        </a:lnTo>
                        <a:lnTo>
                          <a:pt x="631" y="142"/>
                        </a:lnTo>
                        <a:lnTo>
                          <a:pt x="627" y="140"/>
                        </a:lnTo>
                        <a:lnTo>
                          <a:pt x="625" y="138"/>
                        </a:lnTo>
                        <a:lnTo>
                          <a:pt x="622" y="137"/>
                        </a:lnTo>
                        <a:lnTo>
                          <a:pt x="621" y="137"/>
                        </a:lnTo>
                        <a:lnTo>
                          <a:pt x="621" y="137"/>
                        </a:lnTo>
                        <a:lnTo>
                          <a:pt x="619" y="136"/>
                        </a:lnTo>
                        <a:lnTo>
                          <a:pt x="617" y="134"/>
                        </a:lnTo>
                        <a:lnTo>
                          <a:pt x="614" y="133"/>
                        </a:lnTo>
                        <a:lnTo>
                          <a:pt x="611" y="130"/>
                        </a:lnTo>
                        <a:lnTo>
                          <a:pt x="609" y="129"/>
                        </a:lnTo>
                        <a:lnTo>
                          <a:pt x="606" y="128"/>
                        </a:lnTo>
                        <a:lnTo>
                          <a:pt x="606" y="128"/>
                        </a:lnTo>
                        <a:lnTo>
                          <a:pt x="606" y="128"/>
                        </a:lnTo>
                        <a:lnTo>
                          <a:pt x="606" y="128"/>
                        </a:lnTo>
                        <a:lnTo>
                          <a:pt x="605" y="128"/>
                        </a:lnTo>
                        <a:lnTo>
                          <a:pt x="603" y="128"/>
                        </a:lnTo>
                        <a:lnTo>
                          <a:pt x="602" y="128"/>
                        </a:lnTo>
                        <a:lnTo>
                          <a:pt x="599" y="129"/>
                        </a:lnTo>
                        <a:lnTo>
                          <a:pt x="598" y="130"/>
                        </a:lnTo>
                        <a:lnTo>
                          <a:pt x="598" y="130"/>
                        </a:lnTo>
                        <a:lnTo>
                          <a:pt x="595" y="130"/>
                        </a:lnTo>
                        <a:lnTo>
                          <a:pt x="594" y="130"/>
                        </a:lnTo>
                        <a:lnTo>
                          <a:pt x="593" y="132"/>
                        </a:lnTo>
                        <a:lnTo>
                          <a:pt x="591" y="134"/>
                        </a:lnTo>
                        <a:lnTo>
                          <a:pt x="589" y="136"/>
                        </a:lnTo>
                        <a:lnTo>
                          <a:pt x="585" y="137"/>
                        </a:lnTo>
                        <a:lnTo>
                          <a:pt x="582" y="137"/>
                        </a:lnTo>
                        <a:lnTo>
                          <a:pt x="580" y="137"/>
                        </a:lnTo>
                        <a:lnTo>
                          <a:pt x="580" y="137"/>
                        </a:lnTo>
                        <a:lnTo>
                          <a:pt x="578" y="137"/>
                        </a:lnTo>
                        <a:lnTo>
                          <a:pt x="576" y="137"/>
                        </a:lnTo>
                        <a:lnTo>
                          <a:pt x="573" y="136"/>
                        </a:lnTo>
                        <a:lnTo>
                          <a:pt x="569" y="133"/>
                        </a:lnTo>
                        <a:lnTo>
                          <a:pt x="566" y="129"/>
                        </a:lnTo>
                        <a:lnTo>
                          <a:pt x="562" y="125"/>
                        </a:lnTo>
                        <a:lnTo>
                          <a:pt x="562" y="125"/>
                        </a:lnTo>
                        <a:lnTo>
                          <a:pt x="562" y="125"/>
                        </a:lnTo>
                        <a:lnTo>
                          <a:pt x="562" y="125"/>
                        </a:lnTo>
                        <a:lnTo>
                          <a:pt x="561" y="124"/>
                        </a:lnTo>
                        <a:lnTo>
                          <a:pt x="561" y="124"/>
                        </a:lnTo>
                        <a:lnTo>
                          <a:pt x="560" y="124"/>
                        </a:lnTo>
                        <a:lnTo>
                          <a:pt x="560" y="124"/>
                        </a:lnTo>
                        <a:lnTo>
                          <a:pt x="556" y="125"/>
                        </a:lnTo>
                        <a:lnTo>
                          <a:pt x="556" y="125"/>
                        </a:lnTo>
                        <a:lnTo>
                          <a:pt x="554" y="126"/>
                        </a:lnTo>
                        <a:lnTo>
                          <a:pt x="553" y="129"/>
                        </a:lnTo>
                        <a:lnTo>
                          <a:pt x="550" y="130"/>
                        </a:lnTo>
                        <a:lnTo>
                          <a:pt x="548" y="133"/>
                        </a:lnTo>
                        <a:lnTo>
                          <a:pt x="546" y="134"/>
                        </a:lnTo>
                        <a:lnTo>
                          <a:pt x="544" y="134"/>
                        </a:lnTo>
                        <a:lnTo>
                          <a:pt x="541" y="134"/>
                        </a:lnTo>
                        <a:lnTo>
                          <a:pt x="538" y="133"/>
                        </a:lnTo>
                        <a:lnTo>
                          <a:pt x="537" y="132"/>
                        </a:lnTo>
                        <a:lnTo>
                          <a:pt x="536" y="129"/>
                        </a:lnTo>
                        <a:lnTo>
                          <a:pt x="534" y="128"/>
                        </a:lnTo>
                        <a:lnTo>
                          <a:pt x="534" y="126"/>
                        </a:lnTo>
                        <a:lnTo>
                          <a:pt x="534" y="125"/>
                        </a:lnTo>
                        <a:lnTo>
                          <a:pt x="534" y="124"/>
                        </a:lnTo>
                        <a:lnTo>
                          <a:pt x="534" y="124"/>
                        </a:lnTo>
                        <a:lnTo>
                          <a:pt x="534" y="124"/>
                        </a:lnTo>
                        <a:lnTo>
                          <a:pt x="533" y="124"/>
                        </a:lnTo>
                        <a:lnTo>
                          <a:pt x="533" y="124"/>
                        </a:lnTo>
                        <a:lnTo>
                          <a:pt x="532" y="125"/>
                        </a:lnTo>
                        <a:lnTo>
                          <a:pt x="529" y="126"/>
                        </a:lnTo>
                        <a:lnTo>
                          <a:pt x="528" y="128"/>
                        </a:lnTo>
                        <a:lnTo>
                          <a:pt x="528" y="128"/>
                        </a:lnTo>
                        <a:lnTo>
                          <a:pt x="526" y="129"/>
                        </a:lnTo>
                        <a:lnTo>
                          <a:pt x="525" y="129"/>
                        </a:lnTo>
                        <a:lnTo>
                          <a:pt x="522" y="129"/>
                        </a:lnTo>
                        <a:lnTo>
                          <a:pt x="521" y="128"/>
                        </a:lnTo>
                        <a:lnTo>
                          <a:pt x="520" y="124"/>
                        </a:lnTo>
                        <a:lnTo>
                          <a:pt x="517" y="121"/>
                        </a:lnTo>
                        <a:lnTo>
                          <a:pt x="516" y="120"/>
                        </a:lnTo>
                        <a:lnTo>
                          <a:pt x="516" y="120"/>
                        </a:lnTo>
                        <a:lnTo>
                          <a:pt x="514" y="117"/>
                        </a:lnTo>
                        <a:lnTo>
                          <a:pt x="513" y="114"/>
                        </a:lnTo>
                        <a:lnTo>
                          <a:pt x="513" y="110"/>
                        </a:lnTo>
                        <a:lnTo>
                          <a:pt x="513" y="108"/>
                        </a:lnTo>
                        <a:lnTo>
                          <a:pt x="514" y="104"/>
                        </a:lnTo>
                        <a:lnTo>
                          <a:pt x="514" y="104"/>
                        </a:lnTo>
                        <a:lnTo>
                          <a:pt x="514" y="104"/>
                        </a:lnTo>
                        <a:lnTo>
                          <a:pt x="514" y="101"/>
                        </a:lnTo>
                        <a:lnTo>
                          <a:pt x="513" y="100"/>
                        </a:lnTo>
                        <a:lnTo>
                          <a:pt x="510" y="97"/>
                        </a:lnTo>
                        <a:lnTo>
                          <a:pt x="509" y="96"/>
                        </a:lnTo>
                        <a:lnTo>
                          <a:pt x="509" y="96"/>
                        </a:lnTo>
                        <a:lnTo>
                          <a:pt x="509" y="96"/>
                        </a:lnTo>
                        <a:lnTo>
                          <a:pt x="508" y="94"/>
                        </a:lnTo>
                        <a:lnTo>
                          <a:pt x="505" y="94"/>
                        </a:lnTo>
                        <a:lnTo>
                          <a:pt x="500" y="92"/>
                        </a:lnTo>
                        <a:lnTo>
                          <a:pt x="493" y="90"/>
                        </a:lnTo>
                        <a:lnTo>
                          <a:pt x="488" y="88"/>
                        </a:lnTo>
                        <a:lnTo>
                          <a:pt x="484" y="85"/>
                        </a:lnTo>
                        <a:lnTo>
                          <a:pt x="480" y="81"/>
                        </a:lnTo>
                        <a:lnTo>
                          <a:pt x="477" y="77"/>
                        </a:lnTo>
                        <a:lnTo>
                          <a:pt x="473" y="72"/>
                        </a:lnTo>
                        <a:lnTo>
                          <a:pt x="470" y="66"/>
                        </a:lnTo>
                        <a:lnTo>
                          <a:pt x="469" y="61"/>
                        </a:lnTo>
                        <a:lnTo>
                          <a:pt x="469" y="61"/>
                        </a:lnTo>
                        <a:lnTo>
                          <a:pt x="468" y="58"/>
                        </a:lnTo>
                        <a:lnTo>
                          <a:pt x="466" y="56"/>
                        </a:lnTo>
                        <a:lnTo>
                          <a:pt x="464" y="53"/>
                        </a:lnTo>
                        <a:lnTo>
                          <a:pt x="460" y="50"/>
                        </a:lnTo>
                        <a:lnTo>
                          <a:pt x="456" y="46"/>
                        </a:lnTo>
                        <a:lnTo>
                          <a:pt x="453" y="44"/>
                        </a:lnTo>
                        <a:lnTo>
                          <a:pt x="451" y="40"/>
                        </a:lnTo>
                        <a:lnTo>
                          <a:pt x="451" y="38"/>
                        </a:lnTo>
                        <a:lnTo>
                          <a:pt x="447" y="33"/>
                        </a:lnTo>
                        <a:lnTo>
                          <a:pt x="445" y="32"/>
                        </a:lnTo>
                        <a:lnTo>
                          <a:pt x="445" y="32"/>
                        </a:lnTo>
                        <a:lnTo>
                          <a:pt x="444" y="29"/>
                        </a:lnTo>
                        <a:lnTo>
                          <a:pt x="443" y="28"/>
                        </a:lnTo>
                        <a:lnTo>
                          <a:pt x="439" y="23"/>
                        </a:lnTo>
                        <a:lnTo>
                          <a:pt x="433" y="19"/>
                        </a:lnTo>
                        <a:lnTo>
                          <a:pt x="428" y="16"/>
                        </a:lnTo>
                        <a:lnTo>
                          <a:pt x="423" y="13"/>
                        </a:lnTo>
                        <a:lnTo>
                          <a:pt x="416" y="12"/>
                        </a:lnTo>
                        <a:lnTo>
                          <a:pt x="415" y="12"/>
                        </a:lnTo>
                        <a:lnTo>
                          <a:pt x="409" y="12"/>
                        </a:lnTo>
                        <a:lnTo>
                          <a:pt x="404" y="13"/>
                        </a:lnTo>
                        <a:lnTo>
                          <a:pt x="399" y="15"/>
                        </a:lnTo>
                        <a:lnTo>
                          <a:pt x="393" y="16"/>
                        </a:lnTo>
                        <a:lnTo>
                          <a:pt x="388" y="20"/>
                        </a:lnTo>
                        <a:lnTo>
                          <a:pt x="381" y="21"/>
                        </a:lnTo>
                        <a:lnTo>
                          <a:pt x="375" y="23"/>
                        </a:lnTo>
                        <a:lnTo>
                          <a:pt x="367" y="21"/>
                        </a:lnTo>
                        <a:lnTo>
                          <a:pt x="361" y="21"/>
                        </a:lnTo>
                        <a:lnTo>
                          <a:pt x="357" y="21"/>
                        </a:lnTo>
                        <a:lnTo>
                          <a:pt x="353" y="21"/>
                        </a:lnTo>
                        <a:lnTo>
                          <a:pt x="351" y="21"/>
                        </a:lnTo>
                        <a:lnTo>
                          <a:pt x="348" y="20"/>
                        </a:lnTo>
                        <a:lnTo>
                          <a:pt x="345" y="19"/>
                        </a:lnTo>
                        <a:lnTo>
                          <a:pt x="344" y="17"/>
                        </a:lnTo>
                        <a:lnTo>
                          <a:pt x="340" y="13"/>
                        </a:lnTo>
                        <a:lnTo>
                          <a:pt x="336" y="8"/>
                        </a:lnTo>
                        <a:lnTo>
                          <a:pt x="334" y="7"/>
                        </a:lnTo>
                        <a:lnTo>
                          <a:pt x="331" y="5"/>
                        </a:lnTo>
                        <a:lnTo>
                          <a:pt x="330" y="4"/>
                        </a:lnTo>
                        <a:close/>
                        <a:moveTo>
                          <a:pt x="330" y="0"/>
                        </a:moveTo>
                        <a:lnTo>
                          <a:pt x="332" y="1"/>
                        </a:lnTo>
                        <a:lnTo>
                          <a:pt x="336" y="3"/>
                        </a:lnTo>
                        <a:lnTo>
                          <a:pt x="339" y="5"/>
                        </a:lnTo>
                        <a:lnTo>
                          <a:pt x="343" y="11"/>
                        </a:lnTo>
                        <a:lnTo>
                          <a:pt x="347" y="15"/>
                        </a:lnTo>
                        <a:lnTo>
                          <a:pt x="348" y="16"/>
                        </a:lnTo>
                        <a:lnTo>
                          <a:pt x="349" y="17"/>
                        </a:lnTo>
                        <a:lnTo>
                          <a:pt x="353" y="17"/>
                        </a:lnTo>
                        <a:lnTo>
                          <a:pt x="357" y="17"/>
                        </a:lnTo>
                        <a:lnTo>
                          <a:pt x="361" y="17"/>
                        </a:lnTo>
                        <a:lnTo>
                          <a:pt x="368" y="17"/>
                        </a:lnTo>
                        <a:lnTo>
                          <a:pt x="375" y="19"/>
                        </a:lnTo>
                        <a:lnTo>
                          <a:pt x="381" y="17"/>
                        </a:lnTo>
                        <a:lnTo>
                          <a:pt x="387" y="16"/>
                        </a:lnTo>
                        <a:lnTo>
                          <a:pt x="392" y="13"/>
                        </a:lnTo>
                        <a:lnTo>
                          <a:pt x="395" y="11"/>
                        </a:lnTo>
                        <a:lnTo>
                          <a:pt x="399" y="9"/>
                        </a:lnTo>
                        <a:lnTo>
                          <a:pt x="403" y="9"/>
                        </a:lnTo>
                        <a:lnTo>
                          <a:pt x="408" y="8"/>
                        </a:lnTo>
                        <a:lnTo>
                          <a:pt x="413" y="8"/>
                        </a:lnTo>
                        <a:lnTo>
                          <a:pt x="416" y="8"/>
                        </a:lnTo>
                        <a:lnTo>
                          <a:pt x="421" y="8"/>
                        </a:lnTo>
                        <a:lnTo>
                          <a:pt x="427" y="11"/>
                        </a:lnTo>
                        <a:lnTo>
                          <a:pt x="432" y="13"/>
                        </a:lnTo>
                        <a:lnTo>
                          <a:pt x="436" y="16"/>
                        </a:lnTo>
                        <a:lnTo>
                          <a:pt x="440" y="19"/>
                        </a:lnTo>
                        <a:lnTo>
                          <a:pt x="443" y="21"/>
                        </a:lnTo>
                        <a:lnTo>
                          <a:pt x="443" y="23"/>
                        </a:lnTo>
                        <a:lnTo>
                          <a:pt x="440" y="12"/>
                        </a:lnTo>
                        <a:lnTo>
                          <a:pt x="449" y="28"/>
                        </a:lnTo>
                        <a:lnTo>
                          <a:pt x="452" y="33"/>
                        </a:lnTo>
                        <a:lnTo>
                          <a:pt x="455" y="38"/>
                        </a:lnTo>
                        <a:lnTo>
                          <a:pt x="456" y="41"/>
                        </a:lnTo>
                        <a:lnTo>
                          <a:pt x="457" y="42"/>
                        </a:lnTo>
                        <a:lnTo>
                          <a:pt x="458" y="44"/>
                        </a:lnTo>
                        <a:lnTo>
                          <a:pt x="458" y="44"/>
                        </a:lnTo>
                        <a:lnTo>
                          <a:pt x="462" y="48"/>
                        </a:lnTo>
                        <a:lnTo>
                          <a:pt x="466" y="50"/>
                        </a:lnTo>
                        <a:lnTo>
                          <a:pt x="469" y="53"/>
                        </a:lnTo>
                        <a:lnTo>
                          <a:pt x="472" y="57"/>
                        </a:lnTo>
                        <a:lnTo>
                          <a:pt x="473" y="61"/>
                        </a:lnTo>
                        <a:lnTo>
                          <a:pt x="473" y="61"/>
                        </a:lnTo>
                        <a:lnTo>
                          <a:pt x="474" y="65"/>
                        </a:lnTo>
                        <a:lnTo>
                          <a:pt x="477" y="69"/>
                        </a:lnTo>
                        <a:lnTo>
                          <a:pt x="480" y="74"/>
                        </a:lnTo>
                        <a:lnTo>
                          <a:pt x="482" y="78"/>
                        </a:lnTo>
                        <a:lnTo>
                          <a:pt x="485" y="81"/>
                        </a:lnTo>
                        <a:lnTo>
                          <a:pt x="488" y="84"/>
                        </a:lnTo>
                        <a:lnTo>
                          <a:pt x="489" y="85"/>
                        </a:lnTo>
                        <a:lnTo>
                          <a:pt x="494" y="86"/>
                        </a:lnTo>
                        <a:lnTo>
                          <a:pt x="501" y="88"/>
                        </a:lnTo>
                        <a:lnTo>
                          <a:pt x="506" y="90"/>
                        </a:lnTo>
                        <a:lnTo>
                          <a:pt x="509" y="92"/>
                        </a:lnTo>
                        <a:lnTo>
                          <a:pt x="512" y="93"/>
                        </a:lnTo>
                        <a:lnTo>
                          <a:pt x="512" y="93"/>
                        </a:lnTo>
                        <a:lnTo>
                          <a:pt x="513" y="94"/>
                        </a:lnTo>
                        <a:lnTo>
                          <a:pt x="516" y="97"/>
                        </a:lnTo>
                        <a:lnTo>
                          <a:pt x="517" y="100"/>
                        </a:lnTo>
                        <a:lnTo>
                          <a:pt x="518" y="104"/>
                        </a:lnTo>
                        <a:lnTo>
                          <a:pt x="518" y="105"/>
                        </a:lnTo>
                        <a:lnTo>
                          <a:pt x="518" y="105"/>
                        </a:lnTo>
                        <a:lnTo>
                          <a:pt x="517" y="108"/>
                        </a:lnTo>
                        <a:lnTo>
                          <a:pt x="517" y="110"/>
                        </a:lnTo>
                        <a:lnTo>
                          <a:pt x="518" y="114"/>
                        </a:lnTo>
                        <a:lnTo>
                          <a:pt x="518" y="117"/>
                        </a:lnTo>
                        <a:lnTo>
                          <a:pt x="518" y="117"/>
                        </a:lnTo>
                        <a:lnTo>
                          <a:pt x="518" y="117"/>
                        </a:lnTo>
                        <a:lnTo>
                          <a:pt x="521" y="118"/>
                        </a:lnTo>
                        <a:lnTo>
                          <a:pt x="522" y="121"/>
                        </a:lnTo>
                        <a:lnTo>
                          <a:pt x="524" y="124"/>
                        </a:lnTo>
                        <a:lnTo>
                          <a:pt x="525" y="125"/>
                        </a:lnTo>
                        <a:lnTo>
                          <a:pt x="525" y="125"/>
                        </a:lnTo>
                        <a:lnTo>
                          <a:pt x="525" y="125"/>
                        </a:lnTo>
                        <a:lnTo>
                          <a:pt x="525" y="125"/>
                        </a:lnTo>
                        <a:lnTo>
                          <a:pt x="529" y="121"/>
                        </a:lnTo>
                        <a:lnTo>
                          <a:pt x="530" y="120"/>
                        </a:lnTo>
                        <a:lnTo>
                          <a:pt x="533" y="120"/>
                        </a:lnTo>
                        <a:lnTo>
                          <a:pt x="534" y="120"/>
                        </a:lnTo>
                        <a:lnTo>
                          <a:pt x="537" y="120"/>
                        </a:lnTo>
                        <a:lnTo>
                          <a:pt x="537" y="121"/>
                        </a:lnTo>
                        <a:lnTo>
                          <a:pt x="538" y="124"/>
                        </a:lnTo>
                        <a:lnTo>
                          <a:pt x="538" y="126"/>
                        </a:lnTo>
                        <a:lnTo>
                          <a:pt x="538" y="128"/>
                        </a:lnTo>
                        <a:lnTo>
                          <a:pt x="540" y="129"/>
                        </a:lnTo>
                        <a:lnTo>
                          <a:pt x="541" y="129"/>
                        </a:lnTo>
                        <a:lnTo>
                          <a:pt x="542" y="130"/>
                        </a:lnTo>
                        <a:lnTo>
                          <a:pt x="544" y="130"/>
                        </a:lnTo>
                        <a:lnTo>
                          <a:pt x="546" y="129"/>
                        </a:lnTo>
                        <a:lnTo>
                          <a:pt x="548" y="128"/>
                        </a:lnTo>
                        <a:lnTo>
                          <a:pt x="549" y="126"/>
                        </a:lnTo>
                        <a:lnTo>
                          <a:pt x="552" y="124"/>
                        </a:lnTo>
                        <a:lnTo>
                          <a:pt x="554" y="122"/>
                        </a:lnTo>
                        <a:lnTo>
                          <a:pt x="554" y="122"/>
                        </a:lnTo>
                        <a:lnTo>
                          <a:pt x="557" y="120"/>
                        </a:lnTo>
                        <a:lnTo>
                          <a:pt x="558" y="120"/>
                        </a:lnTo>
                        <a:lnTo>
                          <a:pt x="561" y="120"/>
                        </a:lnTo>
                        <a:lnTo>
                          <a:pt x="564" y="121"/>
                        </a:lnTo>
                        <a:lnTo>
                          <a:pt x="566" y="122"/>
                        </a:lnTo>
                        <a:lnTo>
                          <a:pt x="566" y="122"/>
                        </a:lnTo>
                        <a:lnTo>
                          <a:pt x="569" y="126"/>
                        </a:lnTo>
                        <a:lnTo>
                          <a:pt x="573" y="130"/>
                        </a:lnTo>
                        <a:lnTo>
                          <a:pt x="574" y="132"/>
                        </a:lnTo>
                        <a:lnTo>
                          <a:pt x="577" y="133"/>
                        </a:lnTo>
                        <a:lnTo>
                          <a:pt x="578" y="133"/>
                        </a:lnTo>
                        <a:lnTo>
                          <a:pt x="578" y="133"/>
                        </a:lnTo>
                        <a:lnTo>
                          <a:pt x="578" y="133"/>
                        </a:lnTo>
                        <a:lnTo>
                          <a:pt x="582" y="133"/>
                        </a:lnTo>
                        <a:lnTo>
                          <a:pt x="585" y="133"/>
                        </a:lnTo>
                        <a:lnTo>
                          <a:pt x="586" y="132"/>
                        </a:lnTo>
                        <a:lnTo>
                          <a:pt x="589" y="132"/>
                        </a:lnTo>
                        <a:lnTo>
                          <a:pt x="590" y="129"/>
                        </a:lnTo>
                        <a:lnTo>
                          <a:pt x="591" y="128"/>
                        </a:lnTo>
                        <a:lnTo>
                          <a:pt x="594" y="126"/>
                        </a:lnTo>
                        <a:lnTo>
                          <a:pt x="597" y="126"/>
                        </a:lnTo>
                        <a:lnTo>
                          <a:pt x="597" y="126"/>
                        </a:lnTo>
                        <a:lnTo>
                          <a:pt x="601" y="125"/>
                        </a:lnTo>
                        <a:lnTo>
                          <a:pt x="603" y="124"/>
                        </a:lnTo>
                        <a:lnTo>
                          <a:pt x="605" y="124"/>
                        </a:lnTo>
                        <a:lnTo>
                          <a:pt x="607" y="124"/>
                        </a:lnTo>
                        <a:lnTo>
                          <a:pt x="609" y="125"/>
                        </a:lnTo>
                        <a:lnTo>
                          <a:pt x="609" y="125"/>
                        </a:lnTo>
                        <a:lnTo>
                          <a:pt x="613" y="126"/>
                        </a:lnTo>
                        <a:lnTo>
                          <a:pt x="617" y="129"/>
                        </a:lnTo>
                        <a:lnTo>
                          <a:pt x="618" y="130"/>
                        </a:lnTo>
                        <a:lnTo>
                          <a:pt x="621" y="132"/>
                        </a:lnTo>
                        <a:lnTo>
                          <a:pt x="622" y="133"/>
                        </a:lnTo>
                        <a:lnTo>
                          <a:pt x="622" y="133"/>
                        </a:lnTo>
                        <a:lnTo>
                          <a:pt x="626" y="134"/>
                        </a:lnTo>
                        <a:lnTo>
                          <a:pt x="629" y="137"/>
                        </a:lnTo>
                        <a:lnTo>
                          <a:pt x="631" y="137"/>
                        </a:lnTo>
                        <a:lnTo>
                          <a:pt x="634" y="138"/>
                        </a:lnTo>
                        <a:lnTo>
                          <a:pt x="637" y="140"/>
                        </a:lnTo>
                        <a:lnTo>
                          <a:pt x="637" y="140"/>
                        </a:lnTo>
                        <a:lnTo>
                          <a:pt x="639" y="140"/>
                        </a:lnTo>
                        <a:lnTo>
                          <a:pt x="643" y="141"/>
                        </a:lnTo>
                        <a:lnTo>
                          <a:pt x="646" y="141"/>
                        </a:lnTo>
                        <a:lnTo>
                          <a:pt x="647" y="141"/>
                        </a:lnTo>
                        <a:lnTo>
                          <a:pt x="650" y="140"/>
                        </a:lnTo>
                        <a:lnTo>
                          <a:pt x="651" y="138"/>
                        </a:lnTo>
                        <a:lnTo>
                          <a:pt x="653" y="138"/>
                        </a:lnTo>
                        <a:lnTo>
                          <a:pt x="654" y="138"/>
                        </a:lnTo>
                        <a:lnTo>
                          <a:pt x="655" y="140"/>
                        </a:lnTo>
                        <a:lnTo>
                          <a:pt x="657" y="141"/>
                        </a:lnTo>
                        <a:lnTo>
                          <a:pt x="659" y="141"/>
                        </a:lnTo>
                        <a:lnTo>
                          <a:pt x="661" y="141"/>
                        </a:lnTo>
                        <a:lnTo>
                          <a:pt x="661" y="141"/>
                        </a:lnTo>
                        <a:lnTo>
                          <a:pt x="661" y="141"/>
                        </a:lnTo>
                        <a:lnTo>
                          <a:pt x="665" y="141"/>
                        </a:lnTo>
                        <a:lnTo>
                          <a:pt x="666" y="141"/>
                        </a:lnTo>
                        <a:lnTo>
                          <a:pt x="669" y="142"/>
                        </a:lnTo>
                        <a:lnTo>
                          <a:pt x="670" y="144"/>
                        </a:lnTo>
                        <a:lnTo>
                          <a:pt x="671" y="145"/>
                        </a:lnTo>
                        <a:lnTo>
                          <a:pt x="671" y="145"/>
                        </a:lnTo>
                        <a:lnTo>
                          <a:pt x="673" y="146"/>
                        </a:lnTo>
                        <a:lnTo>
                          <a:pt x="674" y="149"/>
                        </a:lnTo>
                        <a:lnTo>
                          <a:pt x="677" y="152"/>
                        </a:lnTo>
                        <a:lnTo>
                          <a:pt x="678" y="153"/>
                        </a:lnTo>
                        <a:lnTo>
                          <a:pt x="679" y="156"/>
                        </a:lnTo>
                        <a:lnTo>
                          <a:pt x="682" y="156"/>
                        </a:lnTo>
                        <a:lnTo>
                          <a:pt x="685" y="157"/>
                        </a:lnTo>
                        <a:lnTo>
                          <a:pt x="687" y="156"/>
                        </a:lnTo>
                        <a:lnTo>
                          <a:pt x="690" y="154"/>
                        </a:lnTo>
                        <a:lnTo>
                          <a:pt x="693" y="152"/>
                        </a:lnTo>
                        <a:lnTo>
                          <a:pt x="694" y="149"/>
                        </a:lnTo>
                        <a:lnTo>
                          <a:pt x="695" y="148"/>
                        </a:lnTo>
                        <a:lnTo>
                          <a:pt x="698" y="146"/>
                        </a:lnTo>
                        <a:lnTo>
                          <a:pt x="701" y="146"/>
                        </a:lnTo>
                        <a:lnTo>
                          <a:pt x="702" y="146"/>
                        </a:lnTo>
                        <a:lnTo>
                          <a:pt x="706" y="146"/>
                        </a:lnTo>
                        <a:lnTo>
                          <a:pt x="708" y="149"/>
                        </a:lnTo>
                        <a:lnTo>
                          <a:pt x="712" y="152"/>
                        </a:lnTo>
                        <a:lnTo>
                          <a:pt x="715" y="156"/>
                        </a:lnTo>
                        <a:lnTo>
                          <a:pt x="715" y="156"/>
                        </a:lnTo>
                        <a:lnTo>
                          <a:pt x="718" y="160"/>
                        </a:lnTo>
                        <a:lnTo>
                          <a:pt x="720" y="165"/>
                        </a:lnTo>
                        <a:lnTo>
                          <a:pt x="723" y="169"/>
                        </a:lnTo>
                        <a:lnTo>
                          <a:pt x="724" y="172"/>
                        </a:lnTo>
                        <a:lnTo>
                          <a:pt x="724" y="172"/>
                        </a:lnTo>
                        <a:lnTo>
                          <a:pt x="724" y="173"/>
                        </a:lnTo>
                        <a:lnTo>
                          <a:pt x="726" y="176"/>
                        </a:lnTo>
                        <a:lnTo>
                          <a:pt x="728" y="177"/>
                        </a:lnTo>
                        <a:lnTo>
                          <a:pt x="731" y="181"/>
                        </a:lnTo>
                        <a:lnTo>
                          <a:pt x="734" y="184"/>
                        </a:lnTo>
                        <a:lnTo>
                          <a:pt x="735" y="185"/>
                        </a:lnTo>
                        <a:lnTo>
                          <a:pt x="736" y="185"/>
                        </a:lnTo>
                        <a:lnTo>
                          <a:pt x="739" y="186"/>
                        </a:lnTo>
                        <a:lnTo>
                          <a:pt x="742" y="188"/>
                        </a:lnTo>
                        <a:lnTo>
                          <a:pt x="744" y="189"/>
                        </a:lnTo>
                        <a:lnTo>
                          <a:pt x="746" y="190"/>
                        </a:lnTo>
                        <a:lnTo>
                          <a:pt x="747" y="191"/>
                        </a:lnTo>
                        <a:lnTo>
                          <a:pt x="748" y="194"/>
                        </a:lnTo>
                        <a:lnTo>
                          <a:pt x="747" y="195"/>
                        </a:lnTo>
                        <a:lnTo>
                          <a:pt x="746" y="197"/>
                        </a:lnTo>
                        <a:lnTo>
                          <a:pt x="744" y="199"/>
                        </a:lnTo>
                        <a:lnTo>
                          <a:pt x="744" y="201"/>
                        </a:lnTo>
                        <a:lnTo>
                          <a:pt x="744" y="201"/>
                        </a:lnTo>
                        <a:lnTo>
                          <a:pt x="744" y="201"/>
                        </a:lnTo>
                        <a:lnTo>
                          <a:pt x="746" y="202"/>
                        </a:lnTo>
                        <a:lnTo>
                          <a:pt x="747" y="201"/>
                        </a:lnTo>
                        <a:lnTo>
                          <a:pt x="750" y="201"/>
                        </a:lnTo>
                        <a:lnTo>
                          <a:pt x="755" y="202"/>
                        </a:lnTo>
                        <a:lnTo>
                          <a:pt x="759" y="203"/>
                        </a:lnTo>
                        <a:lnTo>
                          <a:pt x="763" y="206"/>
                        </a:lnTo>
                        <a:lnTo>
                          <a:pt x="767" y="209"/>
                        </a:lnTo>
                        <a:lnTo>
                          <a:pt x="763" y="209"/>
                        </a:lnTo>
                        <a:lnTo>
                          <a:pt x="763" y="210"/>
                        </a:lnTo>
                        <a:lnTo>
                          <a:pt x="764" y="213"/>
                        </a:lnTo>
                        <a:lnTo>
                          <a:pt x="767" y="215"/>
                        </a:lnTo>
                        <a:lnTo>
                          <a:pt x="768" y="218"/>
                        </a:lnTo>
                        <a:lnTo>
                          <a:pt x="771" y="219"/>
                        </a:lnTo>
                        <a:lnTo>
                          <a:pt x="772" y="221"/>
                        </a:lnTo>
                        <a:lnTo>
                          <a:pt x="774" y="221"/>
                        </a:lnTo>
                        <a:lnTo>
                          <a:pt x="778" y="221"/>
                        </a:lnTo>
                        <a:lnTo>
                          <a:pt x="780" y="219"/>
                        </a:lnTo>
                        <a:lnTo>
                          <a:pt x="784" y="218"/>
                        </a:lnTo>
                        <a:lnTo>
                          <a:pt x="788" y="217"/>
                        </a:lnTo>
                        <a:lnTo>
                          <a:pt x="792" y="218"/>
                        </a:lnTo>
                        <a:lnTo>
                          <a:pt x="796" y="219"/>
                        </a:lnTo>
                        <a:lnTo>
                          <a:pt x="800" y="222"/>
                        </a:lnTo>
                        <a:lnTo>
                          <a:pt x="803" y="223"/>
                        </a:lnTo>
                        <a:lnTo>
                          <a:pt x="806" y="225"/>
                        </a:lnTo>
                        <a:lnTo>
                          <a:pt x="808" y="225"/>
                        </a:lnTo>
                        <a:lnTo>
                          <a:pt x="811" y="225"/>
                        </a:lnTo>
                        <a:lnTo>
                          <a:pt x="812" y="225"/>
                        </a:lnTo>
                        <a:lnTo>
                          <a:pt x="815" y="223"/>
                        </a:lnTo>
                        <a:lnTo>
                          <a:pt x="818" y="223"/>
                        </a:lnTo>
                        <a:lnTo>
                          <a:pt x="818" y="223"/>
                        </a:lnTo>
                        <a:lnTo>
                          <a:pt x="818" y="223"/>
                        </a:lnTo>
                        <a:lnTo>
                          <a:pt x="822" y="223"/>
                        </a:lnTo>
                        <a:lnTo>
                          <a:pt x="819" y="227"/>
                        </a:lnTo>
                        <a:lnTo>
                          <a:pt x="816" y="230"/>
                        </a:lnTo>
                        <a:lnTo>
                          <a:pt x="816" y="231"/>
                        </a:lnTo>
                        <a:lnTo>
                          <a:pt x="815" y="231"/>
                        </a:lnTo>
                        <a:lnTo>
                          <a:pt x="815" y="231"/>
                        </a:lnTo>
                        <a:lnTo>
                          <a:pt x="815" y="234"/>
                        </a:lnTo>
                        <a:lnTo>
                          <a:pt x="814" y="235"/>
                        </a:lnTo>
                        <a:lnTo>
                          <a:pt x="812" y="237"/>
                        </a:lnTo>
                        <a:lnTo>
                          <a:pt x="811" y="239"/>
                        </a:lnTo>
                        <a:lnTo>
                          <a:pt x="810" y="239"/>
                        </a:lnTo>
                        <a:lnTo>
                          <a:pt x="810" y="239"/>
                        </a:lnTo>
                        <a:lnTo>
                          <a:pt x="807" y="241"/>
                        </a:lnTo>
                        <a:lnTo>
                          <a:pt x="804" y="241"/>
                        </a:lnTo>
                        <a:lnTo>
                          <a:pt x="803" y="239"/>
                        </a:lnTo>
                        <a:lnTo>
                          <a:pt x="803" y="241"/>
                        </a:lnTo>
                        <a:lnTo>
                          <a:pt x="802" y="245"/>
                        </a:lnTo>
                        <a:lnTo>
                          <a:pt x="799" y="249"/>
                        </a:lnTo>
                        <a:lnTo>
                          <a:pt x="799" y="250"/>
                        </a:lnTo>
                        <a:lnTo>
                          <a:pt x="799" y="250"/>
                        </a:lnTo>
                        <a:lnTo>
                          <a:pt x="799" y="251"/>
                        </a:lnTo>
                        <a:lnTo>
                          <a:pt x="799" y="253"/>
                        </a:lnTo>
                        <a:lnTo>
                          <a:pt x="800" y="254"/>
                        </a:lnTo>
                        <a:lnTo>
                          <a:pt x="800" y="255"/>
                        </a:lnTo>
                        <a:lnTo>
                          <a:pt x="800" y="255"/>
                        </a:lnTo>
                        <a:lnTo>
                          <a:pt x="799" y="257"/>
                        </a:lnTo>
                        <a:lnTo>
                          <a:pt x="798" y="258"/>
                        </a:lnTo>
                        <a:lnTo>
                          <a:pt x="795" y="258"/>
                        </a:lnTo>
                        <a:lnTo>
                          <a:pt x="794" y="259"/>
                        </a:lnTo>
                        <a:lnTo>
                          <a:pt x="791" y="261"/>
                        </a:lnTo>
                        <a:lnTo>
                          <a:pt x="788" y="263"/>
                        </a:lnTo>
                        <a:lnTo>
                          <a:pt x="788" y="263"/>
                        </a:lnTo>
                        <a:lnTo>
                          <a:pt x="786" y="266"/>
                        </a:lnTo>
                        <a:lnTo>
                          <a:pt x="782" y="269"/>
                        </a:lnTo>
                        <a:lnTo>
                          <a:pt x="779" y="270"/>
                        </a:lnTo>
                        <a:lnTo>
                          <a:pt x="779" y="270"/>
                        </a:lnTo>
                        <a:lnTo>
                          <a:pt x="776" y="273"/>
                        </a:lnTo>
                        <a:lnTo>
                          <a:pt x="772" y="274"/>
                        </a:lnTo>
                        <a:lnTo>
                          <a:pt x="770" y="274"/>
                        </a:lnTo>
                        <a:lnTo>
                          <a:pt x="767" y="275"/>
                        </a:lnTo>
                        <a:lnTo>
                          <a:pt x="763" y="277"/>
                        </a:lnTo>
                        <a:lnTo>
                          <a:pt x="762" y="277"/>
                        </a:lnTo>
                        <a:lnTo>
                          <a:pt x="760" y="277"/>
                        </a:lnTo>
                        <a:lnTo>
                          <a:pt x="759" y="277"/>
                        </a:lnTo>
                        <a:lnTo>
                          <a:pt x="759" y="277"/>
                        </a:lnTo>
                        <a:lnTo>
                          <a:pt x="756" y="277"/>
                        </a:lnTo>
                        <a:lnTo>
                          <a:pt x="755" y="275"/>
                        </a:lnTo>
                        <a:lnTo>
                          <a:pt x="751" y="274"/>
                        </a:lnTo>
                        <a:lnTo>
                          <a:pt x="748" y="271"/>
                        </a:lnTo>
                        <a:lnTo>
                          <a:pt x="746" y="270"/>
                        </a:lnTo>
                        <a:lnTo>
                          <a:pt x="744" y="269"/>
                        </a:lnTo>
                        <a:lnTo>
                          <a:pt x="743" y="269"/>
                        </a:lnTo>
                        <a:lnTo>
                          <a:pt x="743" y="269"/>
                        </a:lnTo>
                        <a:lnTo>
                          <a:pt x="742" y="270"/>
                        </a:lnTo>
                        <a:lnTo>
                          <a:pt x="740" y="271"/>
                        </a:lnTo>
                        <a:lnTo>
                          <a:pt x="739" y="271"/>
                        </a:lnTo>
                        <a:lnTo>
                          <a:pt x="736" y="271"/>
                        </a:lnTo>
                        <a:lnTo>
                          <a:pt x="735" y="270"/>
                        </a:lnTo>
                        <a:lnTo>
                          <a:pt x="734" y="269"/>
                        </a:lnTo>
                        <a:lnTo>
                          <a:pt x="732" y="267"/>
                        </a:lnTo>
                        <a:lnTo>
                          <a:pt x="731" y="267"/>
                        </a:lnTo>
                        <a:lnTo>
                          <a:pt x="730" y="267"/>
                        </a:lnTo>
                        <a:lnTo>
                          <a:pt x="727" y="267"/>
                        </a:lnTo>
                        <a:lnTo>
                          <a:pt x="724" y="269"/>
                        </a:lnTo>
                        <a:lnTo>
                          <a:pt x="720" y="269"/>
                        </a:lnTo>
                        <a:lnTo>
                          <a:pt x="718" y="269"/>
                        </a:lnTo>
                        <a:lnTo>
                          <a:pt x="718" y="269"/>
                        </a:lnTo>
                        <a:lnTo>
                          <a:pt x="716" y="269"/>
                        </a:lnTo>
                        <a:lnTo>
                          <a:pt x="716" y="270"/>
                        </a:lnTo>
                        <a:lnTo>
                          <a:pt x="715" y="271"/>
                        </a:lnTo>
                        <a:lnTo>
                          <a:pt x="714" y="274"/>
                        </a:lnTo>
                        <a:lnTo>
                          <a:pt x="712" y="278"/>
                        </a:lnTo>
                        <a:lnTo>
                          <a:pt x="711" y="281"/>
                        </a:lnTo>
                        <a:lnTo>
                          <a:pt x="710" y="282"/>
                        </a:lnTo>
                        <a:lnTo>
                          <a:pt x="707" y="283"/>
                        </a:lnTo>
                        <a:lnTo>
                          <a:pt x="703" y="285"/>
                        </a:lnTo>
                        <a:lnTo>
                          <a:pt x="701" y="286"/>
                        </a:lnTo>
                        <a:lnTo>
                          <a:pt x="698" y="286"/>
                        </a:lnTo>
                        <a:lnTo>
                          <a:pt x="693" y="286"/>
                        </a:lnTo>
                        <a:lnTo>
                          <a:pt x="689" y="286"/>
                        </a:lnTo>
                        <a:lnTo>
                          <a:pt x="685" y="286"/>
                        </a:lnTo>
                        <a:lnTo>
                          <a:pt x="683" y="286"/>
                        </a:lnTo>
                        <a:lnTo>
                          <a:pt x="682" y="287"/>
                        </a:lnTo>
                        <a:lnTo>
                          <a:pt x="681" y="289"/>
                        </a:lnTo>
                        <a:lnTo>
                          <a:pt x="679" y="291"/>
                        </a:lnTo>
                        <a:lnTo>
                          <a:pt x="679" y="297"/>
                        </a:lnTo>
                        <a:lnTo>
                          <a:pt x="679" y="297"/>
                        </a:lnTo>
                        <a:lnTo>
                          <a:pt x="679" y="299"/>
                        </a:lnTo>
                        <a:lnTo>
                          <a:pt x="681" y="303"/>
                        </a:lnTo>
                        <a:lnTo>
                          <a:pt x="681" y="306"/>
                        </a:lnTo>
                        <a:lnTo>
                          <a:pt x="682" y="310"/>
                        </a:lnTo>
                        <a:lnTo>
                          <a:pt x="683" y="313"/>
                        </a:lnTo>
                        <a:lnTo>
                          <a:pt x="685" y="315"/>
                        </a:lnTo>
                        <a:lnTo>
                          <a:pt x="685" y="315"/>
                        </a:lnTo>
                        <a:lnTo>
                          <a:pt x="685" y="315"/>
                        </a:lnTo>
                        <a:lnTo>
                          <a:pt x="685" y="317"/>
                        </a:lnTo>
                        <a:lnTo>
                          <a:pt x="686" y="318"/>
                        </a:lnTo>
                        <a:lnTo>
                          <a:pt x="691" y="322"/>
                        </a:lnTo>
                        <a:lnTo>
                          <a:pt x="693" y="323"/>
                        </a:lnTo>
                        <a:lnTo>
                          <a:pt x="693" y="325"/>
                        </a:lnTo>
                        <a:lnTo>
                          <a:pt x="693" y="325"/>
                        </a:lnTo>
                        <a:lnTo>
                          <a:pt x="694" y="326"/>
                        </a:lnTo>
                        <a:lnTo>
                          <a:pt x="697" y="329"/>
                        </a:lnTo>
                        <a:lnTo>
                          <a:pt x="699" y="331"/>
                        </a:lnTo>
                        <a:lnTo>
                          <a:pt x="702" y="335"/>
                        </a:lnTo>
                        <a:lnTo>
                          <a:pt x="702" y="335"/>
                        </a:lnTo>
                        <a:lnTo>
                          <a:pt x="702" y="335"/>
                        </a:lnTo>
                        <a:lnTo>
                          <a:pt x="704" y="341"/>
                        </a:lnTo>
                        <a:lnTo>
                          <a:pt x="704" y="342"/>
                        </a:lnTo>
                        <a:lnTo>
                          <a:pt x="706" y="343"/>
                        </a:lnTo>
                        <a:lnTo>
                          <a:pt x="707" y="345"/>
                        </a:lnTo>
                        <a:lnTo>
                          <a:pt x="707" y="345"/>
                        </a:lnTo>
                        <a:lnTo>
                          <a:pt x="707" y="343"/>
                        </a:lnTo>
                        <a:lnTo>
                          <a:pt x="710" y="342"/>
                        </a:lnTo>
                        <a:lnTo>
                          <a:pt x="714" y="342"/>
                        </a:lnTo>
                        <a:lnTo>
                          <a:pt x="715" y="342"/>
                        </a:lnTo>
                        <a:lnTo>
                          <a:pt x="716" y="343"/>
                        </a:lnTo>
                        <a:lnTo>
                          <a:pt x="718" y="345"/>
                        </a:lnTo>
                        <a:lnTo>
                          <a:pt x="719" y="346"/>
                        </a:lnTo>
                        <a:lnTo>
                          <a:pt x="718" y="348"/>
                        </a:lnTo>
                        <a:lnTo>
                          <a:pt x="718" y="348"/>
                        </a:lnTo>
                        <a:lnTo>
                          <a:pt x="718" y="348"/>
                        </a:lnTo>
                        <a:lnTo>
                          <a:pt x="718" y="348"/>
                        </a:lnTo>
                        <a:lnTo>
                          <a:pt x="718" y="348"/>
                        </a:lnTo>
                        <a:lnTo>
                          <a:pt x="716" y="350"/>
                        </a:lnTo>
                        <a:lnTo>
                          <a:pt x="715" y="352"/>
                        </a:lnTo>
                        <a:lnTo>
                          <a:pt x="714" y="355"/>
                        </a:lnTo>
                        <a:lnTo>
                          <a:pt x="714" y="358"/>
                        </a:lnTo>
                        <a:lnTo>
                          <a:pt x="714" y="360"/>
                        </a:lnTo>
                        <a:lnTo>
                          <a:pt x="714" y="363"/>
                        </a:lnTo>
                        <a:lnTo>
                          <a:pt x="715" y="366"/>
                        </a:lnTo>
                        <a:lnTo>
                          <a:pt x="716" y="370"/>
                        </a:lnTo>
                        <a:lnTo>
                          <a:pt x="718" y="372"/>
                        </a:lnTo>
                        <a:lnTo>
                          <a:pt x="719" y="375"/>
                        </a:lnTo>
                        <a:lnTo>
                          <a:pt x="722" y="376"/>
                        </a:lnTo>
                        <a:lnTo>
                          <a:pt x="723" y="378"/>
                        </a:lnTo>
                        <a:lnTo>
                          <a:pt x="723" y="378"/>
                        </a:lnTo>
                        <a:lnTo>
                          <a:pt x="730" y="380"/>
                        </a:lnTo>
                        <a:lnTo>
                          <a:pt x="723" y="380"/>
                        </a:lnTo>
                        <a:lnTo>
                          <a:pt x="722" y="380"/>
                        </a:lnTo>
                        <a:lnTo>
                          <a:pt x="720" y="382"/>
                        </a:lnTo>
                        <a:lnTo>
                          <a:pt x="718" y="382"/>
                        </a:lnTo>
                        <a:lnTo>
                          <a:pt x="715" y="382"/>
                        </a:lnTo>
                        <a:lnTo>
                          <a:pt x="714" y="382"/>
                        </a:lnTo>
                        <a:lnTo>
                          <a:pt x="712" y="382"/>
                        </a:lnTo>
                        <a:lnTo>
                          <a:pt x="712" y="382"/>
                        </a:lnTo>
                        <a:lnTo>
                          <a:pt x="712" y="383"/>
                        </a:lnTo>
                        <a:lnTo>
                          <a:pt x="712" y="387"/>
                        </a:lnTo>
                        <a:lnTo>
                          <a:pt x="712" y="387"/>
                        </a:lnTo>
                        <a:lnTo>
                          <a:pt x="712" y="387"/>
                        </a:lnTo>
                        <a:lnTo>
                          <a:pt x="712" y="391"/>
                        </a:lnTo>
                        <a:lnTo>
                          <a:pt x="715" y="394"/>
                        </a:lnTo>
                        <a:lnTo>
                          <a:pt x="718" y="396"/>
                        </a:lnTo>
                        <a:lnTo>
                          <a:pt x="720" y="399"/>
                        </a:lnTo>
                        <a:lnTo>
                          <a:pt x="720" y="399"/>
                        </a:lnTo>
                        <a:lnTo>
                          <a:pt x="726" y="402"/>
                        </a:lnTo>
                        <a:lnTo>
                          <a:pt x="730" y="406"/>
                        </a:lnTo>
                        <a:lnTo>
                          <a:pt x="734" y="408"/>
                        </a:lnTo>
                        <a:lnTo>
                          <a:pt x="734" y="408"/>
                        </a:lnTo>
                        <a:lnTo>
                          <a:pt x="735" y="410"/>
                        </a:lnTo>
                        <a:lnTo>
                          <a:pt x="736" y="414"/>
                        </a:lnTo>
                        <a:lnTo>
                          <a:pt x="735" y="416"/>
                        </a:lnTo>
                        <a:lnTo>
                          <a:pt x="734" y="419"/>
                        </a:lnTo>
                        <a:lnTo>
                          <a:pt x="730" y="422"/>
                        </a:lnTo>
                        <a:lnTo>
                          <a:pt x="727" y="423"/>
                        </a:lnTo>
                        <a:lnTo>
                          <a:pt x="727" y="423"/>
                        </a:lnTo>
                        <a:lnTo>
                          <a:pt x="723" y="424"/>
                        </a:lnTo>
                        <a:lnTo>
                          <a:pt x="723" y="424"/>
                        </a:lnTo>
                        <a:lnTo>
                          <a:pt x="724" y="424"/>
                        </a:lnTo>
                        <a:lnTo>
                          <a:pt x="726" y="426"/>
                        </a:lnTo>
                        <a:lnTo>
                          <a:pt x="727" y="427"/>
                        </a:lnTo>
                        <a:lnTo>
                          <a:pt x="727" y="430"/>
                        </a:lnTo>
                        <a:lnTo>
                          <a:pt x="728" y="431"/>
                        </a:lnTo>
                        <a:lnTo>
                          <a:pt x="727" y="435"/>
                        </a:lnTo>
                        <a:lnTo>
                          <a:pt x="727" y="438"/>
                        </a:lnTo>
                        <a:lnTo>
                          <a:pt x="727" y="438"/>
                        </a:lnTo>
                        <a:lnTo>
                          <a:pt x="727" y="439"/>
                        </a:lnTo>
                        <a:lnTo>
                          <a:pt x="727" y="440"/>
                        </a:lnTo>
                        <a:lnTo>
                          <a:pt x="728" y="442"/>
                        </a:lnTo>
                        <a:lnTo>
                          <a:pt x="730" y="444"/>
                        </a:lnTo>
                        <a:lnTo>
                          <a:pt x="732" y="446"/>
                        </a:lnTo>
                        <a:lnTo>
                          <a:pt x="735" y="448"/>
                        </a:lnTo>
                        <a:lnTo>
                          <a:pt x="736" y="450"/>
                        </a:lnTo>
                        <a:lnTo>
                          <a:pt x="738" y="451"/>
                        </a:lnTo>
                        <a:lnTo>
                          <a:pt x="738" y="454"/>
                        </a:lnTo>
                        <a:lnTo>
                          <a:pt x="738" y="455"/>
                        </a:lnTo>
                        <a:lnTo>
                          <a:pt x="736" y="456"/>
                        </a:lnTo>
                        <a:lnTo>
                          <a:pt x="735" y="458"/>
                        </a:lnTo>
                        <a:lnTo>
                          <a:pt x="732" y="459"/>
                        </a:lnTo>
                        <a:lnTo>
                          <a:pt x="731" y="459"/>
                        </a:lnTo>
                        <a:lnTo>
                          <a:pt x="728" y="460"/>
                        </a:lnTo>
                        <a:lnTo>
                          <a:pt x="728" y="460"/>
                        </a:lnTo>
                        <a:lnTo>
                          <a:pt x="728" y="460"/>
                        </a:lnTo>
                        <a:lnTo>
                          <a:pt x="727" y="462"/>
                        </a:lnTo>
                        <a:lnTo>
                          <a:pt x="727" y="463"/>
                        </a:lnTo>
                        <a:lnTo>
                          <a:pt x="727" y="464"/>
                        </a:lnTo>
                        <a:lnTo>
                          <a:pt x="728" y="464"/>
                        </a:lnTo>
                        <a:lnTo>
                          <a:pt x="730" y="466"/>
                        </a:lnTo>
                        <a:lnTo>
                          <a:pt x="732" y="466"/>
                        </a:lnTo>
                        <a:lnTo>
                          <a:pt x="734" y="467"/>
                        </a:lnTo>
                        <a:lnTo>
                          <a:pt x="735" y="470"/>
                        </a:lnTo>
                        <a:lnTo>
                          <a:pt x="735" y="471"/>
                        </a:lnTo>
                        <a:lnTo>
                          <a:pt x="735" y="474"/>
                        </a:lnTo>
                        <a:lnTo>
                          <a:pt x="734" y="475"/>
                        </a:lnTo>
                        <a:lnTo>
                          <a:pt x="731" y="480"/>
                        </a:lnTo>
                        <a:lnTo>
                          <a:pt x="730" y="483"/>
                        </a:lnTo>
                        <a:lnTo>
                          <a:pt x="727" y="484"/>
                        </a:lnTo>
                        <a:lnTo>
                          <a:pt x="724" y="486"/>
                        </a:lnTo>
                        <a:lnTo>
                          <a:pt x="720" y="487"/>
                        </a:lnTo>
                        <a:lnTo>
                          <a:pt x="718" y="487"/>
                        </a:lnTo>
                        <a:lnTo>
                          <a:pt x="716" y="488"/>
                        </a:lnTo>
                        <a:lnTo>
                          <a:pt x="716" y="488"/>
                        </a:lnTo>
                        <a:lnTo>
                          <a:pt x="716" y="488"/>
                        </a:lnTo>
                        <a:lnTo>
                          <a:pt x="716" y="490"/>
                        </a:lnTo>
                        <a:lnTo>
                          <a:pt x="718" y="491"/>
                        </a:lnTo>
                        <a:lnTo>
                          <a:pt x="719" y="494"/>
                        </a:lnTo>
                        <a:lnTo>
                          <a:pt x="720" y="495"/>
                        </a:lnTo>
                        <a:lnTo>
                          <a:pt x="720" y="496"/>
                        </a:lnTo>
                        <a:lnTo>
                          <a:pt x="720" y="498"/>
                        </a:lnTo>
                        <a:lnTo>
                          <a:pt x="719" y="499"/>
                        </a:lnTo>
                        <a:lnTo>
                          <a:pt x="718" y="500"/>
                        </a:lnTo>
                        <a:lnTo>
                          <a:pt x="715" y="501"/>
                        </a:lnTo>
                        <a:lnTo>
                          <a:pt x="711" y="503"/>
                        </a:lnTo>
                        <a:lnTo>
                          <a:pt x="707" y="504"/>
                        </a:lnTo>
                        <a:lnTo>
                          <a:pt x="704" y="504"/>
                        </a:lnTo>
                        <a:lnTo>
                          <a:pt x="702" y="504"/>
                        </a:lnTo>
                        <a:lnTo>
                          <a:pt x="701" y="504"/>
                        </a:lnTo>
                        <a:lnTo>
                          <a:pt x="701" y="504"/>
                        </a:lnTo>
                        <a:lnTo>
                          <a:pt x="697" y="504"/>
                        </a:lnTo>
                        <a:lnTo>
                          <a:pt x="693" y="505"/>
                        </a:lnTo>
                        <a:lnTo>
                          <a:pt x="687" y="505"/>
                        </a:lnTo>
                        <a:lnTo>
                          <a:pt x="683" y="505"/>
                        </a:lnTo>
                        <a:lnTo>
                          <a:pt x="679" y="505"/>
                        </a:lnTo>
                        <a:lnTo>
                          <a:pt x="675" y="505"/>
                        </a:lnTo>
                        <a:lnTo>
                          <a:pt x="673" y="507"/>
                        </a:lnTo>
                        <a:lnTo>
                          <a:pt x="670" y="507"/>
                        </a:lnTo>
                        <a:lnTo>
                          <a:pt x="667" y="509"/>
                        </a:lnTo>
                        <a:lnTo>
                          <a:pt x="666" y="512"/>
                        </a:lnTo>
                        <a:lnTo>
                          <a:pt x="666" y="512"/>
                        </a:lnTo>
                        <a:lnTo>
                          <a:pt x="663" y="513"/>
                        </a:lnTo>
                        <a:lnTo>
                          <a:pt x="662" y="515"/>
                        </a:lnTo>
                        <a:lnTo>
                          <a:pt x="661" y="516"/>
                        </a:lnTo>
                        <a:lnTo>
                          <a:pt x="659" y="516"/>
                        </a:lnTo>
                        <a:lnTo>
                          <a:pt x="657" y="516"/>
                        </a:lnTo>
                        <a:lnTo>
                          <a:pt x="655" y="516"/>
                        </a:lnTo>
                        <a:lnTo>
                          <a:pt x="653" y="516"/>
                        </a:lnTo>
                        <a:lnTo>
                          <a:pt x="651" y="516"/>
                        </a:lnTo>
                        <a:lnTo>
                          <a:pt x="650" y="516"/>
                        </a:lnTo>
                        <a:lnTo>
                          <a:pt x="650" y="517"/>
                        </a:lnTo>
                        <a:lnTo>
                          <a:pt x="650" y="517"/>
                        </a:lnTo>
                        <a:lnTo>
                          <a:pt x="650" y="519"/>
                        </a:lnTo>
                        <a:lnTo>
                          <a:pt x="651" y="519"/>
                        </a:lnTo>
                        <a:lnTo>
                          <a:pt x="653" y="520"/>
                        </a:lnTo>
                        <a:lnTo>
                          <a:pt x="657" y="521"/>
                        </a:lnTo>
                        <a:lnTo>
                          <a:pt x="659" y="524"/>
                        </a:lnTo>
                        <a:lnTo>
                          <a:pt x="663" y="525"/>
                        </a:lnTo>
                        <a:lnTo>
                          <a:pt x="665" y="527"/>
                        </a:lnTo>
                        <a:lnTo>
                          <a:pt x="665" y="528"/>
                        </a:lnTo>
                        <a:lnTo>
                          <a:pt x="665" y="529"/>
                        </a:lnTo>
                        <a:lnTo>
                          <a:pt x="663" y="531"/>
                        </a:lnTo>
                        <a:lnTo>
                          <a:pt x="662" y="533"/>
                        </a:lnTo>
                        <a:lnTo>
                          <a:pt x="661" y="535"/>
                        </a:lnTo>
                        <a:lnTo>
                          <a:pt x="661" y="535"/>
                        </a:lnTo>
                        <a:lnTo>
                          <a:pt x="661" y="535"/>
                        </a:lnTo>
                        <a:lnTo>
                          <a:pt x="662" y="536"/>
                        </a:lnTo>
                        <a:lnTo>
                          <a:pt x="663" y="537"/>
                        </a:lnTo>
                        <a:lnTo>
                          <a:pt x="666" y="539"/>
                        </a:lnTo>
                        <a:lnTo>
                          <a:pt x="667" y="541"/>
                        </a:lnTo>
                        <a:lnTo>
                          <a:pt x="669" y="544"/>
                        </a:lnTo>
                        <a:lnTo>
                          <a:pt x="667" y="547"/>
                        </a:lnTo>
                        <a:lnTo>
                          <a:pt x="666" y="549"/>
                        </a:lnTo>
                        <a:lnTo>
                          <a:pt x="662" y="555"/>
                        </a:lnTo>
                        <a:lnTo>
                          <a:pt x="661" y="556"/>
                        </a:lnTo>
                        <a:lnTo>
                          <a:pt x="659" y="557"/>
                        </a:lnTo>
                        <a:lnTo>
                          <a:pt x="658" y="559"/>
                        </a:lnTo>
                        <a:lnTo>
                          <a:pt x="658" y="560"/>
                        </a:lnTo>
                        <a:lnTo>
                          <a:pt x="657" y="561"/>
                        </a:lnTo>
                        <a:lnTo>
                          <a:pt x="655" y="563"/>
                        </a:lnTo>
                        <a:lnTo>
                          <a:pt x="655" y="563"/>
                        </a:lnTo>
                        <a:lnTo>
                          <a:pt x="655" y="567"/>
                        </a:lnTo>
                        <a:lnTo>
                          <a:pt x="655" y="571"/>
                        </a:lnTo>
                        <a:lnTo>
                          <a:pt x="657" y="576"/>
                        </a:lnTo>
                        <a:lnTo>
                          <a:pt x="659" y="580"/>
                        </a:lnTo>
                        <a:lnTo>
                          <a:pt x="661" y="583"/>
                        </a:lnTo>
                        <a:lnTo>
                          <a:pt x="663" y="587"/>
                        </a:lnTo>
                        <a:lnTo>
                          <a:pt x="667" y="591"/>
                        </a:lnTo>
                        <a:lnTo>
                          <a:pt x="670" y="593"/>
                        </a:lnTo>
                        <a:lnTo>
                          <a:pt x="671" y="596"/>
                        </a:lnTo>
                        <a:lnTo>
                          <a:pt x="673" y="599"/>
                        </a:lnTo>
                        <a:lnTo>
                          <a:pt x="673" y="603"/>
                        </a:lnTo>
                        <a:lnTo>
                          <a:pt x="673" y="608"/>
                        </a:lnTo>
                        <a:lnTo>
                          <a:pt x="675" y="615"/>
                        </a:lnTo>
                        <a:lnTo>
                          <a:pt x="674" y="616"/>
                        </a:lnTo>
                        <a:lnTo>
                          <a:pt x="674" y="616"/>
                        </a:lnTo>
                        <a:lnTo>
                          <a:pt x="673" y="619"/>
                        </a:lnTo>
                        <a:lnTo>
                          <a:pt x="671" y="620"/>
                        </a:lnTo>
                        <a:lnTo>
                          <a:pt x="671" y="620"/>
                        </a:lnTo>
                        <a:lnTo>
                          <a:pt x="669" y="621"/>
                        </a:lnTo>
                        <a:lnTo>
                          <a:pt x="667" y="621"/>
                        </a:lnTo>
                        <a:lnTo>
                          <a:pt x="667" y="623"/>
                        </a:lnTo>
                        <a:lnTo>
                          <a:pt x="667" y="624"/>
                        </a:lnTo>
                        <a:lnTo>
                          <a:pt x="667" y="625"/>
                        </a:lnTo>
                        <a:lnTo>
                          <a:pt x="667" y="625"/>
                        </a:lnTo>
                        <a:lnTo>
                          <a:pt x="667" y="625"/>
                        </a:lnTo>
                        <a:lnTo>
                          <a:pt x="669" y="627"/>
                        </a:lnTo>
                        <a:lnTo>
                          <a:pt x="671" y="629"/>
                        </a:lnTo>
                        <a:lnTo>
                          <a:pt x="671" y="629"/>
                        </a:lnTo>
                        <a:lnTo>
                          <a:pt x="671" y="631"/>
                        </a:lnTo>
                        <a:lnTo>
                          <a:pt x="673" y="632"/>
                        </a:lnTo>
                        <a:lnTo>
                          <a:pt x="671" y="635"/>
                        </a:lnTo>
                        <a:lnTo>
                          <a:pt x="670" y="636"/>
                        </a:lnTo>
                        <a:lnTo>
                          <a:pt x="669" y="636"/>
                        </a:lnTo>
                        <a:lnTo>
                          <a:pt x="666" y="636"/>
                        </a:lnTo>
                        <a:lnTo>
                          <a:pt x="665" y="636"/>
                        </a:lnTo>
                        <a:lnTo>
                          <a:pt x="662" y="635"/>
                        </a:lnTo>
                        <a:lnTo>
                          <a:pt x="661" y="633"/>
                        </a:lnTo>
                        <a:lnTo>
                          <a:pt x="659" y="633"/>
                        </a:lnTo>
                        <a:lnTo>
                          <a:pt x="659" y="633"/>
                        </a:lnTo>
                        <a:lnTo>
                          <a:pt x="658" y="635"/>
                        </a:lnTo>
                        <a:lnTo>
                          <a:pt x="658" y="635"/>
                        </a:lnTo>
                        <a:lnTo>
                          <a:pt x="657" y="635"/>
                        </a:lnTo>
                        <a:lnTo>
                          <a:pt x="655" y="636"/>
                        </a:lnTo>
                        <a:lnTo>
                          <a:pt x="655" y="637"/>
                        </a:lnTo>
                        <a:lnTo>
                          <a:pt x="654" y="640"/>
                        </a:lnTo>
                        <a:lnTo>
                          <a:pt x="653" y="641"/>
                        </a:lnTo>
                        <a:lnTo>
                          <a:pt x="650" y="641"/>
                        </a:lnTo>
                        <a:lnTo>
                          <a:pt x="646" y="640"/>
                        </a:lnTo>
                        <a:lnTo>
                          <a:pt x="643" y="639"/>
                        </a:lnTo>
                        <a:lnTo>
                          <a:pt x="642" y="637"/>
                        </a:lnTo>
                        <a:lnTo>
                          <a:pt x="639" y="635"/>
                        </a:lnTo>
                        <a:lnTo>
                          <a:pt x="639" y="635"/>
                        </a:lnTo>
                        <a:lnTo>
                          <a:pt x="639" y="635"/>
                        </a:lnTo>
                        <a:lnTo>
                          <a:pt x="638" y="633"/>
                        </a:lnTo>
                        <a:lnTo>
                          <a:pt x="635" y="633"/>
                        </a:lnTo>
                        <a:lnTo>
                          <a:pt x="634" y="632"/>
                        </a:lnTo>
                        <a:lnTo>
                          <a:pt x="631" y="632"/>
                        </a:lnTo>
                        <a:lnTo>
                          <a:pt x="629" y="632"/>
                        </a:lnTo>
                        <a:lnTo>
                          <a:pt x="626" y="632"/>
                        </a:lnTo>
                        <a:lnTo>
                          <a:pt x="623" y="633"/>
                        </a:lnTo>
                        <a:lnTo>
                          <a:pt x="623" y="633"/>
                        </a:lnTo>
                        <a:lnTo>
                          <a:pt x="622" y="635"/>
                        </a:lnTo>
                        <a:lnTo>
                          <a:pt x="622" y="636"/>
                        </a:lnTo>
                        <a:lnTo>
                          <a:pt x="621" y="639"/>
                        </a:lnTo>
                        <a:lnTo>
                          <a:pt x="621" y="641"/>
                        </a:lnTo>
                        <a:lnTo>
                          <a:pt x="621" y="644"/>
                        </a:lnTo>
                        <a:lnTo>
                          <a:pt x="619" y="647"/>
                        </a:lnTo>
                        <a:lnTo>
                          <a:pt x="618" y="648"/>
                        </a:lnTo>
                        <a:lnTo>
                          <a:pt x="615" y="649"/>
                        </a:lnTo>
                        <a:lnTo>
                          <a:pt x="613" y="651"/>
                        </a:lnTo>
                        <a:lnTo>
                          <a:pt x="611" y="652"/>
                        </a:lnTo>
                        <a:lnTo>
                          <a:pt x="611" y="652"/>
                        </a:lnTo>
                        <a:lnTo>
                          <a:pt x="609" y="654"/>
                        </a:lnTo>
                        <a:lnTo>
                          <a:pt x="609" y="654"/>
                        </a:lnTo>
                        <a:lnTo>
                          <a:pt x="606" y="657"/>
                        </a:lnTo>
                        <a:lnTo>
                          <a:pt x="603" y="660"/>
                        </a:lnTo>
                        <a:lnTo>
                          <a:pt x="599" y="662"/>
                        </a:lnTo>
                        <a:lnTo>
                          <a:pt x="598" y="664"/>
                        </a:lnTo>
                        <a:lnTo>
                          <a:pt x="595" y="664"/>
                        </a:lnTo>
                        <a:lnTo>
                          <a:pt x="594" y="664"/>
                        </a:lnTo>
                        <a:lnTo>
                          <a:pt x="593" y="662"/>
                        </a:lnTo>
                        <a:lnTo>
                          <a:pt x="591" y="661"/>
                        </a:lnTo>
                        <a:lnTo>
                          <a:pt x="590" y="661"/>
                        </a:lnTo>
                        <a:lnTo>
                          <a:pt x="590" y="661"/>
                        </a:lnTo>
                        <a:lnTo>
                          <a:pt x="590" y="664"/>
                        </a:lnTo>
                        <a:lnTo>
                          <a:pt x="590" y="666"/>
                        </a:lnTo>
                        <a:lnTo>
                          <a:pt x="589" y="669"/>
                        </a:lnTo>
                        <a:lnTo>
                          <a:pt x="589" y="669"/>
                        </a:lnTo>
                        <a:lnTo>
                          <a:pt x="589" y="669"/>
                        </a:lnTo>
                        <a:lnTo>
                          <a:pt x="587" y="672"/>
                        </a:lnTo>
                        <a:lnTo>
                          <a:pt x="586" y="673"/>
                        </a:lnTo>
                        <a:lnTo>
                          <a:pt x="583" y="674"/>
                        </a:lnTo>
                        <a:lnTo>
                          <a:pt x="581" y="674"/>
                        </a:lnTo>
                        <a:lnTo>
                          <a:pt x="577" y="676"/>
                        </a:lnTo>
                        <a:lnTo>
                          <a:pt x="576" y="676"/>
                        </a:lnTo>
                        <a:lnTo>
                          <a:pt x="572" y="674"/>
                        </a:lnTo>
                        <a:lnTo>
                          <a:pt x="568" y="676"/>
                        </a:lnTo>
                        <a:lnTo>
                          <a:pt x="566" y="676"/>
                        </a:lnTo>
                        <a:lnTo>
                          <a:pt x="565" y="676"/>
                        </a:lnTo>
                        <a:lnTo>
                          <a:pt x="562" y="678"/>
                        </a:lnTo>
                        <a:lnTo>
                          <a:pt x="561" y="680"/>
                        </a:lnTo>
                        <a:lnTo>
                          <a:pt x="558" y="682"/>
                        </a:lnTo>
                        <a:lnTo>
                          <a:pt x="557" y="684"/>
                        </a:lnTo>
                        <a:lnTo>
                          <a:pt x="556" y="685"/>
                        </a:lnTo>
                        <a:lnTo>
                          <a:pt x="553" y="686"/>
                        </a:lnTo>
                        <a:lnTo>
                          <a:pt x="549" y="688"/>
                        </a:lnTo>
                        <a:lnTo>
                          <a:pt x="546" y="689"/>
                        </a:lnTo>
                        <a:lnTo>
                          <a:pt x="544" y="689"/>
                        </a:lnTo>
                        <a:lnTo>
                          <a:pt x="544" y="688"/>
                        </a:lnTo>
                        <a:lnTo>
                          <a:pt x="542" y="685"/>
                        </a:lnTo>
                        <a:lnTo>
                          <a:pt x="542" y="682"/>
                        </a:lnTo>
                        <a:lnTo>
                          <a:pt x="540" y="681"/>
                        </a:lnTo>
                        <a:lnTo>
                          <a:pt x="540" y="681"/>
                        </a:lnTo>
                        <a:lnTo>
                          <a:pt x="538" y="680"/>
                        </a:lnTo>
                        <a:lnTo>
                          <a:pt x="537" y="680"/>
                        </a:lnTo>
                        <a:lnTo>
                          <a:pt x="536" y="680"/>
                        </a:lnTo>
                        <a:lnTo>
                          <a:pt x="534" y="680"/>
                        </a:lnTo>
                        <a:lnTo>
                          <a:pt x="534" y="680"/>
                        </a:lnTo>
                        <a:lnTo>
                          <a:pt x="534" y="680"/>
                        </a:lnTo>
                        <a:lnTo>
                          <a:pt x="534" y="680"/>
                        </a:lnTo>
                        <a:lnTo>
                          <a:pt x="533" y="681"/>
                        </a:lnTo>
                        <a:lnTo>
                          <a:pt x="533" y="684"/>
                        </a:lnTo>
                        <a:lnTo>
                          <a:pt x="533" y="685"/>
                        </a:lnTo>
                        <a:lnTo>
                          <a:pt x="533" y="686"/>
                        </a:lnTo>
                        <a:lnTo>
                          <a:pt x="533" y="686"/>
                        </a:lnTo>
                        <a:lnTo>
                          <a:pt x="537" y="701"/>
                        </a:lnTo>
                        <a:lnTo>
                          <a:pt x="530" y="688"/>
                        </a:lnTo>
                        <a:lnTo>
                          <a:pt x="529" y="686"/>
                        </a:lnTo>
                        <a:lnTo>
                          <a:pt x="529" y="685"/>
                        </a:lnTo>
                        <a:lnTo>
                          <a:pt x="528" y="684"/>
                        </a:lnTo>
                        <a:lnTo>
                          <a:pt x="528" y="681"/>
                        </a:lnTo>
                        <a:lnTo>
                          <a:pt x="526" y="681"/>
                        </a:lnTo>
                        <a:lnTo>
                          <a:pt x="526" y="682"/>
                        </a:lnTo>
                        <a:lnTo>
                          <a:pt x="524" y="684"/>
                        </a:lnTo>
                        <a:lnTo>
                          <a:pt x="524" y="684"/>
                        </a:lnTo>
                        <a:lnTo>
                          <a:pt x="522" y="688"/>
                        </a:lnTo>
                        <a:lnTo>
                          <a:pt x="520" y="689"/>
                        </a:lnTo>
                        <a:lnTo>
                          <a:pt x="514" y="693"/>
                        </a:lnTo>
                        <a:lnTo>
                          <a:pt x="514" y="693"/>
                        </a:lnTo>
                        <a:lnTo>
                          <a:pt x="512" y="694"/>
                        </a:lnTo>
                        <a:lnTo>
                          <a:pt x="510" y="694"/>
                        </a:lnTo>
                        <a:lnTo>
                          <a:pt x="510" y="694"/>
                        </a:lnTo>
                        <a:lnTo>
                          <a:pt x="510" y="696"/>
                        </a:lnTo>
                        <a:lnTo>
                          <a:pt x="510" y="698"/>
                        </a:lnTo>
                        <a:lnTo>
                          <a:pt x="513" y="700"/>
                        </a:lnTo>
                        <a:lnTo>
                          <a:pt x="516" y="701"/>
                        </a:lnTo>
                        <a:lnTo>
                          <a:pt x="518" y="702"/>
                        </a:lnTo>
                        <a:lnTo>
                          <a:pt x="518" y="704"/>
                        </a:lnTo>
                        <a:lnTo>
                          <a:pt x="520" y="706"/>
                        </a:lnTo>
                        <a:lnTo>
                          <a:pt x="518" y="708"/>
                        </a:lnTo>
                        <a:lnTo>
                          <a:pt x="517" y="709"/>
                        </a:lnTo>
                        <a:lnTo>
                          <a:pt x="514" y="712"/>
                        </a:lnTo>
                        <a:lnTo>
                          <a:pt x="514" y="712"/>
                        </a:lnTo>
                        <a:lnTo>
                          <a:pt x="513" y="714"/>
                        </a:lnTo>
                        <a:lnTo>
                          <a:pt x="510" y="714"/>
                        </a:lnTo>
                        <a:lnTo>
                          <a:pt x="508" y="714"/>
                        </a:lnTo>
                        <a:lnTo>
                          <a:pt x="505" y="713"/>
                        </a:lnTo>
                        <a:lnTo>
                          <a:pt x="502" y="709"/>
                        </a:lnTo>
                        <a:lnTo>
                          <a:pt x="502" y="709"/>
                        </a:lnTo>
                        <a:lnTo>
                          <a:pt x="500" y="708"/>
                        </a:lnTo>
                        <a:lnTo>
                          <a:pt x="498" y="706"/>
                        </a:lnTo>
                        <a:lnTo>
                          <a:pt x="494" y="705"/>
                        </a:lnTo>
                        <a:lnTo>
                          <a:pt x="489" y="704"/>
                        </a:lnTo>
                        <a:lnTo>
                          <a:pt x="484" y="701"/>
                        </a:lnTo>
                        <a:lnTo>
                          <a:pt x="484" y="701"/>
                        </a:lnTo>
                        <a:lnTo>
                          <a:pt x="482" y="700"/>
                        </a:lnTo>
                        <a:lnTo>
                          <a:pt x="481" y="697"/>
                        </a:lnTo>
                        <a:lnTo>
                          <a:pt x="480" y="696"/>
                        </a:lnTo>
                        <a:lnTo>
                          <a:pt x="480" y="693"/>
                        </a:lnTo>
                        <a:lnTo>
                          <a:pt x="480" y="692"/>
                        </a:lnTo>
                        <a:lnTo>
                          <a:pt x="481" y="689"/>
                        </a:lnTo>
                        <a:lnTo>
                          <a:pt x="481" y="686"/>
                        </a:lnTo>
                        <a:lnTo>
                          <a:pt x="482" y="684"/>
                        </a:lnTo>
                        <a:lnTo>
                          <a:pt x="485" y="682"/>
                        </a:lnTo>
                        <a:lnTo>
                          <a:pt x="489" y="681"/>
                        </a:lnTo>
                        <a:lnTo>
                          <a:pt x="490" y="681"/>
                        </a:lnTo>
                        <a:lnTo>
                          <a:pt x="492" y="680"/>
                        </a:lnTo>
                        <a:lnTo>
                          <a:pt x="492" y="678"/>
                        </a:lnTo>
                        <a:lnTo>
                          <a:pt x="493" y="676"/>
                        </a:lnTo>
                        <a:lnTo>
                          <a:pt x="493" y="676"/>
                        </a:lnTo>
                        <a:lnTo>
                          <a:pt x="493" y="674"/>
                        </a:lnTo>
                        <a:lnTo>
                          <a:pt x="493" y="674"/>
                        </a:lnTo>
                        <a:lnTo>
                          <a:pt x="493" y="673"/>
                        </a:lnTo>
                        <a:lnTo>
                          <a:pt x="492" y="672"/>
                        </a:lnTo>
                        <a:lnTo>
                          <a:pt x="492" y="669"/>
                        </a:lnTo>
                        <a:lnTo>
                          <a:pt x="492" y="668"/>
                        </a:lnTo>
                        <a:lnTo>
                          <a:pt x="492" y="668"/>
                        </a:lnTo>
                        <a:lnTo>
                          <a:pt x="492" y="665"/>
                        </a:lnTo>
                        <a:lnTo>
                          <a:pt x="490" y="662"/>
                        </a:lnTo>
                        <a:lnTo>
                          <a:pt x="489" y="661"/>
                        </a:lnTo>
                        <a:lnTo>
                          <a:pt x="489" y="660"/>
                        </a:lnTo>
                        <a:lnTo>
                          <a:pt x="488" y="658"/>
                        </a:lnTo>
                        <a:lnTo>
                          <a:pt x="488" y="658"/>
                        </a:lnTo>
                        <a:lnTo>
                          <a:pt x="486" y="656"/>
                        </a:lnTo>
                        <a:lnTo>
                          <a:pt x="485" y="653"/>
                        </a:lnTo>
                        <a:lnTo>
                          <a:pt x="486" y="651"/>
                        </a:lnTo>
                        <a:lnTo>
                          <a:pt x="489" y="647"/>
                        </a:lnTo>
                        <a:lnTo>
                          <a:pt x="489" y="647"/>
                        </a:lnTo>
                        <a:lnTo>
                          <a:pt x="489" y="645"/>
                        </a:lnTo>
                        <a:lnTo>
                          <a:pt x="489" y="644"/>
                        </a:lnTo>
                        <a:lnTo>
                          <a:pt x="489" y="643"/>
                        </a:lnTo>
                        <a:lnTo>
                          <a:pt x="489" y="641"/>
                        </a:lnTo>
                        <a:lnTo>
                          <a:pt x="489" y="641"/>
                        </a:lnTo>
                        <a:lnTo>
                          <a:pt x="490" y="640"/>
                        </a:lnTo>
                        <a:lnTo>
                          <a:pt x="492" y="640"/>
                        </a:lnTo>
                        <a:lnTo>
                          <a:pt x="492" y="640"/>
                        </a:lnTo>
                        <a:lnTo>
                          <a:pt x="490" y="639"/>
                        </a:lnTo>
                        <a:lnTo>
                          <a:pt x="490" y="639"/>
                        </a:lnTo>
                        <a:lnTo>
                          <a:pt x="490" y="637"/>
                        </a:lnTo>
                        <a:lnTo>
                          <a:pt x="489" y="636"/>
                        </a:lnTo>
                        <a:lnTo>
                          <a:pt x="490" y="635"/>
                        </a:lnTo>
                        <a:lnTo>
                          <a:pt x="492" y="633"/>
                        </a:lnTo>
                        <a:lnTo>
                          <a:pt x="493" y="633"/>
                        </a:lnTo>
                        <a:lnTo>
                          <a:pt x="496" y="633"/>
                        </a:lnTo>
                        <a:lnTo>
                          <a:pt x="500" y="635"/>
                        </a:lnTo>
                        <a:lnTo>
                          <a:pt x="501" y="635"/>
                        </a:lnTo>
                        <a:lnTo>
                          <a:pt x="501" y="635"/>
                        </a:lnTo>
                        <a:lnTo>
                          <a:pt x="501" y="633"/>
                        </a:lnTo>
                        <a:lnTo>
                          <a:pt x="501" y="632"/>
                        </a:lnTo>
                        <a:lnTo>
                          <a:pt x="501" y="632"/>
                        </a:lnTo>
                        <a:lnTo>
                          <a:pt x="498" y="631"/>
                        </a:lnTo>
                        <a:lnTo>
                          <a:pt x="496" y="628"/>
                        </a:lnTo>
                        <a:lnTo>
                          <a:pt x="494" y="627"/>
                        </a:lnTo>
                        <a:lnTo>
                          <a:pt x="493" y="624"/>
                        </a:lnTo>
                        <a:lnTo>
                          <a:pt x="492" y="621"/>
                        </a:lnTo>
                        <a:lnTo>
                          <a:pt x="492" y="621"/>
                        </a:lnTo>
                        <a:lnTo>
                          <a:pt x="490" y="621"/>
                        </a:lnTo>
                        <a:lnTo>
                          <a:pt x="486" y="621"/>
                        </a:lnTo>
                        <a:lnTo>
                          <a:pt x="484" y="623"/>
                        </a:lnTo>
                        <a:lnTo>
                          <a:pt x="484" y="623"/>
                        </a:lnTo>
                        <a:lnTo>
                          <a:pt x="480" y="624"/>
                        </a:lnTo>
                        <a:lnTo>
                          <a:pt x="477" y="624"/>
                        </a:lnTo>
                        <a:lnTo>
                          <a:pt x="473" y="624"/>
                        </a:lnTo>
                        <a:lnTo>
                          <a:pt x="470" y="624"/>
                        </a:lnTo>
                        <a:lnTo>
                          <a:pt x="470" y="623"/>
                        </a:lnTo>
                        <a:lnTo>
                          <a:pt x="468" y="621"/>
                        </a:lnTo>
                        <a:lnTo>
                          <a:pt x="468" y="619"/>
                        </a:lnTo>
                        <a:lnTo>
                          <a:pt x="466" y="617"/>
                        </a:lnTo>
                        <a:lnTo>
                          <a:pt x="465" y="617"/>
                        </a:lnTo>
                        <a:lnTo>
                          <a:pt x="465" y="617"/>
                        </a:lnTo>
                        <a:lnTo>
                          <a:pt x="464" y="617"/>
                        </a:lnTo>
                        <a:lnTo>
                          <a:pt x="462" y="617"/>
                        </a:lnTo>
                        <a:lnTo>
                          <a:pt x="460" y="620"/>
                        </a:lnTo>
                        <a:lnTo>
                          <a:pt x="460" y="620"/>
                        </a:lnTo>
                        <a:lnTo>
                          <a:pt x="460" y="620"/>
                        </a:lnTo>
                        <a:lnTo>
                          <a:pt x="457" y="620"/>
                        </a:lnTo>
                        <a:lnTo>
                          <a:pt x="455" y="620"/>
                        </a:lnTo>
                        <a:lnTo>
                          <a:pt x="452" y="619"/>
                        </a:lnTo>
                        <a:lnTo>
                          <a:pt x="449" y="617"/>
                        </a:lnTo>
                        <a:lnTo>
                          <a:pt x="449" y="617"/>
                        </a:lnTo>
                        <a:lnTo>
                          <a:pt x="448" y="615"/>
                        </a:lnTo>
                        <a:lnTo>
                          <a:pt x="447" y="613"/>
                        </a:lnTo>
                        <a:lnTo>
                          <a:pt x="448" y="611"/>
                        </a:lnTo>
                        <a:lnTo>
                          <a:pt x="449" y="608"/>
                        </a:lnTo>
                        <a:lnTo>
                          <a:pt x="452" y="604"/>
                        </a:lnTo>
                        <a:lnTo>
                          <a:pt x="453" y="604"/>
                        </a:lnTo>
                        <a:lnTo>
                          <a:pt x="453" y="603"/>
                        </a:lnTo>
                        <a:lnTo>
                          <a:pt x="453" y="601"/>
                        </a:lnTo>
                        <a:lnTo>
                          <a:pt x="452" y="600"/>
                        </a:lnTo>
                        <a:lnTo>
                          <a:pt x="451" y="597"/>
                        </a:lnTo>
                        <a:lnTo>
                          <a:pt x="451" y="595"/>
                        </a:lnTo>
                        <a:lnTo>
                          <a:pt x="451" y="595"/>
                        </a:lnTo>
                        <a:lnTo>
                          <a:pt x="451" y="589"/>
                        </a:lnTo>
                        <a:lnTo>
                          <a:pt x="451" y="585"/>
                        </a:lnTo>
                        <a:lnTo>
                          <a:pt x="452" y="584"/>
                        </a:lnTo>
                        <a:lnTo>
                          <a:pt x="453" y="583"/>
                        </a:lnTo>
                        <a:lnTo>
                          <a:pt x="456" y="581"/>
                        </a:lnTo>
                        <a:lnTo>
                          <a:pt x="457" y="579"/>
                        </a:lnTo>
                        <a:lnTo>
                          <a:pt x="458" y="577"/>
                        </a:lnTo>
                        <a:lnTo>
                          <a:pt x="458" y="575"/>
                        </a:lnTo>
                        <a:lnTo>
                          <a:pt x="458" y="573"/>
                        </a:lnTo>
                        <a:lnTo>
                          <a:pt x="458" y="573"/>
                        </a:lnTo>
                        <a:lnTo>
                          <a:pt x="458" y="573"/>
                        </a:lnTo>
                        <a:lnTo>
                          <a:pt x="457" y="572"/>
                        </a:lnTo>
                        <a:lnTo>
                          <a:pt x="457" y="571"/>
                        </a:lnTo>
                        <a:lnTo>
                          <a:pt x="456" y="569"/>
                        </a:lnTo>
                        <a:lnTo>
                          <a:pt x="457" y="568"/>
                        </a:lnTo>
                        <a:lnTo>
                          <a:pt x="457" y="567"/>
                        </a:lnTo>
                        <a:lnTo>
                          <a:pt x="458" y="564"/>
                        </a:lnTo>
                        <a:lnTo>
                          <a:pt x="460" y="563"/>
                        </a:lnTo>
                        <a:lnTo>
                          <a:pt x="460" y="561"/>
                        </a:lnTo>
                        <a:lnTo>
                          <a:pt x="460" y="560"/>
                        </a:lnTo>
                        <a:lnTo>
                          <a:pt x="460" y="560"/>
                        </a:lnTo>
                        <a:lnTo>
                          <a:pt x="458" y="560"/>
                        </a:lnTo>
                        <a:lnTo>
                          <a:pt x="457" y="560"/>
                        </a:lnTo>
                        <a:lnTo>
                          <a:pt x="457" y="560"/>
                        </a:lnTo>
                        <a:lnTo>
                          <a:pt x="452" y="560"/>
                        </a:lnTo>
                        <a:lnTo>
                          <a:pt x="449" y="560"/>
                        </a:lnTo>
                        <a:lnTo>
                          <a:pt x="447" y="559"/>
                        </a:lnTo>
                        <a:lnTo>
                          <a:pt x="445" y="559"/>
                        </a:lnTo>
                        <a:lnTo>
                          <a:pt x="444" y="556"/>
                        </a:lnTo>
                        <a:lnTo>
                          <a:pt x="443" y="552"/>
                        </a:lnTo>
                        <a:lnTo>
                          <a:pt x="443" y="549"/>
                        </a:lnTo>
                        <a:lnTo>
                          <a:pt x="443" y="548"/>
                        </a:lnTo>
                        <a:lnTo>
                          <a:pt x="441" y="545"/>
                        </a:lnTo>
                        <a:lnTo>
                          <a:pt x="441" y="544"/>
                        </a:lnTo>
                        <a:lnTo>
                          <a:pt x="440" y="544"/>
                        </a:lnTo>
                        <a:lnTo>
                          <a:pt x="437" y="544"/>
                        </a:lnTo>
                        <a:lnTo>
                          <a:pt x="436" y="543"/>
                        </a:lnTo>
                        <a:lnTo>
                          <a:pt x="435" y="540"/>
                        </a:lnTo>
                        <a:lnTo>
                          <a:pt x="433" y="537"/>
                        </a:lnTo>
                        <a:lnTo>
                          <a:pt x="432" y="533"/>
                        </a:lnTo>
                        <a:lnTo>
                          <a:pt x="432" y="531"/>
                        </a:lnTo>
                        <a:lnTo>
                          <a:pt x="431" y="529"/>
                        </a:lnTo>
                        <a:lnTo>
                          <a:pt x="431" y="529"/>
                        </a:lnTo>
                        <a:lnTo>
                          <a:pt x="429" y="528"/>
                        </a:lnTo>
                        <a:lnTo>
                          <a:pt x="428" y="528"/>
                        </a:lnTo>
                        <a:lnTo>
                          <a:pt x="425" y="529"/>
                        </a:lnTo>
                        <a:lnTo>
                          <a:pt x="423" y="531"/>
                        </a:lnTo>
                        <a:lnTo>
                          <a:pt x="421" y="532"/>
                        </a:lnTo>
                        <a:lnTo>
                          <a:pt x="419" y="531"/>
                        </a:lnTo>
                        <a:lnTo>
                          <a:pt x="416" y="529"/>
                        </a:lnTo>
                        <a:lnTo>
                          <a:pt x="415" y="527"/>
                        </a:lnTo>
                        <a:lnTo>
                          <a:pt x="415" y="525"/>
                        </a:lnTo>
                        <a:lnTo>
                          <a:pt x="415" y="523"/>
                        </a:lnTo>
                        <a:lnTo>
                          <a:pt x="416" y="521"/>
                        </a:lnTo>
                        <a:lnTo>
                          <a:pt x="416" y="521"/>
                        </a:lnTo>
                        <a:lnTo>
                          <a:pt x="416" y="519"/>
                        </a:lnTo>
                        <a:lnTo>
                          <a:pt x="417" y="516"/>
                        </a:lnTo>
                        <a:lnTo>
                          <a:pt x="416" y="513"/>
                        </a:lnTo>
                        <a:lnTo>
                          <a:pt x="416" y="511"/>
                        </a:lnTo>
                        <a:lnTo>
                          <a:pt x="416" y="511"/>
                        </a:lnTo>
                        <a:lnTo>
                          <a:pt x="416" y="511"/>
                        </a:lnTo>
                        <a:lnTo>
                          <a:pt x="416" y="507"/>
                        </a:lnTo>
                        <a:lnTo>
                          <a:pt x="416" y="504"/>
                        </a:lnTo>
                        <a:lnTo>
                          <a:pt x="415" y="501"/>
                        </a:lnTo>
                        <a:lnTo>
                          <a:pt x="415" y="499"/>
                        </a:lnTo>
                        <a:lnTo>
                          <a:pt x="415" y="499"/>
                        </a:lnTo>
                        <a:lnTo>
                          <a:pt x="413" y="498"/>
                        </a:lnTo>
                        <a:lnTo>
                          <a:pt x="412" y="496"/>
                        </a:lnTo>
                        <a:lnTo>
                          <a:pt x="411" y="495"/>
                        </a:lnTo>
                        <a:lnTo>
                          <a:pt x="409" y="494"/>
                        </a:lnTo>
                        <a:lnTo>
                          <a:pt x="409" y="494"/>
                        </a:lnTo>
                        <a:lnTo>
                          <a:pt x="409" y="494"/>
                        </a:lnTo>
                        <a:lnTo>
                          <a:pt x="409" y="491"/>
                        </a:lnTo>
                        <a:lnTo>
                          <a:pt x="409" y="488"/>
                        </a:lnTo>
                        <a:lnTo>
                          <a:pt x="409" y="487"/>
                        </a:lnTo>
                        <a:lnTo>
                          <a:pt x="409" y="484"/>
                        </a:lnTo>
                        <a:lnTo>
                          <a:pt x="409" y="484"/>
                        </a:lnTo>
                        <a:lnTo>
                          <a:pt x="409" y="484"/>
                        </a:lnTo>
                        <a:lnTo>
                          <a:pt x="409" y="484"/>
                        </a:lnTo>
                        <a:lnTo>
                          <a:pt x="408" y="484"/>
                        </a:lnTo>
                        <a:lnTo>
                          <a:pt x="405" y="483"/>
                        </a:lnTo>
                        <a:lnTo>
                          <a:pt x="403" y="483"/>
                        </a:lnTo>
                        <a:lnTo>
                          <a:pt x="397" y="483"/>
                        </a:lnTo>
                        <a:lnTo>
                          <a:pt x="393" y="483"/>
                        </a:lnTo>
                        <a:lnTo>
                          <a:pt x="389" y="482"/>
                        </a:lnTo>
                        <a:lnTo>
                          <a:pt x="387" y="480"/>
                        </a:lnTo>
                        <a:lnTo>
                          <a:pt x="387" y="478"/>
                        </a:lnTo>
                        <a:lnTo>
                          <a:pt x="387" y="478"/>
                        </a:lnTo>
                        <a:lnTo>
                          <a:pt x="387" y="478"/>
                        </a:lnTo>
                        <a:lnTo>
                          <a:pt x="385" y="475"/>
                        </a:lnTo>
                        <a:lnTo>
                          <a:pt x="387" y="471"/>
                        </a:lnTo>
                        <a:lnTo>
                          <a:pt x="388" y="468"/>
                        </a:lnTo>
                        <a:lnTo>
                          <a:pt x="389" y="467"/>
                        </a:lnTo>
                        <a:lnTo>
                          <a:pt x="391" y="466"/>
                        </a:lnTo>
                        <a:lnTo>
                          <a:pt x="391" y="464"/>
                        </a:lnTo>
                        <a:lnTo>
                          <a:pt x="391" y="463"/>
                        </a:lnTo>
                        <a:lnTo>
                          <a:pt x="391" y="463"/>
                        </a:lnTo>
                        <a:lnTo>
                          <a:pt x="391" y="462"/>
                        </a:lnTo>
                        <a:lnTo>
                          <a:pt x="391" y="460"/>
                        </a:lnTo>
                        <a:lnTo>
                          <a:pt x="392" y="459"/>
                        </a:lnTo>
                        <a:lnTo>
                          <a:pt x="393" y="458"/>
                        </a:lnTo>
                        <a:lnTo>
                          <a:pt x="396" y="456"/>
                        </a:lnTo>
                        <a:lnTo>
                          <a:pt x="396" y="456"/>
                        </a:lnTo>
                        <a:lnTo>
                          <a:pt x="396" y="455"/>
                        </a:lnTo>
                        <a:lnTo>
                          <a:pt x="393" y="454"/>
                        </a:lnTo>
                        <a:lnTo>
                          <a:pt x="391" y="454"/>
                        </a:lnTo>
                        <a:lnTo>
                          <a:pt x="388" y="452"/>
                        </a:lnTo>
                        <a:lnTo>
                          <a:pt x="385" y="450"/>
                        </a:lnTo>
                        <a:lnTo>
                          <a:pt x="384" y="448"/>
                        </a:lnTo>
                        <a:lnTo>
                          <a:pt x="383" y="446"/>
                        </a:lnTo>
                        <a:lnTo>
                          <a:pt x="381" y="444"/>
                        </a:lnTo>
                        <a:lnTo>
                          <a:pt x="381" y="444"/>
                        </a:lnTo>
                        <a:lnTo>
                          <a:pt x="380" y="442"/>
                        </a:lnTo>
                        <a:lnTo>
                          <a:pt x="380" y="440"/>
                        </a:lnTo>
                        <a:lnTo>
                          <a:pt x="380" y="438"/>
                        </a:lnTo>
                        <a:lnTo>
                          <a:pt x="381" y="435"/>
                        </a:lnTo>
                        <a:lnTo>
                          <a:pt x="384" y="431"/>
                        </a:lnTo>
                        <a:lnTo>
                          <a:pt x="384" y="431"/>
                        </a:lnTo>
                        <a:lnTo>
                          <a:pt x="385" y="427"/>
                        </a:lnTo>
                        <a:lnTo>
                          <a:pt x="388" y="426"/>
                        </a:lnTo>
                        <a:lnTo>
                          <a:pt x="392" y="424"/>
                        </a:lnTo>
                        <a:lnTo>
                          <a:pt x="396" y="423"/>
                        </a:lnTo>
                        <a:lnTo>
                          <a:pt x="397" y="423"/>
                        </a:lnTo>
                        <a:lnTo>
                          <a:pt x="399" y="420"/>
                        </a:lnTo>
                        <a:lnTo>
                          <a:pt x="400" y="418"/>
                        </a:lnTo>
                        <a:lnTo>
                          <a:pt x="401" y="414"/>
                        </a:lnTo>
                        <a:lnTo>
                          <a:pt x="403" y="412"/>
                        </a:lnTo>
                        <a:lnTo>
                          <a:pt x="404" y="410"/>
                        </a:lnTo>
                        <a:lnTo>
                          <a:pt x="405" y="408"/>
                        </a:lnTo>
                        <a:lnTo>
                          <a:pt x="405" y="407"/>
                        </a:lnTo>
                        <a:lnTo>
                          <a:pt x="405" y="406"/>
                        </a:lnTo>
                        <a:lnTo>
                          <a:pt x="404" y="404"/>
                        </a:lnTo>
                        <a:lnTo>
                          <a:pt x="404" y="404"/>
                        </a:lnTo>
                        <a:lnTo>
                          <a:pt x="401" y="402"/>
                        </a:lnTo>
                        <a:lnTo>
                          <a:pt x="400" y="400"/>
                        </a:lnTo>
                        <a:lnTo>
                          <a:pt x="400" y="398"/>
                        </a:lnTo>
                        <a:lnTo>
                          <a:pt x="400" y="395"/>
                        </a:lnTo>
                        <a:lnTo>
                          <a:pt x="401" y="394"/>
                        </a:lnTo>
                        <a:lnTo>
                          <a:pt x="403" y="392"/>
                        </a:lnTo>
                        <a:lnTo>
                          <a:pt x="405" y="390"/>
                        </a:lnTo>
                        <a:lnTo>
                          <a:pt x="407" y="388"/>
                        </a:lnTo>
                        <a:lnTo>
                          <a:pt x="407" y="388"/>
                        </a:lnTo>
                        <a:lnTo>
                          <a:pt x="407" y="387"/>
                        </a:lnTo>
                        <a:lnTo>
                          <a:pt x="405" y="386"/>
                        </a:lnTo>
                        <a:lnTo>
                          <a:pt x="404" y="384"/>
                        </a:lnTo>
                        <a:lnTo>
                          <a:pt x="403" y="384"/>
                        </a:lnTo>
                        <a:lnTo>
                          <a:pt x="399" y="386"/>
                        </a:lnTo>
                        <a:lnTo>
                          <a:pt x="396" y="386"/>
                        </a:lnTo>
                        <a:lnTo>
                          <a:pt x="393" y="387"/>
                        </a:lnTo>
                        <a:lnTo>
                          <a:pt x="392" y="388"/>
                        </a:lnTo>
                        <a:lnTo>
                          <a:pt x="391" y="390"/>
                        </a:lnTo>
                        <a:lnTo>
                          <a:pt x="389" y="394"/>
                        </a:lnTo>
                        <a:lnTo>
                          <a:pt x="388" y="396"/>
                        </a:lnTo>
                        <a:lnTo>
                          <a:pt x="387" y="399"/>
                        </a:lnTo>
                        <a:lnTo>
                          <a:pt x="385" y="400"/>
                        </a:lnTo>
                        <a:lnTo>
                          <a:pt x="384" y="402"/>
                        </a:lnTo>
                        <a:lnTo>
                          <a:pt x="383" y="403"/>
                        </a:lnTo>
                        <a:lnTo>
                          <a:pt x="383" y="406"/>
                        </a:lnTo>
                        <a:lnTo>
                          <a:pt x="381" y="408"/>
                        </a:lnTo>
                        <a:lnTo>
                          <a:pt x="379" y="410"/>
                        </a:lnTo>
                        <a:lnTo>
                          <a:pt x="376" y="411"/>
                        </a:lnTo>
                        <a:lnTo>
                          <a:pt x="375" y="411"/>
                        </a:lnTo>
                        <a:lnTo>
                          <a:pt x="371" y="411"/>
                        </a:lnTo>
                        <a:lnTo>
                          <a:pt x="367" y="412"/>
                        </a:lnTo>
                        <a:lnTo>
                          <a:pt x="364" y="414"/>
                        </a:lnTo>
                        <a:lnTo>
                          <a:pt x="360" y="414"/>
                        </a:lnTo>
                        <a:lnTo>
                          <a:pt x="356" y="415"/>
                        </a:lnTo>
                        <a:lnTo>
                          <a:pt x="351" y="414"/>
                        </a:lnTo>
                        <a:lnTo>
                          <a:pt x="345" y="414"/>
                        </a:lnTo>
                        <a:lnTo>
                          <a:pt x="340" y="412"/>
                        </a:lnTo>
                        <a:lnTo>
                          <a:pt x="340" y="412"/>
                        </a:lnTo>
                        <a:lnTo>
                          <a:pt x="337" y="411"/>
                        </a:lnTo>
                        <a:lnTo>
                          <a:pt x="336" y="410"/>
                        </a:lnTo>
                        <a:lnTo>
                          <a:pt x="335" y="407"/>
                        </a:lnTo>
                        <a:lnTo>
                          <a:pt x="335" y="406"/>
                        </a:lnTo>
                        <a:lnTo>
                          <a:pt x="335" y="402"/>
                        </a:lnTo>
                        <a:lnTo>
                          <a:pt x="336" y="400"/>
                        </a:lnTo>
                        <a:lnTo>
                          <a:pt x="336" y="400"/>
                        </a:lnTo>
                        <a:lnTo>
                          <a:pt x="337" y="399"/>
                        </a:lnTo>
                        <a:lnTo>
                          <a:pt x="337" y="396"/>
                        </a:lnTo>
                        <a:lnTo>
                          <a:pt x="336" y="394"/>
                        </a:lnTo>
                        <a:lnTo>
                          <a:pt x="336" y="391"/>
                        </a:lnTo>
                        <a:lnTo>
                          <a:pt x="335" y="388"/>
                        </a:lnTo>
                        <a:lnTo>
                          <a:pt x="334" y="386"/>
                        </a:lnTo>
                        <a:lnTo>
                          <a:pt x="332" y="383"/>
                        </a:lnTo>
                        <a:lnTo>
                          <a:pt x="332" y="380"/>
                        </a:lnTo>
                        <a:lnTo>
                          <a:pt x="332" y="379"/>
                        </a:lnTo>
                        <a:lnTo>
                          <a:pt x="332" y="379"/>
                        </a:lnTo>
                        <a:lnTo>
                          <a:pt x="331" y="378"/>
                        </a:lnTo>
                        <a:lnTo>
                          <a:pt x="330" y="376"/>
                        </a:lnTo>
                        <a:lnTo>
                          <a:pt x="328" y="376"/>
                        </a:lnTo>
                        <a:lnTo>
                          <a:pt x="327" y="376"/>
                        </a:lnTo>
                        <a:lnTo>
                          <a:pt x="324" y="378"/>
                        </a:lnTo>
                        <a:lnTo>
                          <a:pt x="324" y="378"/>
                        </a:lnTo>
                        <a:lnTo>
                          <a:pt x="322" y="379"/>
                        </a:lnTo>
                        <a:lnTo>
                          <a:pt x="319" y="380"/>
                        </a:lnTo>
                        <a:lnTo>
                          <a:pt x="315" y="382"/>
                        </a:lnTo>
                        <a:lnTo>
                          <a:pt x="311" y="382"/>
                        </a:lnTo>
                        <a:lnTo>
                          <a:pt x="310" y="383"/>
                        </a:lnTo>
                        <a:lnTo>
                          <a:pt x="307" y="382"/>
                        </a:lnTo>
                        <a:lnTo>
                          <a:pt x="306" y="380"/>
                        </a:lnTo>
                        <a:lnTo>
                          <a:pt x="304" y="379"/>
                        </a:lnTo>
                        <a:lnTo>
                          <a:pt x="304" y="379"/>
                        </a:lnTo>
                        <a:lnTo>
                          <a:pt x="304" y="379"/>
                        </a:lnTo>
                        <a:lnTo>
                          <a:pt x="303" y="379"/>
                        </a:lnTo>
                        <a:lnTo>
                          <a:pt x="303" y="379"/>
                        </a:lnTo>
                        <a:lnTo>
                          <a:pt x="302" y="380"/>
                        </a:lnTo>
                        <a:lnTo>
                          <a:pt x="300" y="382"/>
                        </a:lnTo>
                        <a:lnTo>
                          <a:pt x="298" y="384"/>
                        </a:lnTo>
                        <a:lnTo>
                          <a:pt x="296" y="386"/>
                        </a:lnTo>
                        <a:lnTo>
                          <a:pt x="296" y="386"/>
                        </a:lnTo>
                        <a:lnTo>
                          <a:pt x="296" y="386"/>
                        </a:lnTo>
                        <a:lnTo>
                          <a:pt x="298" y="387"/>
                        </a:lnTo>
                        <a:lnTo>
                          <a:pt x="298" y="390"/>
                        </a:lnTo>
                        <a:lnTo>
                          <a:pt x="298" y="391"/>
                        </a:lnTo>
                        <a:lnTo>
                          <a:pt x="298" y="394"/>
                        </a:lnTo>
                        <a:lnTo>
                          <a:pt x="296" y="396"/>
                        </a:lnTo>
                        <a:lnTo>
                          <a:pt x="295" y="398"/>
                        </a:lnTo>
                        <a:lnTo>
                          <a:pt x="292" y="398"/>
                        </a:lnTo>
                        <a:lnTo>
                          <a:pt x="290" y="399"/>
                        </a:lnTo>
                        <a:lnTo>
                          <a:pt x="287" y="399"/>
                        </a:lnTo>
                        <a:lnTo>
                          <a:pt x="284" y="399"/>
                        </a:lnTo>
                        <a:lnTo>
                          <a:pt x="282" y="399"/>
                        </a:lnTo>
                        <a:lnTo>
                          <a:pt x="279" y="399"/>
                        </a:lnTo>
                        <a:lnTo>
                          <a:pt x="276" y="398"/>
                        </a:lnTo>
                        <a:lnTo>
                          <a:pt x="275" y="398"/>
                        </a:lnTo>
                        <a:lnTo>
                          <a:pt x="272" y="398"/>
                        </a:lnTo>
                        <a:lnTo>
                          <a:pt x="271" y="398"/>
                        </a:lnTo>
                        <a:lnTo>
                          <a:pt x="271" y="398"/>
                        </a:lnTo>
                        <a:lnTo>
                          <a:pt x="271" y="398"/>
                        </a:lnTo>
                        <a:lnTo>
                          <a:pt x="271" y="399"/>
                        </a:lnTo>
                        <a:lnTo>
                          <a:pt x="272" y="400"/>
                        </a:lnTo>
                        <a:lnTo>
                          <a:pt x="274" y="404"/>
                        </a:lnTo>
                        <a:lnTo>
                          <a:pt x="274" y="404"/>
                        </a:lnTo>
                        <a:lnTo>
                          <a:pt x="274" y="404"/>
                        </a:lnTo>
                        <a:lnTo>
                          <a:pt x="275" y="407"/>
                        </a:lnTo>
                        <a:lnTo>
                          <a:pt x="279" y="410"/>
                        </a:lnTo>
                        <a:lnTo>
                          <a:pt x="283" y="411"/>
                        </a:lnTo>
                        <a:lnTo>
                          <a:pt x="287" y="412"/>
                        </a:lnTo>
                        <a:lnTo>
                          <a:pt x="291" y="415"/>
                        </a:lnTo>
                        <a:lnTo>
                          <a:pt x="292" y="416"/>
                        </a:lnTo>
                        <a:lnTo>
                          <a:pt x="294" y="419"/>
                        </a:lnTo>
                        <a:lnTo>
                          <a:pt x="295" y="422"/>
                        </a:lnTo>
                        <a:lnTo>
                          <a:pt x="295" y="426"/>
                        </a:lnTo>
                        <a:lnTo>
                          <a:pt x="296" y="427"/>
                        </a:lnTo>
                        <a:lnTo>
                          <a:pt x="296" y="428"/>
                        </a:lnTo>
                        <a:lnTo>
                          <a:pt x="299" y="430"/>
                        </a:lnTo>
                        <a:lnTo>
                          <a:pt x="299" y="430"/>
                        </a:lnTo>
                        <a:lnTo>
                          <a:pt x="299" y="430"/>
                        </a:lnTo>
                        <a:lnTo>
                          <a:pt x="299" y="432"/>
                        </a:lnTo>
                        <a:lnTo>
                          <a:pt x="300" y="434"/>
                        </a:lnTo>
                        <a:lnTo>
                          <a:pt x="300" y="438"/>
                        </a:lnTo>
                        <a:lnTo>
                          <a:pt x="300" y="443"/>
                        </a:lnTo>
                        <a:lnTo>
                          <a:pt x="299" y="448"/>
                        </a:lnTo>
                        <a:lnTo>
                          <a:pt x="299" y="454"/>
                        </a:lnTo>
                        <a:lnTo>
                          <a:pt x="298" y="458"/>
                        </a:lnTo>
                        <a:lnTo>
                          <a:pt x="296" y="462"/>
                        </a:lnTo>
                        <a:lnTo>
                          <a:pt x="296" y="463"/>
                        </a:lnTo>
                        <a:lnTo>
                          <a:pt x="296" y="463"/>
                        </a:lnTo>
                        <a:lnTo>
                          <a:pt x="296" y="463"/>
                        </a:lnTo>
                        <a:lnTo>
                          <a:pt x="296" y="463"/>
                        </a:lnTo>
                        <a:lnTo>
                          <a:pt x="296" y="463"/>
                        </a:lnTo>
                        <a:lnTo>
                          <a:pt x="299" y="464"/>
                        </a:lnTo>
                        <a:lnTo>
                          <a:pt x="302" y="466"/>
                        </a:lnTo>
                        <a:lnTo>
                          <a:pt x="303" y="466"/>
                        </a:lnTo>
                        <a:lnTo>
                          <a:pt x="304" y="467"/>
                        </a:lnTo>
                        <a:lnTo>
                          <a:pt x="306" y="470"/>
                        </a:lnTo>
                        <a:lnTo>
                          <a:pt x="306" y="471"/>
                        </a:lnTo>
                        <a:lnTo>
                          <a:pt x="306" y="474"/>
                        </a:lnTo>
                        <a:lnTo>
                          <a:pt x="304" y="475"/>
                        </a:lnTo>
                        <a:lnTo>
                          <a:pt x="300" y="478"/>
                        </a:lnTo>
                        <a:lnTo>
                          <a:pt x="296" y="479"/>
                        </a:lnTo>
                        <a:lnTo>
                          <a:pt x="294" y="480"/>
                        </a:lnTo>
                        <a:lnTo>
                          <a:pt x="290" y="482"/>
                        </a:lnTo>
                        <a:lnTo>
                          <a:pt x="288" y="483"/>
                        </a:lnTo>
                        <a:lnTo>
                          <a:pt x="287" y="486"/>
                        </a:lnTo>
                        <a:lnTo>
                          <a:pt x="287" y="488"/>
                        </a:lnTo>
                        <a:lnTo>
                          <a:pt x="286" y="490"/>
                        </a:lnTo>
                        <a:lnTo>
                          <a:pt x="284" y="491"/>
                        </a:lnTo>
                        <a:lnTo>
                          <a:pt x="283" y="491"/>
                        </a:lnTo>
                        <a:lnTo>
                          <a:pt x="282" y="491"/>
                        </a:lnTo>
                        <a:lnTo>
                          <a:pt x="279" y="491"/>
                        </a:lnTo>
                        <a:lnTo>
                          <a:pt x="276" y="490"/>
                        </a:lnTo>
                        <a:lnTo>
                          <a:pt x="274" y="486"/>
                        </a:lnTo>
                        <a:lnTo>
                          <a:pt x="274" y="486"/>
                        </a:lnTo>
                        <a:lnTo>
                          <a:pt x="272" y="486"/>
                        </a:lnTo>
                        <a:lnTo>
                          <a:pt x="271" y="486"/>
                        </a:lnTo>
                        <a:lnTo>
                          <a:pt x="268" y="486"/>
                        </a:lnTo>
                        <a:lnTo>
                          <a:pt x="266" y="486"/>
                        </a:lnTo>
                        <a:lnTo>
                          <a:pt x="263" y="486"/>
                        </a:lnTo>
                        <a:lnTo>
                          <a:pt x="263" y="486"/>
                        </a:lnTo>
                        <a:lnTo>
                          <a:pt x="262" y="486"/>
                        </a:lnTo>
                        <a:lnTo>
                          <a:pt x="260" y="486"/>
                        </a:lnTo>
                        <a:lnTo>
                          <a:pt x="259" y="487"/>
                        </a:lnTo>
                        <a:lnTo>
                          <a:pt x="258" y="488"/>
                        </a:lnTo>
                        <a:lnTo>
                          <a:pt x="255" y="492"/>
                        </a:lnTo>
                        <a:lnTo>
                          <a:pt x="255" y="492"/>
                        </a:lnTo>
                        <a:lnTo>
                          <a:pt x="254" y="495"/>
                        </a:lnTo>
                        <a:lnTo>
                          <a:pt x="252" y="496"/>
                        </a:lnTo>
                        <a:lnTo>
                          <a:pt x="251" y="499"/>
                        </a:lnTo>
                        <a:lnTo>
                          <a:pt x="247" y="500"/>
                        </a:lnTo>
                        <a:lnTo>
                          <a:pt x="247" y="500"/>
                        </a:lnTo>
                        <a:lnTo>
                          <a:pt x="243" y="501"/>
                        </a:lnTo>
                        <a:lnTo>
                          <a:pt x="238" y="503"/>
                        </a:lnTo>
                        <a:lnTo>
                          <a:pt x="232" y="501"/>
                        </a:lnTo>
                        <a:lnTo>
                          <a:pt x="232" y="501"/>
                        </a:lnTo>
                        <a:lnTo>
                          <a:pt x="227" y="501"/>
                        </a:lnTo>
                        <a:lnTo>
                          <a:pt x="226" y="501"/>
                        </a:lnTo>
                        <a:lnTo>
                          <a:pt x="224" y="503"/>
                        </a:lnTo>
                        <a:lnTo>
                          <a:pt x="223" y="503"/>
                        </a:lnTo>
                        <a:lnTo>
                          <a:pt x="223" y="503"/>
                        </a:lnTo>
                        <a:lnTo>
                          <a:pt x="220" y="505"/>
                        </a:lnTo>
                        <a:lnTo>
                          <a:pt x="219" y="507"/>
                        </a:lnTo>
                        <a:lnTo>
                          <a:pt x="215" y="508"/>
                        </a:lnTo>
                        <a:lnTo>
                          <a:pt x="213" y="509"/>
                        </a:lnTo>
                        <a:lnTo>
                          <a:pt x="210" y="509"/>
                        </a:lnTo>
                        <a:lnTo>
                          <a:pt x="209" y="509"/>
                        </a:lnTo>
                        <a:lnTo>
                          <a:pt x="207" y="509"/>
                        </a:lnTo>
                        <a:lnTo>
                          <a:pt x="205" y="507"/>
                        </a:lnTo>
                        <a:lnTo>
                          <a:pt x="203" y="504"/>
                        </a:lnTo>
                        <a:lnTo>
                          <a:pt x="202" y="503"/>
                        </a:lnTo>
                        <a:lnTo>
                          <a:pt x="199" y="500"/>
                        </a:lnTo>
                        <a:lnTo>
                          <a:pt x="198" y="499"/>
                        </a:lnTo>
                        <a:lnTo>
                          <a:pt x="197" y="498"/>
                        </a:lnTo>
                        <a:lnTo>
                          <a:pt x="198" y="496"/>
                        </a:lnTo>
                        <a:lnTo>
                          <a:pt x="199" y="495"/>
                        </a:lnTo>
                        <a:lnTo>
                          <a:pt x="202" y="492"/>
                        </a:lnTo>
                        <a:lnTo>
                          <a:pt x="205" y="490"/>
                        </a:lnTo>
                        <a:lnTo>
                          <a:pt x="207" y="488"/>
                        </a:lnTo>
                        <a:lnTo>
                          <a:pt x="209" y="488"/>
                        </a:lnTo>
                        <a:lnTo>
                          <a:pt x="210" y="487"/>
                        </a:lnTo>
                        <a:lnTo>
                          <a:pt x="213" y="487"/>
                        </a:lnTo>
                        <a:lnTo>
                          <a:pt x="215" y="486"/>
                        </a:lnTo>
                        <a:lnTo>
                          <a:pt x="215" y="486"/>
                        </a:lnTo>
                        <a:lnTo>
                          <a:pt x="216" y="484"/>
                        </a:lnTo>
                        <a:lnTo>
                          <a:pt x="216" y="482"/>
                        </a:lnTo>
                        <a:lnTo>
                          <a:pt x="218" y="478"/>
                        </a:lnTo>
                        <a:lnTo>
                          <a:pt x="218" y="478"/>
                        </a:lnTo>
                        <a:lnTo>
                          <a:pt x="218" y="475"/>
                        </a:lnTo>
                        <a:lnTo>
                          <a:pt x="218" y="474"/>
                        </a:lnTo>
                        <a:lnTo>
                          <a:pt x="218" y="474"/>
                        </a:lnTo>
                        <a:lnTo>
                          <a:pt x="218" y="474"/>
                        </a:lnTo>
                        <a:lnTo>
                          <a:pt x="218" y="474"/>
                        </a:lnTo>
                        <a:lnTo>
                          <a:pt x="215" y="474"/>
                        </a:lnTo>
                        <a:lnTo>
                          <a:pt x="211" y="474"/>
                        </a:lnTo>
                        <a:lnTo>
                          <a:pt x="207" y="471"/>
                        </a:lnTo>
                        <a:lnTo>
                          <a:pt x="203" y="470"/>
                        </a:lnTo>
                        <a:lnTo>
                          <a:pt x="199" y="467"/>
                        </a:lnTo>
                        <a:lnTo>
                          <a:pt x="199" y="464"/>
                        </a:lnTo>
                        <a:lnTo>
                          <a:pt x="198" y="463"/>
                        </a:lnTo>
                        <a:lnTo>
                          <a:pt x="199" y="462"/>
                        </a:lnTo>
                        <a:lnTo>
                          <a:pt x="201" y="460"/>
                        </a:lnTo>
                        <a:lnTo>
                          <a:pt x="203" y="458"/>
                        </a:lnTo>
                        <a:lnTo>
                          <a:pt x="203" y="458"/>
                        </a:lnTo>
                        <a:lnTo>
                          <a:pt x="203" y="458"/>
                        </a:lnTo>
                        <a:lnTo>
                          <a:pt x="205" y="456"/>
                        </a:lnTo>
                        <a:lnTo>
                          <a:pt x="205" y="455"/>
                        </a:lnTo>
                        <a:lnTo>
                          <a:pt x="205" y="452"/>
                        </a:lnTo>
                        <a:lnTo>
                          <a:pt x="206" y="448"/>
                        </a:lnTo>
                        <a:lnTo>
                          <a:pt x="206" y="448"/>
                        </a:lnTo>
                        <a:lnTo>
                          <a:pt x="207" y="446"/>
                        </a:lnTo>
                        <a:lnTo>
                          <a:pt x="207" y="446"/>
                        </a:lnTo>
                        <a:lnTo>
                          <a:pt x="207" y="444"/>
                        </a:lnTo>
                        <a:lnTo>
                          <a:pt x="206" y="443"/>
                        </a:lnTo>
                        <a:lnTo>
                          <a:pt x="206" y="443"/>
                        </a:lnTo>
                        <a:lnTo>
                          <a:pt x="206" y="443"/>
                        </a:lnTo>
                        <a:lnTo>
                          <a:pt x="205" y="440"/>
                        </a:lnTo>
                        <a:lnTo>
                          <a:pt x="205" y="439"/>
                        </a:lnTo>
                        <a:lnTo>
                          <a:pt x="205" y="436"/>
                        </a:lnTo>
                        <a:lnTo>
                          <a:pt x="206" y="435"/>
                        </a:lnTo>
                        <a:lnTo>
                          <a:pt x="209" y="434"/>
                        </a:lnTo>
                        <a:lnTo>
                          <a:pt x="211" y="434"/>
                        </a:lnTo>
                        <a:lnTo>
                          <a:pt x="213" y="432"/>
                        </a:lnTo>
                        <a:lnTo>
                          <a:pt x="214" y="432"/>
                        </a:lnTo>
                        <a:lnTo>
                          <a:pt x="214" y="432"/>
                        </a:lnTo>
                        <a:lnTo>
                          <a:pt x="214" y="432"/>
                        </a:lnTo>
                        <a:lnTo>
                          <a:pt x="214" y="432"/>
                        </a:lnTo>
                        <a:lnTo>
                          <a:pt x="214" y="431"/>
                        </a:lnTo>
                        <a:lnTo>
                          <a:pt x="211" y="431"/>
                        </a:lnTo>
                        <a:lnTo>
                          <a:pt x="211" y="431"/>
                        </a:lnTo>
                        <a:lnTo>
                          <a:pt x="210" y="430"/>
                        </a:lnTo>
                        <a:lnTo>
                          <a:pt x="209" y="428"/>
                        </a:lnTo>
                        <a:lnTo>
                          <a:pt x="207" y="424"/>
                        </a:lnTo>
                        <a:lnTo>
                          <a:pt x="206" y="422"/>
                        </a:lnTo>
                        <a:lnTo>
                          <a:pt x="205" y="419"/>
                        </a:lnTo>
                        <a:lnTo>
                          <a:pt x="205" y="419"/>
                        </a:lnTo>
                        <a:lnTo>
                          <a:pt x="205" y="418"/>
                        </a:lnTo>
                        <a:lnTo>
                          <a:pt x="202" y="416"/>
                        </a:lnTo>
                        <a:lnTo>
                          <a:pt x="199" y="416"/>
                        </a:lnTo>
                        <a:lnTo>
                          <a:pt x="198" y="416"/>
                        </a:lnTo>
                        <a:lnTo>
                          <a:pt x="197" y="418"/>
                        </a:lnTo>
                        <a:lnTo>
                          <a:pt x="197" y="418"/>
                        </a:lnTo>
                        <a:lnTo>
                          <a:pt x="194" y="419"/>
                        </a:lnTo>
                        <a:lnTo>
                          <a:pt x="191" y="419"/>
                        </a:lnTo>
                        <a:lnTo>
                          <a:pt x="187" y="419"/>
                        </a:lnTo>
                        <a:lnTo>
                          <a:pt x="185" y="418"/>
                        </a:lnTo>
                        <a:lnTo>
                          <a:pt x="182" y="415"/>
                        </a:lnTo>
                        <a:lnTo>
                          <a:pt x="181" y="414"/>
                        </a:lnTo>
                        <a:lnTo>
                          <a:pt x="179" y="414"/>
                        </a:lnTo>
                        <a:lnTo>
                          <a:pt x="178" y="412"/>
                        </a:lnTo>
                        <a:lnTo>
                          <a:pt x="178" y="412"/>
                        </a:lnTo>
                        <a:lnTo>
                          <a:pt x="175" y="412"/>
                        </a:lnTo>
                        <a:lnTo>
                          <a:pt x="173" y="411"/>
                        </a:lnTo>
                        <a:lnTo>
                          <a:pt x="170" y="408"/>
                        </a:lnTo>
                        <a:lnTo>
                          <a:pt x="167" y="406"/>
                        </a:lnTo>
                        <a:lnTo>
                          <a:pt x="167" y="403"/>
                        </a:lnTo>
                        <a:lnTo>
                          <a:pt x="167" y="400"/>
                        </a:lnTo>
                        <a:lnTo>
                          <a:pt x="167" y="399"/>
                        </a:lnTo>
                        <a:lnTo>
                          <a:pt x="167" y="398"/>
                        </a:lnTo>
                        <a:lnTo>
                          <a:pt x="166" y="396"/>
                        </a:lnTo>
                        <a:lnTo>
                          <a:pt x="166" y="396"/>
                        </a:lnTo>
                        <a:lnTo>
                          <a:pt x="166" y="396"/>
                        </a:lnTo>
                        <a:lnTo>
                          <a:pt x="163" y="395"/>
                        </a:lnTo>
                        <a:lnTo>
                          <a:pt x="161" y="394"/>
                        </a:lnTo>
                        <a:lnTo>
                          <a:pt x="159" y="392"/>
                        </a:lnTo>
                        <a:lnTo>
                          <a:pt x="157" y="390"/>
                        </a:lnTo>
                        <a:lnTo>
                          <a:pt x="155" y="390"/>
                        </a:lnTo>
                        <a:lnTo>
                          <a:pt x="155" y="390"/>
                        </a:lnTo>
                        <a:lnTo>
                          <a:pt x="154" y="390"/>
                        </a:lnTo>
                        <a:lnTo>
                          <a:pt x="154" y="390"/>
                        </a:lnTo>
                        <a:lnTo>
                          <a:pt x="153" y="391"/>
                        </a:lnTo>
                        <a:lnTo>
                          <a:pt x="151" y="394"/>
                        </a:lnTo>
                        <a:lnTo>
                          <a:pt x="151" y="394"/>
                        </a:lnTo>
                        <a:lnTo>
                          <a:pt x="151" y="395"/>
                        </a:lnTo>
                        <a:lnTo>
                          <a:pt x="150" y="396"/>
                        </a:lnTo>
                        <a:lnTo>
                          <a:pt x="149" y="398"/>
                        </a:lnTo>
                        <a:lnTo>
                          <a:pt x="149" y="398"/>
                        </a:lnTo>
                        <a:lnTo>
                          <a:pt x="149" y="398"/>
                        </a:lnTo>
                        <a:lnTo>
                          <a:pt x="150" y="399"/>
                        </a:lnTo>
                        <a:lnTo>
                          <a:pt x="150" y="399"/>
                        </a:lnTo>
                        <a:lnTo>
                          <a:pt x="153" y="402"/>
                        </a:lnTo>
                        <a:lnTo>
                          <a:pt x="154" y="403"/>
                        </a:lnTo>
                        <a:lnTo>
                          <a:pt x="154" y="404"/>
                        </a:lnTo>
                        <a:lnTo>
                          <a:pt x="154" y="406"/>
                        </a:lnTo>
                        <a:lnTo>
                          <a:pt x="153" y="407"/>
                        </a:lnTo>
                        <a:lnTo>
                          <a:pt x="151" y="410"/>
                        </a:lnTo>
                        <a:lnTo>
                          <a:pt x="151" y="410"/>
                        </a:lnTo>
                        <a:lnTo>
                          <a:pt x="151" y="411"/>
                        </a:lnTo>
                        <a:lnTo>
                          <a:pt x="150" y="412"/>
                        </a:lnTo>
                        <a:lnTo>
                          <a:pt x="149" y="415"/>
                        </a:lnTo>
                        <a:lnTo>
                          <a:pt x="146" y="416"/>
                        </a:lnTo>
                        <a:lnTo>
                          <a:pt x="141" y="419"/>
                        </a:lnTo>
                        <a:lnTo>
                          <a:pt x="137" y="422"/>
                        </a:lnTo>
                        <a:lnTo>
                          <a:pt x="133" y="424"/>
                        </a:lnTo>
                        <a:lnTo>
                          <a:pt x="133" y="424"/>
                        </a:lnTo>
                        <a:lnTo>
                          <a:pt x="130" y="426"/>
                        </a:lnTo>
                        <a:lnTo>
                          <a:pt x="127" y="428"/>
                        </a:lnTo>
                        <a:lnTo>
                          <a:pt x="123" y="431"/>
                        </a:lnTo>
                        <a:lnTo>
                          <a:pt x="119" y="432"/>
                        </a:lnTo>
                        <a:lnTo>
                          <a:pt x="115" y="435"/>
                        </a:lnTo>
                        <a:lnTo>
                          <a:pt x="113" y="438"/>
                        </a:lnTo>
                        <a:lnTo>
                          <a:pt x="109" y="440"/>
                        </a:lnTo>
                        <a:lnTo>
                          <a:pt x="105" y="442"/>
                        </a:lnTo>
                        <a:lnTo>
                          <a:pt x="101" y="443"/>
                        </a:lnTo>
                        <a:lnTo>
                          <a:pt x="95" y="444"/>
                        </a:lnTo>
                        <a:lnTo>
                          <a:pt x="92" y="446"/>
                        </a:lnTo>
                        <a:lnTo>
                          <a:pt x="89" y="446"/>
                        </a:lnTo>
                        <a:lnTo>
                          <a:pt x="89" y="446"/>
                        </a:lnTo>
                        <a:lnTo>
                          <a:pt x="85" y="446"/>
                        </a:lnTo>
                        <a:lnTo>
                          <a:pt x="81" y="446"/>
                        </a:lnTo>
                        <a:lnTo>
                          <a:pt x="77" y="447"/>
                        </a:lnTo>
                        <a:lnTo>
                          <a:pt x="73" y="447"/>
                        </a:lnTo>
                        <a:lnTo>
                          <a:pt x="72" y="448"/>
                        </a:lnTo>
                        <a:lnTo>
                          <a:pt x="70" y="448"/>
                        </a:lnTo>
                        <a:lnTo>
                          <a:pt x="70" y="448"/>
                        </a:lnTo>
                        <a:lnTo>
                          <a:pt x="69" y="451"/>
                        </a:lnTo>
                        <a:lnTo>
                          <a:pt x="66" y="452"/>
                        </a:lnTo>
                        <a:lnTo>
                          <a:pt x="61" y="452"/>
                        </a:lnTo>
                        <a:lnTo>
                          <a:pt x="61" y="452"/>
                        </a:lnTo>
                        <a:lnTo>
                          <a:pt x="56" y="452"/>
                        </a:lnTo>
                        <a:lnTo>
                          <a:pt x="58" y="450"/>
                        </a:lnTo>
                        <a:lnTo>
                          <a:pt x="58" y="450"/>
                        </a:lnTo>
                        <a:lnTo>
                          <a:pt x="56" y="448"/>
                        </a:lnTo>
                        <a:lnTo>
                          <a:pt x="53" y="446"/>
                        </a:lnTo>
                        <a:lnTo>
                          <a:pt x="53" y="444"/>
                        </a:lnTo>
                        <a:lnTo>
                          <a:pt x="53" y="442"/>
                        </a:lnTo>
                        <a:lnTo>
                          <a:pt x="53" y="439"/>
                        </a:lnTo>
                        <a:lnTo>
                          <a:pt x="54" y="435"/>
                        </a:lnTo>
                        <a:lnTo>
                          <a:pt x="54" y="432"/>
                        </a:lnTo>
                        <a:lnTo>
                          <a:pt x="57" y="427"/>
                        </a:lnTo>
                        <a:lnTo>
                          <a:pt x="60" y="423"/>
                        </a:lnTo>
                        <a:lnTo>
                          <a:pt x="61" y="420"/>
                        </a:lnTo>
                        <a:lnTo>
                          <a:pt x="62" y="418"/>
                        </a:lnTo>
                        <a:lnTo>
                          <a:pt x="62" y="415"/>
                        </a:lnTo>
                        <a:lnTo>
                          <a:pt x="62" y="414"/>
                        </a:lnTo>
                        <a:lnTo>
                          <a:pt x="61" y="411"/>
                        </a:lnTo>
                        <a:lnTo>
                          <a:pt x="61" y="410"/>
                        </a:lnTo>
                        <a:lnTo>
                          <a:pt x="61" y="410"/>
                        </a:lnTo>
                        <a:lnTo>
                          <a:pt x="61" y="410"/>
                        </a:lnTo>
                        <a:lnTo>
                          <a:pt x="58" y="408"/>
                        </a:lnTo>
                        <a:lnTo>
                          <a:pt x="57" y="406"/>
                        </a:lnTo>
                        <a:lnTo>
                          <a:pt x="54" y="402"/>
                        </a:lnTo>
                        <a:lnTo>
                          <a:pt x="52" y="395"/>
                        </a:lnTo>
                        <a:lnTo>
                          <a:pt x="50" y="390"/>
                        </a:lnTo>
                        <a:lnTo>
                          <a:pt x="50" y="388"/>
                        </a:lnTo>
                        <a:lnTo>
                          <a:pt x="49" y="390"/>
                        </a:lnTo>
                        <a:lnTo>
                          <a:pt x="48" y="392"/>
                        </a:lnTo>
                        <a:lnTo>
                          <a:pt x="46" y="394"/>
                        </a:lnTo>
                        <a:lnTo>
                          <a:pt x="46" y="394"/>
                        </a:lnTo>
                        <a:lnTo>
                          <a:pt x="46" y="396"/>
                        </a:lnTo>
                        <a:lnTo>
                          <a:pt x="44" y="396"/>
                        </a:lnTo>
                        <a:lnTo>
                          <a:pt x="41" y="398"/>
                        </a:lnTo>
                        <a:lnTo>
                          <a:pt x="37" y="398"/>
                        </a:lnTo>
                        <a:lnTo>
                          <a:pt x="32" y="396"/>
                        </a:lnTo>
                        <a:lnTo>
                          <a:pt x="28" y="395"/>
                        </a:lnTo>
                        <a:lnTo>
                          <a:pt x="21" y="392"/>
                        </a:lnTo>
                        <a:lnTo>
                          <a:pt x="12" y="388"/>
                        </a:lnTo>
                        <a:lnTo>
                          <a:pt x="5" y="386"/>
                        </a:lnTo>
                        <a:lnTo>
                          <a:pt x="5" y="386"/>
                        </a:lnTo>
                        <a:lnTo>
                          <a:pt x="5" y="386"/>
                        </a:lnTo>
                        <a:lnTo>
                          <a:pt x="4" y="384"/>
                        </a:lnTo>
                        <a:lnTo>
                          <a:pt x="2" y="383"/>
                        </a:lnTo>
                        <a:lnTo>
                          <a:pt x="1" y="380"/>
                        </a:lnTo>
                        <a:lnTo>
                          <a:pt x="0" y="378"/>
                        </a:lnTo>
                        <a:lnTo>
                          <a:pt x="0" y="374"/>
                        </a:lnTo>
                        <a:lnTo>
                          <a:pt x="0" y="368"/>
                        </a:lnTo>
                        <a:lnTo>
                          <a:pt x="0" y="364"/>
                        </a:lnTo>
                        <a:lnTo>
                          <a:pt x="1" y="363"/>
                        </a:lnTo>
                        <a:lnTo>
                          <a:pt x="1" y="362"/>
                        </a:lnTo>
                        <a:lnTo>
                          <a:pt x="4" y="362"/>
                        </a:lnTo>
                        <a:lnTo>
                          <a:pt x="5" y="360"/>
                        </a:lnTo>
                        <a:lnTo>
                          <a:pt x="8" y="359"/>
                        </a:lnTo>
                        <a:lnTo>
                          <a:pt x="9" y="359"/>
                        </a:lnTo>
                        <a:lnTo>
                          <a:pt x="9" y="358"/>
                        </a:lnTo>
                        <a:lnTo>
                          <a:pt x="9" y="358"/>
                        </a:lnTo>
                        <a:lnTo>
                          <a:pt x="8" y="356"/>
                        </a:lnTo>
                        <a:lnTo>
                          <a:pt x="6" y="356"/>
                        </a:lnTo>
                        <a:lnTo>
                          <a:pt x="6" y="356"/>
                        </a:lnTo>
                        <a:lnTo>
                          <a:pt x="5" y="355"/>
                        </a:lnTo>
                        <a:lnTo>
                          <a:pt x="4" y="352"/>
                        </a:lnTo>
                        <a:lnTo>
                          <a:pt x="4" y="347"/>
                        </a:lnTo>
                        <a:lnTo>
                          <a:pt x="4" y="341"/>
                        </a:lnTo>
                        <a:lnTo>
                          <a:pt x="4" y="338"/>
                        </a:lnTo>
                        <a:lnTo>
                          <a:pt x="5" y="337"/>
                        </a:lnTo>
                        <a:lnTo>
                          <a:pt x="8" y="335"/>
                        </a:lnTo>
                        <a:lnTo>
                          <a:pt x="9" y="334"/>
                        </a:lnTo>
                        <a:lnTo>
                          <a:pt x="13" y="334"/>
                        </a:lnTo>
                        <a:lnTo>
                          <a:pt x="17" y="334"/>
                        </a:lnTo>
                        <a:lnTo>
                          <a:pt x="20" y="334"/>
                        </a:lnTo>
                        <a:lnTo>
                          <a:pt x="21" y="333"/>
                        </a:lnTo>
                        <a:lnTo>
                          <a:pt x="25" y="333"/>
                        </a:lnTo>
                        <a:lnTo>
                          <a:pt x="29" y="333"/>
                        </a:lnTo>
                        <a:lnTo>
                          <a:pt x="32" y="334"/>
                        </a:lnTo>
                        <a:lnTo>
                          <a:pt x="36" y="335"/>
                        </a:lnTo>
                        <a:lnTo>
                          <a:pt x="38" y="337"/>
                        </a:lnTo>
                        <a:lnTo>
                          <a:pt x="38" y="337"/>
                        </a:lnTo>
                        <a:lnTo>
                          <a:pt x="38" y="337"/>
                        </a:lnTo>
                        <a:lnTo>
                          <a:pt x="42" y="338"/>
                        </a:lnTo>
                        <a:lnTo>
                          <a:pt x="48" y="338"/>
                        </a:lnTo>
                        <a:lnTo>
                          <a:pt x="50" y="338"/>
                        </a:lnTo>
                        <a:lnTo>
                          <a:pt x="53" y="339"/>
                        </a:lnTo>
                        <a:lnTo>
                          <a:pt x="57" y="341"/>
                        </a:lnTo>
                        <a:lnTo>
                          <a:pt x="57" y="341"/>
                        </a:lnTo>
                        <a:lnTo>
                          <a:pt x="57" y="341"/>
                        </a:lnTo>
                        <a:lnTo>
                          <a:pt x="58" y="341"/>
                        </a:lnTo>
                        <a:lnTo>
                          <a:pt x="58" y="341"/>
                        </a:lnTo>
                        <a:lnTo>
                          <a:pt x="58" y="341"/>
                        </a:lnTo>
                        <a:lnTo>
                          <a:pt x="60" y="341"/>
                        </a:lnTo>
                        <a:lnTo>
                          <a:pt x="60" y="339"/>
                        </a:lnTo>
                        <a:lnTo>
                          <a:pt x="60" y="338"/>
                        </a:lnTo>
                        <a:lnTo>
                          <a:pt x="61" y="334"/>
                        </a:lnTo>
                        <a:lnTo>
                          <a:pt x="61" y="331"/>
                        </a:lnTo>
                        <a:lnTo>
                          <a:pt x="61" y="329"/>
                        </a:lnTo>
                        <a:lnTo>
                          <a:pt x="61" y="326"/>
                        </a:lnTo>
                        <a:lnTo>
                          <a:pt x="62" y="322"/>
                        </a:lnTo>
                        <a:lnTo>
                          <a:pt x="62" y="315"/>
                        </a:lnTo>
                        <a:lnTo>
                          <a:pt x="64" y="309"/>
                        </a:lnTo>
                        <a:lnTo>
                          <a:pt x="64" y="306"/>
                        </a:lnTo>
                        <a:lnTo>
                          <a:pt x="64" y="306"/>
                        </a:lnTo>
                        <a:lnTo>
                          <a:pt x="64" y="303"/>
                        </a:lnTo>
                        <a:lnTo>
                          <a:pt x="65" y="290"/>
                        </a:lnTo>
                        <a:lnTo>
                          <a:pt x="72" y="278"/>
                        </a:lnTo>
                        <a:lnTo>
                          <a:pt x="72" y="278"/>
                        </a:lnTo>
                        <a:lnTo>
                          <a:pt x="72" y="278"/>
                        </a:lnTo>
                        <a:lnTo>
                          <a:pt x="74" y="274"/>
                        </a:lnTo>
                        <a:lnTo>
                          <a:pt x="77" y="269"/>
                        </a:lnTo>
                        <a:lnTo>
                          <a:pt x="80" y="263"/>
                        </a:lnTo>
                        <a:lnTo>
                          <a:pt x="82" y="258"/>
                        </a:lnTo>
                        <a:lnTo>
                          <a:pt x="85" y="251"/>
                        </a:lnTo>
                        <a:lnTo>
                          <a:pt x="88" y="247"/>
                        </a:lnTo>
                        <a:lnTo>
                          <a:pt x="89" y="243"/>
                        </a:lnTo>
                        <a:lnTo>
                          <a:pt x="90" y="239"/>
                        </a:lnTo>
                        <a:lnTo>
                          <a:pt x="90" y="235"/>
                        </a:lnTo>
                        <a:lnTo>
                          <a:pt x="90" y="229"/>
                        </a:lnTo>
                        <a:lnTo>
                          <a:pt x="89" y="222"/>
                        </a:lnTo>
                        <a:lnTo>
                          <a:pt x="88" y="217"/>
                        </a:lnTo>
                        <a:lnTo>
                          <a:pt x="86" y="211"/>
                        </a:lnTo>
                        <a:lnTo>
                          <a:pt x="86" y="207"/>
                        </a:lnTo>
                        <a:lnTo>
                          <a:pt x="85" y="203"/>
                        </a:lnTo>
                        <a:lnTo>
                          <a:pt x="86" y="201"/>
                        </a:lnTo>
                        <a:lnTo>
                          <a:pt x="86" y="197"/>
                        </a:lnTo>
                        <a:lnTo>
                          <a:pt x="86" y="197"/>
                        </a:lnTo>
                        <a:lnTo>
                          <a:pt x="86" y="197"/>
                        </a:lnTo>
                        <a:lnTo>
                          <a:pt x="88" y="194"/>
                        </a:lnTo>
                        <a:lnTo>
                          <a:pt x="89" y="193"/>
                        </a:lnTo>
                        <a:lnTo>
                          <a:pt x="90" y="191"/>
                        </a:lnTo>
                        <a:lnTo>
                          <a:pt x="92" y="191"/>
                        </a:lnTo>
                        <a:lnTo>
                          <a:pt x="92" y="191"/>
                        </a:lnTo>
                        <a:lnTo>
                          <a:pt x="92" y="190"/>
                        </a:lnTo>
                        <a:lnTo>
                          <a:pt x="92" y="188"/>
                        </a:lnTo>
                        <a:lnTo>
                          <a:pt x="92" y="188"/>
                        </a:lnTo>
                        <a:lnTo>
                          <a:pt x="93" y="186"/>
                        </a:lnTo>
                        <a:lnTo>
                          <a:pt x="92" y="185"/>
                        </a:lnTo>
                        <a:lnTo>
                          <a:pt x="92" y="182"/>
                        </a:lnTo>
                        <a:lnTo>
                          <a:pt x="90" y="181"/>
                        </a:lnTo>
                        <a:lnTo>
                          <a:pt x="90" y="178"/>
                        </a:lnTo>
                        <a:lnTo>
                          <a:pt x="90" y="177"/>
                        </a:lnTo>
                        <a:lnTo>
                          <a:pt x="92" y="174"/>
                        </a:lnTo>
                        <a:lnTo>
                          <a:pt x="93" y="173"/>
                        </a:lnTo>
                        <a:lnTo>
                          <a:pt x="94" y="169"/>
                        </a:lnTo>
                        <a:lnTo>
                          <a:pt x="94" y="165"/>
                        </a:lnTo>
                        <a:lnTo>
                          <a:pt x="95" y="160"/>
                        </a:lnTo>
                        <a:lnTo>
                          <a:pt x="95" y="157"/>
                        </a:lnTo>
                        <a:lnTo>
                          <a:pt x="97" y="154"/>
                        </a:lnTo>
                        <a:lnTo>
                          <a:pt x="97" y="154"/>
                        </a:lnTo>
                        <a:lnTo>
                          <a:pt x="97" y="154"/>
                        </a:lnTo>
                        <a:lnTo>
                          <a:pt x="97" y="154"/>
                        </a:lnTo>
                        <a:lnTo>
                          <a:pt x="94" y="153"/>
                        </a:lnTo>
                        <a:lnTo>
                          <a:pt x="90" y="153"/>
                        </a:lnTo>
                        <a:lnTo>
                          <a:pt x="86" y="153"/>
                        </a:lnTo>
                        <a:lnTo>
                          <a:pt x="81" y="154"/>
                        </a:lnTo>
                        <a:lnTo>
                          <a:pt x="76" y="154"/>
                        </a:lnTo>
                        <a:lnTo>
                          <a:pt x="70" y="153"/>
                        </a:lnTo>
                        <a:lnTo>
                          <a:pt x="66" y="153"/>
                        </a:lnTo>
                        <a:lnTo>
                          <a:pt x="66" y="153"/>
                        </a:lnTo>
                        <a:lnTo>
                          <a:pt x="62" y="152"/>
                        </a:lnTo>
                        <a:lnTo>
                          <a:pt x="60" y="150"/>
                        </a:lnTo>
                        <a:lnTo>
                          <a:pt x="58" y="149"/>
                        </a:lnTo>
                        <a:lnTo>
                          <a:pt x="57" y="145"/>
                        </a:lnTo>
                        <a:lnTo>
                          <a:pt x="57" y="141"/>
                        </a:lnTo>
                        <a:lnTo>
                          <a:pt x="57" y="134"/>
                        </a:lnTo>
                        <a:lnTo>
                          <a:pt x="58" y="129"/>
                        </a:lnTo>
                        <a:lnTo>
                          <a:pt x="58" y="129"/>
                        </a:lnTo>
                        <a:lnTo>
                          <a:pt x="61" y="118"/>
                        </a:lnTo>
                        <a:lnTo>
                          <a:pt x="64" y="106"/>
                        </a:lnTo>
                        <a:lnTo>
                          <a:pt x="64" y="106"/>
                        </a:lnTo>
                        <a:lnTo>
                          <a:pt x="64" y="104"/>
                        </a:lnTo>
                        <a:lnTo>
                          <a:pt x="65" y="101"/>
                        </a:lnTo>
                        <a:lnTo>
                          <a:pt x="66" y="100"/>
                        </a:lnTo>
                        <a:lnTo>
                          <a:pt x="68" y="98"/>
                        </a:lnTo>
                        <a:lnTo>
                          <a:pt x="72" y="97"/>
                        </a:lnTo>
                        <a:lnTo>
                          <a:pt x="76" y="97"/>
                        </a:lnTo>
                        <a:lnTo>
                          <a:pt x="78" y="98"/>
                        </a:lnTo>
                        <a:lnTo>
                          <a:pt x="81" y="97"/>
                        </a:lnTo>
                        <a:lnTo>
                          <a:pt x="81" y="97"/>
                        </a:lnTo>
                        <a:lnTo>
                          <a:pt x="81" y="97"/>
                        </a:lnTo>
                        <a:lnTo>
                          <a:pt x="81" y="97"/>
                        </a:lnTo>
                        <a:lnTo>
                          <a:pt x="80" y="94"/>
                        </a:lnTo>
                        <a:lnTo>
                          <a:pt x="77" y="93"/>
                        </a:lnTo>
                        <a:lnTo>
                          <a:pt x="74" y="92"/>
                        </a:lnTo>
                        <a:lnTo>
                          <a:pt x="73" y="89"/>
                        </a:lnTo>
                        <a:lnTo>
                          <a:pt x="73" y="86"/>
                        </a:lnTo>
                        <a:lnTo>
                          <a:pt x="74" y="84"/>
                        </a:lnTo>
                        <a:lnTo>
                          <a:pt x="76" y="80"/>
                        </a:lnTo>
                        <a:lnTo>
                          <a:pt x="80" y="74"/>
                        </a:lnTo>
                        <a:lnTo>
                          <a:pt x="85" y="70"/>
                        </a:lnTo>
                        <a:lnTo>
                          <a:pt x="89" y="66"/>
                        </a:lnTo>
                        <a:lnTo>
                          <a:pt x="93" y="64"/>
                        </a:lnTo>
                        <a:lnTo>
                          <a:pt x="95" y="61"/>
                        </a:lnTo>
                        <a:lnTo>
                          <a:pt x="98" y="58"/>
                        </a:lnTo>
                        <a:lnTo>
                          <a:pt x="102" y="57"/>
                        </a:lnTo>
                        <a:lnTo>
                          <a:pt x="106" y="57"/>
                        </a:lnTo>
                        <a:lnTo>
                          <a:pt x="109" y="56"/>
                        </a:lnTo>
                        <a:lnTo>
                          <a:pt x="114" y="56"/>
                        </a:lnTo>
                        <a:lnTo>
                          <a:pt x="119" y="56"/>
                        </a:lnTo>
                        <a:lnTo>
                          <a:pt x="122" y="54"/>
                        </a:lnTo>
                        <a:lnTo>
                          <a:pt x="127" y="54"/>
                        </a:lnTo>
                        <a:lnTo>
                          <a:pt x="134" y="54"/>
                        </a:lnTo>
                        <a:lnTo>
                          <a:pt x="141" y="57"/>
                        </a:lnTo>
                        <a:lnTo>
                          <a:pt x="146" y="58"/>
                        </a:lnTo>
                        <a:lnTo>
                          <a:pt x="146" y="58"/>
                        </a:lnTo>
                        <a:lnTo>
                          <a:pt x="147" y="58"/>
                        </a:lnTo>
                        <a:lnTo>
                          <a:pt x="149" y="58"/>
                        </a:lnTo>
                        <a:lnTo>
                          <a:pt x="153" y="58"/>
                        </a:lnTo>
                        <a:lnTo>
                          <a:pt x="157" y="57"/>
                        </a:lnTo>
                        <a:lnTo>
                          <a:pt x="162" y="56"/>
                        </a:lnTo>
                        <a:lnTo>
                          <a:pt x="166" y="54"/>
                        </a:lnTo>
                        <a:lnTo>
                          <a:pt x="170" y="53"/>
                        </a:lnTo>
                        <a:lnTo>
                          <a:pt x="174" y="52"/>
                        </a:lnTo>
                        <a:lnTo>
                          <a:pt x="178" y="50"/>
                        </a:lnTo>
                        <a:lnTo>
                          <a:pt x="183" y="49"/>
                        </a:lnTo>
                        <a:lnTo>
                          <a:pt x="187" y="49"/>
                        </a:lnTo>
                        <a:lnTo>
                          <a:pt x="193" y="48"/>
                        </a:lnTo>
                        <a:lnTo>
                          <a:pt x="194" y="48"/>
                        </a:lnTo>
                        <a:lnTo>
                          <a:pt x="195" y="46"/>
                        </a:lnTo>
                        <a:lnTo>
                          <a:pt x="198" y="45"/>
                        </a:lnTo>
                        <a:lnTo>
                          <a:pt x="199" y="45"/>
                        </a:lnTo>
                        <a:lnTo>
                          <a:pt x="202" y="44"/>
                        </a:lnTo>
                        <a:lnTo>
                          <a:pt x="207" y="45"/>
                        </a:lnTo>
                        <a:lnTo>
                          <a:pt x="211" y="45"/>
                        </a:lnTo>
                        <a:lnTo>
                          <a:pt x="215" y="45"/>
                        </a:lnTo>
                        <a:lnTo>
                          <a:pt x="219" y="46"/>
                        </a:lnTo>
                        <a:lnTo>
                          <a:pt x="222" y="48"/>
                        </a:lnTo>
                        <a:lnTo>
                          <a:pt x="224" y="48"/>
                        </a:lnTo>
                        <a:lnTo>
                          <a:pt x="226" y="48"/>
                        </a:lnTo>
                        <a:lnTo>
                          <a:pt x="226" y="48"/>
                        </a:lnTo>
                        <a:lnTo>
                          <a:pt x="227" y="49"/>
                        </a:lnTo>
                        <a:lnTo>
                          <a:pt x="230" y="50"/>
                        </a:lnTo>
                        <a:lnTo>
                          <a:pt x="231" y="52"/>
                        </a:lnTo>
                        <a:lnTo>
                          <a:pt x="231" y="53"/>
                        </a:lnTo>
                        <a:lnTo>
                          <a:pt x="231" y="56"/>
                        </a:lnTo>
                        <a:lnTo>
                          <a:pt x="231" y="58"/>
                        </a:lnTo>
                        <a:lnTo>
                          <a:pt x="231" y="62"/>
                        </a:lnTo>
                        <a:lnTo>
                          <a:pt x="231" y="64"/>
                        </a:lnTo>
                        <a:lnTo>
                          <a:pt x="232" y="65"/>
                        </a:lnTo>
                        <a:lnTo>
                          <a:pt x="232" y="66"/>
                        </a:lnTo>
                        <a:lnTo>
                          <a:pt x="235" y="66"/>
                        </a:lnTo>
                        <a:lnTo>
                          <a:pt x="238" y="66"/>
                        </a:lnTo>
                        <a:lnTo>
                          <a:pt x="239" y="68"/>
                        </a:lnTo>
                        <a:lnTo>
                          <a:pt x="242" y="69"/>
                        </a:lnTo>
                        <a:lnTo>
                          <a:pt x="243" y="73"/>
                        </a:lnTo>
                        <a:lnTo>
                          <a:pt x="246" y="78"/>
                        </a:lnTo>
                        <a:lnTo>
                          <a:pt x="247" y="84"/>
                        </a:lnTo>
                        <a:lnTo>
                          <a:pt x="250" y="89"/>
                        </a:lnTo>
                        <a:lnTo>
                          <a:pt x="250" y="89"/>
                        </a:lnTo>
                        <a:lnTo>
                          <a:pt x="252" y="93"/>
                        </a:lnTo>
                        <a:lnTo>
                          <a:pt x="252" y="97"/>
                        </a:lnTo>
                        <a:lnTo>
                          <a:pt x="252" y="102"/>
                        </a:lnTo>
                        <a:lnTo>
                          <a:pt x="250" y="106"/>
                        </a:lnTo>
                        <a:lnTo>
                          <a:pt x="250" y="106"/>
                        </a:lnTo>
                        <a:lnTo>
                          <a:pt x="248" y="108"/>
                        </a:lnTo>
                        <a:lnTo>
                          <a:pt x="247" y="109"/>
                        </a:lnTo>
                        <a:lnTo>
                          <a:pt x="246" y="110"/>
                        </a:lnTo>
                        <a:lnTo>
                          <a:pt x="244" y="110"/>
                        </a:lnTo>
                        <a:lnTo>
                          <a:pt x="239" y="109"/>
                        </a:lnTo>
                        <a:lnTo>
                          <a:pt x="236" y="109"/>
                        </a:lnTo>
                        <a:lnTo>
                          <a:pt x="234" y="109"/>
                        </a:lnTo>
                        <a:lnTo>
                          <a:pt x="232" y="109"/>
                        </a:lnTo>
                        <a:lnTo>
                          <a:pt x="232" y="110"/>
                        </a:lnTo>
                        <a:lnTo>
                          <a:pt x="234" y="113"/>
                        </a:lnTo>
                        <a:lnTo>
                          <a:pt x="235" y="116"/>
                        </a:lnTo>
                        <a:lnTo>
                          <a:pt x="238" y="117"/>
                        </a:lnTo>
                        <a:lnTo>
                          <a:pt x="240" y="118"/>
                        </a:lnTo>
                        <a:lnTo>
                          <a:pt x="244" y="118"/>
                        </a:lnTo>
                        <a:lnTo>
                          <a:pt x="246" y="120"/>
                        </a:lnTo>
                        <a:lnTo>
                          <a:pt x="248" y="121"/>
                        </a:lnTo>
                        <a:lnTo>
                          <a:pt x="250" y="124"/>
                        </a:lnTo>
                        <a:lnTo>
                          <a:pt x="251" y="126"/>
                        </a:lnTo>
                        <a:lnTo>
                          <a:pt x="252" y="129"/>
                        </a:lnTo>
                        <a:lnTo>
                          <a:pt x="255" y="132"/>
                        </a:lnTo>
                        <a:lnTo>
                          <a:pt x="255" y="132"/>
                        </a:lnTo>
                        <a:lnTo>
                          <a:pt x="258" y="133"/>
                        </a:lnTo>
                        <a:lnTo>
                          <a:pt x="259" y="134"/>
                        </a:lnTo>
                        <a:lnTo>
                          <a:pt x="260" y="134"/>
                        </a:lnTo>
                        <a:lnTo>
                          <a:pt x="262" y="134"/>
                        </a:lnTo>
                        <a:lnTo>
                          <a:pt x="264" y="133"/>
                        </a:lnTo>
                        <a:lnTo>
                          <a:pt x="266" y="132"/>
                        </a:lnTo>
                        <a:lnTo>
                          <a:pt x="268" y="129"/>
                        </a:lnTo>
                        <a:lnTo>
                          <a:pt x="268" y="129"/>
                        </a:lnTo>
                        <a:lnTo>
                          <a:pt x="270" y="126"/>
                        </a:lnTo>
                        <a:lnTo>
                          <a:pt x="271" y="124"/>
                        </a:lnTo>
                        <a:lnTo>
                          <a:pt x="272" y="121"/>
                        </a:lnTo>
                        <a:lnTo>
                          <a:pt x="272" y="118"/>
                        </a:lnTo>
                        <a:lnTo>
                          <a:pt x="272" y="113"/>
                        </a:lnTo>
                        <a:lnTo>
                          <a:pt x="272" y="113"/>
                        </a:lnTo>
                        <a:lnTo>
                          <a:pt x="272" y="110"/>
                        </a:lnTo>
                        <a:lnTo>
                          <a:pt x="271" y="108"/>
                        </a:lnTo>
                        <a:lnTo>
                          <a:pt x="271" y="105"/>
                        </a:lnTo>
                        <a:lnTo>
                          <a:pt x="271" y="105"/>
                        </a:lnTo>
                        <a:lnTo>
                          <a:pt x="270" y="106"/>
                        </a:lnTo>
                        <a:lnTo>
                          <a:pt x="267" y="109"/>
                        </a:lnTo>
                        <a:lnTo>
                          <a:pt x="264" y="110"/>
                        </a:lnTo>
                        <a:lnTo>
                          <a:pt x="262" y="109"/>
                        </a:lnTo>
                        <a:lnTo>
                          <a:pt x="259" y="108"/>
                        </a:lnTo>
                        <a:lnTo>
                          <a:pt x="258" y="106"/>
                        </a:lnTo>
                        <a:lnTo>
                          <a:pt x="258" y="104"/>
                        </a:lnTo>
                        <a:lnTo>
                          <a:pt x="258" y="101"/>
                        </a:lnTo>
                        <a:lnTo>
                          <a:pt x="258" y="101"/>
                        </a:lnTo>
                        <a:lnTo>
                          <a:pt x="259" y="97"/>
                        </a:lnTo>
                        <a:lnTo>
                          <a:pt x="260" y="92"/>
                        </a:lnTo>
                        <a:lnTo>
                          <a:pt x="260" y="85"/>
                        </a:lnTo>
                        <a:lnTo>
                          <a:pt x="260" y="84"/>
                        </a:lnTo>
                        <a:lnTo>
                          <a:pt x="260" y="81"/>
                        </a:lnTo>
                        <a:lnTo>
                          <a:pt x="262" y="80"/>
                        </a:lnTo>
                        <a:lnTo>
                          <a:pt x="263" y="78"/>
                        </a:lnTo>
                        <a:lnTo>
                          <a:pt x="266" y="77"/>
                        </a:lnTo>
                        <a:lnTo>
                          <a:pt x="267" y="76"/>
                        </a:lnTo>
                        <a:lnTo>
                          <a:pt x="270" y="74"/>
                        </a:lnTo>
                        <a:lnTo>
                          <a:pt x="272" y="73"/>
                        </a:lnTo>
                        <a:lnTo>
                          <a:pt x="275" y="72"/>
                        </a:lnTo>
                        <a:lnTo>
                          <a:pt x="278" y="73"/>
                        </a:lnTo>
                        <a:lnTo>
                          <a:pt x="279" y="73"/>
                        </a:lnTo>
                        <a:lnTo>
                          <a:pt x="280" y="76"/>
                        </a:lnTo>
                        <a:lnTo>
                          <a:pt x="283" y="77"/>
                        </a:lnTo>
                        <a:lnTo>
                          <a:pt x="286" y="81"/>
                        </a:lnTo>
                        <a:lnTo>
                          <a:pt x="288" y="85"/>
                        </a:lnTo>
                        <a:lnTo>
                          <a:pt x="290" y="88"/>
                        </a:lnTo>
                        <a:lnTo>
                          <a:pt x="291" y="89"/>
                        </a:lnTo>
                        <a:lnTo>
                          <a:pt x="291" y="89"/>
                        </a:lnTo>
                        <a:lnTo>
                          <a:pt x="292" y="90"/>
                        </a:lnTo>
                        <a:lnTo>
                          <a:pt x="294" y="90"/>
                        </a:lnTo>
                        <a:lnTo>
                          <a:pt x="296" y="90"/>
                        </a:lnTo>
                        <a:lnTo>
                          <a:pt x="299" y="92"/>
                        </a:lnTo>
                        <a:lnTo>
                          <a:pt x="300" y="92"/>
                        </a:lnTo>
                        <a:lnTo>
                          <a:pt x="302" y="92"/>
                        </a:lnTo>
                        <a:lnTo>
                          <a:pt x="303" y="92"/>
                        </a:lnTo>
                        <a:lnTo>
                          <a:pt x="303" y="92"/>
                        </a:lnTo>
                        <a:lnTo>
                          <a:pt x="304" y="92"/>
                        </a:lnTo>
                        <a:lnTo>
                          <a:pt x="306" y="92"/>
                        </a:lnTo>
                        <a:lnTo>
                          <a:pt x="306" y="92"/>
                        </a:lnTo>
                        <a:lnTo>
                          <a:pt x="307" y="93"/>
                        </a:lnTo>
                        <a:lnTo>
                          <a:pt x="307" y="93"/>
                        </a:lnTo>
                        <a:lnTo>
                          <a:pt x="307" y="93"/>
                        </a:lnTo>
                        <a:lnTo>
                          <a:pt x="310" y="97"/>
                        </a:lnTo>
                        <a:lnTo>
                          <a:pt x="311" y="97"/>
                        </a:lnTo>
                        <a:lnTo>
                          <a:pt x="311" y="92"/>
                        </a:lnTo>
                        <a:lnTo>
                          <a:pt x="311" y="88"/>
                        </a:lnTo>
                        <a:lnTo>
                          <a:pt x="310" y="86"/>
                        </a:lnTo>
                        <a:lnTo>
                          <a:pt x="310" y="84"/>
                        </a:lnTo>
                        <a:lnTo>
                          <a:pt x="308" y="81"/>
                        </a:lnTo>
                        <a:lnTo>
                          <a:pt x="306" y="77"/>
                        </a:lnTo>
                        <a:lnTo>
                          <a:pt x="303" y="72"/>
                        </a:lnTo>
                        <a:lnTo>
                          <a:pt x="302" y="66"/>
                        </a:lnTo>
                        <a:lnTo>
                          <a:pt x="300" y="60"/>
                        </a:lnTo>
                        <a:lnTo>
                          <a:pt x="300" y="54"/>
                        </a:lnTo>
                        <a:lnTo>
                          <a:pt x="303" y="50"/>
                        </a:lnTo>
                        <a:lnTo>
                          <a:pt x="303" y="50"/>
                        </a:lnTo>
                        <a:lnTo>
                          <a:pt x="303" y="50"/>
                        </a:lnTo>
                        <a:lnTo>
                          <a:pt x="304" y="46"/>
                        </a:lnTo>
                        <a:lnTo>
                          <a:pt x="306" y="41"/>
                        </a:lnTo>
                        <a:lnTo>
                          <a:pt x="307" y="36"/>
                        </a:lnTo>
                        <a:lnTo>
                          <a:pt x="308" y="31"/>
                        </a:lnTo>
                        <a:lnTo>
                          <a:pt x="310" y="27"/>
                        </a:lnTo>
                        <a:lnTo>
                          <a:pt x="311" y="23"/>
                        </a:lnTo>
                        <a:lnTo>
                          <a:pt x="311" y="23"/>
                        </a:lnTo>
                        <a:lnTo>
                          <a:pt x="312" y="19"/>
                        </a:lnTo>
                        <a:lnTo>
                          <a:pt x="315" y="13"/>
                        </a:lnTo>
                        <a:lnTo>
                          <a:pt x="319" y="8"/>
                        </a:lnTo>
                        <a:lnTo>
                          <a:pt x="323" y="3"/>
                        </a:lnTo>
                        <a:lnTo>
                          <a:pt x="326" y="1"/>
                        </a:lnTo>
                        <a:lnTo>
                          <a:pt x="330"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200" name="Freeform 645">
                    <a:extLst>
                      <a:ext uri="{FF2B5EF4-FFF2-40B4-BE49-F238E27FC236}">
                        <a16:creationId xmlns:a16="http://schemas.microsoft.com/office/drawing/2014/main" id="{CC8CCF47-1473-2F47-1E42-14A31F45CF0E}"/>
                      </a:ext>
                    </a:extLst>
                  </p:cNvPr>
                  <p:cNvSpPr>
                    <a:spLocks noEditPoints="1"/>
                  </p:cNvSpPr>
                  <p:nvPr/>
                </p:nvSpPr>
                <p:spPr bwMode="auto">
                  <a:xfrm>
                    <a:off x="-3422650" y="277314"/>
                    <a:ext cx="6902073" cy="6656765"/>
                  </a:xfrm>
                  <a:custGeom>
                    <a:avLst/>
                    <a:gdLst>
                      <a:gd name="T0" fmla="*/ 423 w 619"/>
                      <a:gd name="T1" fmla="*/ 25 h 597"/>
                      <a:gd name="T2" fmla="*/ 432 w 619"/>
                      <a:gd name="T3" fmla="*/ 117 h 597"/>
                      <a:gd name="T4" fmla="*/ 360 w 619"/>
                      <a:gd name="T5" fmla="*/ 120 h 597"/>
                      <a:gd name="T6" fmla="*/ 368 w 619"/>
                      <a:gd name="T7" fmla="*/ 60 h 597"/>
                      <a:gd name="T8" fmla="*/ 300 w 619"/>
                      <a:gd name="T9" fmla="*/ 25 h 597"/>
                      <a:gd name="T10" fmla="*/ 199 w 619"/>
                      <a:gd name="T11" fmla="*/ 85 h 597"/>
                      <a:gd name="T12" fmla="*/ 170 w 619"/>
                      <a:gd name="T13" fmla="*/ 154 h 597"/>
                      <a:gd name="T14" fmla="*/ 84 w 619"/>
                      <a:gd name="T15" fmla="*/ 177 h 597"/>
                      <a:gd name="T16" fmla="*/ 22 w 619"/>
                      <a:gd name="T17" fmla="*/ 186 h 597"/>
                      <a:gd name="T18" fmla="*/ 56 w 619"/>
                      <a:gd name="T19" fmla="*/ 258 h 597"/>
                      <a:gd name="T20" fmla="*/ 54 w 619"/>
                      <a:gd name="T21" fmla="*/ 361 h 597"/>
                      <a:gd name="T22" fmla="*/ 4 w 619"/>
                      <a:gd name="T23" fmla="*/ 413 h 597"/>
                      <a:gd name="T24" fmla="*/ 22 w 619"/>
                      <a:gd name="T25" fmla="*/ 458 h 597"/>
                      <a:gd name="T26" fmla="*/ 57 w 619"/>
                      <a:gd name="T27" fmla="*/ 512 h 597"/>
                      <a:gd name="T28" fmla="*/ 82 w 619"/>
                      <a:gd name="T29" fmla="*/ 567 h 597"/>
                      <a:gd name="T30" fmla="*/ 133 w 619"/>
                      <a:gd name="T31" fmla="*/ 590 h 597"/>
                      <a:gd name="T32" fmla="*/ 173 w 619"/>
                      <a:gd name="T33" fmla="*/ 551 h 597"/>
                      <a:gd name="T34" fmla="*/ 254 w 619"/>
                      <a:gd name="T35" fmla="*/ 510 h 597"/>
                      <a:gd name="T36" fmla="*/ 324 w 619"/>
                      <a:gd name="T37" fmla="*/ 454 h 597"/>
                      <a:gd name="T38" fmla="*/ 364 w 619"/>
                      <a:gd name="T39" fmla="*/ 487 h 597"/>
                      <a:gd name="T40" fmla="*/ 409 w 619"/>
                      <a:gd name="T41" fmla="*/ 459 h 597"/>
                      <a:gd name="T42" fmla="*/ 461 w 619"/>
                      <a:gd name="T43" fmla="*/ 417 h 597"/>
                      <a:gd name="T44" fmla="*/ 496 w 619"/>
                      <a:gd name="T45" fmla="*/ 374 h 597"/>
                      <a:gd name="T46" fmla="*/ 487 w 619"/>
                      <a:gd name="T47" fmla="*/ 319 h 597"/>
                      <a:gd name="T48" fmla="*/ 557 w 619"/>
                      <a:gd name="T49" fmla="*/ 289 h 597"/>
                      <a:gd name="T50" fmla="*/ 611 w 619"/>
                      <a:gd name="T51" fmla="*/ 248 h 597"/>
                      <a:gd name="T52" fmla="*/ 598 w 619"/>
                      <a:gd name="T53" fmla="*/ 181 h 597"/>
                      <a:gd name="T54" fmla="*/ 562 w 619"/>
                      <a:gd name="T55" fmla="*/ 112 h 597"/>
                      <a:gd name="T56" fmla="*/ 556 w 619"/>
                      <a:gd name="T57" fmla="*/ 45 h 597"/>
                      <a:gd name="T58" fmla="*/ 494 w 619"/>
                      <a:gd name="T59" fmla="*/ 39 h 597"/>
                      <a:gd name="T60" fmla="*/ 513 w 619"/>
                      <a:gd name="T61" fmla="*/ 39 h 597"/>
                      <a:gd name="T62" fmla="*/ 557 w 619"/>
                      <a:gd name="T63" fmla="*/ 49 h 597"/>
                      <a:gd name="T64" fmla="*/ 554 w 619"/>
                      <a:gd name="T65" fmla="*/ 108 h 597"/>
                      <a:gd name="T66" fmla="*/ 593 w 619"/>
                      <a:gd name="T67" fmla="*/ 169 h 597"/>
                      <a:gd name="T68" fmla="*/ 606 w 619"/>
                      <a:gd name="T69" fmla="*/ 240 h 597"/>
                      <a:gd name="T70" fmla="*/ 574 w 619"/>
                      <a:gd name="T71" fmla="*/ 298 h 597"/>
                      <a:gd name="T72" fmla="*/ 528 w 619"/>
                      <a:gd name="T73" fmla="*/ 317 h 597"/>
                      <a:gd name="T74" fmla="*/ 472 w 619"/>
                      <a:gd name="T75" fmla="*/ 353 h 597"/>
                      <a:gd name="T76" fmla="*/ 485 w 619"/>
                      <a:gd name="T77" fmla="*/ 395 h 597"/>
                      <a:gd name="T78" fmla="*/ 448 w 619"/>
                      <a:gd name="T79" fmla="*/ 434 h 597"/>
                      <a:gd name="T80" fmla="*/ 391 w 619"/>
                      <a:gd name="T81" fmla="*/ 478 h 597"/>
                      <a:gd name="T82" fmla="*/ 358 w 619"/>
                      <a:gd name="T83" fmla="*/ 474 h 597"/>
                      <a:gd name="T84" fmla="*/ 312 w 619"/>
                      <a:gd name="T85" fmla="*/ 476 h 597"/>
                      <a:gd name="T86" fmla="*/ 238 w 619"/>
                      <a:gd name="T87" fmla="*/ 523 h 597"/>
                      <a:gd name="T88" fmla="*/ 170 w 619"/>
                      <a:gd name="T89" fmla="*/ 566 h 597"/>
                      <a:gd name="T90" fmla="*/ 122 w 619"/>
                      <a:gd name="T91" fmla="*/ 591 h 597"/>
                      <a:gd name="T92" fmla="*/ 76 w 619"/>
                      <a:gd name="T93" fmla="*/ 560 h 597"/>
                      <a:gd name="T94" fmla="*/ 44 w 619"/>
                      <a:gd name="T95" fmla="*/ 506 h 597"/>
                      <a:gd name="T96" fmla="*/ 24 w 619"/>
                      <a:gd name="T97" fmla="*/ 450 h 597"/>
                      <a:gd name="T98" fmla="*/ 1 w 619"/>
                      <a:gd name="T99" fmla="*/ 402 h 597"/>
                      <a:gd name="T100" fmla="*/ 32 w 619"/>
                      <a:gd name="T101" fmla="*/ 362 h 597"/>
                      <a:gd name="T102" fmla="*/ 42 w 619"/>
                      <a:gd name="T103" fmla="*/ 240 h 597"/>
                      <a:gd name="T104" fmla="*/ 40 w 619"/>
                      <a:gd name="T105" fmla="*/ 173 h 597"/>
                      <a:gd name="T106" fmla="*/ 97 w 619"/>
                      <a:gd name="T107" fmla="*/ 182 h 597"/>
                      <a:gd name="T108" fmla="*/ 170 w 619"/>
                      <a:gd name="T109" fmla="*/ 146 h 597"/>
                      <a:gd name="T110" fmla="*/ 203 w 619"/>
                      <a:gd name="T111" fmla="*/ 81 h 597"/>
                      <a:gd name="T112" fmla="*/ 302 w 619"/>
                      <a:gd name="T113" fmla="*/ 33 h 597"/>
                      <a:gd name="T114" fmla="*/ 355 w 619"/>
                      <a:gd name="T115" fmla="*/ 41 h 597"/>
                      <a:gd name="T116" fmla="*/ 366 w 619"/>
                      <a:gd name="T117" fmla="*/ 97 h 597"/>
                      <a:gd name="T118" fmla="*/ 391 w 619"/>
                      <a:gd name="T119" fmla="*/ 127 h 597"/>
                      <a:gd name="T120" fmla="*/ 447 w 619"/>
                      <a:gd name="T121" fmla="*/ 85 h 597"/>
                      <a:gd name="T122" fmla="*/ 449 w 619"/>
                      <a:gd name="T123" fmla="*/ 8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9" h="597">
                        <a:moveTo>
                          <a:pt x="611" y="248"/>
                        </a:moveTo>
                        <a:lnTo>
                          <a:pt x="610" y="248"/>
                        </a:lnTo>
                        <a:lnTo>
                          <a:pt x="610" y="249"/>
                        </a:lnTo>
                        <a:lnTo>
                          <a:pt x="610" y="248"/>
                        </a:lnTo>
                        <a:lnTo>
                          <a:pt x="611" y="248"/>
                        </a:lnTo>
                        <a:close/>
                        <a:moveTo>
                          <a:pt x="481" y="3"/>
                        </a:moveTo>
                        <a:lnTo>
                          <a:pt x="479" y="4"/>
                        </a:lnTo>
                        <a:lnTo>
                          <a:pt x="476" y="5"/>
                        </a:lnTo>
                        <a:lnTo>
                          <a:pt x="473" y="7"/>
                        </a:lnTo>
                        <a:lnTo>
                          <a:pt x="471" y="8"/>
                        </a:lnTo>
                        <a:lnTo>
                          <a:pt x="468" y="8"/>
                        </a:lnTo>
                        <a:lnTo>
                          <a:pt x="464" y="9"/>
                        </a:lnTo>
                        <a:lnTo>
                          <a:pt x="463" y="9"/>
                        </a:lnTo>
                        <a:lnTo>
                          <a:pt x="460" y="9"/>
                        </a:lnTo>
                        <a:lnTo>
                          <a:pt x="460" y="8"/>
                        </a:lnTo>
                        <a:lnTo>
                          <a:pt x="459" y="7"/>
                        </a:lnTo>
                        <a:lnTo>
                          <a:pt x="459" y="7"/>
                        </a:lnTo>
                        <a:lnTo>
                          <a:pt x="457" y="5"/>
                        </a:lnTo>
                        <a:lnTo>
                          <a:pt x="455" y="7"/>
                        </a:lnTo>
                        <a:lnTo>
                          <a:pt x="453" y="8"/>
                        </a:lnTo>
                        <a:lnTo>
                          <a:pt x="452" y="9"/>
                        </a:lnTo>
                        <a:lnTo>
                          <a:pt x="449" y="12"/>
                        </a:lnTo>
                        <a:lnTo>
                          <a:pt x="448" y="13"/>
                        </a:lnTo>
                        <a:lnTo>
                          <a:pt x="448" y="16"/>
                        </a:lnTo>
                        <a:lnTo>
                          <a:pt x="448" y="17"/>
                        </a:lnTo>
                        <a:lnTo>
                          <a:pt x="449" y="20"/>
                        </a:lnTo>
                        <a:lnTo>
                          <a:pt x="449" y="21"/>
                        </a:lnTo>
                        <a:lnTo>
                          <a:pt x="448" y="24"/>
                        </a:lnTo>
                        <a:lnTo>
                          <a:pt x="445" y="25"/>
                        </a:lnTo>
                        <a:lnTo>
                          <a:pt x="443" y="25"/>
                        </a:lnTo>
                        <a:lnTo>
                          <a:pt x="440" y="25"/>
                        </a:lnTo>
                        <a:lnTo>
                          <a:pt x="437" y="25"/>
                        </a:lnTo>
                        <a:lnTo>
                          <a:pt x="435" y="25"/>
                        </a:lnTo>
                        <a:lnTo>
                          <a:pt x="433" y="25"/>
                        </a:lnTo>
                        <a:lnTo>
                          <a:pt x="431" y="25"/>
                        </a:lnTo>
                        <a:lnTo>
                          <a:pt x="428" y="24"/>
                        </a:lnTo>
                        <a:lnTo>
                          <a:pt x="425" y="24"/>
                        </a:lnTo>
                        <a:lnTo>
                          <a:pt x="423" y="24"/>
                        </a:lnTo>
                        <a:lnTo>
                          <a:pt x="423" y="25"/>
                        </a:lnTo>
                        <a:lnTo>
                          <a:pt x="423" y="27"/>
                        </a:lnTo>
                        <a:lnTo>
                          <a:pt x="423" y="28"/>
                        </a:lnTo>
                        <a:lnTo>
                          <a:pt x="423" y="31"/>
                        </a:lnTo>
                        <a:lnTo>
                          <a:pt x="424" y="32"/>
                        </a:lnTo>
                        <a:lnTo>
                          <a:pt x="425" y="33"/>
                        </a:lnTo>
                        <a:lnTo>
                          <a:pt x="427" y="37"/>
                        </a:lnTo>
                        <a:lnTo>
                          <a:pt x="431" y="40"/>
                        </a:lnTo>
                        <a:lnTo>
                          <a:pt x="436" y="41"/>
                        </a:lnTo>
                        <a:lnTo>
                          <a:pt x="439" y="43"/>
                        </a:lnTo>
                        <a:lnTo>
                          <a:pt x="443" y="45"/>
                        </a:lnTo>
                        <a:lnTo>
                          <a:pt x="444" y="48"/>
                        </a:lnTo>
                        <a:lnTo>
                          <a:pt x="445" y="52"/>
                        </a:lnTo>
                        <a:lnTo>
                          <a:pt x="447" y="56"/>
                        </a:lnTo>
                        <a:lnTo>
                          <a:pt x="448" y="59"/>
                        </a:lnTo>
                        <a:lnTo>
                          <a:pt x="451" y="60"/>
                        </a:lnTo>
                        <a:lnTo>
                          <a:pt x="451" y="65"/>
                        </a:lnTo>
                        <a:lnTo>
                          <a:pt x="451" y="72"/>
                        </a:lnTo>
                        <a:lnTo>
                          <a:pt x="449" y="80"/>
                        </a:lnTo>
                        <a:lnTo>
                          <a:pt x="449" y="87"/>
                        </a:lnTo>
                        <a:lnTo>
                          <a:pt x="448" y="89"/>
                        </a:lnTo>
                        <a:lnTo>
                          <a:pt x="447" y="92"/>
                        </a:lnTo>
                        <a:lnTo>
                          <a:pt x="448" y="92"/>
                        </a:lnTo>
                        <a:lnTo>
                          <a:pt x="449" y="93"/>
                        </a:lnTo>
                        <a:lnTo>
                          <a:pt x="451" y="95"/>
                        </a:lnTo>
                        <a:lnTo>
                          <a:pt x="453" y="96"/>
                        </a:lnTo>
                        <a:lnTo>
                          <a:pt x="455" y="97"/>
                        </a:lnTo>
                        <a:lnTo>
                          <a:pt x="456" y="99"/>
                        </a:lnTo>
                        <a:lnTo>
                          <a:pt x="456" y="101"/>
                        </a:lnTo>
                        <a:lnTo>
                          <a:pt x="455" y="103"/>
                        </a:lnTo>
                        <a:lnTo>
                          <a:pt x="452" y="105"/>
                        </a:lnTo>
                        <a:lnTo>
                          <a:pt x="448" y="107"/>
                        </a:lnTo>
                        <a:lnTo>
                          <a:pt x="445" y="108"/>
                        </a:lnTo>
                        <a:lnTo>
                          <a:pt x="443" y="109"/>
                        </a:lnTo>
                        <a:lnTo>
                          <a:pt x="440" y="112"/>
                        </a:lnTo>
                        <a:lnTo>
                          <a:pt x="439" y="113"/>
                        </a:lnTo>
                        <a:lnTo>
                          <a:pt x="437" y="117"/>
                        </a:lnTo>
                        <a:lnTo>
                          <a:pt x="436" y="119"/>
                        </a:lnTo>
                        <a:lnTo>
                          <a:pt x="435" y="119"/>
                        </a:lnTo>
                        <a:lnTo>
                          <a:pt x="432" y="117"/>
                        </a:lnTo>
                        <a:lnTo>
                          <a:pt x="429" y="116"/>
                        </a:lnTo>
                        <a:lnTo>
                          <a:pt x="428" y="113"/>
                        </a:lnTo>
                        <a:lnTo>
                          <a:pt x="425" y="113"/>
                        </a:lnTo>
                        <a:lnTo>
                          <a:pt x="424" y="112"/>
                        </a:lnTo>
                        <a:lnTo>
                          <a:pt x="421" y="112"/>
                        </a:lnTo>
                        <a:lnTo>
                          <a:pt x="419" y="112"/>
                        </a:lnTo>
                        <a:lnTo>
                          <a:pt x="416" y="112"/>
                        </a:lnTo>
                        <a:lnTo>
                          <a:pt x="415" y="112"/>
                        </a:lnTo>
                        <a:lnTo>
                          <a:pt x="412" y="113"/>
                        </a:lnTo>
                        <a:lnTo>
                          <a:pt x="411" y="115"/>
                        </a:lnTo>
                        <a:lnTo>
                          <a:pt x="409" y="117"/>
                        </a:lnTo>
                        <a:lnTo>
                          <a:pt x="407" y="120"/>
                        </a:lnTo>
                        <a:lnTo>
                          <a:pt x="404" y="123"/>
                        </a:lnTo>
                        <a:lnTo>
                          <a:pt x="404" y="124"/>
                        </a:lnTo>
                        <a:lnTo>
                          <a:pt x="401" y="127"/>
                        </a:lnTo>
                        <a:lnTo>
                          <a:pt x="400" y="128"/>
                        </a:lnTo>
                        <a:lnTo>
                          <a:pt x="396" y="129"/>
                        </a:lnTo>
                        <a:lnTo>
                          <a:pt x="391" y="129"/>
                        </a:lnTo>
                        <a:lnTo>
                          <a:pt x="385" y="129"/>
                        </a:lnTo>
                        <a:lnTo>
                          <a:pt x="380" y="129"/>
                        </a:lnTo>
                        <a:lnTo>
                          <a:pt x="379" y="129"/>
                        </a:lnTo>
                        <a:lnTo>
                          <a:pt x="376" y="129"/>
                        </a:lnTo>
                        <a:lnTo>
                          <a:pt x="375" y="132"/>
                        </a:lnTo>
                        <a:lnTo>
                          <a:pt x="372" y="133"/>
                        </a:lnTo>
                        <a:lnTo>
                          <a:pt x="369" y="136"/>
                        </a:lnTo>
                        <a:lnTo>
                          <a:pt x="364" y="137"/>
                        </a:lnTo>
                        <a:lnTo>
                          <a:pt x="363" y="137"/>
                        </a:lnTo>
                        <a:lnTo>
                          <a:pt x="362" y="137"/>
                        </a:lnTo>
                        <a:lnTo>
                          <a:pt x="360" y="136"/>
                        </a:lnTo>
                        <a:lnTo>
                          <a:pt x="359" y="133"/>
                        </a:lnTo>
                        <a:lnTo>
                          <a:pt x="358" y="132"/>
                        </a:lnTo>
                        <a:lnTo>
                          <a:pt x="356" y="130"/>
                        </a:lnTo>
                        <a:lnTo>
                          <a:pt x="354" y="128"/>
                        </a:lnTo>
                        <a:lnTo>
                          <a:pt x="352" y="128"/>
                        </a:lnTo>
                        <a:lnTo>
                          <a:pt x="352" y="127"/>
                        </a:lnTo>
                        <a:lnTo>
                          <a:pt x="354" y="125"/>
                        </a:lnTo>
                        <a:lnTo>
                          <a:pt x="356" y="123"/>
                        </a:lnTo>
                        <a:lnTo>
                          <a:pt x="358" y="121"/>
                        </a:lnTo>
                        <a:lnTo>
                          <a:pt x="360" y="120"/>
                        </a:lnTo>
                        <a:lnTo>
                          <a:pt x="362" y="119"/>
                        </a:lnTo>
                        <a:lnTo>
                          <a:pt x="364" y="119"/>
                        </a:lnTo>
                        <a:lnTo>
                          <a:pt x="367" y="117"/>
                        </a:lnTo>
                        <a:lnTo>
                          <a:pt x="369" y="116"/>
                        </a:lnTo>
                        <a:lnTo>
                          <a:pt x="371" y="115"/>
                        </a:lnTo>
                        <a:lnTo>
                          <a:pt x="372" y="112"/>
                        </a:lnTo>
                        <a:lnTo>
                          <a:pt x="372" y="111"/>
                        </a:lnTo>
                        <a:lnTo>
                          <a:pt x="372" y="108"/>
                        </a:lnTo>
                        <a:lnTo>
                          <a:pt x="373" y="104"/>
                        </a:lnTo>
                        <a:lnTo>
                          <a:pt x="373" y="103"/>
                        </a:lnTo>
                        <a:lnTo>
                          <a:pt x="373" y="101"/>
                        </a:lnTo>
                        <a:lnTo>
                          <a:pt x="371" y="100"/>
                        </a:lnTo>
                        <a:lnTo>
                          <a:pt x="371" y="100"/>
                        </a:lnTo>
                        <a:lnTo>
                          <a:pt x="368" y="101"/>
                        </a:lnTo>
                        <a:lnTo>
                          <a:pt x="366" y="100"/>
                        </a:lnTo>
                        <a:lnTo>
                          <a:pt x="362" y="99"/>
                        </a:lnTo>
                        <a:lnTo>
                          <a:pt x="358" y="96"/>
                        </a:lnTo>
                        <a:lnTo>
                          <a:pt x="355" y="95"/>
                        </a:lnTo>
                        <a:lnTo>
                          <a:pt x="354" y="93"/>
                        </a:lnTo>
                        <a:lnTo>
                          <a:pt x="354" y="91"/>
                        </a:lnTo>
                        <a:lnTo>
                          <a:pt x="355" y="89"/>
                        </a:lnTo>
                        <a:lnTo>
                          <a:pt x="358" y="88"/>
                        </a:lnTo>
                        <a:lnTo>
                          <a:pt x="359" y="87"/>
                        </a:lnTo>
                        <a:lnTo>
                          <a:pt x="359" y="85"/>
                        </a:lnTo>
                        <a:lnTo>
                          <a:pt x="360" y="83"/>
                        </a:lnTo>
                        <a:lnTo>
                          <a:pt x="360" y="80"/>
                        </a:lnTo>
                        <a:lnTo>
                          <a:pt x="360" y="79"/>
                        </a:lnTo>
                        <a:lnTo>
                          <a:pt x="362" y="76"/>
                        </a:lnTo>
                        <a:lnTo>
                          <a:pt x="362" y="75"/>
                        </a:lnTo>
                        <a:lnTo>
                          <a:pt x="362" y="73"/>
                        </a:lnTo>
                        <a:lnTo>
                          <a:pt x="360" y="71"/>
                        </a:lnTo>
                        <a:lnTo>
                          <a:pt x="360" y="69"/>
                        </a:lnTo>
                        <a:lnTo>
                          <a:pt x="359" y="68"/>
                        </a:lnTo>
                        <a:lnTo>
                          <a:pt x="360" y="67"/>
                        </a:lnTo>
                        <a:lnTo>
                          <a:pt x="362" y="65"/>
                        </a:lnTo>
                        <a:lnTo>
                          <a:pt x="364" y="64"/>
                        </a:lnTo>
                        <a:lnTo>
                          <a:pt x="367" y="63"/>
                        </a:lnTo>
                        <a:lnTo>
                          <a:pt x="368" y="61"/>
                        </a:lnTo>
                        <a:lnTo>
                          <a:pt x="368" y="60"/>
                        </a:lnTo>
                        <a:lnTo>
                          <a:pt x="367" y="59"/>
                        </a:lnTo>
                        <a:lnTo>
                          <a:pt x="366" y="57"/>
                        </a:lnTo>
                        <a:lnTo>
                          <a:pt x="363" y="56"/>
                        </a:lnTo>
                        <a:lnTo>
                          <a:pt x="363" y="55"/>
                        </a:lnTo>
                        <a:lnTo>
                          <a:pt x="362" y="52"/>
                        </a:lnTo>
                        <a:lnTo>
                          <a:pt x="360" y="49"/>
                        </a:lnTo>
                        <a:lnTo>
                          <a:pt x="360" y="47"/>
                        </a:lnTo>
                        <a:lnTo>
                          <a:pt x="358" y="45"/>
                        </a:lnTo>
                        <a:lnTo>
                          <a:pt x="356" y="44"/>
                        </a:lnTo>
                        <a:lnTo>
                          <a:pt x="352" y="43"/>
                        </a:lnTo>
                        <a:lnTo>
                          <a:pt x="351" y="44"/>
                        </a:lnTo>
                        <a:lnTo>
                          <a:pt x="348" y="44"/>
                        </a:lnTo>
                        <a:lnTo>
                          <a:pt x="347" y="45"/>
                        </a:lnTo>
                        <a:lnTo>
                          <a:pt x="344" y="47"/>
                        </a:lnTo>
                        <a:lnTo>
                          <a:pt x="342" y="45"/>
                        </a:lnTo>
                        <a:lnTo>
                          <a:pt x="339" y="44"/>
                        </a:lnTo>
                        <a:lnTo>
                          <a:pt x="336" y="43"/>
                        </a:lnTo>
                        <a:lnTo>
                          <a:pt x="334" y="40"/>
                        </a:lnTo>
                        <a:lnTo>
                          <a:pt x="331" y="40"/>
                        </a:lnTo>
                        <a:lnTo>
                          <a:pt x="328" y="39"/>
                        </a:lnTo>
                        <a:lnTo>
                          <a:pt x="326" y="39"/>
                        </a:lnTo>
                        <a:lnTo>
                          <a:pt x="324" y="36"/>
                        </a:lnTo>
                        <a:lnTo>
                          <a:pt x="323" y="33"/>
                        </a:lnTo>
                        <a:lnTo>
                          <a:pt x="322" y="32"/>
                        </a:lnTo>
                        <a:lnTo>
                          <a:pt x="322" y="29"/>
                        </a:lnTo>
                        <a:lnTo>
                          <a:pt x="322" y="27"/>
                        </a:lnTo>
                        <a:lnTo>
                          <a:pt x="322" y="25"/>
                        </a:lnTo>
                        <a:lnTo>
                          <a:pt x="320" y="24"/>
                        </a:lnTo>
                        <a:lnTo>
                          <a:pt x="316" y="23"/>
                        </a:lnTo>
                        <a:lnTo>
                          <a:pt x="314" y="20"/>
                        </a:lnTo>
                        <a:lnTo>
                          <a:pt x="311" y="17"/>
                        </a:lnTo>
                        <a:lnTo>
                          <a:pt x="310" y="16"/>
                        </a:lnTo>
                        <a:lnTo>
                          <a:pt x="308" y="16"/>
                        </a:lnTo>
                        <a:lnTo>
                          <a:pt x="306" y="17"/>
                        </a:lnTo>
                        <a:lnTo>
                          <a:pt x="304" y="19"/>
                        </a:lnTo>
                        <a:lnTo>
                          <a:pt x="303" y="21"/>
                        </a:lnTo>
                        <a:lnTo>
                          <a:pt x="302" y="23"/>
                        </a:lnTo>
                        <a:lnTo>
                          <a:pt x="302" y="24"/>
                        </a:lnTo>
                        <a:lnTo>
                          <a:pt x="300" y="25"/>
                        </a:lnTo>
                        <a:lnTo>
                          <a:pt x="299" y="27"/>
                        </a:lnTo>
                        <a:lnTo>
                          <a:pt x="300" y="28"/>
                        </a:lnTo>
                        <a:lnTo>
                          <a:pt x="302" y="29"/>
                        </a:lnTo>
                        <a:lnTo>
                          <a:pt x="304" y="32"/>
                        </a:lnTo>
                        <a:lnTo>
                          <a:pt x="304" y="33"/>
                        </a:lnTo>
                        <a:lnTo>
                          <a:pt x="304" y="35"/>
                        </a:lnTo>
                        <a:lnTo>
                          <a:pt x="304" y="36"/>
                        </a:lnTo>
                        <a:lnTo>
                          <a:pt x="303" y="37"/>
                        </a:lnTo>
                        <a:lnTo>
                          <a:pt x="303" y="39"/>
                        </a:lnTo>
                        <a:lnTo>
                          <a:pt x="302" y="40"/>
                        </a:lnTo>
                        <a:lnTo>
                          <a:pt x="302" y="41"/>
                        </a:lnTo>
                        <a:lnTo>
                          <a:pt x="300" y="43"/>
                        </a:lnTo>
                        <a:lnTo>
                          <a:pt x="298" y="44"/>
                        </a:lnTo>
                        <a:lnTo>
                          <a:pt x="292" y="47"/>
                        </a:lnTo>
                        <a:lnTo>
                          <a:pt x="288" y="49"/>
                        </a:lnTo>
                        <a:lnTo>
                          <a:pt x="284" y="52"/>
                        </a:lnTo>
                        <a:lnTo>
                          <a:pt x="282" y="53"/>
                        </a:lnTo>
                        <a:lnTo>
                          <a:pt x="278" y="56"/>
                        </a:lnTo>
                        <a:lnTo>
                          <a:pt x="272" y="59"/>
                        </a:lnTo>
                        <a:lnTo>
                          <a:pt x="268" y="63"/>
                        </a:lnTo>
                        <a:lnTo>
                          <a:pt x="264" y="65"/>
                        </a:lnTo>
                        <a:lnTo>
                          <a:pt x="258" y="69"/>
                        </a:lnTo>
                        <a:lnTo>
                          <a:pt x="248" y="72"/>
                        </a:lnTo>
                        <a:lnTo>
                          <a:pt x="242" y="72"/>
                        </a:lnTo>
                        <a:lnTo>
                          <a:pt x="239" y="73"/>
                        </a:lnTo>
                        <a:lnTo>
                          <a:pt x="235" y="73"/>
                        </a:lnTo>
                        <a:lnTo>
                          <a:pt x="231" y="73"/>
                        </a:lnTo>
                        <a:lnTo>
                          <a:pt x="227" y="73"/>
                        </a:lnTo>
                        <a:lnTo>
                          <a:pt x="225" y="75"/>
                        </a:lnTo>
                        <a:lnTo>
                          <a:pt x="222" y="77"/>
                        </a:lnTo>
                        <a:lnTo>
                          <a:pt x="221" y="79"/>
                        </a:lnTo>
                        <a:lnTo>
                          <a:pt x="217" y="79"/>
                        </a:lnTo>
                        <a:lnTo>
                          <a:pt x="214" y="80"/>
                        </a:lnTo>
                        <a:lnTo>
                          <a:pt x="214" y="80"/>
                        </a:lnTo>
                        <a:lnTo>
                          <a:pt x="211" y="81"/>
                        </a:lnTo>
                        <a:lnTo>
                          <a:pt x="209" y="83"/>
                        </a:lnTo>
                        <a:lnTo>
                          <a:pt x="205" y="84"/>
                        </a:lnTo>
                        <a:lnTo>
                          <a:pt x="201" y="84"/>
                        </a:lnTo>
                        <a:lnTo>
                          <a:pt x="199" y="85"/>
                        </a:lnTo>
                        <a:lnTo>
                          <a:pt x="198" y="88"/>
                        </a:lnTo>
                        <a:lnTo>
                          <a:pt x="197" y="89"/>
                        </a:lnTo>
                        <a:lnTo>
                          <a:pt x="195" y="92"/>
                        </a:lnTo>
                        <a:lnTo>
                          <a:pt x="194" y="93"/>
                        </a:lnTo>
                        <a:lnTo>
                          <a:pt x="193" y="95"/>
                        </a:lnTo>
                        <a:lnTo>
                          <a:pt x="191" y="95"/>
                        </a:lnTo>
                        <a:lnTo>
                          <a:pt x="189" y="95"/>
                        </a:lnTo>
                        <a:lnTo>
                          <a:pt x="186" y="96"/>
                        </a:lnTo>
                        <a:lnTo>
                          <a:pt x="185" y="97"/>
                        </a:lnTo>
                        <a:lnTo>
                          <a:pt x="183" y="101"/>
                        </a:lnTo>
                        <a:lnTo>
                          <a:pt x="182" y="104"/>
                        </a:lnTo>
                        <a:lnTo>
                          <a:pt x="181" y="108"/>
                        </a:lnTo>
                        <a:lnTo>
                          <a:pt x="179" y="109"/>
                        </a:lnTo>
                        <a:lnTo>
                          <a:pt x="177" y="112"/>
                        </a:lnTo>
                        <a:lnTo>
                          <a:pt x="173" y="112"/>
                        </a:lnTo>
                        <a:lnTo>
                          <a:pt x="167" y="112"/>
                        </a:lnTo>
                        <a:lnTo>
                          <a:pt x="165" y="113"/>
                        </a:lnTo>
                        <a:lnTo>
                          <a:pt x="162" y="115"/>
                        </a:lnTo>
                        <a:lnTo>
                          <a:pt x="161" y="116"/>
                        </a:lnTo>
                        <a:lnTo>
                          <a:pt x="159" y="119"/>
                        </a:lnTo>
                        <a:lnTo>
                          <a:pt x="158" y="121"/>
                        </a:lnTo>
                        <a:lnTo>
                          <a:pt x="157" y="123"/>
                        </a:lnTo>
                        <a:lnTo>
                          <a:pt x="155" y="123"/>
                        </a:lnTo>
                        <a:lnTo>
                          <a:pt x="154" y="123"/>
                        </a:lnTo>
                        <a:lnTo>
                          <a:pt x="153" y="123"/>
                        </a:lnTo>
                        <a:lnTo>
                          <a:pt x="151" y="124"/>
                        </a:lnTo>
                        <a:lnTo>
                          <a:pt x="150" y="127"/>
                        </a:lnTo>
                        <a:lnTo>
                          <a:pt x="151" y="128"/>
                        </a:lnTo>
                        <a:lnTo>
                          <a:pt x="153" y="130"/>
                        </a:lnTo>
                        <a:lnTo>
                          <a:pt x="157" y="133"/>
                        </a:lnTo>
                        <a:lnTo>
                          <a:pt x="162" y="136"/>
                        </a:lnTo>
                        <a:lnTo>
                          <a:pt x="166" y="140"/>
                        </a:lnTo>
                        <a:lnTo>
                          <a:pt x="170" y="144"/>
                        </a:lnTo>
                        <a:lnTo>
                          <a:pt x="171" y="145"/>
                        </a:lnTo>
                        <a:lnTo>
                          <a:pt x="173" y="146"/>
                        </a:lnTo>
                        <a:lnTo>
                          <a:pt x="173" y="148"/>
                        </a:lnTo>
                        <a:lnTo>
                          <a:pt x="173" y="149"/>
                        </a:lnTo>
                        <a:lnTo>
                          <a:pt x="171" y="152"/>
                        </a:lnTo>
                        <a:lnTo>
                          <a:pt x="170" y="154"/>
                        </a:lnTo>
                        <a:lnTo>
                          <a:pt x="169" y="157"/>
                        </a:lnTo>
                        <a:lnTo>
                          <a:pt x="167" y="160"/>
                        </a:lnTo>
                        <a:lnTo>
                          <a:pt x="165" y="162"/>
                        </a:lnTo>
                        <a:lnTo>
                          <a:pt x="163" y="165"/>
                        </a:lnTo>
                        <a:lnTo>
                          <a:pt x="161" y="168"/>
                        </a:lnTo>
                        <a:lnTo>
                          <a:pt x="158" y="170"/>
                        </a:lnTo>
                        <a:lnTo>
                          <a:pt x="155" y="172"/>
                        </a:lnTo>
                        <a:lnTo>
                          <a:pt x="154" y="172"/>
                        </a:lnTo>
                        <a:lnTo>
                          <a:pt x="153" y="172"/>
                        </a:lnTo>
                        <a:lnTo>
                          <a:pt x="151" y="170"/>
                        </a:lnTo>
                        <a:lnTo>
                          <a:pt x="151" y="168"/>
                        </a:lnTo>
                        <a:lnTo>
                          <a:pt x="149" y="165"/>
                        </a:lnTo>
                        <a:lnTo>
                          <a:pt x="146" y="165"/>
                        </a:lnTo>
                        <a:lnTo>
                          <a:pt x="142" y="165"/>
                        </a:lnTo>
                        <a:lnTo>
                          <a:pt x="135" y="169"/>
                        </a:lnTo>
                        <a:lnTo>
                          <a:pt x="126" y="172"/>
                        </a:lnTo>
                        <a:lnTo>
                          <a:pt x="121" y="176"/>
                        </a:lnTo>
                        <a:lnTo>
                          <a:pt x="118" y="178"/>
                        </a:lnTo>
                        <a:lnTo>
                          <a:pt x="114" y="180"/>
                        </a:lnTo>
                        <a:lnTo>
                          <a:pt x="110" y="181"/>
                        </a:lnTo>
                        <a:lnTo>
                          <a:pt x="108" y="180"/>
                        </a:lnTo>
                        <a:lnTo>
                          <a:pt x="106" y="178"/>
                        </a:lnTo>
                        <a:lnTo>
                          <a:pt x="104" y="176"/>
                        </a:lnTo>
                        <a:lnTo>
                          <a:pt x="101" y="174"/>
                        </a:lnTo>
                        <a:lnTo>
                          <a:pt x="98" y="173"/>
                        </a:lnTo>
                        <a:lnTo>
                          <a:pt x="97" y="174"/>
                        </a:lnTo>
                        <a:lnTo>
                          <a:pt x="96" y="174"/>
                        </a:lnTo>
                        <a:lnTo>
                          <a:pt x="96" y="177"/>
                        </a:lnTo>
                        <a:lnTo>
                          <a:pt x="97" y="178"/>
                        </a:lnTo>
                        <a:lnTo>
                          <a:pt x="100" y="180"/>
                        </a:lnTo>
                        <a:lnTo>
                          <a:pt x="101" y="182"/>
                        </a:lnTo>
                        <a:lnTo>
                          <a:pt x="101" y="184"/>
                        </a:lnTo>
                        <a:lnTo>
                          <a:pt x="100" y="186"/>
                        </a:lnTo>
                        <a:lnTo>
                          <a:pt x="98" y="186"/>
                        </a:lnTo>
                        <a:lnTo>
                          <a:pt x="97" y="186"/>
                        </a:lnTo>
                        <a:lnTo>
                          <a:pt x="94" y="185"/>
                        </a:lnTo>
                        <a:lnTo>
                          <a:pt x="92" y="184"/>
                        </a:lnTo>
                        <a:lnTo>
                          <a:pt x="88" y="180"/>
                        </a:lnTo>
                        <a:lnTo>
                          <a:pt x="84" y="177"/>
                        </a:lnTo>
                        <a:lnTo>
                          <a:pt x="78" y="177"/>
                        </a:lnTo>
                        <a:lnTo>
                          <a:pt x="77" y="177"/>
                        </a:lnTo>
                        <a:lnTo>
                          <a:pt x="70" y="177"/>
                        </a:lnTo>
                        <a:lnTo>
                          <a:pt x="68" y="177"/>
                        </a:lnTo>
                        <a:lnTo>
                          <a:pt x="65" y="176"/>
                        </a:lnTo>
                        <a:lnTo>
                          <a:pt x="64" y="174"/>
                        </a:lnTo>
                        <a:lnTo>
                          <a:pt x="62" y="172"/>
                        </a:lnTo>
                        <a:lnTo>
                          <a:pt x="61" y="169"/>
                        </a:lnTo>
                        <a:lnTo>
                          <a:pt x="61" y="166"/>
                        </a:lnTo>
                        <a:lnTo>
                          <a:pt x="60" y="165"/>
                        </a:lnTo>
                        <a:lnTo>
                          <a:pt x="58" y="165"/>
                        </a:lnTo>
                        <a:lnTo>
                          <a:pt x="56" y="165"/>
                        </a:lnTo>
                        <a:lnTo>
                          <a:pt x="54" y="165"/>
                        </a:lnTo>
                        <a:lnTo>
                          <a:pt x="53" y="165"/>
                        </a:lnTo>
                        <a:lnTo>
                          <a:pt x="52" y="166"/>
                        </a:lnTo>
                        <a:lnTo>
                          <a:pt x="52" y="168"/>
                        </a:lnTo>
                        <a:lnTo>
                          <a:pt x="52" y="169"/>
                        </a:lnTo>
                        <a:lnTo>
                          <a:pt x="53" y="170"/>
                        </a:lnTo>
                        <a:lnTo>
                          <a:pt x="54" y="173"/>
                        </a:lnTo>
                        <a:lnTo>
                          <a:pt x="57" y="174"/>
                        </a:lnTo>
                        <a:lnTo>
                          <a:pt x="58" y="177"/>
                        </a:lnTo>
                        <a:lnTo>
                          <a:pt x="58" y="178"/>
                        </a:lnTo>
                        <a:lnTo>
                          <a:pt x="60" y="180"/>
                        </a:lnTo>
                        <a:lnTo>
                          <a:pt x="58" y="181"/>
                        </a:lnTo>
                        <a:lnTo>
                          <a:pt x="57" y="181"/>
                        </a:lnTo>
                        <a:lnTo>
                          <a:pt x="53" y="181"/>
                        </a:lnTo>
                        <a:lnTo>
                          <a:pt x="49" y="181"/>
                        </a:lnTo>
                        <a:lnTo>
                          <a:pt x="48" y="180"/>
                        </a:lnTo>
                        <a:lnTo>
                          <a:pt x="45" y="177"/>
                        </a:lnTo>
                        <a:lnTo>
                          <a:pt x="44" y="176"/>
                        </a:lnTo>
                        <a:lnTo>
                          <a:pt x="42" y="174"/>
                        </a:lnTo>
                        <a:lnTo>
                          <a:pt x="40" y="176"/>
                        </a:lnTo>
                        <a:lnTo>
                          <a:pt x="38" y="178"/>
                        </a:lnTo>
                        <a:lnTo>
                          <a:pt x="36" y="181"/>
                        </a:lnTo>
                        <a:lnTo>
                          <a:pt x="34" y="182"/>
                        </a:lnTo>
                        <a:lnTo>
                          <a:pt x="30" y="184"/>
                        </a:lnTo>
                        <a:lnTo>
                          <a:pt x="26" y="184"/>
                        </a:lnTo>
                        <a:lnTo>
                          <a:pt x="24" y="185"/>
                        </a:lnTo>
                        <a:lnTo>
                          <a:pt x="22" y="186"/>
                        </a:lnTo>
                        <a:lnTo>
                          <a:pt x="22" y="189"/>
                        </a:lnTo>
                        <a:lnTo>
                          <a:pt x="24" y="192"/>
                        </a:lnTo>
                        <a:lnTo>
                          <a:pt x="26" y="193"/>
                        </a:lnTo>
                        <a:lnTo>
                          <a:pt x="28" y="196"/>
                        </a:lnTo>
                        <a:lnTo>
                          <a:pt x="30" y="198"/>
                        </a:lnTo>
                        <a:lnTo>
                          <a:pt x="30" y="201"/>
                        </a:lnTo>
                        <a:lnTo>
                          <a:pt x="30" y="202"/>
                        </a:lnTo>
                        <a:lnTo>
                          <a:pt x="28" y="204"/>
                        </a:lnTo>
                        <a:lnTo>
                          <a:pt x="25" y="205"/>
                        </a:lnTo>
                        <a:lnTo>
                          <a:pt x="22" y="206"/>
                        </a:lnTo>
                        <a:lnTo>
                          <a:pt x="21" y="208"/>
                        </a:lnTo>
                        <a:lnTo>
                          <a:pt x="21" y="209"/>
                        </a:lnTo>
                        <a:lnTo>
                          <a:pt x="22" y="209"/>
                        </a:lnTo>
                        <a:lnTo>
                          <a:pt x="24" y="208"/>
                        </a:lnTo>
                        <a:lnTo>
                          <a:pt x="28" y="209"/>
                        </a:lnTo>
                        <a:lnTo>
                          <a:pt x="30" y="209"/>
                        </a:lnTo>
                        <a:lnTo>
                          <a:pt x="33" y="212"/>
                        </a:lnTo>
                        <a:lnTo>
                          <a:pt x="34" y="214"/>
                        </a:lnTo>
                        <a:lnTo>
                          <a:pt x="36" y="217"/>
                        </a:lnTo>
                        <a:lnTo>
                          <a:pt x="36" y="221"/>
                        </a:lnTo>
                        <a:lnTo>
                          <a:pt x="36" y="224"/>
                        </a:lnTo>
                        <a:lnTo>
                          <a:pt x="36" y="226"/>
                        </a:lnTo>
                        <a:lnTo>
                          <a:pt x="38" y="229"/>
                        </a:lnTo>
                        <a:lnTo>
                          <a:pt x="41" y="230"/>
                        </a:lnTo>
                        <a:lnTo>
                          <a:pt x="44" y="232"/>
                        </a:lnTo>
                        <a:lnTo>
                          <a:pt x="46" y="232"/>
                        </a:lnTo>
                        <a:lnTo>
                          <a:pt x="48" y="233"/>
                        </a:lnTo>
                        <a:lnTo>
                          <a:pt x="49" y="234"/>
                        </a:lnTo>
                        <a:lnTo>
                          <a:pt x="49" y="236"/>
                        </a:lnTo>
                        <a:lnTo>
                          <a:pt x="48" y="237"/>
                        </a:lnTo>
                        <a:lnTo>
                          <a:pt x="45" y="240"/>
                        </a:lnTo>
                        <a:lnTo>
                          <a:pt x="44" y="241"/>
                        </a:lnTo>
                        <a:lnTo>
                          <a:pt x="44" y="242"/>
                        </a:lnTo>
                        <a:lnTo>
                          <a:pt x="44" y="244"/>
                        </a:lnTo>
                        <a:lnTo>
                          <a:pt x="45" y="245"/>
                        </a:lnTo>
                        <a:lnTo>
                          <a:pt x="48" y="248"/>
                        </a:lnTo>
                        <a:lnTo>
                          <a:pt x="52" y="252"/>
                        </a:lnTo>
                        <a:lnTo>
                          <a:pt x="54" y="256"/>
                        </a:lnTo>
                        <a:lnTo>
                          <a:pt x="56" y="258"/>
                        </a:lnTo>
                        <a:lnTo>
                          <a:pt x="57" y="262"/>
                        </a:lnTo>
                        <a:lnTo>
                          <a:pt x="57" y="264"/>
                        </a:lnTo>
                        <a:lnTo>
                          <a:pt x="58" y="266"/>
                        </a:lnTo>
                        <a:lnTo>
                          <a:pt x="60" y="269"/>
                        </a:lnTo>
                        <a:lnTo>
                          <a:pt x="61" y="272"/>
                        </a:lnTo>
                        <a:lnTo>
                          <a:pt x="62" y="274"/>
                        </a:lnTo>
                        <a:lnTo>
                          <a:pt x="65" y="282"/>
                        </a:lnTo>
                        <a:lnTo>
                          <a:pt x="66" y="289"/>
                        </a:lnTo>
                        <a:lnTo>
                          <a:pt x="64" y="297"/>
                        </a:lnTo>
                        <a:lnTo>
                          <a:pt x="62" y="301"/>
                        </a:lnTo>
                        <a:lnTo>
                          <a:pt x="62" y="305"/>
                        </a:lnTo>
                        <a:lnTo>
                          <a:pt x="62" y="309"/>
                        </a:lnTo>
                        <a:lnTo>
                          <a:pt x="62" y="311"/>
                        </a:lnTo>
                        <a:lnTo>
                          <a:pt x="62" y="315"/>
                        </a:lnTo>
                        <a:lnTo>
                          <a:pt x="61" y="317"/>
                        </a:lnTo>
                        <a:lnTo>
                          <a:pt x="60" y="318"/>
                        </a:lnTo>
                        <a:lnTo>
                          <a:pt x="58" y="319"/>
                        </a:lnTo>
                        <a:lnTo>
                          <a:pt x="57" y="321"/>
                        </a:lnTo>
                        <a:lnTo>
                          <a:pt x="54" y="323"/>
                        </a:lnTo>
                        <a:lnTo>
                          <a:pt x="52" y="326"/>
                        </a:lnTo>
                        <a:lnTo>
                          <a:pt x="48" y="333"/>
                        </a:lnTo>
                        <a:lnTo>
                          <a:pt x="44" y="339"/>
                        </a:lnTo>
                        <a:lnTo>
                          <a:pt x="40" y="345"/>
                        </a:lnTo>
                        <a:lnTo>
                          <a:pt x="38" y="347"/>
                        </a:lnTo>
                        <a:lnTo>
                          <a:pt x="37" y="350"/>
                        </a:lnTo>
                        <a:lnTo>
                          <a:pt x="36" y="353"/>
                        </a:lnTo>
                        <a:lnTo>
                          <a:pt x="34" y="355"/>
                        </a:lnTo>
                        <a:lnTo>
                          <a:pt x="33" y="358"/>
                        </a:lnTo>
                        <a:lnTo>
                          <a:pt x="34" y="361"/>
                        </a:lnTo>
                        <a:lnTo>
                          <a:pt x="36" y="362"/>
                        </a:lnTo>
                        <a:lnTo>
                          <a:pt x="38" y="363"/>
                        </a:lnTo>
                        <a:lnTo>
                          <a:pt x="40" y="363"/>
                        </a:lnTo>
                        <a:lnTo>
                          <a:pt x="45" y="362"/>
                        </a:lnTo>
                        <a:lnTo>
                          <a:pt x="49" y="359"/>
                        </a:lnTo>
                        <a:lnTo>
                          <a:pt x="50" y="359"/>
                        </a:lnTo>
                        <a:lnTo>
                          <a:pt x="52" y="359"/>
                        </a:lnTo>
                        <a:lnTo>
                          <a:pt x="54" y="359"/>
                        </a:lnTo>
                        <a:lnTo>
                          <a:pt x="54" y="361"/>
                        </a:lnTo>
                        <a:lnTo>
                          <a:pt x="54" y="361"/>
                        </a:lnTo>
                        <a:lnTo>
                          <a:pt x="49" y="366"/>
                        </a:lnTo>
                        <a:lnTo>
                          <a:pt x="49" y="366"/>
                        </a:lnTo>
                        <a:lnTo>
                          <a:pt x="50" y="367"/>
                        </a:lnTo>
                        <a:lnTo>
                          <a:pt x="50" y="370"/>
                        </a:lnTo>
                        <a:lnTo>
                          <a:pt x="50" y="371"/>
                        </a:lnTo>
                        <a:lnTo>
                          <a:pt x="49" y="371"/>
                        </a:lnTo>
                        <a:lnTo>
                          <a:pt x="46" y="373"/>
                        </a:lnTo>
                        <a:lnTo>
                          <a:pt x="44" y="373"/>
                        </a:lnTo>
                        <a:lnTo>
                          <a:pt x="40" y="374"/>
                        </a:lnTo>
                        <a:lnTo>
                          <a:pt x="37" y="375"/>
                        </a:lnTo>
                        <a:lnTo>
                          <a:pt x="34" y="378"/>
                        </a:lnTo>
                        <a:lnTo>
                          <a:pt x="33" y="381"/>
                        </a:lnTo>
                        <a:lnTo>
                          <a:pt x="32" y="383"/>
                        </a:lnTo>
                        <a:lnTo>
                          <a:pt x="30" y="385"/>
                        </a:lnTo>
                        <a:lnTo>
                          <a:pt x="29" y="385"/>
                        </a:lnTo>
                        <a:lnTo>
                          <a:pt x="29" y="386"/>
                        </a:lnTo>
                        <a:lnTo>
                          <a:pt x="26" y="386"/>
                        </a:lnTo>
                        <a:lnTo>
                          <a:pt x="25" y="387"/>
                        </a:lnTo>
                        <a:lnTo>
                          <a:pt x="22" y="391"/>
                        </a:lnTo>
                        <a:lnTo>
                          <a:pt x="20" y="395"/>
                        </a:lnTo>
                        <a:lnTo>
                          <a:pt x="18" y="398"/>
                        </a:lnTo>
                        <a:lnTo>
                          <a:pt x="17" y="401"/>
                        </a:lnTo>
                        <a:lnTo>
                          <a:pt x="16" y="402"/>
                        </a:lnTo>
                        <a:lnTo>
                          <a:pt x="14" y="402"/>
                        </a:lnTo>
                        <a:lnTo>
                          <a:pt x="13" y="401"/>
                        </a:lnTo>
                        <a:lnTo>
                          <a:pt x="12" y="399"/>
                        </a:lnTo>
                        <a:lnTo>
                          <a:pt x="9" y="398"/>
                        </a:lnTo>
                        <a:lnTo>
                          <a:pt x="9" y="395"/>
                        </a:lnTo>
                        <a:lnTo>
                          <a:pt x="9" y="393"/>
                        </a:lnTo>
                        <a:lnTo>
                          <a:pt x="8" y="393"/>
                        </a:lnTo>
                        <a:lnTo>
                          <a:pt x="6" y="393"/>
                        </a:lnTo>
                        <a:lnTo>
                          <a:pt x="4" y="394"/>
                        </a:lnTo>
                        <a:lnTo>
                          <a:pt x="2" y="397"/>
                        </a:lnTo>
                        <a:lnTo>
                          <a:pt x="2" y="398"/>
                        </a:lnTo>
                        <a:lnTo>
                          <a:pt x="2" y="401"/>
                        </a:lnTo>
                        <a:lnTo>
                          <a:pt x="4" y="403"/>
                        </a:lnTo>
                        <a:lnTo>
                          <a:pt x="5" y="407"/>
                        </a:lnTo>
                        <a:lnTo>
                          <a:pt x="4" y="410"/>
                        </a:lnTo>
                        <a:lnTo>
                          <a:pt x="4" y="413"/>
                        </a:lnTo>
                        <a:lnTo>
                          <a:pt x="4" y="415"/>
                        </a:lnTo>
                        <a:lnTo>
                          <a:pt x="4" y="417"/>
                        </a:lnTo>
                        <a:lnTo>
                          <a:pt x="5" y="418"/>
                        </a:lnTo>
                        <a:lnTo>
                          <a:pt x="6" y="419"/>
                        </a:lnTo>
                        <a:lnTo>
                          <a:pt x="9" y="419"/>
                        </a:lnTo>
                        <a:lnTo>
                          <a:pt x="13" y="418"/>
                        </a:lnTo>
                        <a:lnTo>
                          <a:pt x="16" y="418"/>
                        </a:lnTo>
                        <a:lnTo>
                          <a:pt x="18" y="418"/>
                        </a:lnTo>
                        <a:lnTo>
                          <a:pt x="21" y="417"/>
                        </a:lnTo>
                        <a:lnTo>
                          <a:pt x="22" y="417"/>
                        </a:lnTo>
                        <a:lnTo>
                          <a:pt x="24" y="417"/>
                        </a:lnTo>
                        <a:lnTo>
                          <a:pt x="25" y="417"/>
                        </a:lnTo>
                        <a:lnTo>
                          <a:pt x="26" y="418"/>
                        </a:lnTo>
                        <a:lnTo>
                          <a:pt x="26" y="419"/>
                        </a:lnTo>
                        <a:lnTo>
                          <a:pt x="26" y="421"/>
                        </a:lnTo>
                        <a:lnTo>
                          <a:pt x="25" y="423"/>
                        </a:lnTo>
                        <a:lnTo>
                          <a:pt x="24" y="426"/>
                        </a:lnTo>
                        <a:lnTo>
                          <a:pt x="24" y="429"/>
                        </a:lnTo>
                        <a:lnTo>
                          <a:pt x="25" y="430"/>
                        </a:lnTo>
                        <a:lnTo>
                          <a:pt x="26" y="431"/>
                        </a:lnTo>
                        <a:lnTo>
                          <a:pt x="28" y="431"/>
                        </a:lnTo>
                        <a:lnTo>
                          <a:pt x="30" y="431"/>
                        </a:lnTo>
                        <a:lnTo>
                          <a:pt x="33" y="433"/>
                        </a:lnTo>
                        <a:lnTo>
                          <a:pt x="34" y="434"/>
                        </a:lnTo>
                        <a:lnTo>
                          <a:pt x="36" y="435"/>
                        </a:lnTo>
                        <a:lnTo>
                          <a:pt x="36" y="439"/>
                        </a:lnTo>
                        <a:lnTo>
                          <a:pt x="36" y="442"/>
                        </a:lnTo>
                        <a:lnTo>
                          <a:pt x="36" y="444"/>
                        </a:lnTo>
                        <a:lnTo>
                          <a:pt x="37" y="447"/>
                        </a:lnTo>
                        <a:lnTo>
                          <a:pt x="37" y="450"/>
                        </a:lnTo>
                        <a:lnTo>
                          <a:pt x="36" y="451"/>
                        </a:lnTo>
                        <a:lnTo>
                          <a:pt x="33" y="452"/>
                        </a:lnTo>
                        <a:lnTo>
                          <a:pt x="32" y="452"/>
                        </a:lnTo>
                        <a:lnTo>
                          <a:pt x="28" y="452"/>
                        </a:lnTo>
                        <a:lnTo>
                          <a:pt x="25" y="452"/>
                        </a:lnTo>
                        <a:lnTo>
                          <a:pt x="24" y="452"/>
                        </a:lnTo>
                        <a:lnTo>
                          <a:pt x="22" y="452"/>
                        </a:lnTo>
                        <a:lnTo>
                          <a:pt x="22" y="455"/>
                        </a:lnTo>
                        <a:lnTo>
                          <a:pt x="22" y="458"/>
                        </a:lnTo>
                        <a:lnTo>
                          <a:pt x="22" y="460"/>
                        </a:lnTo>
                        <a:lnTo>
                          <a:pt x="21" y="463"/>
                        </a:lnTo>
                        <a:lnTo>
                          <a:pt x="20" y="464"/>
                        </a:lnTo>
                        <a:lnTo>
                          <a:pt x="17" y="466"/>
                        </a:lnTo>
                        <a:lnTo>
                          <a:pt x="16" y="466"/>
                        </a:lnTo>
                        <a:lnTo>
                          <a:pt x="16" y="467"/>
                        </a:lnTo>
                        <a:lnTo>
                          <a:pt x="16" y="468"/>
                        </a:lnTo>
                        <a:lnTo>
                          <a:pt x="17" y="470"/>
                        </a:lnTo>
                        <a:lnTo>
                          <a:pt x="20" y="471"/>
                        </a:lnTo>
                        <a:lnTo>
                          <a:pt x="21" y="471"/>
                        </a:lnTo>
                        <a:lnTo>
                          <a:pt x="22" y="472"/>
                        </a:lnTo>
                        <a:lnTo>
                          <a:pt x="24" y="472"/>
                        </a:lnTo>
                        <a:lnTo>
                          <a:pt x="25" y="474"/>
                        </a:lnTo>
                        <a:lnTo>
                          <a:pt x="25" y="475"/>
                        </a:lnTo>
                        <a:lnTo>
                          <a:pt x="24" y="478"/>
                        </a:lnTo>
                        <a:lnTo>
                          <a:pt x="24" y="483"/>
                        </a:lnTo>
                        <a:lnTo>
                          <a:pt x="24" y="486"/>
                        </a:lnTo>
                        <a:lnTo>
                          <a:pt x="25" y="487"/>
                        </a:lnTo>
                        <a:lnTo>
                          <a:pt x="28" y="488"/>
                        </a:lnTo>
                        <a:lnTo>
                          <a:pt x="29" y="488"/>
                        </a:lnTo>
                        <a:lnTo>
                          <a:pt x="33" y="488"/>
                        </a:lnTo>
                        <a:lnTo>
                          <a:pt x="37" y="487"/>
                        </a:lnTo>
                        <a:lnTo>
                          <a:pt x="38" y="488"/>
                        </a:lnTo>
                        <a:lnTo>
                          <a:pt x="40" y="490"/>
                        </a:lnTo>
                        <a:lnTo>
                          <a:pt x="41" y="491"/>
                        </a:lnTo>
                        <a:lnTo>
                          <a:pt x="42" y="492"/>
                        </a:lnTo>
                        <a:lnTo>
                          <a:pt x="42" y="494"/>
                        </a:lnTo>
                        <a:lnTo>
                          <a:pt x="42" y="495"/>
                        </a:lnTo>
                        <a:lnTo>
                          <a:pt x="44" y="498"/>
                        </a:lnTo>
                        <a:lnTo>
                          <a:pt x="45" y="500"/>
                        </a:lnTo>
                        <a:lnTo>
                          <a:pt x="45" y="504"/>
                        </a:lnTo>
                        <a:lnTo>
                          <a:pt x="45" y="507"/>
                        </a:lnTo>
                        <a:lnTo>
                          <a:pt x="45" y="508"/>
                        </a:lnTo>
                        <a:lnTo>
                          <a:pt x="46" y="510"/>
                        </a:lnTo>
                        <a:lnTo>
                          <a:pt x="48" y="511"/>
                        </a:lnTo>
                        <a:lnTo>
                          <a:pt x="50" y="512"/>
                        </a:lnTo>
                        <a:lnTo>
                          <a:pt x="53" y="512"/>
                        </a:lnTo>
                        <a:lnTo>
                          <a:pt x="54" y="512"/>
                        </a:lnTo>
                        <a:lnTo>
                          <a:pt x="57" y="512"/>
                        </a:lnTo>
                        <a:lnTo>
                          <a:pt x="60" y="512"/>
                        </a:lnTo>
                        <a:lnTo>
                          <a:pt x="61" y="512"/>
                        </a:lnTo>
                        <a:lnTo>
                          <a:pt x="61" y="515"/>
                        </a:lnTo>
                        <a:lnTo>
                          <a:pt x="62" y="516"/>
                        </a:lnTo>
                        <a:lnTo>
                          <a:pt x="64" y="518"/>
                        </a:lnTo>
                        <a:lnTo>
                          <a:pt x="64" y="519"/>
                        </a:lnTo>
                        <a:lnTo>
                          <a:pt x="64" y="519"/>
                        </a:lnTo>
                        <a:lnTo>
                          <a:pt x="64" y="520"/>
                        </a:lnTo>
                        <a:lnTo>
                          <a:pt x="62" y="522"/>
                        </a:lnTo>
                        <a:lnTo>
                          <a:pt x="60" y="524"/>
                        </a:lnTo>
                        <a:lnTo>
                          <a:pt x="57" y="526"/>
                        </a:lnTo>
                        <a:lnTo>
                          <a:pt x="54" y="527"/>
                        </a:lnTo>
                        <a:lnTo>
                          <a:pt x="53" y="528"/>
                        </a:lnTo>
                        <a:lnTo>
                          <a:pt x="52" y="528"/>
                        </a:lnTo>
                        <a:lnTo>
                          <a:pt x="50" y="530"/>
                        </a:lnTo>
                        <a:lnTo>
                          <a:pt x="50" y="531"/>
                        </a:lnTo>
                        <a:lnTo>
                          <a:pt x="49" y="534"/>
                        </a:lnTo>
                        <a:lnTo>
                          <a:pt x="49" y="536"/>
                        </a:lnTo>
                        <a:lnTo>
                          <a:pt x="49" y="539"/>
                        </a:lnTo>
                        <a:lnTo>
                          <a:pt x="49" y="540"/>
                        </a:lnTo>
                        <a:lnTo>
                          <a:pt x="50" y="543"/>
                        </a:lnTo>
                        <a:lnTo>
                          <a:pt x="52" y="544"/>
                        </a:lnTo>
                        <a:lnTo>
                          <a:pt x="53" y="546"/>
                        </a:lnTo>
                        <a:lnTo>
                          <a:pt x="54" y="547"/>
                        </a:lnTo>
                        <a:lnTo>
                          <a:pt x="54" y="548"/>
                        </a:lnTo>
                        <a:lnTo>
                          <a:pt x="56" y="550"/>
                        </a:lnTo>
                        <a:lnTo>
                          <a:pt x="57" y="550"/>
                        </a:lnTo>
                        <a:lnTo>
                          <a:pt x="60" y="550"/>
                        </a:lnTo>
                        <a:lnTo>
                          <a:pt x="62" y="550"/>
                        </a:lnTo>
                        <a:lnTo>
                          <a:pt x="65" y="550"/>
                        </a:lnTo>
                        <a:lnTo>
                          <a:pt x="69" y="550"/>
                        </a:lnTo>
                        <a:lnTo>
                          <a:pt x="72" y="551"/>
                        </a:lnTo>
                        <a:lnTo>
                          <a:pt x="74" y="554"/>
                        </a:lnTo>
                        <a:lnTo>
                          <a:pt x="76" y="556"/>
                        </a:lnTo>
                        <a:lnTo>
                          <a:pt x="77" y="559"/>
                        </a:lnTo>
                        <a:lnTo>
                          <a:pt x="78" y="562"/>
                        </a:lnTo>
                        <a:lnTo>
                          <a:pt x="81" y="563"/>
                        </a:lnTo>
                        <a:lnTo>
                          <a:pt x="82" y="564"/>
                        </a:lnTo>
                        <a:lnTo>
                          <a:pt x="82" y="567"/>
                        </a:lnTo>
                        <a:lnTo>
                          <a:pt x="82" y="568"/>
                        </a:lnTo>
                        <a:lnTo>
                          <a:pt x="81" y="572"/>
                        </a:lnTo>
                        <a:lnTo>
                          <a:pt x="80" y="576"/>
                        </a:lnTo>
                        <a:lnTo>
                          <a:pt x="78" y="579"/>
                        </a:lnTo>
                        <a:lnTo>
                          <a:pt x="77" y="582"/>
                        </a:lnTo>
                        <a:lnTo>
                          <a:pt x="78" y="584"/>
                        </a:lnTo>
                        <a:lnTo>
                          <a:pt x="80" y="587"/>
                        </a:lnTo>
                        <a:lnTo>
                          <a:pt x="81" y="590"/>
                        </a:lnTo>
                        <a:lnTo>
                          <a:pt x="82" y="587"/>
                        </a:lnTo>
                        <a:lnTo>
                          <a:pt x="82" y="584"/>
                        </a:lnTo>
                        <a:lnTo>
                          <a:pt x="84" y="583"/>
                        </a:lnTo>
                        <a:lnTo>
                          <a:pt x="85" y="583"/>
                        </a:lnTo>
                        <a:lnTo>
                          <a:pt x="86" y="582"/>
                        </a:lnTo>
                        <a:lnTo>
                          <a:pt x="89" y="583"/>
                        </a:lnTo>
                        <a:lnTo>
                          <a:pt x="90" y="584"/>
                        </a:lnTo>
                        <a:lnTo>
                          <a:pt x="92" y="587"/>
                        </a:lnTo>
                        <a:lnTo>
                          <a:pt x="93" y="588"/>
                        </a:lnTo>
                        <a:lnTo>
                          <a:pt x="94" y="591"/>
                        </a:lnTo>
                        <a:lnTo>
                          <a:pt x="96" y="593"/>
                        </a:lnTo>
                        <a:lnTo>
                          <a:pt x="97" y="595"/>
                        </a:lnTo>
                        <a:lnTo>
                          <a:pt x="98" y="595"/>
                        </a:lnTo>
                        <a:lnTo>
                          <a:pt x="100" y="595"/>
                        </a:lnTo>
                        <a:lnTo>
                          <a:pt x="101" y="593"/>
                        </a:lnTo>
                        <a:lnTo>
                          <a:pt x="105" y="590"/>
                        </a:lnTo>
                        <a:lnTo>
                          <a:pt x="108" y="588"/>
                        </a:lnTo>
                        <a:lnTo>
                          <a:pt x="109" y="587"/>
                        </a:lnTo>
                        <a:lnTo>
                          <a:pt x="112" y="586"/>
                        </a:lnTo>
                        <a:lnTo>
                          <a:pt x="114" y="584"/>
                        </a:lnTo>
                        <a:lnTo>
                          <a:pt x="116" y="584"/>
                        </a:lnTo>
                        <a:lnTo>
                          <a:pt x="118" y="584"/>
                        </a:lnTo>
                        <a:lnTo>
                          <a:pt x="121" y="586"/>
                        </a:lnTo>
                        <a:lnTo>
                          <a:pt x="123" y="588"/>
                        </a:lnTo>
                        <a:lnTo>
                          <a:pt x="125" y="590"/>
                        </a:lnTo>
                        <a:lnTo>
                          <a:pt x="127" y="592"/>
                        </a:lnTo>
                        <a:lnTo>
                          <a:pt x="129" y="592"/>
                        </a:lnTo>
                        <a:lnTo>
                          <a:pt x="130" y="592"/>
                        </a:lnTo>
                        <a:lnTo>
                          <a:pt x="131" y="591"/>
                        </a:lnTo>
                        <a:lnTo>
                          <a:pt x="131" y="590"/>
                        </a:lnTo>
                        <a:lnTo>
                          <a:pt x="133" y="590"/>
                        </a:lnTo>
                        <a:lnTo>
                          <a:pt x="134" y="590"/>
                        </a:lnTo>
                        <a:lnTo>
                          <a:pt x="135" y="592"/>
                        </a:lnTo>
                        <a:lnTo>
                          <a:pt x="137" y="593"/>
                        </a:lnTo>
                        <a:lnTo>
                          <a:pt x="138" y="595"/>
                        </a:lnTo>
                        <a:lnTo>
                          <a:pt x="141" y="595"/>
                        </a:lnTo>
                        <a:lnTo>
                          <a:pt x="143" y="593"/>
                        </a:lnTo>
                        <a:lnTo>
                          <a:pt x="147" y="592"/>
                        </a:lnTo>
                        <a:lnTo>
                          <a:pt x="150" y="591"/>
                        </a:lnTo>
                        <a:lnTo>
                          <a:pt x="150" y="588"/>
                        </a:lnTo>
                        <a:lnTo>
                          <a:pt x="150" y="584"/>
                        </a:lnTo>
                        <a:lnTo>
                          <a:pt x="151" y="583"/>
                        </a:lnTo>
                        <a:lnTo>
                          <a:pt x="151" y="580"/>
                        </a:lnTo>
                        <a:lnTo>
                          <a:pt x="153" y="578"/>
                        </a:lnTo>
                        <a:lnTo>
                          <a:pt x="154" y="576"/>
                        </a:lnTo>
                        <a:lnTo>
                          <a:pt x="153" y="575"/>
                        </a:lnTo>
                        <a:lnTo>
                          <a:pt x="151" y="574"/>
                        </a:lnTo>
                        <a:lnTo>
                          <a:pt x="150" y="572"/>
                        </a:lnTo>
                        <a:lnTo>
                          <a:pt x="149" y="571"/>
                        </a:lnTo>
                        <a:lnTo>
                          <a:pt x="147" y="570"/>
                        </a:lnTo>
                        <a:lnTo>
                          <a:pt x="147" y="567"/>
                        </a:lnTo>
                        <a:lnTo>
                          <a:pt x="147" y="564"/>
                        </a:lnTo>
                        <a:lnTo>
                          <a:pt x="147" y="562"/>
                        </a:lnTo>
                        <a:lnTo>
                          <a:pt x="147" y="560"/>
                        </a:lnTo>
                        <a:lnTo>
                          <a:pt x="150" y="558"/>
                        </a:lnTo>
                        <a:lnTo>
                          <a:pt x="151" y="556"/>
                        </a:lnTo>
                        <a:lnTo>
                          <a:pt x="153" y="556"/>
                        </a:lnTo>
                        <a:lnTo>
                          <a:pt x="154" y="558"/>
                        </a:lnTo>
                        <a:lnTo>
                          <a:pt x="157" y="559"/>
                        </a:lnTo>
                        <a:lnTo>
                          <a:pt x="158" y="562"/>
                        </a:lnTo>
                        <a:lnTo>
                          <a:pt x="161" y="563"/>
                        </a:lnTo>
                        <a:lnTo>
                          <a:pt x="162" y="564"/>
                        </a:lnTo>
                        <a:lnTo>
                          <a:pt x="166" y="566"/>
                        </a:lnTo>
                        <a:lnTo>
                          <a:pt x="167" y="566"/>
                        </a:lnTo>
                        <a:lnTo>
                          <a:pt x="169" y="564"/>
                        </a:lnTo>
                        <a:lnTo>
                          <a:pt x="171" y="560"/>
                        </a:lnTo>
                        <a:lnTo>
                          <a:pt x="173" y="558"/>
                        </a:lnTo>
                        <a:lnTo>
                          <a:pt x="174" y="555"/>
                        </a:lnTo>
                        <a:lnTo>
                          <a:pt x="173" y="552"/>
                        </a:lnTo>
                        <a:lnTo>
                          <a:pt x="173" y="551"/>
                        </a:lnTo>
                        <a:lnTo>
                          <a:pt x="173" y="548"/>
                        </a:lnTo>
                        <a:lnTo>
                          <a:pt x="173" y="547"/>
                        </a:lnTo>
                        <a:lnTo>
                          <a:pt x="174" y="546"/>
                        </a:lnTo>
                        <a:lnTo>
                          <a:pt x="175" y="544"/>
                        </a:lnTo>
                        <a:lnTo>
                          <a:pt x="178" y="544"/>
                        </a:lnTo>
                        <a:lnTo>
                          <a:pt x="179" y="543"/>
                        </a:lnTo>
                        <a:lnTo>
                          <a:pt x="179" y="540"/>
                        </a:lnTo>
                        <a:lnTo>
                          <a:pt x="179" y="539"/>
                        </a:lnTo>
                        <a:lnTo>
                          <a:pt x="181" y="538"/>
                        </a:lnTo>
                        <a:lnTo>
                          <a:pt x="183" y="536"/>
                        </a:lnTo>
                        <a:lnTo>
                          <a:pt x="186" y="536"/>
                        </a:lnTo>
                        <a:lnTo>
                          <a:pt x="189" y="536"/>
                        </a:lnTo>
                        <a:lnTo>
                          <a:pt x="190" y="536"/>
                        </a:lnTo>
                        <a:lnTo>
                          <a:pt x="193" y="535"/>
                        </a:lnTo>
                        <a:lnTo>
                          <a:pt x="194" y="532"/>
                        </a:lnTo>
                        <a:lnTo>
                          <a:pt x="197" y="530"/>
                        </a:lnTo>
                        <a:lnTo>
                          <a:pt x="198" y="528"/>
                        </a:lnTo>
                        <a:lnTo>
                          <a:pt x="199" y="527"/>
                        </a:lnTo>
                        <a:lnTo>
                          <a:pt x="202" y="528"/>
                        </a:lnTo>
                        <a:lnTo>
                          <a:pt x="205" y="528"/>
                        </a:lnTo>
                        <a:lnTo>
                          <a:pt x="206" y="530"/>
                        </a:lnTo>
                        <a:lnTo>
                          <a:pt x="210" y="528"/>
                        </a:lnTo>
                        <a:lnTo>
                          <a:pt x="213" y="527"/>
                        </a:lnTo>
                        <a:lnTo>
                          <a:pt x="217" y="524"/>
                        </a:lnTo>
                        <a:lnTo>
                          <a:pt x="219" y="523"/>
                        </a:lnTo>
                        <a:lnTo>
                          <a:pt x="222" y="520"/>
                        </a:lnTo>
                        <a:lnTo>
                          <a:pt x="225" y="518"/>
                        </a:lnTo>
                        <a:lnTo>
                          <a:pt x="227" y="518"/>
                        </a:lnTo>
                        <a:lnTo>
                          <a:pt x="230" y="518"/>
                        </a:lnTo>
                        <a:lnTo>
                          <a:pt x="233" y="519"/>
                        </a:lnTo>
                        <a:lnTo>
                          <a:pt x="235" y="520"/>
                        </a:lnTo>
                        <a:lnTo>
                          <a:pt x="238" y="522"/>
                        </a:lnTo>
                        <a:lnTo>
                          <a:pt x="241" y="520"/>
                        </a:lnTo>
                        <a:lnTo>
                          <a:pt x="243" y="519"/>
                        </a:lnTo>
                        <a:lnTo>
                          <a:pt x="247" y="518"/>
                        </a:lnTo>
                        <a:lnTo>
                          <a:pt x="250" y="515"/>
                        </a:lnTo>
                        <a:lnTo>
                          <a:pt x="252" y="514"/>
                        </a:lnTo>
                        <a:lnTo>
                          <a:pt x="254" y="512"/>
                        </a:lnTo>
                        <a:lnTo>
                          <a:pt x="254" y="510"/>
                        </a:lnTo>
                        <a:lnTo>
                          <a:pt x="255" y="508"/>
                        </a:lnTo>
                        <a:lnTo>
                          <a:pt x="256" y="506"/>
                        </a:lnTo>
                        <a:lnTo>
                          <a:pt x="259" y="502"/>
                        </a:lnTo>
                        <a:lnTo>
                          <a:pt x="263" y="499"/>
                        </a:lnTo>
                        <a:lnTo>
                          <a:pt x="266" y="498"/>
                        </a:lnTo>
                        <a:lnTo>
                          <a:pt x="268" y="496"/>
                        </a:lnTo>
                        <a:lnTo>
                          <a:pt x="271" y="496"/>
                        </a:lnTo>
                        <a:lnTo>
                          <a:pt x="276" y="495"/>
                        </a:lnTo>
                        <a:lnTo>
                          <a:pt x="280" y="492"/>
                        </a:lnTo>
                        <a:lnTo>
                          <a:pt x="284" y="490"/>
                        </a:lnTo>
                        <a:lnTo>
                          <a:pt x="287" y="488"/>
                        </a:lnTo>
                        <a:lnTo>
                          <a:pt x="288" y="487"/>
                        </a:lnTo>
                        <a:lnTo>
                          <a:pt x="290" y="488"/>
                        </a:lnTo>
                        <a:lnTo>
                          <a:pt x="290" y="490"/>
                        </a:lnTo>
                        <a:lnTo>
                          <a:pt x="290" y="490"/>
                        </a:lnTo>
                        <a:lnTo>
                          <a:pt x="291" y="491"/>
                        </a:lnTo>
                        <a:lnTo>
                          <a:pt x="292" y="490"/>
                        </a:lnTo>
                        <a:lnTo>
                          <a:pt x="294" y="488"/>
                        </a:lnTo>
                        <a:lnTo>
                          <a:pt x="295" y="486"/>
                        </a:lnTo>
                        <a:lnTo>
                          <a:pt x="295" y="484"/>
                        </a:lnTo>
                        <a:lnTo>
                          <a:pt x="298" y="484"/>
                        </a:lnTo>
                        <a:lnTo>
                          <a:pt x="300" y="483"/>
                        </a:lnTo>
                        <a:lnTo>
                          <a:pt x="304" y="483"/>
                        </a:lnTo>
                        <a:lnTo>
                          <a:pt x="306" y="482"/>
                        </a:lnTo>
                        <a:lnTo>
                          <a:pt x="307" y="482"/>
                        </a:lnTo>
                        <a:lnTo>
                          <a:pt x="308" y="482"/>
                        </a:lnTo>
                        <a:lnTo>
                          <a:pt x="308" y="482"/>
                        </a:lnTo>
                        <a:lnTo>
                          <a:pt x="308" y="480"/>
                        </a:lnTo>
                        <a:lnTo>
                          <a:pt x="308" y="479"/>
                        </a:lnTo>
                        <a:lnTo>
                          <a:pt x="310" y="475"/>
                        </a:lnTo>
                        <a:lnTo>
                          <a:pt x="310" y="472"/>
                        </a:lnTo>
                        <a:lnTo>
                          <a:pt x="311" y="471"/>
                        </a:lnTo>
                        <a:lnTo>
                          <a:pt x="312" y="468"/>
                        </a:lnTo>
                        <a:lnTo>
                          <a:pt x="316" y="466"/>
                        </a:lnTo>
                        <a:lnTo>
                          <a:pt x="319" y="463"/>
                        </a:lnTo>
                        <a:lnTo>
                          <a:pt x="322" y="460"/>
                        </a:lnTo>
                        <a:lnTo>
                          <a:pt x="323" y="459"/>
                        </a:lnTo>
                        <a:lnTo>
                          <a:pt x="323" y="456"/>
                        </a:lnTo>
                        <a:lnTo>
                          <a:pt x="324" y="454"/>
                        </a:lnTo>
                        <a:lnTo>
                          <a:pt x="324" y="451"/>
                        </a:lnTo>
                        <a:lnTo>
                          <a:pt x="324" y="448"/>
                        </a:lnTo>
                        <a:lnTo>
                          <a:pt x="324" y="446"/>
                        </a:lnTo>
                        <a:lnTo>
                          <a:pt x="324" y="443"/>
                        </a:lnTo>
                        <a:lnTo>
                          <a:pt x="326" y="440"/>
                        </a:lnTo>
                        <a:lnTo>
                          <a:pt x="327" y="439"/>
                        </a:lnTo>
                        <a:lnTo>
                          <a:pt x="331" y="437"/>
                        </a:lnTo>
                        <a:lnTo>
                          <a:pt x="334" y="435"/>
                        </a:lnTo>
                        <a:lnTo>
                          <a:pt x="335" y="435"/>
                        </a:lnTo>
                        <a:lnTo>
                          <a:pt x="336" y="435"/>
                        </a:lnTo>
                        <a:lnTo>
                          <a:pt x="338" y="437"/>
                        </a:lnTo>
                        <a:lnTo>
                          <a:pt x="339" y="439"/>
                        </a:lnTo>
                        <a:lnTo>
                          <a:pt x="339" y="443"/>
                        </a:lnTo>
                        <a:lnTo>
                          <a:pt x="338" y="447"/>
                        </a:lnTo>
                        <a:lnTo>
                          <a:pt x="338" y="448"/>
                        </a:lnTo>
                        <a:lnTo>
                          <a:pt x="339" y="451"/>
                        </a:lnTo>
                        <a:lnTo>
                          <a:pt x="340" y="452"/>
                        </a:lnTo>
                        <a:lnTo>
                          <a:pt x="342" y="454"/>
                        </a:lnTo>
                        <a:lnTo>
                          <a:pt x="344" y="454"/>
                        </a:lnTo>
                        <a:lnTo>
                          <a:pt x="347" y="456"/>
                        </a:lnTo>
                        <a:lnTo>
                          <a:pt x="350" y="460"/>
                        </a:lnTo>
                        <a:lnTo>
                          <a:pt x="351" y="462"/>
                        </a:lnTo>
                        <a:lnTo>
                          <a:pt x="354" y="462"/>
                        </a:lnTo>
                        <a:lnTo>
                          <a:pt x="355" y="463"/>
                        </a:lnTo>
                        <a:lnTo>
                          <a:pt x="356" y="463"/>
                        </a:lnTo>
                        <a:lnTo>
                          <a:pt x="356" y="463"/>
                        </a:lnTo>
                        <a:lnTo>
                          <a:pt x="358" y="463"/>
                        </a:lnTo>
                        <a:lnTo>
                          <a:pt x="359" y="463"/>
                        </a:lnTo>
                        <a:lnTo>
                          <a:pt x="360" y="464"/>
                        </a:lnTo>
                        <a:lnTo>
                          <a:pt x="362" y="466"/>
                        </a:lnTo>
                        <a:lnTo>
                          <a:pt x="362" y="468"/>
                        </a:lnTo>
                        <a:lnTo>
                          <a:pt x="362" y="471"/>
                        </a:lnTo>
                        <a:lnTo>
                          <a:pt x="360" y="474"/>
                        </a:lnTo>
                        <a:lnTo>
                          <a:pt x="360" y="475"/>
                        </a:lnTo>
                        <a:lnTo>
                          <a:pt x="359" y="478"/>
                        </a:lnTo>
                        <a:lnTo>
                          <a:pt x="359" y="480"/>
                        </a:lnTo>
                        <a:lnTo>
                          <a:pt x="360" y="483"/>
                        </a:lnTo>
                        <a:lnTo>
                          <a:pt x="362" y="484"/>
                        </a:lnTo>
                        <a:lnTo>
                          <a:pt x="364" y="487"/>
                        </a:lnTo>
                        <a:lnTo>
                          <a:pt x="367" y="490"/>
                        </a:lnTo>
                        <a:lnTo>
                          <a:pt x="369" y="492"/>
                        </a:lnTo>
                        <a:lnTo>
                          <a:pt x="371" y="494"/>
                        </a:lnTo>
                        <a:lnTo>
                          <a:pt x="372" y="495"/>
                        </a:lnTo>
                        <a:lnTo>
                          <a:pt x="375" y="498"/>
                        </a:lnTo>
                        <a:lnTo>
                          <a:pt x="375" y="499"/>
                        </a:lnTo>
                        <a:lnTo>
                          <a:pt x="375" y="502"/>
                        </a:lnTo>
                        <a:lnTo>
                          <a:pt x="376" y="503"/>
                        </a:lnTo>
                        <a:lnTo>
                          <a:pt x="377" y="503"/>
                        </a:lnTo>
                        <a:lnTo>
                          <a:pt x="380" y="503"/>
                        </a:lnTo>
                        <a:lnTo>
                          <a:pt x="383" y="503"/>
                        </a:lnTo>
                        <a:lnTo>
                          <a:pt x="384" y="502"/>
                        </a:lnTo>
                        <a:lnTo>
                          <a:pt x="385" y="503"/>
                        </a:lnTo>
                        <a:lnTo>
                          <a:pt x="387" y="503"/>
                        </a:lnTo>
                        <a:lnTo>
                          <a:pt x="387" y="504"/>
                        </a:lnTo>
                        <a:lnTo>
                          <a:pt x="387" y="508"/>
                        </a:lnTo>
                        <a:lnTo>
                          <a:pt x="391" y="502"/>
                        </a:lnTo>
                        <a:lnTo>
                          <a:pt x="392" y="499"/>
                        </a:lnTo>
                        <a:lnTo>
                          <a:pt x="393" y="496"/>
                        </a:lnTo>
                        <a:lnTo>
                          <a:pt x="393" y="494"/>
                        </a:lnTo>
                        <a:lnTo>
                          <a:pt x="392" y="491"/>
                        </a:lnTo>
                        <a:lnTo>
                          <a:pt x="392" y="487"/>
                        </a:lnTo>
                        <a:lnTo>
                          <a:pt x="391" y="484"/>
                        </a:lnTo>
                        <a:lnTo>
                          <a:pt x="391" y="483"/>
                        </a:lnTo>
                        <a:lnTo>
                          <a:pt x="389" y="483"/>
                        </a:lnTo>
                        <a:lnTo>
                          <a:pt x="389" y="482"/>
                        </a:lnTo>
                        <a:lnTo>
                          <a:pt x="388" y="479"/>
                        </a:lnTo>
                        <a:lnTo>
                          <a:pt x="388" y="478"/>
                        </a:lnTo>
                        <a:lnTo>
                          <a:pt x="389" y="476"/>
                        </a:lnTo>
                        <a:lnTo>
                          <a:pt x="391" y="475"/>
                        </a:lnTo>
                        <a:lnTo>
                          <a:pt x="392" y="474"/>
                        </a:lnTo>
                        <a:lnTo>
                          <a:pt x="393" y="474"/>
                        </a:lnTo>
                        <a:lnTo>
                          <a:pt x="395" y="471"/>
                        </a:lnTo>
                        <a:lnTo>
                          <a:pt x="396" y="468"/>
                        </a:lnTo>
                        <a:lnTo>
                          <a:pt x="399" y="467"/>
                        </a:lnTo>
                        <a:lnTo>
                          <a:pt x="401" y="466"/>
                        </a:lnTo>
                        <a:lnTo>
                          <a:pt x="404" y="464"/>
                        </a:lnTo>
                        <a:lnTo>
                          <a:pt x="408" y="462"/>
                        </a:lnTo>
                        <a:lnTo>
                          <a:pt x="409" y="459"/>
                        </a:lnTo>
                        <a:lnTo>
                          <a:pt x="411" y="458"/>
                        </a:lnTo>
                        <a:lnTo>
                          <a:pt x="412" y="454"/>
                        </a:lnTo>
                        <a:lnTo>
                          <a:pt x="413" y="452"/>
                        </a:lnTo>
                        <a:lnTo>
                          <a:pt x="413" y="451"/>
                        </a:lnTo>
                        <a:lnTo>
                          <a:pt x="416" y="452"/>
                        </a:lnTo>
                        <a:lnTo>
                          <a:pt x="417" y="455"/>
                        </a:lnTo>
                        <a:lnTo>
                          <a:pt x="419" y="456"/>
                        </a:lnTo>
                        <a:lnTo>
                          <a:pt x="420" y="458"/>
                        </a:lnTo>
                        <a:lnTo>
                          <a:pt x="421" y="459"/>
                        </a:lnTo>
                        <a:lnTo>
                          <a:pt x="423" y="459"/>
                        </a:lnTo>
                        <a:lnTo>
                          <a:pt x="425" y="459"/>
                        </a:lnTo>
                        <a:lnTo>
                          <a:pt x="428" y="458"/>
                        </a:lnTo>
                        <a:lnTo>
                          <a:pt x="432" y="458"/>
                        </a:lnTo>
                        <a:lnTo>
                          <a:pt x="433" y="456"/>
                        </a:lnTo>
                        <a:lnTo>
                          <a:pt x="435" y="455"/>
                        </a:lnTo>
                        <a:lnTo>
                          <a:pt x="435" y="454"/>
                        </a:lnTo>
                        <a:lnTo>
                          <a:pt x="436" y="452"/>
                        </a:lnTo>
                        <a:lnTo>
                          <a:pt x="437" y="451"/>
                        </a:lnTo>
                        <a:lnTo>
                          <a:pt x="439" y="448"/>
                        </a:lnTo>
                        <a:lnTo>
                          <a:pt x="439" y="447"/>
                        </a:lnTo>
                        <a:lnTo>
                          <a:pt x="440" y="446"/>
                        </a:lnTo>
                        <a:lnTo>
                          <a:pt x="441" y="444"/>
                        </a:lnTo>
                        <a:lnTo>
                          <a:pt x="444" y="443"/>
                        </a:lnTo>
                        <a:lnTo>
                          <a:pt x="445" y="442"/>
                        </a:lnTo>
                        <a:lnTo>
                          <a:pt x="447" y="442"/>
                        </a:lnTo>
                        <a:lnTo>
                          <a:pt x="445" y="440"/>
                        </a:lnTo>
                        <a:lnTo>
                          <a:pt x="445" y="439"/>
                        </a:lnTo>
                        <a:lnTo>
                          <a:pt x="445" y="437"/>
                        </a:lnTo>
                        <a:lnTo>
                          <a:pt x="445" y="433"/>
                        </a:lnTo>
                        <a:lnTo>
                          <a:pt x="447" y="431"/>
                        </a:lnTo>
                        <a:lnTo>
                          <a:pt x="448" y="430"/>
                        </a:lnTo>
                        <a:lnTo>
                          <a:pt x="449" y="429"/>
                        </a:lnTo>
                        <a:lnTo>
                          <a:pt x="451" y="426"/>
                        </a:lnTo>
                        <a:lnTo>
                          <a:pt x="453" y="423"/>
                        </a:lnTo>
                        <a:lnTo>
                          <a:pt x="455" y="422"/>
                        </a:lnTo>
                        <a:lnTo>
                          <a:pt x="456" y="421"/>
                        </a:lnTo>
                        <a:lnTo>
                          <a:pt x="459" y="418"/>
                        </a:lnTo>
                        <a:lnTo>
                          <a:pt x="460" y="417"/>
                        </a:lnTo>
                        <a:lnTo>
                          <a:pt x="461" y="417"/>
                        </a:lnTo>
                        <a:lnTo>
                          <a:pt x="461" y="415"/>
                        </a:lnTo>
                        <a:lnTo>
                          <a:pt x="460" y="415"/>
                        </a:lnTo>
                        <a:lnTo>
                          <a:pt x="459" y="414"/>
                        </a:lnTo>
                        <a:lnTo>
                          <a:pt x="457" y="411"/>
                        </a:lnTo>
                        <a:lnTo>
                          <a:pt x="456" y="409"/>
                        </a:lnTo>
                        <a:lnTo>
                          <a:pt x="455" y="403"/>
                        </a:lnTo>
                        <a:lnTo>
                          <a:pt x="453" y="401"/>
                        </a:lnTo>
                        <a:lnTo>
                          <a:pt x="455" y="399"/>
                        </a:lnTo>
                        <a:lnTo>
                          <a:pt x="455" y="398"/>
                        </a:lnTo>
                        <a:lnTo>
                          <a:pt x="456" y="397"/>
                        </a:lnTo>
                        <a:lnTo>
                          <a:pt x="459" y="397"/>
                        </a:lnTo>
                        <a:lnTo>
                          <a:pt x="460" y="394"/>
                        </a:lnTo>
                        <a:lnTo>
                          <a:pt x="463" y="393"/>
                        </a:lnTo>
                        <a:lnTo>
                          <a:pt x="467" y="393"/>
                        </a:lnTo>
                        <a:lnTo>
                          <a:pt x="471" y="393"/>
                        </a:lnTo>
                        <a:lnTo>
                          <a:pt x="473" y="394"/>
                        </a:lnTo>
                        <a:lnTo>
                          <a:pt x="477" y="394"/>
                        </a:lnTo>
                        <a:lnTo>
                          <a:pt x="479" y="395"/>
                        </a:lnTo>
                        <a:lnTo>
                          <a:pt x="480" y="395"/>
                        </a:lnTo>
                        <a:lnTo>
                          <a:pt x="480" y="397"/>
                        </a:lnTo>
                        <a:lnTo>
                          <a:pt x="480" y="398"/>
                        </a:lnTo>
                        <a:lnTo>
                          <a:pt x="480" y="398"/>
                        </a:lnTo>
                        <a:lnTo>
                          <a:pt x="480" y="398"/>
                        </a:lnTo>
                        <a:lnTo>
                          <a:pt x="481" y="395"/>
                        </a:lnTo>
                        <a:lnTo>
                          <a:pt x="484" y="393"/>
                        </a:lnTo>
                        <a:lnTo>
                          <a:pt x="487" y="391"/>
                        </a:lnTo>
                        <a:lnTo>
                          <a:pt x="489" y="391"/>
                        </a:lnTo>
                        <a:lnTo>
                          <a:pt x="490" y="391"/>
                        </a:lnTo>
                        <a:lnTo>
                          <a:pt x="490" y="391"/>
                        </a:lnTo>
                        <a:lnTo>
                          <a:pt x="489" y="390"/>
                        </a:lnTo>
                        <a:lnTo>
                          <a:pt x="488" y="389"/>
                        </a:lnTo>
                        <a:lnTo>
                          <a:pt x="487" y="386"/>
                        </a:lnTo>
                        <a:lnTo>
                          <a:pt x="487" y="385"/>
                        </a:lnTo>
                        <a:lnTo>
                          <a:pt x="487" y="383"/>
                        </a:lnTo>
                        <a:lnTo>
                          <a:pt x="488" y="382"/>
                        </a:lnTo>
                        <a:lnTo>
                          <a:pt x="490" y="379"/>
                        </a:lnTo>
                        <a:lnTo>
                          <a:pt x="492" y="378"/>
                        </a:lnTo>
                        <a:lnTo>
                          <a:pt x="493" y="377"/>
                        </a:lnTo>
                        <a:lnTo>
                          <a:pt x="496" y="374"/>
                        </a:lnTo>
                        <a:lnTo>
                          <a:pt x="497" y="373"/>
                        </a:lnTo>
                        <a:lnTo>
                          <a:pt x="498" y="370"/>
                        </a:lnTo>
                        <a:lnTo>
                          <a:pt x="498" y="367"/>
                        </a:lnTo>
                        <a:lnTo>
                          <a:pt x="498" y="366"/>
                        </a:lnTo>
                        <a:lnTo>
                          <a:pt x="497" y="365"/>
                        </a:lnTo>
                        <a:lnTo>
                          <a:pt x="497" y="362"/>
                        </a:lnTo>
                        <a:lnTo>
                          <a:pt x="496" y="361"/>
                        </a:lnTo>
                        <a:lnTo>
                          <a:pt x="494" y="358"/>
                        </a:lnTo>
                        <a:lnTo>
                          <a:pt x="494" y="354"/>
                        </a:lnTo>
                        <a:lnTo>
                          <a:pt x="493" y="351"/>
                        </a:lnTo>
                        <a:lnTo>
                          <a:pt x="493" y="349"/>
                        </a:lnTo>
                        <a:lnTo>
                          <a:pt x="492" y="347"/>
                        </a:lnTo>
                        <a:lnTo>
                          <a:pt x="490" y="347"/>
                        </a:lnTo>
                        <a:lnTo>
                          <a:pt x="489" y="347"/>
                        </a:lnTo>
                        <a:lnTo>
                          <a:pt x="485" y="347"/>
                        </a:lnTo>
                        <a:lnTo>
                          <a:pt x="481" y="350"/>
                        </a:lnTo>
                        <a:lnTo>
                          <a:pt x="479" y="351"/>
                        </a:lnTo>
                        <a:lnTo>
                          <a:pt x="475" y="354"/>
                        </a:lnTo>
                        <a:lnTo>
                          <a:pt x="472" y="355"/>
                        </a:lnTo>
                        <a:lnTo>
                          <a:pt x="469" y="354"/>
                        </a:lnTo>
                        <a:lnTo>
                          <a:pt x="468" y="353"/>
                        </a:lnTo>
                        <a:lnTo>
                          <a:pt x="467" y="351"/>
                        </a:lnTo>
                        <a:lnTo>
                          <a:pt x="467" y="349"/>
                        </a:lnTo>
                        <a:lnTo>
                          <a:pt x="465" y="347"/>
                        </a:lnTo>
                        <a:lnTo>
                          <a:pt x="464" y="345"/>
                        </a:lnTo>
                        <a:lnTo>
                          <a:pt x="464" y="343"/>
                        </a:lnTo>
                        <a:lnTo>
                          <a:pt x="465" y="341"/>
                        </a:lnTo>
                        <a:lnTo>
                          <a:pt x="467" y="338"/>
                        </a:lnTo>
                        <a:lnTo>
                          <a:pt x="469" y="335"/>
                        </a:lnTo>
                        <a:lnTo>
                          <a:pt x="471" y="331"/>
                        </a:lnTo>
                        <a:lnTo>
                          <a:pt x="472" y="330"/>
                        </a:lnTo>
                        <a:lnTo>
                          <a:pt x="475" y="329"/>
                        </a:lnTo>
                        <a:lnTo>
                          <a:pt x="476" y="327"/>
                        </a:lnTo>
                        <a:lnTo>
                          <a:pt x="479" y="325"/>
                        </a:lnTo>
                        <a:lnTo>
                          <a:pt x="481" y="323"/>
                        </a:lnTo>
                        <a:lnTo>
                          <a:pt x="483" y="321"/>
                        </a:lnTo>
                        <a:lnTo>
                          <a:pt x="484" y="319"/>
                        </a:lnTo>
                        <a:lnTo>
                          <a:pt x="485" y="319"/>
                        </a:lnTo>
                        <a:lnTo>
                          <a:pt x="487" y="319"/>
                        </a:lnTo>
                        <a:lnTo>
                          <a:pt x="492" y="319"/>
                        </a:lnTo>
                        <a:lnTo>
                          <a:pt x="496" y="319"/>
                        </a:lnTo>
                        <a:lnTo>
                          <a:pt x="498" y="317"/>
                        </a:lnTo>
                        <a:lnTo>
                          <a:pt x="501" y="315"/>
                        </a:lnTo>
                        <a:lnTo>
                          <a:pt x="504" y="314"/>
                        </a:lnTo>
                        <a:lnTo>
                          <a:pt x="506" y="314"/>
                        </a:lnTo>
                        <a:lnTo>
                          <a:pt x="509" y="317"/>
                        </a:lnTo>
                        <a:lnTo>
                          <a:pt x="512" y="317"/>
                        </a:lnTo>
                        <a:lnTo>
                          <a:pt x="513" y="317"/>
                        </a:lnTo>
                        <a:lnTo>
                          <a:pt x="518" y="317"/>
                        </a:lnTo>
                        <a:lnTo>
                          <a:pt x="522" y="315"/>
                        </a:lnTo>
                        <a:lnTo>
                          <a:pt x="528" y="314"/>
                        </a:lnTo>
                        <a:lnTo>
                          <a:pt x="530" y="313"/>
                        </a:lnTo>
                        <a:lnTo>
                          <a:pt x="532" y="311"/>
                        </a:lnTo>
                        <a:lnTo>
                          <a:pt x="533" y="309"/>
                        </a:lnTo>
                        <a:lnTo>
                          <a:pt x="532" y="307"/>
                        </a:lnTo>
                        <a:lnTo>
                          <a:pt x="532" y="306"/>
                        </a:lnTo>
                        <a:lnTo>
                          <a:pt x="529" y="303"/>
                        </a:lnTo>
                        <a:lnTo>
                          <a:pt x="528" y="302"/>
                        </a:lnTo>
                        <a:lnTo>
                          <a:pt x="525" y="299"/>
                        </a:lnTo>
                        <a:lnTo>
                          <a:pt x="522" y="297"/>
                        </a:lnTo>
                        <a:lnTo>
                          <a:pt x="520" y="295"/>
                        </a:lnTo>
                        <a:lnTo>
                          <a:pt x="520" y="293"/>
                        </a:lnTo>
                        <a:lnTo>
                          <a:pt x="518" y="291"/>
                        </a:lnTo>
                        <a:lnTo>
                          <a:pt x="520" y="290"/>
                        </a:lnTo>
                        <a:lnTo>
                          <a:pt x="522" y="287"/>
                        </a:lnTo>
                        <a:lnTo>
                          <a:pt x="526" y="286"/>
                        </a:lnTo>
                        <a:lnTo>
                          <a:pt x="530" y="283"/>
                        </a:lnTo>
                        <a:lnTo>
                          <a:pt x="536" y="282"/>
                        </a:lnTo>
                        <a:lnTo>
                          <a:pt x="540" y="281"/>
                        </a:lnTo>
                        <a:lnTo>
                          <a:pt x="542" y="280"/>
                        </a:lnTo>
                        <a:lnTo>
                          <a:pt x="544" y="281"/>
                        </a:lnTo>
                        <a:lnTo>
                          <a:pt x="546" y="282"/>
                        </a:lnTo>
                        <a:lnTo>
                          <a:pt x="549" y="283"/>
                        </a:lnTo>
                        <a:lnTo>
                          <a:pt x="552" y="285"/>
                        </a:lnTo>
                        <a:lnTo>
                          <a:pt x="554" y="286"/>
                        </a:lnTo>
                        <a:lnTo>
                          <a:pt x="556" y="287"/>
                        </a:lnTo>
                        <a:lnTo>
                          <a:pt x="557" y="287"/>
                        </a:lnTo>
                        <a:lnTo>
                          <a:pt x="557" y="289"/>
                        </a:lnTo>
                        <a:lnTo>
                          <a:pt x="556" y="291"/>
                        </a:lnTo>
                        <a:lnTo>
                          <a:pt x="556" y="294"/>
                        </a:lnTo>
                        <a:lnTo>
                          <a:pt x="556" y="297"/>
                        </a:lnTo>
                        <a:lnTo>
                          <a:pt x="557" y="299"/>
                        </a:lnTo>
                        <a:lnTo>
                          <a:pt x="560" y="301"/>
                        </a:lnTo>
                        <a:lnTo>
                          <a:pt x="562" y="301"/>
                        </a:lnTo>
                        <a:lnTo>
                          <a:pt x="564" y="302"/>
                        </a:lnTo>
                        <a:lnTo>
                          <a:pt x="566" y="301"/>
                        </a:lnTo>
                        <a:lnTo>
                          <a:pt x="569" y="299"/>
                        </a:lnTo>
                        <a:lnTo>
                          <a:pt x="572" y="298"/>
                        </a:lnTo>
                        <a:lnTo>
                          <a:pt x="573" y="295"/>
                        </a:lnTo>
                        <a:lnTo>
                          <a:pt x="574" y="294"/>
                        </a:lnTo>
                        <a:lnTo>
                          <a:pt x="577" y="291"/>
                        </a:lnTo>
                        <a:lnTo>
                          <a:pt x="580" y="289"/>
                        </a:lnTo>
                        <a:lnTo>
                          <a:pt x="584" y="286"/>
                        </a:lnTo>
                        <a:lnTo>
                          <a:pt x="586" y="282"/>
                        </a:lnTo>
                        <a:lnTo>
                          <a:pt x="589" y="280"/>
                        </a:lnTo>
                        <a:lnTo>
                          <a:pt x="592" y="278"/>
                        </a:lnTo>
                        <a:lnTo>
                          <a:pt x="594" y="274"/>
                        </a:lnTo>
                        <a:lnTo>
                          <a:pt x="597" y="270"/>
                        </a:lnTo>
                        <a:lnTo>
                          <a:pt x="598" y="266"/>
                        </a:lnTo>
                        <a:lnTo>
                          <a:pt x="601" y="264"/>
                        </a:lnTo>
                        <a:lnTo>
                          <a:pt x="601" y="261"/>
                        </a:lnTo>
                        <a:lnTo>
                          <a:pt x="601" y="260"/>
                        </a:lnTo>
                        <a:lnTo>
                          <a:pt x="600" y="260"/>
                        </a:lnTo>
                        <a:lnTo>
                          <a:pt x="598" y="258"/>
                        </a:lnTo>
                        <a:lnTo>
                          <a:pt x="597" y="258"/>
                        </a:lnTo>
                        <a:lnTo>
                          <a:pt x="597" y="257"/>
                        </a:lnTo>
                        <a:lnTo>
                          <a:pt x="598" y="254"/>
                        </a:lnTo>
                        <a:lnTo>
                          <a:pt x="600" y="253"/>
                        </a:lnTo>
                        <a:lnTo>
                          <a:pt x="602" y="252"/>
                        </a:lnTo>
                        <a:lnTo>
                          <a:pt x="606" y="252"/>
                        </a:lnTo>
                        <a:lnTo>
                          <a:pt x="609" y="252"/>
                        </a:lnTo>
                        <a:lnTo>
                          <a:pt x="611" y="250"/>
                        </a:lnTo>
                        <a:lnTo>
                          <a:pt x="613" y="249"/>
                        </a:lnTo>
                        <a:lnTo>
                          <a:pt x="613" y="248"/>
                        </a:lnTo>
                        <a:lnTo>
                          <a:pt x="614" y="246"/>
                        </a:lnTo>
                        <a:lnTo>
                          <a:pt x="613" y="246"/>
                        </a:lnTo>
                        <a:lnTo>
                          <a:pt x="611" y="248"/>
                        </a:lnTo>
                        <a:lnTo>
                          <a:pt x="610" y="248"/>
                        </a:lnTo>
                        <a:lnTo>
                          <a:pt x="609" y="246"/>
                        </a:lnTo>
                        <a:lnTo>
                          <a:pt x="606" y="246"/>
                        </a:lnTo>
                        <a:lnTo>
                          <a:pt x="604" y="245"/>
                        </a:lnTo>
                        <a:lnTo>
                          <a:pt x="602" y="242"/>
                        </a:lnTo>
                        <a:lnTo>
                          <a:pt x="602" y="241"/>
                        </a:lnTo>
                        <a:lnTo>
                          <a:pt x="604" y="238"/>
                        </a:lnTo>
                        <a:lnTo>
                          <a:pt x="605" y="237"/>
                        </a:lnTo>
                        <a:lnTo>
                          <a:pt x="606" y="234"/>
                        </a:lnTo>
                        <a:lnTo>
                          <a:pt x="608" y="233"/>
                        </a:lnTo>
                        <a:lnTo>
                          <a:pt x="608" y="230"/>
                        </a:lnTo>
                        <a:lnTo>
                          <a:pt x="608" y="229"/>
                        </a:lnTo>
                        <a:lnTo>
                          <a:pt x="606" y="226"/>
                        </a:lnTo>
                        <a:lnTo>
                          <a:pt x="605" y="224"/>
                        </a:lnTo>
                        <a:lnTo>
                          <a:pt x="605" y="218"/>
                        </a:lnTo>
                        <a:lnTo>
                          <a:pt x="606" y="216"/>
                        </a:lnTo>
                        <a:lnTo>
                          <a:pt x="608" y="213"/>
                        </a:lnTo>
                        <a:lnTo>
                          <a:pt x="610" y="212"/>
                        </a:lnTo>
                        <a:lnTo>
                          <a:pt x="611" y="209"/>
                        </a:lnTo>
                        <a:lnTo>
                          <a:pt x="613" y="206"/>
                        </a:lnTo>
                        <a:lnTo>
                          <a:pt x="614" y="204"/>
                        </a:lnTo>
                        <a:lnTo>
                          <a:pt x="614" y="202"/>
                        </a:lnTo>
                        <a:lnTo>
                          <a:pt x="613" y="201"/>
                        </a:lnTo>
                        <a:lnTo>
                          <a:pt x="611" y="200"/>
                        </a:lnTo>
                        <a:lnTo>
                          <a:pt x="611" y="200"/>
                        </a:lnTo>
                        <a:lnTo>
                          <a:pt x="611" y="198"/>
                        </a:lnTo>
                        <a:lnTo>
                          <a:pt x="613" y="197"/>
                        </a:lnTo>
                        <a:lnTo>
                          <a:pt x="614" y="194"/>
                        </a:lnTo>
                        <a:lnTo>
                          <a:pt x="614" y="192"/>
                        </a:lnTo>
                        <a:lnTo>
                          <a:pt x="614" y="190"/>
                        </a:lnTo>
                        <a:lnTo>
                          <a:pt x="614" y="188"/>
                        </a:lnTo>
                        <a:lnTo>
                          <a:pt x="613" y="186"/>
                        </a:lnTo>
                        <a:lnTo>
                          <a:pt x="610" y="186"/>
                        </a:lnTo>
                        <a:lnTo>
                          <a:pt x="610" y="186"/>
                        </a:lnTo>
                        <a:lnTo>
                          <a:pt x="605" y="186"/>
                        </a:lnTo>
                        <a:lnTo>
                          <a:pt x="602" y="186"/>
                        </a:lnTo>
                        <a:lnTo>
                          <a:pt x="600" y="186"/>
                        </a:lnTo>
                        <a:lnTo>
                          <a:pt x="598" y="184"/>
                        </a:lnTo>
                        <a:lnTo>
                          <a:pt x="598" y="181"/>
                        </a:lnTo>
                        <a:lnTo>
                          <a:pt x="597" y="177"/>
                        </a:lnTo>
                        <a:lnTo>
                          <a:pt x="597" y="174"/>
                        </a:lnTo>
                        <a:lnTo>
                          <a:pt x="596" y="172"/>
                        </a:lnTo>
                        <a:lnTo>
                          <a:pt x="593" y="172"/>
                        </a:lnTo>
                        <a:lnTo>
                          <a:pt x="590" y="170"/>
                        </a:lnTo>
                        <a:lnTo>
                          <a:pt x="589" y="169"/>
                        </a:lnTo>
                        <a:lnTo>
                          <a:pt x="588" y="165"/>
                        </a:lnTo>
                        <a:lnTo>
                          <a:pt x="588" y="162"/>
                        </a:lnTo>
                        <a:lnTo>
                          <a:pt x="586" y="160"/>
                        </a:lnTo>
                        <a:lnTo>
                          <a:pt x="586" y="157"/>
                        </a:lnTo>
                        <a:lnTo>
                          <a:pt x="584" y="156"/>
                        </a:lnTo>
                        <a:lnTo>
                          <a:pt x="582" y="156"/>
                        </a:lnTo>
                        <a:lnTo>
                          <a:pt x="580" y="156"/>
                        </a:lnTo>
                        <a:lnTo>
                          <a:pt x="577" y="157"/>
                        </a:lnTo>
                        <a:lnTo>
                          <a:pt x="576" y="158"/>
                        </a:lnTo>
                        <a:lnTo>
                          <a:pt x="574" y="158"/>
                        </a:lnTo>
                        <a:lnTo>
                          <a:pt x="572" y="158"/>
                        </a:lnTo>
                        <a:lnTo>
                          <a:pt x="570" y="156"/>
                        </a:lnTo>
                        <a:lnTo>
                          <a:pt x="570" y="154"/>
                        </a:lnTo>
                        <a:lnTo>
                          <a:pt x="570" y="152"/>
                        </a:lnTo>
                        <a:lnTo>
                          <a:pt x="572" y="149"/>
                        </a:lnTo>
                        <a:lnTo>
                          <a:pt x="572" y="145"/>
                        </a:lnTo>
                        <a:lnTo>
                          <a:pt x="572" y="142"/>
                        </a:lnTo>
                        <a:lnTo>
                          <a:pt x="572" y="138"/>
                        </a:lnTo>
                        <a:lnTo>
                          <a:pt x="570" y="136"/>
                        </a:lnTo>
                        <a:lnTo>
                          <a:pt x="570" y="133"/>
                        </a:lnTo>
                        <a:lnTo>
                          <a:pt x="570" y="130"/>
                        </a:lnTo>
                        <a:lnTo>
                          <a:pt x="570" y="128"/>
                        </a:lnTo>
                        <a:lnTo>
                          <a:pt x="570" y="127"/>
                        </a:lnTo>
                        <a:lnTo>
                          <a:pt x="569" y="127"/>
                        </a:lnTo>
                        <a:lnTo>
                          <a:pt x="568" y="127"/>
                        </a:lnTo>
                        <a:lnTo>
                          <a:pt x="566" y="125"/>
                        </a:lnTo>
                        <a:lnTo>
                          <a:pt x="565" y="123"/>
                        </a:lnTo>
                        <a:lnTo>
                          <a:pt x="564" y="121"/>
                        </a:lnTo>
                        <a:lnTo>
                          <a:pt x="564" y="120"/>
                        </a:lnTo>
                        <a:lnTo>
                          <a:pt x="565" y="117"/>
                        </a:lnTo>
                        <a:lnTo>
                          <a:pt x="565" y="116"/>
                        </a:lnTo>
                        <a:lnTo>
                          <a:pt x="564" y="113"/>
                        </a:lnTo>
                        <a:lnTo>
                          <a:pt x="562" y="112"/>
                        </a:lnTo>
                        <a:lnTo>
                          <a:pt x="560" y="111"/>
                        </a:lnTo>
                        <a:lnTo>
                          <a:pt x="556" y="111"/>
                        </a:lnTo>
                        <a:lnTo>
                          <a:pt x="550" y="111"/>
                        </a:lnTo>
                        <a:lnTo>
                          <a:pt x="546" y="111"/>
                        </a:lnTo>
                        <a:lnTo>
                          <a:pt x="544" y="109"/>
                        </a:lnTo>
                        <a:lnTo>
                          <a:pt x="542" y="108"/>
                        </a:lnTo>
                        <a:lnTo>
                          <a:pt x="541" y="107"/>
                        </a:lnTo>
                        <a:lnTo>
                          <a:pt x="541" y="104"/>
                        </a:lnTo>
                        <a:lnTo>
                          <a:pt x="541" y="101"/>
                        </a:lnTo>
                        <a:lnTo>
                          <a:pt x="541" y="100"/>
                        </a:lnTo>
                        <a:lnTo>
                          <a:pt x="544" y="97"/>
                        </a:lnTo>
                        <a:lnTo>
                          <a:pt x="545" y="96"/>
                        </a:lnTo>
                        <a:lnTo>
                          <a:pt x="546" y="95"/>
                        </a:lnTo>
                        <a:lnTo>
                          <a:pt x="546" y="92"/>
                        </a:lnTo>
                        <a:lnTo>
                          <a:pt x="546" y="89"/>
                        </a:lnTo>
                        <a:lnTo>
                          <a:pt x="548" y="88"/>
                        </a:lnTo>
                        <a:lnTo>
                          <a:pt x="549" y="87"/>
                        </a:lnTo>
                        <a:lnTo>
                          <a:pt x="552" y="85"/>
                        </a:lnTo>
                        <a:lnTo>
                          <a:pt x="552" y="84"/>
                        </a:lnTo>
                        <a:lnTo>
                          <a:pt x="552" y="84"/>
                        </a:lnTo>
                        <a:lnTo>
                          <a:pt x="549" y="83"/>
                        </a:lnTo>
                        <a:lnTo>
                          <a:pt x="546" y="81"/>
                        </a:lnTo>
                        <a:lnTo>
                          <a:pt x="544" y="80"/>
                        </a:lnTo>
                        <a:lnTo>
                          <a:pt x="541" y="79"/>
                        </a:lnTo>
                        <a:lnTo>
                          <a:pt x="540" y="76"/>
                        </a:lnTo>
                        <a:lnTo>
                          <a:pt x="538" y="75"/>
                        </a:lnTo>
                        <a:lnTo>
                          <a:pt x="536" y="72"/>
                        </a:lnTo>
                        <a:lnTo>
                          <a:pt x="534" y="69"/>
                        </a:lnTo>
                        <a:lnTo>
                          <a:pt x="536" y="67"/>
                        </a:lnTo>
                        <a:lnTo>
                          <a:pt x="537" y="64"/>
                        </a:lnTo>
                        <a:lnTo>
                          <a:pt x="538" y="60"/>
                        </a:lnTo>
                        <a:lnTo>
                          <a:pt x="540" y="57"/>
                        </a:lnTo>
                        <a:lnTo>
                          <a:pt x="542" y="56"/>
                        </a:lnTo>
                        <a:lnTo>
                          <a:pt x="545" y="55"/>
                        </a:lnTo>
                        <a:lnTo>
                          <a:pt x="549" y="55"/>
                        </a:lnTo>
                        <a:lnTo>
                          <a:pt x="552" y="53"/>
                        </a:lnTo>
                        <a:lnTo>
                          <a:pt x="553" y="51"/>
                        </a:lnTo>
                        <a:lnTo>
                          <a:pt x="554" y="48"/>
                        </a:lnTo>
                        <a:lnTo>
                          <a:pt x="556" y="45"/>
                        </a:lnTo>
                        <a:lnTo>
                          <a:pt x="557" y="43"/>
                        </a:lnTo>
                        <a:lnTo>
                          <a:pt x="558" y="40"/>
                        </a:lnTo>
                        <a:lnTo>
                          <a:pt x="560" y="37"/>
                        </a:lnTo>
                        <a:lnTo>
                          <a:pt x="561" y="35"/>
                        </a:lnTo>
                        <a:lnTo>
                          <a:pt x="560" y="33"/>
                        </a:lnTo>
                        <a:lnTo>
                          <a:pt x="558" y="31"/>
                        </a:lnTo>
                        <a:lnTo>
                          <a:pt x="556" y="29"/>
                        </a:lnTo>
                        <a:lnTo>
                          <a:pt x="554" y="27"/>
                        </a:lnTo>
                        <a:lnTo>
                          <a:pt x="556" y="24"/>
                        </a:lnTo>
                        <a:lnTo>
                          <a:pt x="557" y="23"/>
                        </a:lnTo>
                        <a:lnTo>
                          <a:pt x="560" y="21"/>
                        </a:lnTo>
                        <a:lnTo>
                          <a:pt x="561" y="19"/>
                        </a:lnTo>
                        <a:lnTo>
                          <a:pt x="561" y="16"/>
                        </a:lnTo>
                        <a:lnTo>
                          <a:pt x="560" y="13"/>
                        </a:lnTo>
                        <a:lnTo>
                          <a:pt x="557" y="12"/>
                        </a:lnTo>
                        <a:lnTo>
                          <a:pt x="556" y="12"/>
                        </a:lnTo>
                        <a:lnTo>
                          <a:pt x="552" y="12"/>
                        </a:lnTo>
                        <a:lnTo>
                          <a:pt x="548" y="13"/>
                        </a:lnTo>
                        <a:lnTo>
                          <a:pt x="545" y="13"/>
                        </a:lnTo>
                        <a:lnTo>
                          <a:pt x="544" y="16"/>
                        </a:lnTo>
                        <a:lnTo>
                          <a:pt x="542" y="19"/>
                        </a:lnTo>
                        <a:lnTo>
                          <a:pt x="540" y="21"/>
                        </a:lnTo>
                        <a:lnTo>
                          <a:pt x="538" y="25"/>
                        </a:lnTo>
                        <a:lnTo>
                          <a:pt x="537" y="27"/>
                        </a:lnTo>
                        <a:lnTo>
                          <a:pt x="536" y="29"/>
                        </a:lnTo>
                        <a:lnTo>
                          <a:pt x="534" y="31"/>
                        </a:lnTo>
                        <a:lnTo>
                          <a:pt x="533" y="33"/>
                        </a:lnTo>
                        <a:lnTo>
                          <a:pt x="533" y="36"/>
                        </a:lnTo>
                        <a:lnTo>
                          <a:pt x="530" y="37"/>
                        </a:lnTo>
                        <a:lnTo>
                          <a:pt x="528" y="37"/>
                        </a:lnTo>
                        <a:lnTo>
                          <a:pt x="525" y="39"/>
                        </a:lnTo>
                        <a:lnTo>
                          <a:pt x="522" y="39"/>
                        </a:lnTo>
                        <a:lnTo>
                          <a:pt x="520" y="39"/>
                        </a:lnTo>
                        <a:lnTo>
                          <a:pt x="517" y="40"/>
                        </a:lnTo>
                        <a:lnTo>
                          <a:pt x="513" y="41"/>
                        </a:lnTo>
                        <a:lnTo>
                          <a:pt x="509" y="41"/>
                        </a:lnTo>
                        <a:lnTo>
                          <a:pt x="504" y="41"/>
                        </a:lnTo>
                        <a:lnTo>
                          <a:pt x="498" y="40"/>
                        </a:lnTo>
                        <a:lnTo>
                          <a:pt x="494" y="39"/>
                        </a:lnTo>
                        <a:lnTo>
                          <a:pt x="492" y="37"/>
                        </a:lnTo>
                        <a:lnTo>
                          <a:pt x="490" y="36"/>
                        </a:lnTo>
                        <a:lnTo>
                          <a:pt x="490" y="33"/>
                        </a:lnTo>
                        <a:lnTo>
                          <a:pt x="490" y="32"/>
                        </a:lnTo>
                        <a:lnTo>
                          <a:pt x="492" y="29"/>
                        </a:lnTo>
                        <a:lnTo>
                          <a:pt x="492" y="27"/>
                        </a:lnTo>
                        <a:lnTo>
                          <a:pt x="492" y="24"/>
                        </a:lnTo>
                        <a:lnTo>
                          <a:pt x="490" y="20"/>
                        </a:lnTo>
                        <a:lnTo>
                          <a:pt x="489" y="16"/>
                        </a:lnTo>
                        <a:lnTo>
                          <a:pt x="488" y="13"/>
                        </a:lnTo>
                        <a:lnTo>
                          <a:pt x="488" y="12"/>
                        </a:lnTo>
                        <a:lnTo>
                          <a:pt x="488" y="9"/>
                        </a:lnTo>
                        <a:lnTo>
                          <a:pt x="488" y="7"/>
                        </a:lnTo>
                        <a:lnTo>
                          <a:pt x="485" y="5"/>
                        </a:lnTo>
                        <a:lnTo>
                          <a:pt x="484" y="4"/>
                        </a:lnTo>
                        <a:lnTo>
                          <a:pt x="481" y="3"/>
                        </a:lnTo>
                        <a:close/>
                        <a:moveTo>
                          <a:pt x="481" y="0"/>
                        </a:moveTo>
                        <a:lnTo>
                          <a:pt x="484" y="1"/>
                        </a:lnTo>
                        <a:lnTo>
                          <a:pt x="485" y="1"/>
                        </a:lnTo>
                        <a:lnTo>
                          <a:pt x="488" y="3"/>
                        </a:lnTo>
                        <a:lnTo>
                          <a:pt x="489" y="5"/>
                        </a:lnTo>
                        <a:lnTo>
                          <a:pt x="490" y="8"/>
                        </a:lnTo>
                        <a:lnTo>
                          <a:pt x="490" y="11"/>
                        </a:lnTo>
                        <a:lnTo>
                          <a:pt x="490" y="13"/>
                        </a:lnTo>
                        <a:lnTo>
                          <a:pt x="492" y="15"/>
                        </a:lnTo>
                        <a:lnTo>
                          <a:pt x="493" y="19"/>
                        </a:lnTo>
                        <a:lnTo>
                          <a:pt x="494" y="23"/>
                        </a:lnTo>
                        <a:lnTo>
                          <a:pt x="494" y="28"/>
                        </a:lnTo>
                        <a:lnTo>
                          <a:pt x="493" y="31"/>
                        </a:lnTo>
                        <a:lnTo>
                          <a:pt x="493" y="32"/>
                        </a:lnTo>
                        <a:lnTo>
                          <a:pt x="492" y="33"/>
                        </a:lnTo>
                        <a:lnTo>
                          <a:pt x="492" y="35"/>
                        </a:lnTo>
                        <a:lnTo>
                          <a:pt x="493" y="36"/>
                        </a:lnTo>
                        <a:lnTo>
                          <a:pt x="494" y="36"/>
                        </a:lnTo>
                        <a:lnTo>
                          <a:pt x="497" y="37"/>
                        </a:lnTo>
                        <a:lnTo>
                          <a:pt x="501" y="37"/>
                        </a:lnTo>
                        <a:lnTo>
                          <a:pt x="505" y="39"/>
                        </a:lnTo>
                        <a:lnTo>
                          <a:pt x="509" y="39"/>
                        </a:lnTo>
                        <a:lnTo>
                          <a:pt x="513" y="39"/>
                        </a:lnTo>
                        <a:lnTo>
                          <a:pt x="516" y="37"/>
                        </a:lnTo>
                        <a:lnTo>
                          <a:pt x="520" y="36"/>
                        </a:lnTo>
                        <a:lnTo>
                          <a:pt x="524" y="36"/>
                        </a:lnTo>
                        <a:lnTo>
                          <a:pt x="528" y="36"/>
                        </a:lnTo>
                        <a:lnTo>
                          <a:pt x="530" y="35"/>
                        </a:lnTo>
                        <a:lnTo>
                          <a:pt x="530" y="33"/>
                        </a:lnTo>
                        <a:lnTo>
                          <a:pt x="532" y="31"/>
                        </a:lnTo>
                        <a:lnTo>
                          <a:pt x="533" y="28"/>
                        </a:lnTo>
                        <a:lnTo>
                          <a:pt x="534" y="25"/>
                        </a:lnTo>
                        <a:lnTo>
                          <a:pt x="537" y="24"/>
                        </a:lnTo>
                        <a:lnTo>
                          <a:pt x="538" y="21"/>
                        </a:lnTo>
                        <a:lnTo>
                          <a:pt x="540" y="19"/>
                        </a:lnTo>
                        <a:lnTo>
                          <a:pt x="541" y="16"/>
                        </a:lnTo>
                        <a:lnTo>
                          <a:pt x="542" y="13"/>
                        </a:lnTo>
                        <a:lnTo>
                          <a:pt x="545" y="12"/>
                        </a:lnTo>
                        <a:lnTo>
                          <a:pt x="548" y="11"/>
                        </a:lnTo>
                        <a:lnTo>
                          <a:pt x="550" y="9"/>
                        </a:lnTo>
                        <a:lnTo>
                          <a:pt x="553" y="9"/>
                        </a:lnTo>
                        <a:lnTo>
                          <a:pt x="556" y="9"/>
                        </a:lnTo>
                        <a:lnTo>
                          <a:pt x="558" y="9"/>
                        </a:lnTo>
                        <a:lnTo>
                          <a:pt x="562" y="12"/>
                        </a:lnTo>
                        <a:lnTo>
                          <a:pt x="564" y="13"/>
                        </a:lnTo>
                        <a:lnTo>
                          <a:pt x="564" y="16"/>
                        </a:lnTo>
                        <a:lnTo>
                          <a:pt x="564" y="17"/>
                        </a:lnTo>
                        <a:lnTo>
                          <a:pt x="564" y="20"/>
                        </a:lnTo>
                        <a:lnTo>
                          <a:pt x="561" y="23"/>
                        </a:lnTo>
                        <a:lnTo>
                          <a:pt x="558" y="25"/>
                        </a:lnTo>
                        <a:lnTo>
                          <a:pt x="557" y="25"/>
                        </a:lnTo>
                        <a:lnTo>
                          <a:pt x="557" y="27"/>
                        </a:lnTo>
                        <a:lnTo>
                          <a:pt x="558" y="28"/>
                        </a:lnTo>
                        <a:lnTo>
                          <a:pt x="560" y="29"/>
                        </a:lnTo>
                        <a:lnTo>
                          <a:pt x="561" y="31"/>
                        </a:lnTo>
                        <a:lnTo>
                          <a:pt x="562" y="32"/>
                        </a:lnTo>
                        <a:lnTo>
                          <a:pt x="562" y="35"/>
                        </a:lnTo>
                        <a:lnTo>
                          <a:pt x="562" y="37"/>
                        </a:lnTo>
                        <a:lnTo>
                          <a:pt x="561" y="41"/>
                        </a:lnTo>
                        <a:lnTo>
                          <a:pt x="560" y="44"/>
                        </a:lnTo>
                        <a:lnTo>
                          <a:pt x="558" y="47"/>
                        </a:lnTo>
                        <a:lnTo>
                          <a:pt x="557" y="49"/>
                        </a:lnTo>
                        <a:lnTo>
                          <a:pt x="556" y="52"/>
                        </a:lnTo>
                        <a:lnTo>
                          <a:pt x="554" y="55"/>
                        </a:lnTo>
                        <a:lnTo>
                          <a:pt x="552" y="56"/>
                        </a:lnTo>
                        <a:lnTo>
                          <a:pt x="549" y="57"/>
                        </a:lnTo>
                        <a:lnTo>
                          <a:pt x="545" y="57"/>
                        </a:lnTo>
                        <a:lnTo>
                          <a:pt x="544" y="59"/>
                        </a:lnTo>
                        <a:lnTo>
                          <a:pt x="542" y="60"/>
                        </a:lnTo>
                        <a:lnTo>
                          <a:pt x="541" y="61"/>
                        </a:lnTo>
                        <a:lnTo>
                          <a:pt x="540" y="64"/>
                        </a:lnTo>
                        <a:lnTo>
                          <a:pt x="538" y="67"/>
                        </a:lnTo>
                        <a:lnTo>
                          <a:pt x="537" y="68"/>
                        </a:lnTo>
                        <a:lnTo>
                          <a:pt x="537" y="69"/>
                        </a:lnTo>
                        <a:lnTo>
                          <a:pt x="538" y="71"/>
                        </a:lnTo>
                        <a:lnTo>
                          <a:pt x="540" y="72"/>
                        </a:lnTo>
                        <a:lnTo>
                          <a:pt x="541" y="73"/>
                        </a:lnTo>
                        <a:lnTo>
                          <a:pt x="541" y="76"/>
                        </a:lnTo>
                        <a:lnTo>
                          <a:pt x="542" y="77"/>
                        </a:lnTo>
                        <a:lnTo>
                          <a:pt x="545" y="77"/>
                        </a:lnTo>
                        <a:lnTo>
                          <a:pt x="548" y="79"/>
                        </a:lnTo>
                        <a:lnTo>
                          <a:pt x="552" y="80"/>
                        </a:lnTo>
                        <a:lnTo>
                          <a:pt x="553" y="83"/>
                        </a:lnTo>
                        <a:lnTo>
                          <a:pt x="554" y="84"/>
                        </a:lnTo>
                        <a:lnTo>
                          <a:pt x="554" y="85"/>
                        </a:lnTo>
                        <a:lnTo>
                          <a:pt x="554" y="87"/>
                        </a:lnTo>
                        <a:lnTo>
                          <a:pt x="553" y="88"/>
                        </a:lnTo>
                        <a:lnTo>
                          <a:pt x="550" y="89"/>
                        </a:lnTo>
                        <a:lnTo>
                          <a:pt x="549" y="91"/>
                        </a:lnTo>
                        <a:lnTo>
                          <a:pt x="549" y="91"/>
                        </a:lnTo>
                        <a:lnTo>
                          <a:pt x="549" y="95"/>
                        </a:lnTo>
                        <a:lnTo>
                          <a:pt x="548" y="97"/>
                        </a:lnTo>
                        <a:lnTo>
                          <a:pt x="546" y="99"/>
                        </a:lnTo>
                        <a:lnTo>
                          <a:pt x="544" y="100"/>
                        </a:lnTo>
                        <a:lnTo>
                          <a:pt x="544" y="101"/>
                        </a:lnTo>
                        <a:lnTo>
                          <a:pt x="544" y="104"/>
                        </a:lnTo>
                        <a:lnTo>
                          <a:pt x="544" y="105"/>
                        </a:lnTo>
                        <a:lnTo>
                          <a:pt x="545" y="107"/>
                        </a:lnTo>
                        <a:lnTo>
                          <a:pt x="548" y="108"/>
                        </a:lnTo>
                        <a:lnTo>
                          <a:pt x="550" y="108"/>
                        </a:lnTo>
                        <a:lnTo>
                          <a:pt x="554" y="108"/>
                        </a:lnTo>
                        <a:lnTo>
                          <a:pt x="556" y="108"/>
                        </a:lnTo>
                        <a:lnTo>
                          <a:pt x="558" y="108"/>
                        </a:lnTo>
                        <a:lnTo>
                          <a:pt x="561" y="108"/>
                        </a:lnTo>
                        <a:lnTo>
                          <a:pt x="564" y="109"/>
                        </a:lnTo>
                        <a:lnTo>
                          <a:pt x="565" y="111"/>
                        </a:lnTo>
                        <a:lnTo>
                          <a:pt x="566" y="112"/>
                        </a:lnTo>
                        <a:lnTo>
                          <a:pt x="568" y="115"/>
                        </a:lnTo>
                        <a:lnTo>
                          <a:pt x="568" y="117"/>
                        </a:lnTo>
                        <a:lnTo>
                          <a:pt x="566" y="119"/>
                        </a:lnTo>
                        <a:lnTo>
                          <a:pt x="566" y="120"/>
                        </a:lnTo>
                        <a:lnTo>
                          <a:pt x="566" y="121"/>
                        </a:lnTo>
                        <a:lnTo>
                          <a:pt x="568" y="123"/>
                        </a:lnTo>
                        <a:lnTo>
                          <a:pt x="569" y="124"/>
                        </a:lnTo>
                        <a:lnTo>
                          <a:pt x="572" y="125"/>
                        </a:lnTo>
                        <a:lnTo>
                          <a:pt x="572" y="125"/>
                        </a:lnTo>
                        <a:lnTo>
                          <a:pt x="572" y="127"/>
                        </a:lnTo>
                        <a:lnTo>
                          <a:pt x="573" y="128"/>
                        </a:lnTo>
                        <a:lnTo>
                          <a:pt x="573" y="130"/>
                        </a:lnTo>
                        <a:lnTo>
                          <a:pt x="573" y="133"/>
                        </a:lnTo>
                        <a:lnTo>
                          <a:pt x="573" y="136"/>
                        </a:lnTo>
                        <a:lnTo>
                          <a:pt x="573" y="138"/>
                        </a:lnTo>
                        <a:lnTo>
                          <a:pt x="574" y="142"/>
                        </a:lnTo>
                        <a:lnTo>
                          <a:pt x="574" y="145"/>
                        </a:lnTo>
                        <a:lnTo>
                          <a:pt x="574" y="149"/>
                        </a:lnTo>
                        <a:lnTo>
                          <a:pt x="573" y="153"/>
                        </a:lnTo>
                        <a:lnTo>
                          <a:pt x="573" y="154"/>
                        </a:lnTo>
                        <a:lnTo>
                          <a:pt x="573" y="156"/>
                        </a:lnTo>
                        <a:lnTo>
                          <a:pt x="574" y="156"/>
                        </a:lnTo>
                        <a:lnTo>
                          <a:pt x="574" y="156"/>
                        </a:lnTo>
                        <a:lnTo>
                          <a:pt x="576" y="156"/>
                        </a:lnTo>
                        <a:lnTo>
                          <a:pt x="578" y="153"/>
                        </a:lnTo>
                        <a:lnTo>
                          <a:pt x="582" y="153"/>
                        </a:lnTo>
                        <a:lnTo>
                          <a:pt x="585" y="153"/>
                        </a:lnTo>
                        <a:lnTo>
                          <a:pt x="588" y="156"/>
                        </a:lnTo>
                        <a:lnTo>
                          <a:pt x="589" y="158"/>
                        </a:lnTo>
                        <a:lnTo>
                          <a:pt x="590" y="162"/>
                        </a:lnTo>
                        <a:lnTo>
                          <a:pt x="590" y="165"/>
                        </a:lnTo>
                        <a:lnTo>
                          <a:pt x="592" y="168"/>
                        </a:lnTo>
                        <a:lnTo>
                          <a:pt x="593" y="169"/>
                        </a:lnTo>
                        <a:lnTo>
                          <a:pt x="594" y="169"/>
                        </a:lnTo>
                        <a:lnTo>
                          <a:pt x="596" y="169"/>
                        </a:lnTo>
                        <a:lnTo>
                          <a:pt x="597" y="170"/>
                        </a:lnTo>
                        <a:lnTo>
                          <a:pt x="598" y="173"/>
                        </a:lnTo>
                        <a:lnTo>
                          <a:pt x="600" y="177"/>
                        </a:lnTo>
                        <a:lnTo>
                          <a:pt x="601" y="181"/>
                        </a:lnTo>
                        <a:lnTo>
                          <a:pt x="601" y="182"/>
                        </a:lnTo>
                        <a:lnTo>
                          <a:pt x="601" y="184"/>
                        </a:lnTo>
                        <a:lnTo>
                          <a:pt x="602" y="184"/>
                        </a:lnTo>
                        <a:lnTo>
                          <a:pt x="605" y="185"/>
                        </a:lnTo>
                        <a:lnTo>
                          <a:pt x="609" y="184"/>
                        </a:lnTo>
                        <a:lnTo>
                          <a:pt x="610" y="184"/>
                        </a:lnTo>
                        <a:lnTo>
                          <a:pt x="613" y="184"/>
                        </a:lnTo>
                        <a:lnTo>
                          <a:pt x="614" y="185"/>
                        </a:lnTo>
                        <a:lnTo>
                          <a:pt x="615" y="186"/>
                        </a:lnTo>
                        <a:lnTo>
                          <a:pt x="617" y="188"/>
                        </a:lnTo>
                        <a:lnTo>
                          <a:pt x="617" y="189"/>
                        </a:lnTo>
                        <a:lnTo>
                          <a:pt x="617" y="193"/>
                        </a:lnTo>
                        <a:lnTo>
                          <a:pt x="615" y="196"/>
                        </a:lnTo>
                        <a:lnTo>
                          <a:pt x="614" y="198"/>
                        </a:lnTo>
                        <a:lnTo>
                          <a:pt x="614" y="198"/>
                        </a:lnTo>
                        <a:lnTo>
                          <a:pt x="615" y="200"/>
                        </a:lnTo>
                        <a:lnTo>
                          <a:pt x="615" y="201"/>
                        </a:lnTo>
                        <a:lnTo>
                          <a:pt x="617" y="204"/>
                        </a:lnTo>
                        <a:lnTo>
                          <a:pt x="615" y="208"/>
                        </a:lnTo>
                        <a:lnTo>
                          <a:pt x="614" y="210"/>
                        </a:lnTo>
                        <a:lnTo>
                          <a:pt x="611" y="213"/>
                        </a:lnTo>
                        <a:lnTo>
                          <a:pt x="609" y="216"/>
                        </a:lnTo>
                        <a:lnTo>
                          <a:pt x="608" y="216"/>
                        </a:lnTo>
                        <a:lnTo>
                          <a:pt x="608" y="217"/>
                        </a:lnTo>
                        <a:lnTo>
                          <a:pt x="608" y="220"/>
                        </a:lnTo>
                        <a:lnTo>
                          <a:pt x="608" y="222"/>
                        </a:lnTo>
                        <a:lnTo>
                          <a:pt x="609" y="226"/>
                        </a:lnTo>
                        <a:lnTo>
                          <a:pt x="610" y="229"/>
                        </a:lnTo>
                        <a:lnTo>
                          <a:pt x="610" y="232"/>
                        </a:lnTo>
                        <a:lnTo>
                          <a:pt x="610" y="234"/>
                        </a:lnTo>
                        <a:lnTo>
                          <a:pt x="609" y="237"/>
                        </a:lnTo>
                        <a:lnTo>
                          <a:pt x="608" y="238"/>
                        </a:lnTo>
                        <a:lnTo>
                          <a:pt x="606" y="240"/>
                        </a:lnTo>
                        <a:lnTo>
                          <a:pt x="605" y="241"/>
                        </a:lnTo>
                        <a:lnTo>
                          <a:pt x="604" y="242"/>
                        </a:lnTo>
                        <a:lnTo>
                          <a:pt x="605" y="242"/>
                        </a:lnTo>
                        <a:lnTo>
                          <a:pt x="605" y="242"/>
                        </a:lnTo>
                        <a:lnTo>
                          <a:pt x="606" y="244"/>
                        </a:lnTo>
                        <a:lnTo>
                          <a:pt x="609" y="245"/>
                        </a:lnTo>
                        <a:lnTo>
                          <a:pt x="610" y="245"/>
                        </a:lnTo>
                        <a:lnTo>
                          <a:pt x="611" y="245"/>
                        </a:lnTo>
                        <a:lnTo>
                          <a:pt x="613" y="245"/>
                        </a:lnTo>
                        <a:lnTo>
                          <a:pt x="613" y="245"/>
                        </a:lnTo>
                        <a:lnTo>
                          <a:pt x="618" y="244"/>
                        </a:lnTo>
                        <a:lnTo>
                          <a:pt x="618" y="244"/>
                        </a:lnTo>
                        <a:lnTo>
                          <a:pt x="619" y="244"/>
                        </a:lnTo>
                        <a:lnTo>
                          <a:pt x="617" y="246"/>
                        </a:lnTo>
                        <a:lnTo>
                          <a:pt x="615" y="248"/>
                        </a:lnTo>
                        <a:lnTo>
                          <a:pt x="615" y="249"/>
                        </a:lnTo>
                        <a:lnTo>
                          <a:pt x="614" y="250"/>
                        </a:lnTo>
                        <a:lnTo>
                          <a:pt x="613" y="252"/>
                        </a:lnTo>
                        <a:lnTo>
                          <a:pt x="610" y="254"/>
                        </a:lnTo>
                        <a:lnTo>
                          <a:pt x="606" y="254"/>
                        </a:lnTo>
                        <a:lnTo>
                          <a:pt x="604" y="254"/>
                        </a:lnTo>
                        <a:lnTo>
                          <a:pt x="602" y="254"/>
                        </a:lnTo>
                        <a:lnTo>
                          <a:pt x="600" y="256"/>
                        </a:lnTo>
                        <a:lnTo>
                          <a:pt x="600" y="257"/>
                        </a:lnTo>
                        <a:lnTo>
                          <a:pt x="601" y="257"/>
                        </a:lnTo>
                        <a:lnTo>
                          <a:pt x="601" y="258"/>
                        </a:lnTo>
                        <a:lnTo>
                          <a:pt x="602" y="258"/>
                        </a:lnTo>
                        <a:lnTo>
                          <a:pt x="604" y="260"/>
                        </a:lnTo>
                        <a:lnTo>
                          <a:pt x="604" y="262"/>
                        </a:lnTo>
                        <a:lnTo>
                          <a:pt x="602" y="264"/>
                        </a:lnTo>
                        <a:lnTo>
                          <a:pt x="601" y="268"/>
                        </a:lnTo>
                        <a:lnTo>
                          <a:pt x="598" y="272"/>
                        </a:lnTo>
                        <a:lnTo>
                          <a:pt x="596" y="276"/>
                        </a:lnTo>
                        <a:lnTo>
                          <a:pt x="593" y="280"/>
                        </a:lnTo>
                        <a:lnTo>
                          <a:pt x="588" y="285"/>
                        </a:lnTo>
                        <a:lnTo>
                          <a:pt x="582" y="290"/>
                        </a:lnTo>
                        <a:lnTo>
                          <a:pt x="578" y="294"/>
                        </a:lnTo>
                        <a:lnTo>
                          <a:pt x="576" y="295"/>
                        </a:lnTo>
                        <a:lnTo>
                          <a:pt x="574" y="298"/>
                        </a:lnTo>
                        <a:lnTo>
                          <a:pt x="572" y="301"/>
                        </a:lnTo>
                        <a:lnTo>
                          <a:pt x="570" y="302"/>
                        </a:lnTo>
                        <a:lnTo>
                          <a:pt x="568" y="303"/>
                        </a:lnTo>
                        <a:lnTo>
                          <a:pt x="564" y="303"/>
                        </a:lnTo>
                        <a:lnTo>
                          <a:pt x="562" y="303"/>
                        </a:lnTo>
                        <a:lnTo>
                          <a:pt x="558" y="303"/>
                        </a:lnTo>
                        <a:lnTo>
                          <a:pt x="556" y="301"/>
                        </a:lnTo>
                        <a:lnTo>
                          <a:pt x="553" y="298"/>
                        </a:lnTo>
                        <a:lnTo>
                          <a:pt x="553" y="294"/>
                        </a:lnTo>
                        <a:lnTo>
                          <a:pt x="553" y="290"/>
                        </a:lnTo>
                        <a:lnTo>
                          <a:pt x="554" y="289"/>
                        </a:lnTo>
                        <a:lnTo>
                          <a:pt x="554" y="289"/>
                        </a:lnTo>
                        <a:lnTo>
                          <a:pt x="553" y="289"/>
                        </a:lnTo>
                        <a:lnTo>
                          <a:pt x="550" y="287"/>
                        </a:lnTo>
                        <a:lnTo>
                          <a:pt x="548" y="286"/>
                        </a:lnTo>
                        <a:lnTo>
                          <a:pt x="546" y="285"/>
                        </a:lnTo>
                        <a:lnTo>
                          <a:pt x="544" y="283"/>
                        </a:lnTo>
                        <a:lnTo>
                          <a:pt x="542" y="282"/>
                        </a:lnTo>
                        <a:lnTo>
                          <a:pt x="541" y="282"/>
                        </a:lnTo>
                        <a:lnTo>
                          <a:pt x="536" y="285"/>
                        </a:lnTo>
                        <a:lnTo>
                          <a:pt x="532" y="286"/>
                        </a:lnTo>
                        <a:lnTo>
                          <a:pt x="528" y="287"/>
                        </a:lnTo>
                        <a:lnTo>
                          <a:pt x="524" y="290"/>
                        </a:lnTo>
                        <a:lnTo>
                          <a:pt x="522" y="291"/>
                        </a:lnTo>
                        <a:lnTo>
                          <a:pt x="521" y="291"/>
                        </a:lnTo>
                        <a:lnTo>
                          <a:pt x="521" y="291"/>
                        </a:lnTo>
                        <a:lnTo>
                          <a:pt x="522" y="293"/>
                        </a:lnTo>
                        <a:lnTo>
                          <a:pt x="522" y="294"/>
                        </a:lnTo>
                        <a:lnTo>
                          <a:pt x="524" y="295"/>
                        </a:lnTo>
                        <a:lnTo>
                          <a:pt x="524" y="295"/>
                        </a:lnTo>
                        <a:lnTo>
                          <a:pt x="526" y="298"/>
                        </a:lnTo>
                        <a:lnTo>
                          <a:pt x="529" y="299"/>
                        </a:lnTo>
                        <a:lnTo>
                          <a:pt x="532" y="302"/>
                        </a:lnTo>
                        <a:lnTo>
                          <a:pt x="533" y="305"/>
                        </a:lnTo>
                        <a:lnTo>
                          <a:pt x="534" y="307"/>
                        </a:lnTo>
                        <a:lnTo>
                          <a:pt x="534" y="310"/>
                        </a:lnTo>
                        <a:lnTo>
                          <a:pt x="534" y="313"/>
                        </a:lnTo>
                        <a:lnTo>
                          <a:pt x="532" y="315"/>
                        </a:lnTo>
                        <a:lnTo>
                          <a:pt x="528" y="317"/>
                        </a:lnTo>
                        <a:lnTo>
                          <a:pt x="524" y="318"/>
                        </a:lnTo>
                        <a:lnTo>
                          <a:pt x="518" y="319"/>
                        </a:lnTo>
                        <a:lnTo>
                          <a:pt x="513" y="319"/>
                        </a:lnTo>
                        <a:lnTo>
                          <a:pt x="510" y="319"/>
                        </a:lnTo>
                        <a:lnTo>
                          <a:pt x="508" y="318"/>
                        </a:lnTo>
                        <a:lnTo>
                          <a:pt x="506" y="317"/>
                        </a:lnTo>
                        <a:lnTo>
                          <a:pt x="504" y="317"/>
                        </a:lnTo>
                        <a:lnTo>
                          <a:pt x="502" y="317"/>
                        </a:lnTo>
                        <a:lnTo>
                          <a:pt x="501" y="317"/>
                        </a:lnTo>
                        <a:lnTo>
                          <a:pt x="500" y="318"/>
                        </a:lnTo>
                        <a:lnTo>
                          <a:pt x="497" y="321"/>
                        </a:lnTo>
                        <a:lnTo>
                          <a:pt x="494" y="322"/>
                        </a:lnTo>
                        <a:lnTo>
                          <a:pt x="492" y="322"/>
                        </a:lnTo>
                        <a:lnTo>
                          <a:pt x="489" y="322"/>
                        </a:lnTo>
                        <a:lnTo>
                          <a:pt x="487" y="322"/>
                        </a:lnTo>
                        <a:lnTo>
                          <a:pt x="485" y="322"/>
                        </a:lnTo>
                        <a:lnTo>
                          <a:pt x="485" y="322"/>
                        </a:lnTo>
                        <a:lnTo>
                          <a:pt x="485" y="322"/>
                        </a:lnTo>
                        <a:lnTo>
                          <a:pt x="485" y="322"/>
                        </a:lnTo>
                        <a:lnTo>
                          <a:pt x="484" y="323"/>
                        </a:lnTo>
                        <a:lnTo>
                          <a:pt x="483" y="325"/>
                        </a:lnTo>
                        <a:lnTo>
                          <a:pt x="480" y="327"/>
                        </a:lnTo>
                        <a:lnTo>
                          <a:pt x="479" y="329"/>
                        </a:lnTo>
                        <a:lnTo>
                          <a:pt x="477" y="330"/>
                        </a:lnTo>
                        <a:lnTo>
                          <a:pt x="476" y="331"/>
                        </a:lnTo>
                        <a:lnTo>
                          <a:pt x="475" y="331"/>
                        </a:lnTo>
                        <a:lnTo>
                          <a:pt x="473" y="334"/>
                        </a:lnTo>
                        <a:lnTo>
                          <a:pt x="471" y="337"/>
                        </a:lnTo>
                        <a:lnTo>
                          <a:pt x="469" y="339"/>
                        </a:lnTo>
                        <a:lnTo>
                          <a:pt x="468" y="341"/>
                        </a:lnTo>
                        <a:lnTo>
                          <a:pt x="467" y="343"/>
                        </a:lnTo>
                        <a:lnTo>
                          <a:pt x="467" y="345"/>
                        </a:lnTo>
                        <a:lnTo>
                          <a:pt x="467" y="345"/>
                        </a:lnTo>
                        <a:lnTo>
                          <a:pt x="467" y="346"/>
                        </a:lnTo>
                        <a:lnTo>
                          <a:pt x="468" y="347"/>
                        </a:lnTo>
                        <a:lnTo>
                          <a:pt x="469" y="350"/>
                        </a:lnTo>
                        <a:lnTo>
                          <a:pt x="469" y="351"/>
                        </a:lnTo>
                        <a:lnTo>
                          <a:pt x="471" y="351"/>
                        </a:lnTo>
                        <a:lnTo>
                          <a:pt x="472" y="353"/>
                        </a:lnTo>
                        <a:lnTo>
                          <a:pt x="472" y="353"/>
                        </a:lnTo>
                        <a:lnTo>
                          <a:pt x="473" y="353"/>
                        </a:lnTo>
                        <a:lnTo>
                          <a:pt x="475" y="351"/>
                        </a:lnTo>
                        <a:lnTo>
                          <a:pt x="476" y="350"/>
                        </a:lnTo>
                        <a:lnTo>
                          <a:pt x="480" y="347"/>
                        </a:lnTo>
                        <a:lnTo>
                          <a:pt x="484" y="346"/>
                        </a:lnTo>
                        <a:lnTo>
                          <a:pt x="489" y="345"/>
                        </a:lnTo>
                        <a:lnTo>
                          <a:pt x="490" y="345"/>
                        </a:lnTo>
                        <a:lnTo>
                          <a:pt x="493" y="345"/>
                        </a:lnTo>
                        <a:lnTo>
                          <a:pt x="494" y="346"/>
                        </a:lnTo>
                        <a:lnTo>
                          <a:pt x="496" y="347"/>
                        </a:lnTo>
                        <a:lnTo>
                          <a:pt x="496" y="349"/>
                        </a:lnTo>
                        <a:lnTo>
                          <a:pt x="496" y="350"/>
                        </a:lnTo>
                        <a:lnTo>
                          <a:pt x="497" y="353"/>
                        </a:lnTo>
                        <a:lnTo>
                          <a:pt x="497" y="357"/>
                        </a:lnTo>
                        <a:lnTo>
                          <a:pt x="498" y="359"/>
                        </a:lnTo>
                        <a:lnTo>
                          <a:pt x="498" y="362"/>
                        </a:lnTo>
                        <a:lnTo>
                          <a:pt x="500" y="363"/>
                        </a:lnTo>
                        <a:lnTo>
                          <a:pt x="501" y="366"/>
                        </a:lnTo>
                        <a:lnTo>
                          <a:pt x="501" y="369"/>
                        </a:lnTo>
                        <a:lnTo>
                          <a:pt x="501" y="370"/>
                        </a:lnTo>
                        <a:lnTo>
                          <a:pt x="500" y="373"/>
                        </a:lnTo>
                        <a:lnTo>
                          <a:pt x="497" y="377"/>
                        </a:lnTo>
                        <a:lnTo>
                          <a:pt x="494" y="379"/>
                        </a:lnTo>
                        <a:lnTo>
                          <a:pt x="493" y="379"/>
                        </a:lnTo>
                        <a:lnTo>
                          <a:pt x="492" y="382"/>
                        </a:lnTo>
                        <a:lnTo>
                          <a:pt x="490" y="383"/>
                        </a:lnTo>
                        <a:lnTo>
                          <a:pt x="489" y="385"/>
                        </a:lnTo>
                        <a:lnTo>
                          <a:pt x="489" y="385"/>
                        </a:lnTo>
                        <a:lnTo>
                          <a:pt x="489" y="386"/>
                        </a:lnTo>
                        <a:lnTo>
                          <a:pt x="489" y="386"/>
                        </a:lnTo>
                        <a:lnTo>
                          <a:pt x="492" y="389"/>
                        </a:lnTo>
                        <a:lnTo>
                          <a:pt x="493" y="390"/>
                        </a:lnTo>
                        <a:lnTo>
                          <a:pt x="493" y="391"/>
                        </a:lnTo>
                        <a:lnTo>
                          <a:pt x="492" y="393"/>
                        </a:lnTo>
                        <a:lnTo>
                          <a:pt x="490" y="394"/>
                        </a:lnTo>
                        <a:lnTo>
                          <a:pt x="489" y="394"/>
                        </a:lnTo>
                        <a:lnTo>
                          <a:pt x="488" y="394"/>
                        </a:lnTo>
                        <a:lnTo>
                          <a:pt x="485" y="395"/>
                        </a:lnTo>
                        <a:lnTo>
                          <a:pt x="484" y="397"/>
                        </a:lnTo>
                        <a:lnTo>
                          <a:pt x="483" y="399"/>
                        </a:lnTo>
                        <a:lnTo>
                          <a:pt x="483" y="399"/>
                        </a:lnTo>
                        <a:lnTo>
                          <a:pt x="481" y="401"/>
                        </a:lnTo>
                        <a:lnTo>
                          <a:pt x="479" y="401"/>
                        </a:lnTo>
                        <a:lnTo>
                          <a:pt x="477" y="399"/>
                        </a:lnTo>
                        <a:lnTo>
                          <a:pt x="477" y="398"/>
                        </a:lnTo>
                        <a:lnTo>
                          <a:pt x="477" y="397"/>
                        </a:lnTo>
                        <a:lnTo>
                          <a:pt x="477" y="397"/>
                        </a:lnTo>
                        <a:lnTo>
                          <a:pt x="475" y="397"/>
                        </a:lnTo>
                        <a:lnTo>
                          <a:pt x="472" y="397"/>
                        </a:lnTo>
                        <a:lnTo>
                          <a:pt x="469" y="395"/>
                        </a:lnTo>
                        <a:lnTo>
                          <a:pt x="467" y="395"/>
                        </a:lnTo>
                        <a:lnTo>
                          <a:pt x="464" y="395"/>
                        </a:lnTo>
                        <a:lnTo>
                          <a:pt x="463" y="397"/>
                        </a:lnTo>
                        <a:lnTo>
                          <a:pt x="460" y="398"/>
                        </a:lnTo>
                        <a:lnTo>
                          <a:pt x="457" y="399"/>
                        </a:lnTo>
                        <a:lnTo>
                          <a:pt x="456" y="401"/>
                        </a:lnTo>
                        <a:lnTo>
                          <a:pt x="456" y="401"/>
                        </a:lnTo>
                        <a:lnTo>
                          <a:pt x="456" y="401"/>
                        </a:lnTo>
                        <a:lnTo>
                          <a:pt x="457" y="402"/>
                        </a:lnTo>
                        <a:lnTo>
                          <a:pt x="459" y="407"/>
                        </a:lnTo>
                        <a:lnTo>
                          <a:pt x="460" y="410"/>
                        </a:lnTo>
                        <a:lnTo>
                          <a:pt x="461" y="413"/>
                        </a:lnTo>
                        <a:lnTo>
                          <a:pt x="461" y="413"/>
                        </a:lnTo>
                        <a:lnTo>
                          <a:pt x="463" y="414"/>
                        </a:lnTo>
                        <a:lnTo>
                          <a:pt x="464" y="415"/>
                        </a:lnTo>
                        <a:lnTo>
                          <a:pt x="463" y="418"/>
                        </a:lnTo>
                        <a:lnTo>
                          <a:pt x="461" y="419"/>
                        </a:lnTo>
                        <a:lnTo>
                          <a:pt x="460" y="421"/>
                        </a:lnTo>
                        <a:lnTo>
                          <a:pt x="459" y="422"/>
                        </a:lnTo>
                        <a:lnTo>
                          <a:pt x="457" y="423"/>
                        </a:lnTo>
                        <a:lnTo>
                          <a:pt x="456" y="425"/>
                        </a:lnTo>
                        <a:lnTo>
                          <a:pt x="455" y="426"/>
                        </a:lnTo>
                        <a:lnTo>
                          <a:pt x="453" y="427"/>
                        </a:lnTo>
                        <a:lnTo>
                          <a:pt x="451" y="430"/>
                        </a:lnTo>
                        <a:lnTo>
                          <a:pt x="449" y="431"/>
                        </a:lnTo>
                        <a:lnTo>
                          <a:pt x="448" y="433"/>
                        </a:lnTo>
                        <a:lnTo>
                          <a:pt x="448" y="434"/>
                        </a:lnTo>
                        <a:lnTo>
                          <a:pt x="448" y="437"/>
                        </a:lnTo>
                        <a:lnTo>
                          <a:pt x="448" y="438"/>
                        </a:lnTo>
                        <a:lnTo>
                          <a:pt x="448" y="439"/>
                        </a:lnTo>
                        <a:lnTo>
                          <a:pt x="448" y="442"/>
                        </a:lnTo>
                        <a:lnTo>
                          <a:pt x="448" y="443"/>
                        </a:lnTo>
                        <a:lnTo>
                          <a:pt x="445" y="446"/>
                        </a:lnTo>
                        <a:lnTo>
                          <a:pt x="443" y="447"/>
                        </a:lnTo>
                        <a:lnTo>
                          <a:pt x="441" y="447"/>
                        </a:lnTo>
                        <a:lnTo>
                          <a:pt x="441" y="448"/>
                        </a:lnTo>
                        <a:lnTo>
                          <a:pt x="440" y="450"/>
                        </a:lnTo>
                        <a:lnTo>
                          <a:pt x="439" y="452"/>
                        </a:lnTo>
                        <a:lnTo>
                          <a:pt x="439" y="454"/>
                        </a:lnTo>
                        <a:lnTo>
                          <a:pt x="437" y="455"/>
                        </a:lnTo>
                        <a:lnTo>
                          <a:pt x="436" y="456"/>
                        </a:lnTo>
                        <a:lnTo>
                          <a:pt x="435" y="458"/>
                        </a:lnTo>
                        <a:lnTo>
                          <a:pt x="433" y="459"/>
                        </a:lnTo>
                        <a:lnTo>
                          <a:pt x="429" y="460"/>
                        </a:lnTo>
                        <a:lnTo>
                          <a:pt x="425" y="462"/>
                        </a:lnTo>
                        <a:lnTo>
                          <a:pt x="423" y="462"/>
                        </a:lnTo>
                        <a:lnTo>
                          <a:pt x="420" y="460"/>
                        </a:lnTo>
                        <a:lnTo>
                          <a:pt x="417" y="460"/>
                        </a:lnTo>
                        <a:lnTo>
                          <a:pt x="416" y="458"/>
                        </a:lnTo>
                        <a:lnTo>
                          <a:pt x="415" y="456"/>
                        </a:lnTo>
                        <a:lnTo>
                          <a:pt x="415" y="455"/>
                        </a:lnTo>
                        <a:lnTo>
                          <a:pt x="413" y="455"/>
                        </a:lnTo>
                        <a:lnTo>
                          <a:pt x="413" y="458"/>
                        </a:lnTo>
                        <a:lnTo>
                          <a:pt x="412" y="460"/>
                        </a:lnTo>
                        <a:lnTo>
                          <a:pt x="411" y="462"/>
                        </a:lnTo>
                        <a:lnTo>
                          <a:pt x="409" y="464"/>
                        </a:lnTo>
                        <a:lnTo>
                          <a:pt x="405" y="466"/>
                        </a:lnTo>
                        <a:lnTo>
                          <a:pt x="404" y="467"/>
                        </a:lnTo>
                        <a:lnTo>
                          <a:pt x="401" y="468"/>
                        </a:lnTo>
                        <a:lnTo>
                          <a:pt x="400" y="470"/>
                        </a:lnTo>
                        <a:lnTo>
                          <a:pt x="399" y="471"/>
                        </a:lnTo>
                        <a:lnTo>
                          <a:pt x="397" y="472"/>
                        </a:lnTo>
                        <a:lnTo>
                          <a:pt x="396" y="475"/>
                        </a:lnTo>
                        <a:lnTo>
                          <a:pt x="393" y="476"/>
                        </a:lnTo>
                        <a:lnTo>
                          <a:pt x="392" y="476"/>
                        </a:lnTo>
                        <a:lnTo>
                          <a:pt x="391" y="478"/>
                        </a:lnTo>
                        <a:lnTo>
                          <a:pt x="391" y="478"/>
                        </a:lnTo>
                        <a:lnTo>
                          <a:pt x="391" y="479"/>
                        </a:lnTo>
                        <a:lnTo>
                          <a:pt x="391" y="480"/>
                        </a:lnTo>
                        <a:lnTo>
                          <a:pt x="392" y="480"/>
                        </a:lnTo>
                        <a:lnTo>
                          <a:pt x="393" y="482"/>
                        </a:lnTo>
                        <a:lnTo>
                          <a:pt x="393" y="484"/>
                        </a:lnTo>
                        <a:lnTo>
                          <a:pt x="395" y="487"/>
                        </a:lnTo>
                        <a:lnTo>
                          <a:pt x="395" y="491"/>
                        </a:lnTo>
                        <a:lnTo>
                          <a:pt x="396" y="494"/>
                        </a:lnTo>
                        <a:lnTo>
                          <a:pt x="396" y="496"/>
                        </a:lnTo>
                        <a:lnTo>
                          <a:pt x="395" y="499"/>
                        </a:lnTo>
                        <a:lnTo>
                          <a:pt x="392" y="503"/>
                        </a:lnTo>
                        <a:lnTo>
                          <a:pt x="391" y="506"/>
                        </a:lnTo>
                        <a:lnTo>
                          <a:pt x="388" y="510"/>
                        </a:lnTo>
                        <a:lnTo>
                          <a:pt x="384" y="516"/>
                        </a:lnTo>
                        <a:lnTo>
                          <a:pt x="384" y="508"/>
                        </a:lnTo>
                        <a:lnTo>
                          <a:pt x="384" y="506"/>
                        </a:lnTo>
                        <a:lnTo>
                          <a:pt x="384" y="504"/>
                        </a:lnTo>
                        <a:lnTo>
                          <a:pt x="383" y="506"/>
                        </a:lnTo>
                        <a:lnTo>
                          <a:pt x="380" y="506"/>
                        </a:lnTo>
                        <a:lnTo>
                          <a:pt x="377" y="506"/>
                        </a:lnTo>
                        <a:lnTo>
                          <a:pt x="376" y="506"/>
                        </a:lnTo>
                        <a:lnTo>
                          <a:pt x="373" y="504"/>
                        </a:lnTo>
                        <a:lnTo>
                          <a:pt x="373" y="504"/>
                        </a:lnTo>
                        <a:lnTo>
                          <a:pt x="372" y="503"/>
                        </a:lnTo>
                        <a:lnTo>
                          <a:pt x="372" y="502"/>
                        </a:lnTo>
                        <a:lnTo>
                          <a:pt x="372" y="499"/>
                        </a:lnTo>
                        <a:lnTo>
                          <a:pt x="372" y="498"/>
                        </a:lnTo>
                        <a:lnTo>
                          <a:pt x="371" y="498"/>
                        </a:lnTo>
                        <a:lnTo>
                          <a:pt x="369" y="496"/>
                        </a:lnTo>
                        <a:lnTo>
                          <a:pt x="368" y="495"/>
                        </a:lnTo>
                        <a:lnTo>
                          <a:pt x="367" y="494"/>
                        </a:lnTo>
                        <a:lnTo>
                          <a:pt x="366" y="491"/>
                        </a:lnTo>
                        <a:lnTo>
                          <a:pt x="363" y="490"/>
                        </a:lnTo>
                        <a:lnTo>
                          <a:pt x="359" y="487"/>
                        </a:lnTo>
                        <a:lnTo>
                          <a:pt x="358" y="484"/>
                        </a:lnTo>
                        <a:lnTo>
                          <a:pt x="358" y="480"/>
                        </a:lnTo>
                        <a:lnTo>
                          <a:pt x="358" y="476"/>
                        </a:lnTo>
                        <a:lnTo>
                          <a:pt x="358" y="474"/>
                        </a:lnTo>
                        <a:lnTo>
                          <a:pt x="358" y="472"/>
                        </a:lnTo>
                        <a:lnTo>
                          <a:pt x="359" y="471"/>
                        </a:lnTo>
                        <a:lnTo>
                          <a:pt x="359" y="468"/>
                        </a:lnTo>
                        <a:lnTo>
                          <a:pt x="359" y="467"/>
                        </a:lnTo>
                        <a:lnTo>
                          <a:pt x="359" y="466"/>
                        </a:lnTo>
                        <a:lnTo>
                          <a:pt x="356" y="464"/>
                        </a:lnTo>
                        <a:lnTo>
                          <a:pt x="355" y="464"/>
                        </a:lnTo>
                        <a:lnTo>
                          <a:pt x="352" y="464"/>
                        </a:lnTo>
                        <a:lnTo>
                          <a:pt x="350" y="463"/>
                        </a:lnTo>
                        <a:lnTo>
                          <a:pt x="348" y="462"/>
                        </a:lnTo>
                        <a:lnTo>
                          <a:pt x="346" y="459"/>
                        </a:lnTo>
                        <a:lnTo>
                          <a:pt x="343" y="456"/>
                        </a:lnTo>
                        <a:lnTo>
                          <a:pt x="342" y="456"/>
                        </a:lnTo>
                        <a:lnTo>
                          <a:pt x="339" y="455"/>
                        </a:lnTo>
                        <a:lnTo>
                          <a:pt x="336" y="452"/>
                        </a:lnTo>
                        <a:lnTo>
                          <a:pt x="335" y="450"/>
                        </a:lnTo>
                        <a:lnTo>
                          <a:pt x="335" y="448"/>
                        </a:lnTo>
                        <a:lnTo>
                          <a:pt x="336" y="446"/>
                        </a:lnTo>
                        <a:lnTo>
                          <a:pt x="338" y="443"/>
                        </a:lnTo>
                        <a:lnTo>
                          <a:pt x="338" y="440"/>
                        </a:lnTo>
                        <a:lnTo>
                          <a:pt x="336" y="438"/>
                        </a:lnTo>
                        <a:lnTo>
                          <a:pt x="335" y="438"/>
                        </a:lnTo>
                        <a:lnTo>
                          <a:pt x="334" y="438"/>
                        </a:lnTo>
                        <a:lnTo>
                          <a:pt x="332" y="439"/>
                        </a:lnTo>
                        <a:lnTo>
                          <a:pt x="330" y="440"/>
                        </a:lnTo>
                        <a:lnTo>
                          <a:pt x="327" y="442"/>
                        </a:lnTo>
                        <a:lnTo>
                          <a:pt x="327" y="444"/>
                        </a:lnTo>
                        <a:lnTo>
                          <a:pt x="327" y="447"/>
                        </a:lnTo>
                        <a:lnTo>
                          <a:pt x="327" y="451"/>
                        </a:lnTo>
                        <a:lnTo>
                          <a:pt x="326" y="454"/>
                        </a:lnTo>
                        <a:lnTo>
                          <a:pt x="326" y="458"/>
                        </a:lnTo>
                        <a:lnTo>
                          <a:pt x="324" y="460"/>
                        </a:lnTo>
                        <a:lnTo>
                          <a:pt x="323" y="463"/>
                        </a:lnTo>
                        <a:lnTo>
                          <a:pt x="320" y="466"/>
                        </a:lnTo>
                        <a:lnTo>
                          <a:pt x="318" y="467"/>
                        </a:lnTo>
                        <a:lnTo>
                          <a:pt x="315" y="470"/>
                        </a:lnTo>
                        <a:lnTo>
                          <a:pt x="314" y="471"/>
                        </a:lnTo>
                        <a:lnTo>
                          <a:pt x="312" y="474"/>
                        </a:lnTo>
                        <a:lnTo>
                          <a:pt x="312" y="476"/>
                        </a:lnTo>
                        <a:lnTo>
                          <a:pt x="311" y="479"/>
                        </a:lnTo>
                        <a:lnTo>
                          <a:pt x="311" y="480"/>
                        </a:lnTo>
                        <a:lnTo>
                          <a:pt x="311" y="482"/>
                        </a:lnTo>
                        <a:lnTo>
                          <a:pt x="310" y="483"/>
                        </a:lnTo>
                        <a:lnTo>
                          <a:pt x="308" y="484"/>
                        </a:lnTo>
                        <a:lnTo>
                          <a:pt x="307" y="484"/>
                        </a:lnTo>
                        <a:lnTo>
                          <a:pt x="306" y="484"/>
                        </a:lnTo>
                        <a:lnTo>
                          <a:pt x="304" y="486"/>
                        </a:lnTo>
                        <a:lnTo>
                          <a:pt x="302" y="486"/>
                        </a:lnTo>
                        <a:lnTo>
                          <a:pt x="299" y="486"/>
                        </a:lnTo>
                        <a:lnTo>
                          <a:pt x="298" y="486"/>
                        </a:lnTo>
                        <a:lnTo>
                          <a:pt x="298" y="486"/>
                        </a:lnTo>
                        <a:lnTo>
                          <a:pt x="298" y="487"/>
                        </a:lnTo>
                        <a:lnTo>
                          <a:pt x="296" y="490"/>
                        </a:lnTo>
                        <a:lnTo>
                          <a:pt x="294" y="492"/>
                        </a:lnTo>
                        <a:lnTo>
                          <a:pt x="291" y="494"/>
                        </a:lnTo>
                        <a:lnTo>
                          <a:pt x="290" y="492"/>
                        </a:lnTo>
                        <a:lnTo>
                          <a:pt x="288" y="492"/>
                        </a:lnTo>
                        <a:lnTo>
                          <a:pt x="287" y="491"/>
                        </a:lnTo>
                        <a:lnTo>
                          <a:pt x="286" y="491"/>
                        </a:lnTo>
                        <a:lnTo>
                          <a:pt x="284" y="492"/>
                        </a:lnTo>
                        <a:lnTo>
                          <a:pt x="282" y="495"/>
                        </a:lnTo>
                        <a:lnTo>
                          <a:pt x="278" y="496"/>
                        </a:lnTo>
                        <a:lnTo>
                          <a:pt x="274" y="498"/>
                        </a:lnTo>
                        <a:lnTo>
                          <a:pt x="271" y="499"/>
                        </a:lnTo>
                        <a:lnTo>
                          <a:pt x="268" y="499"/>
                        </a:lnTo>
                        <a:lnTo>
                          <a:pt x="267" y="500"/>
                        </a:lnTo>
                        <a:lnTo>
                          <a:pt x="264" y="502"/>
                        </a:lnTo>
                        <a:lnTo>
                          <a:pt x="262" y="503"/>
                        </a:lnTo>
                        <a:lnTo>
                          <a:pt x="259" y="507"/>
                        </a:lnTo>
                        <a:lnTo>
                          <a:pt x="258" y="508"/>
                        </a:lnTo>
                        <a:lnTo>
                          <a:pt x="256" y="511"/>
                        </a:lnTo>
                        <a:lnTo>
                          <a:pt x="255" y="512"/>
                        </a:lnTo>
                        <a:lnTo>
                          <a:pt x="254" y="515"/>
                        </a:lnTo>
                        <a:lnTo>
                          <a:pt x="251" y="518"/>
                        </a:lnTo>
                        <a:lnTo>
                          <a:pt x="248" y="519"/>
                        </a:lnTo>
                        <a:lnTo>
                          <a:pt x="246" y="520"/>
                        </a:lnTo>
                        <a:lnTo>
                          <a:pt x="242" y="523"/>
                        </a:lnTo>
                        <a:lnTo>
                          <a:pt x="238" y="523"/>
                        </a:lnTo>
                        <a:lnTo>
                          <a:pt x="235" y="523"/>
                        </a:lnTo>
                        <a:lnTo>
                          <a:pt x="231" y="522"/>
                        </a:lnTo>
                        <a:lnTo>
                          <a:pt x="230" y="520"/>
                        </a:lnTo>
                        <a:lnTo>
                          <a:pt x="227" y="519"/>
                        </a:lnTo>
                        <a:lnTo>
                          <a:pt x="226" y="520"/>
                        </a:lnTo>
                        <a:lnTo>
                          <a:pt x="223" y="522"/>
                        </a:lnTo>
                        <a:lnTo>
                          <a:pt x="221" y="524"/>
                        </a:lnTo>
                        <a:lnTo>
                          <a:pt x="218" y="527"/>
                        </a:lnTo>
                        <a:lnTo>
                          <a:pt x="215" y="530"/>
                        </a:lnTo>
                        <a:lnTo>
                          <a:pt x="211" y="531"/>
                        </a:lnTo>
                        <a:lnTo>
                          <a:pt x="206" y="531"/>
                        </a:lnTo>
                        <a:lnTo>
                          <a:pt x="205" y="531"/>
                        </a:lnTo>
                        <a:lnTo>
                          <a:pt x="202" y="531"/>
                        </a:lnTo>
                        <a:lnTo>
                          <a:pt x="201" y="530"/>
                        </a:lnTo>
                        <a:lnTo>
                          <a:pt x="199" y="530"/>
                        </a:lnTo>
                        <a:lnTo>
                          <a:pt x="198" y="530"/>
                        </a:lnTo>
                        <a:lnTo>
                          <a:pt x="198" y="531"/>
                        </a:lnTo>
                        <a:lnTo>
                          <a:pt x="195" y="534"/>
                        </a:lnTo>
                        <a:lnTo>
                          <a:pt x="194" y="536"/>
                        </a:lnTo>
                        <a:lnTo>
                          <a:pt x="193" y="538"/>
                        </a:lnTo>
                        <a:lnTo>
                          <a:pt x="191" y="539"/>
                        </a:lnTo>
                        <a:lnTo>
                          <a:pt x="190" y="539"/>
                        </a:lnTo>
                        <a:lnTo>
                          <a:pt x="187" y="539"/>
                        </a:lnTo>
                        <a:lnTo>
                          <a:pt x="186" y="539"/>
                        </a:lnTo>
                        <a:lnTo>
                          <a:pt x="183" y="539"/>
                        </a:lnTo>
                        <a:lnTo>
                          <a:pt x="182" y="540"/>
                        </a:lnTo>
                        <a:lnTo>
                          <a:pt x="182" y="540"/>
                        </a:lnTo>
                        <a:lnTo>
                          <a:pt x="182" y="543"/>
                        </a:lnTo>
                        <a:lnTo>
                          <a:pt x="181" y="544"/>
                        </a:lnTo>
                        <a:lnTo>
                          <a:pt x="179" y="546"/>
                        </a:lnTo>
                        <a:lnTo>
                          <a:pt x="177" y="547"/>
                        </a:lnTo>
                        <a:lnTo>
                          <a:pt x="175" y="547"/>
                        </a:lnTo>
                        <a:lnTo>
                          <a:pt x="175" y="548"/>
                        </a:lnTo>
                        <a:lnTo>
                          <a:pt x="174" y="550"/>
                        </a:lnTo>
                        <a:lnTo>
                          <a:pt x="175" y="552"/>
                        </a:lnTo>
                        <a:lnTo>
                          <a:pt x="175" y="555"/>
                        </a:lnTo>
                        <a:lnTo>
                          <a:pt x="175" y="558"/>
                        </a:lnTo>
                        <a:lnTo>
                          <a:pt x="174" y="562"/>
                        </a:lnTo>
                        <a:lnTo>
                          <a:pt x="170" y="566"/>
                        </a:lnTo>
                        <a:lnTo>
                          <a:pt x="169" y="567"/>
                        </a:lnTo>
                        <a:lnTo>
                          <a:pt x="167" y="568"/>
                        </a:lnTo>
                        <a:lnTo>
                          <a:pt x="166" y="568"/>
                        </a:lnTo>
                        <a:lnTo>
                          <a:pt x="162" y="567"/>
                        </a:lnTo>
                        <a:lnTo>
                          <a:pt x="159" y="566"/>
                        </a:lnTo>
                        <a:lnTo>
                          <a:pt x="157" y="563"/>
                        </a:lnTo>
                        <a:lnTo>
                          <a:pt x="155" y="562"/>
                        </a:lnTo>
                        <a:lnTo>
                          <a:pt x="154" y="560"/>
                        </a:lnTo>
                        <a:lnTo>
                          <a:pt x="153" y="559"/>
                        </a:lnTo>
                        <a:lnTo>
                          <a:pt x="153" y="559"/>
                        </a:lnTo>
                        <a:lnTo>
                          <a:pt x="151" y="559"/>
                        </a:lnTo>
                        <a:lnTo>
                          <a:pt x="150" y="562"/>
                        </a:lnTo>
                        <a:lnTo>
                          <a:pt x="150" y="563"/>
                        </a:lnTo>
                        <a:lnTo>
                          <a:pt x="150" y="566"/>
                        </a:lnTo>
                        <a:lnTo>
                          <a:pt x="150" y="567"/>
                        </a:lnTo>
                        <a:lnTo>
                          <a:pt x="150" y="570"/>
                        </a:lnTo>
                        <a:lnTo>
                          <a:pt x="150" y="570"/>
                        </a:lnTo>
                        <a:lnTo>
                          <a:pt x="151" y="571"/>
                        </a:lnTo>
                        <a:lnTo>
                          <a:pt x="153" y="571"/>
                        </a:lnTo>
                        <a:lnTo>
                          <a:pt x="154" y="572"/>
                        </a:lnTo>
                        <a:lnTo>
                          <a:pt x="155" y="575"/>
                        </a:lnTo>
                        <a:lnTo>
                          <a:pt x="155" y="578"/>
                        </a:lnTo>
                        <a:lnTo>
                          <a:pt x="155" y="579"/>
                        </a:lnTo>
                        <a:lnTo>
                          <a:pt x="154" y="582"/>
                        </a:lnTo>
                        <a:lnTo>
                          <a:pt x="153" y="583"/>
                        </a:lnTo>
                        <a:lnTo>
                          <a:pt x="153" y="584"/>
                        </a:lnTo>
                        <a:lnTo>
                          <a:pt x="153" y="588"/>
                        </a:lnTo>
                        <a:lnTo>
                          <a:pt x="151" y="592"/>
                        </a:lnTo>
                        <a:lnTo>
                          <a:pt x="149" y="595"/>
                        </a:lnTo>
                        <a:lnTo>
                          <a:pt x="145" y="596"/>
                        </a:lnTo>
                        <a:lnTo>
                          <a:pt x="141" y="597"/>
                        </a:lnTo>
                        <a:lnTo>
                          <a:pt x="137" y="596"/>
                        </a:lnTo>
                        <a:lnTo>
                          <a:pt x="134" y="595"/>
                        </a:lnTo>
                        <a:lnTo>
                          <a:pt x="133" y="593"/>
                        </a:lnTo>
                        <a:lnTo>
                          <a:pt x="131" y="595"/>
                        </a:lnTo>
                        <a:lnTo>
                          <a:pt x="129" y="595"/>
                        </a:lnTo>
                        <a:lnTo>
                          <a:pt x="127" y="595"/>
                        </a:lnTo>
                        <a:lnTo>
                          <a:pt x="125" y="593"/>
                        </a:lnTo>
                        <a:lnTo>
                          <a:pt x="122" y="591"/>
                        </a:lnTo>
                        <a:lnTo>
                          <a:pt x="121" y="590"/>
                        </a:lnTo>
                        <a:lnTo>
                          <a:pt x="118" y="587"/>
                        </a:lnTo>
                        <a:lnTo>
                          <a:pt x="116" y="587"/>
                        </a:lnTo>
                        <a:lnTo>
                          <a:pt x="114" y="587"/>
                        </a:lnTo>
                        <a:lnTo>
                          <a:pt x="113" y="587"/>
                        </a:lnTo>
                        <a:lnTo>
                          <a:pt x="110" y="588"/>
                        </a:lnTo>
                        <a:lnTo>
                          <a:pt x="109" y="590"/>
                        </a:lnTo>
                        <a:lnTo>
                          <a:pt x="106" y="592"/>
                        </a:lnTo>
                        <a:lnTo>
                          <a:pt x="104" y="595"/>
                        </a:lnTo>
                        <a:lnTo>
                          <a:pt x="101" y="597"/>
                        </a:lnTo>
                        <a:lnTo>
                          <a:pt x="98" y="597"/>
                        </a:lnTo>
                        <a:lnTo>
                          <a:pt x="96" y="597"/>
                        </a:lnTo>
                        <a:lnTo>
                          <a:pt x="93" y="595"/>
                        </a:lnTo>
                        <a:lnTo>
                          <a:pt x="92" y="593"/>
                        </a:lnTo>
                        <a:lnTo>
                          <a:pt x="90" y="591"/>
                        </a:lnTo>
                        <a:lnTo>
                          <a:pt x="90" y="588"/>
                        </a:lnTo>
                        <a:lnTo>
                          <a:pt x="89" y="586"/>
                        </a:lnTo>
                        <a:lnTo>
                          <a:pt x="88" y="586"/>
                        </a:lnTo>
                        <a:lnTo>
                          <a:pt x="88" y="584"/>
                        </a:lnTo>
                        <a:lnTo>
                          <a:pt x="86" y="584"/>
                        </a:lnTo>
                        <a:lnTo>
                          <a:pt x="85" y="584"/>
                        </a:lnTo>
                        <a:lnTo>
                          <a:pt x="85" y="586"/>
                        </a:lnTo>
                        <a:lnTo>
                          <a:pt x="84" y="587"/>
                        </a:lnTo>
                        <a:lnTo>
                          <a:pt x="84" y="588"/>
                        </a:lnTo>
                        <a:lnTo>
                          <a:pt x="84" y="590"/>
                        </a:lnTo>
                        <a:lnTo>
                          <a:pt x="82" y="593"/>
                        </a:lnTo>
                        <a:lnTo>
                          <a:pt x="80" y="591"/>
                        </a:lnTo>
                        <a:lnTo>
                          <a:pt x="77" y="588"/>
                        </a:lnTo>
                        <a:lnTo>
                          <a:pt x="76" y="584"/>
                        </a:lnTo>
                        <a:lnTo>
                          <a:pt x="76" y="582"/>
                        </a:lnTo>
                        <a:lnTo>
                          <a:pt x="76" y="578"/>
                        </a:lnTo>
                        <a:lnTo>
                          <a:pt x="77" y="575"/>
                        </a:lnTo>
                        <a:lnTo>
                          <a:pt x="78" y="571"/>
                        </a:lnTo>
                        <a:lnTo>
                          <a:pt x="80" y="568"/>
                        </a:lnTo>
                        <a:lnTo>
                          <a:pt x="80" y="567"/>
                        </a:lnTo>
                        <a:lnTo>
                          <a:pt x="80" y="566"/>
                        </a:lnTo>
                        <a:lnTo>
                          <a:pt x="78" y="564"/>
                        </a:lnTo>
                        <a:lnTo>
                          <a:pt x="77" y="563"/>
                        </a:lnTo>
                        <a:lnTo>
                          <a:pt x="76" y="560"/>
                        </a:lnTo>
                        <a:lnTo>
                          <a:pt x="73" y="556"/>
                        </a:lnTo>
                        <a:lnTo>
                          <a:pt x="72" y="554"/>
                        </a:lnTo>
                        <a:lnTo>
                          <a:pt x="69" y="552"/>
                        </a:lnTo>
                        <a:lnTo>
                          <a:pt x="65" y="551"/>
                        </a:lnTo>
                        <a:lnTo>
                          <a:pt x="62" y="552"/>
                        </a:lnTo>
                        <a:lnTo>
                          <a:pt x="60" y="552"/>
                        </a:lnTo>
                        <a:lnTo>
                          <a:pt x="57" y="552"/>
                        </a:lnTo>
                        <a:lnTo>
                          <a:pt x="56" y="552"/>
                        </a:lnTo>
                        <a:lnTo>
                          <a:pt x="54" y="551"/>
                        </a:lnTo>
                        <a:lnTo>
                          <a:pt x="53" y="550"/>
                        </a:lnTo>
                        <a:lnTo>
                          <a:pt x="52" y="550"/>
                        </a:lnTo>
                        <a:lnTo>
                          <a:pt x="52" y="547"/>
                        </a:lnTo>
                        <a:lnTo>
                          <a:pt x="49" y="546"/>
                        </a:lnTo>
                        <a:lnTo>
                          <a:pt x="48" y="543"/>
                        </a:lnTo>
                        <a:lnTo>
                          <a:pt x="46" y="542"/>
                        </a:lnTo>
                        <a:lnTo>
                          <a:pt x="46" y="539"/>
                        </a:lnTo>
                        <a:lnTo>
                          <a:pt x="46" y="536"/>
                        </a:lnTo>
                        <a:lnTo>
                          <a:pt x="46" y="532"/>
                        </a:lnTo>
                        <a:lnTo>
                          <a:pt x="48" y="530"/>
                        </a:lnTo>
                        <a:lnTo>
                          <a:pt x="50" y="527"/>
                        </a:lnTo>
                        <a:lnTo>
                          <a:pt x="52" y="526"/>
                        </a:lnTo>
                        <a:lnTo>
                          <a:pt x="53" y="526"/>
                        </a:lnTo>
                        <a:lnTo>
                          <a:pt x="56" y="524"/>
                        </a:lnTo>
                        <a:lnTo>
                          <a:pt x="58" y="522"/>
                        </a:lnTo>
                        <a:lnTo>
                          <a:pt x="60" y="520"/>
                        </a:lnTo>
                        <a:lnTo>
                          <a:pt x="61" y="519"/>
                        </a:lnTo>
                        <a:lnTo>
                          <a:pt x="60" y="518"/>
                        </a:lnTo>
                        <a:lnTo>
                          <a:pt x="60" y="515"/>
                        </a:lnTo>
                        <a:lnTo>
                          <a:pt x="58" y="515"/>
                        </a:lnTo>
                        <a:lnTo>
                          <a:pt x="58" y="515"/>
                        </a:lnTo>
                        <a:lnTo>
                          <a:pt x="57" y="515"/>
                        </a:lnTo>
                        <a:lnTo>
                          <a:pt x="54" y="515"/>
                        </a:lnTo>
                        <a:lnTo>
                          <a:pt x="52" y="515"/>
                        </a:lnTo>
                        <a:lnTo>
                          <a:pt x="49" y="514"/>
                        </a:lnTo>
                        <a:lnTo>
                          <a:pt x="46" y="512"/>
                        </a:lnTo>
                        <a:lnTo>
                          <a:pt x="44" y="511"/>
                        </a:lnTo>
                        <a:lnTo>
                          <a:pt x="44" y="510"/>
                        </a:lnTo>
                        <a:lnTo>
                          <a:pt x="44" y="507"/>
                        </a:lnTo>
                        <a:lnTo>
                          <a:pt x="44" y="506"/>
                        </a:lnTo>
                        <a:lnTo>
                          <a:pt x="42" y="504"/>
                        </a:lnTo>
                        <a:lnTo>
                          <a:pt x="42" y="502"/>
                        </a:lnTo>
                        <a:lnTo>
                          <a:pt x="41" y="499"/>
                        </a:lnTo>
                        <a:lnTo>
                          <a:pt x="41" y="496"/>
                        </a:lnTo>
                        <a:lnTo>
                          <a:pt x="40" y="495"/>
                        </a:lnTo>
                        <a:lnTo>
                          <a:pt x="40" y="492"/>
                        </a:lnTo>
                        <a:lnTo>
                          <a:pt x="38" y="491"/>
                        </a:lnTo>
                        <a:lnTo>
                          <a:pt x="37" y="490"/>
                        </a:lnTo>
                        <a:lnTo>
                          <a:pt x="37" y="490"/>
                        </a:lnTo>
                        <a:lnTo>
                          <a:pt x="36" y="490"/>
                        </a:lnTo>
                        <a:lnTo>
                          <a:pt x="34" y="491"/>
                        </a:lnTo>
                        <a:lnTo>
                          <a:pt x="32" y="491"/>
                        </a:lnTo>
                        <a:lnTo>
                          <a:pt x="29" y="491"/>
                        </a:lnTo>
                        <a:lnTo>
                          <a:pt x="28" y="491"/>
                        </a:lnTo>
                        <a:lnTo>
                          <a:pt x="24" y="490"/>
                        </a:lnTo>
                        <a:lnTo>
                          <a:pt x="21" y="487"/>
                        </a:lnTo>
                        <a:lnTo>
                          <a:pt x="21" y="486"/>
                        </a:lnTo>
                        <a:lnTo>
                          <a:pt x="21" y="482"/>
                        </a:lnTo>
                        <a:lnTo>
                          <a:pt x="21" y="478"/>
                        </a:lnTo>
                        <a:lnTo>
                          <a:pt x="22" y="476"/>
                        </a:lnTo>
                        <a:lnTo>
                          <a:pt x="22" y="475"/>
                        </a:lnTo>
                        <a:lnTo>
                          <a:pt x="22" y="475"/>
                        </a:lnTo>
                        <a:lnTo>
                          <a:pt x="21" y="475"/>
                        </a:lnTo>
                        <a:lnTo>
                          <a:pt x="21" y="474"/>
                        </a:lnTo>
                        <a:lnTo>
                          <a:pt x="18" y="474"/>
                        </a:lnTo>
                        <a:lnTo>
                          <a:pt x="16" y="472"/>
                        </a:lnTo>
                        <a:lnTo>
                          <a:pt x="14" y="470"/>
                        </a:lnTo>
                        <a:lnTo>
                          <a:pt x="13" y="468"/>
                        </a:lnTo>
                        <a:lnTo>
                          <a:pt x="13" y="467"/>
                        </a:lnTo>
                        <a:lnTo>
                          <a:pt x="13" y="464"/>
                        </a:lnTo>
                        <a:lnTo>
                          <a:pt x="14" y="463"/>
                        </a:lnTo>
                        <a:lnTo>
                          <a:pt x="17" y="463"/>
                        </a:lnTo>
                        <a:lnTo>
                          <a:pt x="18" y="462"/>
                        </a:lnTo>
                        <a:lnTo>
                          <a:pt x="20" y="460"/>
                        </a:lnTo>
                        <a:lnTo>
                          <a:pt x="20" y="459"/>
                        </a:lnTo>
                        <a:lnTo>
                          <a:pt x="20" y="455"/>
                        </a:lnTo>
                        <a:lnTo>
                          <a:pt x="20" y="452"/>
                        </a:lnTo>
                        <a:lnTo>
                          <a:pt x="21" y="451"/>
                        </a:lnTo>
                        <a:lnTo>
                          <a:pt x="24" y="450"/>
                        </a:lnTo>
                        <a:lnTo>
                          <a:pt x="25" y="450"/>
                        </a:lnTo>
                        <a:lnTo>
                          <a:pt x="28" y="450"/>
                        </a:lnTo>
                        <a:lnTo>
                          <a:pt x="32" y="450"/>
                        </a:lnTo>
                        <a:lnTo>
                          <a:pt x="33" y="450"/>
                        </a:lnTo>
                        <a:lnTo>
                          <a:pt x="34" y="450"/>
                        </a:lnTo>
                        <a:lnTo>
                          <a:pt x="34" y="448"/>
                        </a:lnTo>
                        <a:lnTo>
                          <a:pt x="34" y="447"/>
                        </a:lnTo>
                        <a:lnTo>
                          <a:pt x="33" y="444"/>
                        </a:lnTo>
                        <a:lnTo>
                          <a:pt x="33" y="439"/>
                        </a:lnTo>
                        <a:lnTo>
                          <a:pt x="33" y="437"/>
                        </a:lnTo>
                        <a:lnTo>
                          <a:pt x="33" y="435"/>
                        </a:lnTo>
                        <a:lnTo>
                          <a:pt x="33" y="434"/>
                        </a:lnTo>
                        <a:lnTo>
                          <a:pt x="32" y="434"/>
                        </a:lnTo>
                        <a:lnTo>
                          <a:pt x="30" y="434"/>
                        </a:lnTo>
                        <a:lnTo>
                          <a:pt x="26" y="434"/>
                        </a:lnTo>
                        <a:lnTo>
                          <a:pt x="24" y="433"/>
                        </a:lnTo>
                        <a:lnTo>
                          <a:pt x="22" y="430"/>
                        </a:lnTo>
                        <a:lnTo>
                          <a:pt x="21" y="429"/>
                        </a:lnTo>
                        <a:lnTo>
                          <a:pt x="21" y="426"/>
                        </a:lnTo>
                        <a:lnTo>
                          <a:pt x="22" y="422"/>
                        </a:lnTo>
                        <a:lnTo>
                          <a:pt x="24" y="421"/>
                        </a:lnTo>
                        <a:lnTo>
                          <a:pt x="24" y="419"/>
                        </a:lnTo>
                        <a:lnTo>
                          <a:pt x="24" y="419"/>
                        </a:lnTo>
                        <a:lnTo>
                          <a:pt x="24" y="419"/>
                        </a:lnTo>
                        <a:lnTo>
                          <a:pt x="22" y="419"/>
                        </a:lnTo>
                        <a:lnTo>
                          <a:pt x="21" y="419"/>
                        </a:lnTo>
                        <a:lnTo>
                          <a:pt x="18" y="419"/>
                        </a:lnTo>
                        <a:lnTo>
                          <a:pt x="16" y="421"/>
                        </a:lnTo>
                        <a:lnTo>
                          <a:pt x="13" y="421"/>
                        </a:lnTo>
                        <a:lnTo>
                          <a:pt x="9" y="421"/>
                        </a:lnTo>
                        <a:lnTo>
                          <a:pt x="6" y="422"/>
                        </a:lnTo>
                        <a:lnTo>
                          <a:pt x="5" y="421"/>
                        </a:lnTo>
                        <a:lnTo>
                          <a:pt x="2" y="419"/>
                        </a:lnTo>
                        <a:lnTo>
                          <a:pt x="1" y="418"/>
                        </a:lnTo>
                        <a:lnTo>
                          <a:pt x="1" y="415"/>
                        </a:lnTo>
                        <a:lnTo>
                          <a:pt x="1" y="411"/>
                        </a:lnTo>
                        <a:lnTo>
                          <a:pt x="2" y="407"/>
                        </a:lnTo>
                        <a:lnTo>
                          <a:pt x="1" y="405"/>
                        </a:lnTo>
                        <a:lnTo>
                          <a:pt x="1" y="402"/>
                        </a:lnTo>
                        <a:lnTo>
                          <a:pt x="0" y="399"/>
                        </a:lnTo>
                        <a:lnTo>
                          <a:pt x="0" y="397"/>
                        </a:lnTo>
                        <a:lnTo>
                          <a:pt x="0" y="394"/>
                        </a:lnTo>
                        <a:lnTo>
                          <a:pt x="2" y="393"/>
                        </a:lnTo>
                        <a:lnTo>
                          <a:pt x="5" y="390"/>
                        </a:lnTo>
                        <a:lnTo>
                          <a:pt x="8" y="390"/>
                        </a:lnTo>
                        <a:lnTo>
                          <a:pt x="8" y="390"/>
                        </a:lnTo>
                        <a:lnTo>
                          <a:pt x="9" y="390"/>
                        </a:lnTo>
                        <a:lnTo>
                          <a:pt x="10" y="391"/>
                        </a:lnTo>
                        <a:lnTo>
                          <a:pt x="12" y="393"/>
                        </a:lnTo>
                        <a:lnTo>
                          <a:pt x="12" y="395"/>
                        </a:lnTo>
                        <a:lnTo>
                          <a:pt x="12" y="397"/>
                        </a:lnTo>
                        <a:lnTo>
                          <a:pt x="13" y="398"/>
                        </a:lnTo>
                        <a:lnTo>
                          <a:pt x="14" y="399"/>
                        </a:lnTo>
                        <a:lnTo>
                          <a:pt x="16" y="397"/>
                        </a:lnTo>
                        <a:lnTo>
                          <a:pt x="18" y="393"/>
                        </a:lnTo>
                        <a:lnTo>
                          <a:pt x="20" y="389"/>
                        </a:lnTo>
                        <a:lnTo>
                          <a:pt x="24" y="386"/>
                        </a:lnTo>
                        <a:lnTo>
                          <a:pt x="25" y="385"/>
                        </a:lnTo>
                        <a:lnTo>
                          <a:pt x="26" y="383"/>
                        </a:lnTo>
                        <a:lnTo>
                          <a:pt x="28" y="383"/>
                        </a:lnTo>
                        <a:lnTo>
                          <a:pt x="29" y="383"/>
                        </a:lnTo>
                        <a:lnTo>
                          <a:pt x="29" y="382"/>
                        </a:lnTo>
                        <a:lnTo>
                          <a:pt x="30" y="381"/>
                        </a:lnTo>
                        <a:lnTo>
                          <a:pt x="33" y="377"/>
                        </a:lnTo>
                        <a:lnTo>
                          <a:pt x="36" y="374"/>
                        </a:lnTo>
                        <a:lnTo>
                          <a:pt x="38" y="373"/>
                        </a:lnTo>
                        <a:lnTo>
                          <a:pt x="41" y="371"/>
                        </a:lnTo>
                        <a:lnTo>
                          <a:pt x="42" y="370"/>
                        </a:lnTo>
                        <a:lnTo>
                          <a:pt x="45" y="370"/>
                        </a:lnTo>
                        <a:lnTo>
                          <a:pt x="48" y="370"/>
                        </a:lnTo>
                        <a:lnTo>
                          <a:pt x="48" y="367"/>
                        </a:lnTo>
                        <a:lnTo>
                          <a:pt x="46" y="367"/>
                        </a:lnTo>
                        <a:lnTo>
                          <a:pt x="45" y="365"/>
                        </a:lnTo>
                        <a:lnTo>
                          <a:pt x="45" y="365"/>
                        </a:lnTo>
                        <a:lnTo>
                          <a:pt x="40" y="366"/>
                        </a:lnTo>
                        <a:lnTo>
                          <a:pt x="37" y="365"/>
                        </a:lnTo>
                        <a:lnTo>
                          <a:pt x="34" y="363"/>
                        </a:lnTo>
                        <a:lnTo>
                          <a:pt x="32" y="362"/>
                        </a:lnTo>
                        <a:lnTo>
                          <a:pt x="32" y="359"/>
                        </a:lnTo>
                        <a:lnTo>
                          <a:pt x="32" y="357"/>
                        </a:lnTo>
                        <a:lnTo>
                          <a:pt x="32" y="353"/>
                        </a:lnTo>
                        <a:lnTo>
                          <a:pt x="33" y="350"/>
                        </a:lnTo>
                        <a:lnTo>
                          <a:pt x="36" y="347"/>
                        </a:lnTo>
                        <a:lnTo>
                          <a:pt x="37" y="345"/>
                        </a:lnTo>
                        <a:lnTo>
                          <a:pt x="38" y="343"/>
                        </a:lnTo>
                        <a:lnTo>
                          <a:pt x="41" y="339"/>
                        </a:lnTo>
                        <a:lnTo>
                          <a:pt x="42" y="335"/>
                        </a:lnTo>
                        <a:lnTo>
                          <a:pt x="46" y="330"/>
                        </a:lnTo>
                        <a:lnTo>
                          <a:pt x="50" y="325"/>
                        </a:lnTo>
                        <a:lnTo>
                          <a:pt x="53" y="322"/>
                        </a:lnTo>
                        <a:lnTo>
                          <a:pt x="56" y="319"/>
                        </a:lnTo>
                        <a:lnTo>
                          <a:pt x="57" y="318"/>
                        </a:lnTo>
                        <a:lnTo>
                          <a:pt x="58" y="317"/>
                        </a:lnTo>
                        <a:lnTo>
                          <a:pt x="60" y="314"/>
                        </a:lnTo>
                        <a:lnTo>
                          <a:pt x="61" y="311"/>
                        </a:lnTo>
                        <a:lnTo>
                          <a:pt x="60" y="307"/>
                        </a:lnTo>
                        <a:lnTo>
                          <a:pt x="60" y="305"/>
                        </a:lnTo>
                        <a:lnTo>
                          <a:pt x="61" y="299"/>
                        </a:lnTo>
                        <a:lnTo>
                          <a:pt x="62" y="295"/>
                        </a:lnTo>
                        <a:lnTo>
                          <a:pt x="64" y="291"/>
                        </a:lnTo>
                        <a:lnTo>
                          <a:pt x="64" y="287"/>
                        </a:lnTo>
                        <a:lnTo>
                          <a:pt x="62" y="285"/>
                        </a:lnTo>
                        <a:lnTo>
                          <a:pt x="61" y="281"/>
                        </a:lnTo>
                        <a:lnTo>
                          <a:pt x="60" y="276"/>
                        </a:lnTo>
                        <a:lnTo>
                          <a:pt x="58" y="273"/>
                        </a:lnTo>
                        <a:lnTo>
                          <a:pt x="58" y="270"/>
                        </a:lnTo>
                        <a:lnTo>
                          <a:pt x="57" y="268"/>
                        </a:lnTo>
                        <a:lnTo>
                          <a:pt x="56" y="265"/>
                        </a:lnTo>
                        <a:lnTo>
                          <a:pt x="54" y="262"/>
                        </a:lnTo>
                        <a:lnTo>
                          <a:pt x="53" y="260"/>
                        </a:lnTo>
                        <a:lnTo>
                          <a:pt x="52" y="257"/>
                        </a:lnTo>
                        <a:lnTo>
                          <a:pt x="49" y="253"/>
                        </a:lnTo>
                        <a:lnTo>
                          <a:pt x="45" y="249"/>
                        </a:lnTo>
                        <a:lnTo>
                          <a:pt x="44" y="246"/>
                        </a:lnTo>
                        <a:lnTo>
                          <a:pt x="41" y="244"/>
                        </a:lnTo>
                        <a:lnTo>
                          <a:pt x="41" y="242"/>
                        </a:lnTo>
                        <a:lnTo>
                          <a:pt x="42" y="240"/>
                        </a:lnTo>
                        <a:lnTo>
                          <a:pt x="44" y="237"/>
                        </a:lnTo>
                        <a:lnTo>
                          <a:pt x="46" y="236"/>
                        </a:lnTo>
                        <a:lnTo>
                          <a:pt x="46" y="236"/>
                        </a:lnTo>
                        <a:lnTo>
                          <a:pt x="44" y="234"/>
                        </a:lnTo>
                        <a:lnTo>
                          <a:pt x="41" y="233"/>
                        </a:lnTo>
                        <a:lnTo>
                          <a:pt x="40" y="233"/>
                        </a:lnTo>
                        <a:lnTo>
                          <a:pt x="36" y="230"/>
                        </a:lnTo>
                        <a:lnTo>
                          <a:pt x="34" y="228"/>
                        </a:lnTo>
                        <a:lnTo>
                          <a:pt x="33" y="225"/>
                        </a:lnTo>
                        <a:lnTo>
                          <a:pt x="33" y="221"/>
                        </a:lnTo>
                        <a:lnTo>
                          <a:pt x="33" y="217"/>
                        </a:lnTo>
                        <a:lnTo>
                          <a:pt x="32" y="214"/>
                        </a:lnTo>
                        <a:lnTo>
                          <a:pt x="32" y="213"/>
                        </a:lnTo>
                        <a:lnTo>
                          <a:pt x="29" y="212"/>
                        </a:lnTo>
                        <a:lnTo>
                          <a:pt x="26" y="212"/>
                        </a:lnTo>
                        <a:lnTo>
                          <a:pt x="24" y="210"/>
                        </a:lnTo>
                        <a:lnTo>
                          <a:pt x="22" y="210"/>
                        </a:lnTo>
                        <a:lnTo>
                          <a:pt x="22" y="210"/>
                        </a:lnTo>
                        <a:lnTo>
                          <a:pt x="16" y="212"/>
                        </a:lnTo>
                        <a:lnTo>
                          <a:pt x="20" y="208"/>
                        </a:lnTo>
                        <a:lnTo>
                          <a:pt x="20" y="206"/>
                        </a:lnTo>
                        <a:lnTo>
                          <a:pt x="21" y="205"/>
                        </a:lnTo>
                        <a:lnTo>
                          <a:pt x="24" y="204"/>
                        </a:lnTo>
                        <a:lnTo>
                          <a:pt x="26" y="201"/>
                        </a:lnTo>
                        <a:lnTo>
                          <a:pt x="28" y="201"/>
                        </a:lnTo>
                        <a:lnTo>
                          <a:pt x="28" y="200"/>
                        </a:lnTo>
                        <a:lnTo>
                          <a:pt x="26" y="198"/>
                        </a:lnTo>
                        <a:lnTo>
                          <a:pt x="24" y="196"/>
                        </a:lnTo>
                        <a:lnTo>
                          <a:pt x="21" y="193"/>
                        </a:lnTo>
                        <a:lnTo>
                          <a:pt x="20" y="189"/>
                        </a:lnTo>
                        <a:lnTo>
                          <a:pt x="20" y="186"/>
                        </a:lnTo>
                        <a:lnTo>
                          <a:pt x="21" y="184"/>
                        </a:lnTo>
                        <a:lnTo>
                          <a:pt x="24" y="182"/>
                        </a:lnTo>
                        <a:lnTo>
                          <a:pt x="26" y="182"/>
                        </a:lnTo>
                        <a:lnTo>
                          <a:pt x="32" y="181"/>
                        </a:lnTo>
                        <a:lnTo>
                          <a:pt x="34" y="180"/>
                        </a:lnTo>
                        <a:lnTo>
                          <a:pt x="36" y="177"/>
                        </a:lnTo>
                        <a:lnTo>
                          <a:pt x="38" y="174"/>
                        </a:lnTo>
                        <a:lnTo>
                          <a:pt x="40" y="173"/>
                        </a:lnTo>
                        <a:lnTo>
                          <a:pt x="42" y="172"/>
                        </a:lnTo>
                        <a:lnTo>
                          <a:pt x="45" y="173"/>
                        </a:lnTo>
                        <a:lnTo>
                          <a:pt x="48" y="176"/>
                        </a:lnTo>
                        <a:lnTo>
                          <a:pt x="49" y="177"/>
                        </a:lnTo>
                        <a:lnTo>
                          <a:pt x="50" y="178"/>
                        </a:lnTo>
                        <a:lnTo>
                          <a:pt x="53" y="178"/>
                        </a:lnTo>
                        <a:lnTo>
                          <a:pt x="56" y="178"/>
                        </a:lnTo>
                        <a:lnTo>
                          <a:pt x="56" y="177"/>
                        </a:lnTo>
                        <a:lnTo>
                          <a:pt x="53" y="174"/>
                        </a:lnTo>
                        <a:lnTo>
                          <a:pt x="52" y="173"/>
                        </a:lnTo>
                        <a:lnTo>
                          <a:pt x="50" y="170"/>
                        </a:lnTo>
                        <a:lnTo>
                          <a:pt x="49" y="169"/>
                        </a:lnTo>
                        <a:lnTo>
                          <a:pt x="49" y="166"/>
                        </a:lnTo>
                        <a:lnTo>
                          <a:pt x="49" y="165"/>
                        </a:lnTo>
                        <a:lnTo>
                          <a:pt x="52" y="164"/>
                        </a:lnTo>
                        <a:lnTo>
                          <a:pt x="53" y="162"/>
                        </a:lnTo>
                        <a:lnTo>
                          <a:pt x="56" y="162"/>
                        </a:lnTo>
                        <a:lnTo>
                          <a:pt x="58" y="162"/>
                        </a:lnTo>
                        <a:lnTo>
                          <a:pt x="60" y="162"/>
                        </a:lnTo>
                        <a:lnTo>
                          <a:pt x="62" y="165"/>
                        </a:lnTo>
                        <a:lnTo>
                          <a:pt x="64" y="166"/>
                        </a:lnTo>
                        <a:lnTo>
                          <a:pt x="64" y="169"/>
                        </a:lnTo>
                        <a:lnTo>
                          <a:pt x="65" y="173"/>
                        </a:lnTo>
                        <a:lnTo>
                          <a:pt x="66" y="174"/>
                        </a:lnTo>
                        <a:lnTo>
                          <a:pt x="69" y="174"/>
                        </a:lnTo>
                        <a:lnTo>
                          <a:pt x="70" y="174"/>
                        </a:lnTo>
                        <a:lnTo>
                          <a:pt x="73" y="174"/>
                        </a:lnTo>
                        <a:lnTo>
                          <a:pt x="76" y="174"/>
                        </a:lnTo>
                        <a:lnTo>
                          <a:pt x="78" y="174"/>
                        </a:lnTo>
                        <a:lnTo>
                          <a:pt x="82" y="174"/>
                        </a:lnTo>
                        <a:lnTo>
                          <a:pt x="86" y="177"/>
                        </a:lnTo>
                        <a:lnTo>
                          <a:pt x="90" y="178"/>
                        </a:lnTo>
                        <a:lnTo>
                          <a:pt x="94" y="181"/>
                        </a:lnTo>
                        <a:lnTo>
                          <a:pt x="96" y="182"/>
                        </a:lnTo>
                        <a:lnTo>
                          <a:pt x="97" y="184"/>
                        </a:lnTo>
                        <a:lnTo>
                          <a:pt x="98" y="184"/>
                        </a:lnTo>
                        <a:lnTo>
                          <a:pt x="98" y="184"/>
                        </a:lnTo>
                        <a:lnTo>
                          <a:pt x="98" y="182"/>
                        </a:lnTo>
                        <a:lnTo>
                          <a:pt x="97" y="182"/>
                        </a:lnTo>
                        <a:lnTo>
                          <a:pt x="96" y="181"/>
                        </a:lnTo>
                        <a:lnTo>
                          <a:pt x="94" y="178"/>
                        </a:lnTo>
                        <a:lnTo>
                          <a:pt x="93" y="177"/>
                        </a:lnTo>
                        <a:lnTo>
                          <a:pt x="94" y="174"/>
                        </a:lnTo>
                        <a:lnTo>
                          <a:pt x="94" y="173"/>
                        </a:lnTo>
                        <a:lnTo>
                          <a:pt x="96" y="172"/>
                        </a:lnTo>
                        <a:lnTo>
                          <a:pt x="98" y="172"/>
                        </a:lnTo>
                        <a:lnTo>
                          <a:pt x="101" y="172"/>
                        </a:lnTo>
                        <a:lnTo>
                          <a:pt x="105" y="174"/>
                        </a:lnTo>
                        <a:lnTo>
                          <a:pt x="108" y="177"/>
                        </a:lnTo>
                        <a:lnTo>
                          <a:pt x="109" y="178"/>
                        </a:lnTo>
                        <a:lnTo>
                          <a:pt x="110" y="178"/>
                        </a:lnTo>
                        <a:lnTo>
                          <a:pt x="113" y="177"/>
                        </a:lnTo>
                        <a:lnTo>
                          <a:pt x="117" y="176"/>
                        </a:lnTo>
                        <a:lnTo>
                          <a:pt x="118" y="174"/>
                        </a:lnTo>
                        <a:lnTo>
                          <a:pt x="123" y="172"/>
                        </a:lnTo>
                        <a:lnTo>
                          <a:pt x="130" y="168"/>
                        </a:lnTo>
                        <a:lnTo>
                          <a:pt x="137" y="165"/>
                        </a:lnTo>
                        <a:lnTo>
                          <a:pt x="142" y="164"/>
                        </a:lnTo>
                        <a:lnTo>
                          <a:pt x="145" y="162"/>
                        </a:lnTo>
                        <a:lnTo>
                          <a:pt x="146" y="162"/>
                        </a:lnTo>
                        <a:lnTo>
                          <a:pt x="147" y="162"/>
                        </a:lnTo>
                        <a:lnTo>
                          <a:pt x="150" y="162"/>
                        </a:lnTo>
                        <a:lnTo>
                          <a:pt x="151" y="164"/>
                        </a:lnTo>
                        <a:lnTo>
                          <a:pt x="153" y="166"/>
                        </a:lnTo>
                        <a:lnTo>
                          <a:pt x="154" y="169"/>
                        </a:lnTo>
                        <a:lnTo>
                          <a:pt x="157" y="168"/>
                        </a:lnTo>
                        <a:lnTo>
                          <a:pt x="158" y="166"/>
                        </a:lnTo>
                        <a:lnTo>
                          <a:pt x="161" y="164"/>
                        </a:lnTo>
                        <a:lnTo>
                          <a:pt x="163" y="161"/>
                        </a:lnTo>
                        <a:lnTo>
                          <a:pt x="165" y="158"/>
                        </a:lnTo>
                        <a:lnTo>
                          <a:pt x="166" y="156"/>
                        </a:lnTo>
                        <a:lnTo>
                          <a:pt x="167" y="154"/>
                        </a:lnTo>
                        <a:lnTo>
                          <a:pt x="169" y="152"/>
                        </a:lnTo>
                        <a:lnTo>
                          <a:pt x="170" y="150"/>
                        </a:lnTo>
                        <a:lnTo>
                          <a:pt x="170" y="149"/>
                        </a:lnTo>
                        <a:lnTo>
                          <a:pt x="170" y="148"/>
                        </a:lnTo>
                        <a:lnTo>
                          <a:pt x="170" y="148"/>
                        </a:lnTo>
                        <a:lnTo>
                          <a:pt x="170" y="146"/>
                        </a:lnTo>
                        <a:lnTo>
                          <a:pt x="167" y="145"/>
                        </a:lnTo>
                        <a:lnTo>
                          <a:pt x="165" y="142"/>
                        </a:lnTo>
                        <a:lnTo>
                          <a:pt x="162" y="140"/>
                        </a:lnTo>
                        <a:lnTo>
                          <a:pt x="157" y="136"/>
                        </a:lnTo>
                        <a:lnTo>
                          <a:pt x="155" y="134"/>
                        </a:lnTo>
                        <a:lnTo>
                          <a:pt x="151" y="133"/>
                        </a:lnTo>
                        <a:lnTo>
                          <a:pt x="149" y="130"/>
                        </a:lnTo>
                        <a:lnTo>
                          <a:pt x="149" y="128"/>
                        </a:lnTo>
                        <a:lnTo>
                          <a:pt x="149" y="125"/>
                        </a:lnTo>
                        <a:lnTo>
                          <a:pt x="150" y="123"/>
                        </a:lnTo>
                        <a:lnTo>
                          <a:pt x="150" y="121"/>
                        </a:lnTo>
                        <a:lnTo>
                          <a:pt x="153" y="120"/>
                        </a:lnTo>
                        <a:lnTo>
                          <a:pt x="154" y="120"/>
                        </a:lnTo>
                        <a:lnTo>
                          <a:pt x="155" y="120"/>
                        </a:lnTo>
                        <a:lnTo>
                          <a:pt x="157" y="117"/>
                        </a:lnTo>
                        <a:lnTo>
                          <a:pt x="158" y="115"/>
                        </a:lnTo>
                        <a:lnTo>
                          <a:pt x="161" y="112"/>
                        </a:lnTo>
                        <a:lnTo>
                          <a:pt x="163" y="111"/>
                        </a:lnTo>
                        <a:lnTo>
                          <a:pt x="167" y="109"/>
                        </a:lnTo>
                        <a:lnTo>
                          <a:pt x="171" y="109"/>
                        </a:lnTo>
                        <a:lnTo>
                          <a:pt x="174" y="109"/>
                        </a:lnTo>
                        <a:lnTo>
                          <a:pt x="175" y="109"/>
                        </a:lnTo>
                        <a:lnTo>
                          <a:pt x="177" y="108"/>
                        </a:lnTo>
                        <a:lnTo>
                          <a:pt x="178" y="105"/>
                        </a:lnTo>
                        <a:lnTo>
                          <a:pt x="179" y="103"/>
                        </a:lnTo>
                        <a:lnTo>
                          <a:pt x="181" y="99"/>
                        </a:lnTo>
                        <a:lnTo>
                          <a:pt x="183" y="96"/>
                        </a:lnTo>
                        <a:lnTo>
                          <a:pt x="185" y="93"/>
                        </a:lnTo>
                        <a:lnTo>
                          <a:pt x="189" y="92"/>
                        </a:lnTo>
                        <a:lnTo>
                          <a:pt x="191" y="92"/>
                        </a:lnTo>
                        <a:lnTo>
                          <a:pt x="193" y="92"/>
                        </a:lnTo>
                        <a:lnTo>
                          <a:pt x="193" y="91"/>
                        </a:lnTo>
                        <a:lnTo>
                          <a:pt x="194" y="91"/>
                        </a:lnTo>
                        <a:lnTo>
                          <a:pt x="194" y="89"/>
                        </a:lnTo>
                        <a:lnTo>
                          <a:pt x="195" y="87"/>
                        </a:lnTo>
                        <a:lnTo>
                          <a:pt x="197" y="85"/>
                        </a:lnTo>
                        <a:lnTo>
                          <a:pt x="198" y="83"/>
                        </a:lnTo>
                        <a:lnTo>
                          <a:pt x="201" y="81"/>
                        </a:lnTo>
                        <a:lnTo>
                          <a:pt x="203" y="81"/>
                        </a:lnTo>
                        <a:lnTo>
                          <a:pt x="207" y="80"/>
                        </a:lnTo>
                        <a:lnTo>
                          <a:pt x="210" y="79"/>
                        </a:lnTo>
                        <a:lnTo>
                          <a:pt x="213" y="77"/>
                        </a:lnTo>
                        <a:lnTo>
                          <a:pt x="213" y="77"/>
                        </a:lnTo>
                        <a:lnTo>
                          <a:pt x="214" y="77"/>
                        </a:lnTo>
                        <a:lnTo>
                          <a:pt x="214" y="77"/>
                        </a:lnTo>
                        <a:lnTo>
                          <a:pt x="217" y="76"/>
                        </a:lnTo>
                        <a:lnTo>
                          <a:pt x="219" y="76"/>
                        </a:lnTo>
                        <a:lnTo>
                          <a:pt x="219" y="75"/>
                        </a:lnTo>
                        <a:lnTo>
                          <a:pt x="222" y="73"/>
                        </a:lnTo>
                        <a:lnTo>
                          <a:pt x="225" y="72"/>
                        </a:lnTo>
                        <a:lnTo>
                          <a:pt x="229" y="71"/>
                        </a:lnTo>
                        <a:lnTo>
                          <a:pt x="233" y="71"/>
                        </a:lnTo>
                        <a:lnTo>
                          <a:pt x="237" y="71"/>
                        </a:lnTo>
                        <a:lnTo>
                          <a:pt x="239" y="71"/>
                        </a:lnTo>
                        <a:lnTo>
                          <a:pt x="241" y="71"/>
                        </a:lnTo>
                        <a:lnTo>
                          <a:pt x="243" y="69"/>
                        </a:lnTo>
                        <a:lnTo>
                          <a:pt x="247" y="69"/>
                        </a:lnTo>
                        <a:lnTo>
                          <a:pt x="251" y="68"/>
                        </a:lnTo>
                        <a:lnTo>
                          <a:pt x="255" y="67"/>
                        </a:lnTo>
                        <a:lnTo>
                          <a:pt x="260" y="65"/>
                        </a:lnTo>
                        <a:lnTo>
                          <a:pt x="263" y="64"/>
                        </a:lnTo>
                        <a:lnTo>
                          <a:pt x="266" y="61"/>
                        </a:lnTo>
                        <a:lnTo>
                          <a:pt x="271" y="57"/>
                        </a:lnTo>
                        <a:lnTo>
                          <a:pt x="275" y="55"/>
                        </a:lnTo>
                        <a:lnTo>
                          <a:pt x="279" y="52"/>
                        </a:lnTo>
                        <a:lnTo>
                          <a:pt x="282" y="51"/>
                        </a:lnTo>
                        <a:lnTo>
                          <a:pt x="283" y="49"/>
                        </a:lnTo>
                        <a:lnTo>
                          <a:pt x="290" y="45"/>
                        </a:lnTo>
                        <a:lnTo>
                          <a:pt x="296" y="41"/>
                        </a:lnTo>
                        <a:lnTo>
                          <a:pt x="298" y="40"/>
                        </a:lnTo>
                        <a:lnTo>
                          <a:pt x="299" y="40"/>
                        </a:lnTo>
                        <a:lnTo>
                          <a:pt x="300" y="39"/>
                        </a:lnTo>
                        <a:lnTo>
                          <a:pt x="300" y="37"/>
                        </a:lnTo>
                        <a:lnTo>
                          <a:pt x="300" y="36"/>
                        </a:lnTo>
                        <a:lnTo>
                          <a:pt x="302" y="35"/>
                        </a:lnTo>
                        <a:lnTo>
                          <a:pt x="302" y="33"/>
                        </a:lnTo>
                        <a:lnTo>
                          <a:pt x="302" y="33"/>
                        </a:lnTo>
                        <a:lnTo>
                          <a:pt x="302" y="33"/>
                        </a:lnTo>
                        <a:lnTo>
                          <a:pt x="300" y="32"/>
                        </a:lnTo>
                        <a:lnTo>
                          <a:pt x="299" y="31"/>
                        </a:lnTo>
                        <a:lnTo>
                          <a:pt x="298" y="29"/>
                        </a:lnTo>
                        <a:lnTo>
                          <a:pt x="298" y="28"/>
                        </a:lnTo>
                        <a:lnTo>
                          <a:pt x="298" y="25"/>
                        </a:lnTo>
                        <a:lnTo>
                          <a:pt x="298" y="24"/>
                        </a:lnTo>
                        <a:lnTo>
                          <a:pt x="299" y="23"/>
                        </a:lnTo>
                        <a:lnTo>
                          <a:pt x="300" y="20"/>
                        </a:lnTo>
                        <a:lnTo>
                          <a:pt x="302" y="19"/>
                        </a:lnTo>
                        <a:lnTo>
                          <a:pt x="302" y="17"/>
                        </a:lnTo>
                        <a:lnTo>
                          <a:pt x="304" y="16"/>
                        </a:lnTo>
                        <a:lnTo>
                          <a:pt x="306" y="15"/>
                        </a:lnTo>
                        <a:lnTo>
                          <a:pt x="308" y="13"/>
                        </a:lnTo>
                        <a:lnTo>
                          <a:pt x="310" y="13"/>
                        </a:lnTo>
                        <a:lnTo>
                          <a:pt x="312" y="15"/>
                        </a:lnTo>
                        <a:lnTo>
                          <a:pt x="315" y="17"/>
                        </a:lnTo>
                        <a:lnTo>
                          <a:pt x="316" y="19"/>
                        </a:lnTo>
                        <a:lnTo>
                          <a:pt x="319" y="20"/>
                        </a:lnTo>
                        <a:lnTo>
                          <a:pt x="320" y="21"/>
                        </a:lnTo>
                        <a:lnTo>
                          <a:pt x="323" y="23"/>
                        </a:lnTo>
                        <a:lnTo>
                          <a:pt x="324" y="25"/>
                        </a:lnTo>
                        <a:lnTo>
                          <a:pt x="324" y="27"/>
                        </a:lnTo>
                        <a:lnTo>
                          <a:pt x="324" y="29"/>
                        </a:lnTo>
                        <a:lnTo>
                          <a:pt x="324" y="31"/>
                        </a:lnTo>
                        <a:lnTo>
                          <a:pt x="326" y="33"/>
                        </a:lnTo>
                        <a:lnTo>
                          <a:pt x="327" y="35"/>
                        </a:lnTo>
                        <a:lnTo>
                          <a:pt x="328" y="36"/>
                        </a:lnTo>
                        <a:lnTo>
                          <a:pt x="331" y="37"/>
                        </a:lnTo>
                        <a:lnTo>
                          <a:pt x="335" y="37"/>
                        </a:lnTo>
                        <a:lnTo>
                          <a:pt x="336" y="39"/>
                        </a:lnTo>
                        <a:lnTo>
                          <a:pt x="339" y="41"/>
                        </a:lnTo>
                        <a:lnTo>
                          <a:pt x="340" y="43"/>
                        </a:lnTo>
                        <a:lnTo>
                          <a:pt x="342" y="43"/>
                        </a:lnTo>
                        <a:lnTo>
                          <a:pt x="344" y="44"/>
                        </a:lnTo>
                        <a:lnTo>
                          <a:pt x="346" y="43"/>
                        </a:lnTo>
                        <a:lnTo>
                          <a:pt x="347" y="43"/>
                        </a:lnTo>
                        <a:lnTo>
                          <a:pt x="350" y="41"/>
                        </a:lnTo>
                        <a:lnTo>
                          <a:pt x="352" y="41"/>
                        </a:lnTo>
                        <a:lnTo>
                          <a:pt x="355" y="41"/>
                        </a:lnTo>
                        <a:lnTo>
                          <a:pt x="358" y="41"/>
                        </a:lnTo>
                        <a:lnTo>
                          <a:pt x="360" y="43"/>
                        </a:lnTo>
                        <a:lnTo>
                          <a:pt x="362" y="45"/>
                        </a:lnTo>
                        <a:lnTo>
                          <a:pt x="363" y="48"/>
                        </a:lnTo>
                        <a:lnTo>
                          <a:pt x="364" y="51"/>
                        </a:lnTo>
                        <a:lnTo>
                          <a:pt x="364" y="53"/>
                        </a:lnTo>
                        <a:lnTo>
                          <a:pt x="366" y="55"/>
                        </a:lnTo>
                        <a:lnTo>
                          <a:pt x="367" y="56"/>
                        </a:lnTo>
                        <a:lnTo>
                          <a:pt x="369" y="57"/>
                        </a:lnTo>
                        <a:lnTo>
                          <a:pt x="371" y="59"/>
                        </a:lnTo>
                        <a:lnTo>
                          <a:pt x="371" y="61"/>
                        </a:lnTo>
                        <a:lnTo>
                          <a:pt x="371" y="63"/>
                        </a:lnTo>
                        <a:lnTo>
                          <a:pt x="371" y="64"/>
                        </a:lnTo>
                        <a:lnTo>
                          <a:pt x="369" y="65"/>
                        </a:lnTo>
                        <a:lnTo>
                          <a:pt x="367" y="65"/>
                        </a:lnTo>
                        <a:lnTo>
                          <a:pt x="364" y="67"/>
                        </a:lnTo>
                        <a:lnTo>
                          <a:pt x="363" y="67"/>
                        </a:lnTo>
                        <a:lnTo>
                          <a:pt x="362" y="67"/>
                        </a:lnTo>
                        <a:lnTo>
                          <a:pt x="362" y="67"/>
                        </a:lnTo>
                        <a:lnTo>
                          <a:pt x="362" y="68"/>
                        </a:lnTo>
                        <a:lnTo>
                          <a:pt x="362" y="68"/>
                        </a:lnTo>
                        <a:lnTo>
                          <a:pt x="363" y="69"/>
                        </a:lnTo>
                        <a:lnTo>
                          <a:pt x="363" y="71"/>
                        </a:lnTo>
                        <a:lnTo>
                          <a:pt x="364" y="73"/>
                        </a:lnTo>
                        <a:lnTo>
                          <a:pt x="364" y="75"/>
                        </a:lnTo>
                        <a:lnTo>
                          <a:pt x="364" y="76"/>
                        </a:lnTo>
                        <a:lnTo>
                          <a:pt x="363" y="79"/>
                        </a:lnTo>
                        <a:lnTo>
                          <a:pt x="362" y="81"/>
                        </a:lnTo>
                        <a:lnTo>
                          <a:pt x="362" y="83"/>
                        </a:lnTo>
                        <a:lnTo>
                          <a:pt x="362" y="85"/>
                        </a:lnTo>
                        <a:lnTo>
                          <a:pt x="362" y="87"/>
                        </a:lnTo>
                        <a:lnTo>
                          <a:pt x="360" y="89"/>
                        </a:lnTo>
                        <a:lnTo>
                          <a:pt x="358" y="91"/>
                        </a:lnTo>
                        <a:lnTo>
                          <a:pt x="356" y="92"/>
                        </a:lnTo>
                        <a:lnTo>
                          <a:pt x="356" y="92"/>
                        </a:lnTo>
                        <a:lnTo>
                          <a:pt x="356" y="93"/>
                        </a:lnTo>
                        <a:lnTo>
                          <a:pt x="359" y="95"/>
                        </a:lnTo>
                        <a:lnTo>
                          <a:pt x="363" y="96"/>
                        </a:lnTo>
                        <a:lnTo>
                          <a:pt x="366" y="97"/>
                        </a:lnTo>
                        <a:lnTo>
                          <a:pt x="368" y="99"/>
                        </a:lnTo>
                        <a:lnTo>
                          <a:pt x="369" y="99"/>
                        </a:lnTo>
                        <a:lnTo>
                          <a:pt x="371" y="97"/>
                        </a:lnTo>
                        <a:lnTo>
                          <a:pt x="373" y="99"/>
                        </a:lnTo>
                        <a:lnTo>
                          <a:pt x="375" y="99"/>
                        </a:lnTo>
                        <a:lnTo>
                          <a:pt x="375" y="100"/>
                        </a:lnTo>
                        <a:lnTo>
                          <a:pt x="376" y="101"/>
                        </a:lnTo>
                        <a:lnTo>
                          <a:pt x="376" y="105"/>
                        </a:lnTo>
                        <a:lnTo>
                          <a:pt x="375" y="108"/>
                        </a:lnTo>
                        <a:lnTo>
                          <a:pt x="375" y="112"/>
                        </a:lnTo>
                        <a:lnTo>
                          <a:pt x="373" y="115"/>
                        </a:lnTo>
                        <a:lnTo>
                          <a:pt x="373" y="116"/>
                        </a:lnTo>
                        <a:lnTo>
                          <a:pt x="371" y="119"/>
                        </a:lnTo>
                        <a:lnTo>
                          <a:pt x="368" y="120"/>
                        </a:lnTo>
                        <a:lnTo>
                          <a:pt x="366" y="120"/>
                        </a:lnTo>
                        <a:lnTo>
                          <a:pt x="363" y="121"/>
                        </a:lnTo>
                        <a:lnTo>
                          <a:pt x="362" y="123"/>
                        </a:lnTo>
                        <a:lnTo>
                          <a:pt x="359" y="123"/>
                        </a:lnTo>
                        <a:lnTo>
                          <a:pt x="358" y="125"/>
                        </a:lnTo>
                        <a:lnTo>
                          <a:pt x="356" y="125"/>
                        </a:lnTo>
                        <a:lnTo>
                          <a:pt x="355" y="127"/>
                        </a:lnTo>
                        <a:lnTo>
                          <a:pt x="356" y="127"/>
                        </a:lnTo>
                        <a:lnTo>
                          <a:pt x="356" y="128"/>
                        </a:lnTo>
                        <a:lnTo>
                          <a:pt x="359" y="129"/>
                        </a:lnTo>
                        <a:lnTo>
                          <a:pt x="360" y="132"/>
                        </a:lnTo>
                        <a:lnTo>
                          <a:pt x="362" y="133"/>
                        </a:lnTo>
                        <a:lnTo>
                          <a:pt x="363" y="134"/>
                        </a:lnTo>
                        <a:lnTo>
                          <a:pt x="363" y="134"/>
                        </a:lnTo>
                        <a:lnTo>
                          <a:pt x="364" y="134"/>
                        </a:lnTo>
                        <a:lnTo>
                          <a:pt x="368" y="133"/>
                        </a:lnTo>
                        <a:lnTo>
                          <a:pt x="371" y="132"/>
                        </a:lnTo>
                        <a:lnTo>
                          <a:pt x="372" y="129"/>
                        </a:lnTo>
                        <a:lnTo>
                          <a:pt x="375" y="128"/>
                        </a:lnTo>
                        <a:lnTo>
                          <a:pt x="377" y="127"/>
                        </a:lnTo>
                        <a:lnTo>
                          <a:pt x="380" y="127"/>
                        </a:lnTo>
                        <a:lnTo>
                          <a:pt x="383" y="127"/>
                        </a:lnTo>
                        <a:lnTo>
                          <a:pt x="385" y="127"/>
                        </a:lnTo>
                        <a:lnTo>
                          <a:pt x="389" y="127"/>
                        </a:lnTo>
                        <a:lnTo>
                          <a:pt x="391" y="127"/>
                        </a:lnTo>
                        <a:lnTo>
                          <a:pt x="395" y="127"/>
                        </a:lnTo>
                        <a:lnTo>
                          <a:pt x="399" y="125"/>
                        </a:lnTo>
                        <a:lnTo>
                          <a:pt x="400" y="124"/>
                        </a:lnTo>
                        <a:lnTo>
                          <a:pt x="401" y="123"/>
                        </a:lnTo>
                        <a:lnTo>
                          <a:pt x="403" y="120"/>
                        </a:lnTo>
                        <a:lnTo>
                          <a:pt x="405" y="117"/>
                        </a:lnTo>
                        <a:lnTo>
                          <a:pt x="407" y="115"/>
                        </a:lnTo>
                        <a:lnTo>
                          <a:pt x="408" y="113"/>
                        </a:lnTo>
                        <a:lnTo>
                          <a:pt x="409" y="112"/>
                        </a:lnTo>
                        <a:lnTo>
                          <a:pt x="412" y="111"/>
                        </a:lnTo>
                        <a:lnTo>
                          <a:pt x="415" y="109"/>
                        </a:lnTo>
                        <a:lnTo>
                          <a:pt x="416" y="111"/>
                        </a:lnTo>
                        <a:lnTo>
                          <a:pt x="419" y="111"/>
                        </a:lnTo>
                        <a:lnTo>
                          <a:pt x="421" y="111"/>
                        </a:lnTo>
                        <a:lnTo>
                          <a:pt x="424" y="109"/>
                        </a:lnTo>
                        <a:lnTo>
                          <a:pt x="425" y="111"/>
                        </a:lnTo>
                        <a:lnTo>
                          <a:pt x="428" y="111"/>
                        </a:lnTo>
                        <a:lnTo>
                          <a:pt x="429" y="112"/>
                        </a:lnTo>
                        <a:lnTo>
                          <a:pt x="431" y="115"/>
                        </a:lnTo>
                        <a:lnTo>
                          <a:pt x="433" y="116"/>
                        </a:lnTo>
                        <a:lnTo>
                          <a:pt x="435" y="116"/>
                        </a:lnTo>
                        <a:lnTo>
                          <a:pt x="435" y="116"/>
                        </a:lnTo>
                        <a:lnTo>
                          <a:pt x="436" y="113"/>
                        </a:lnTo>
                        <a:lnTo>
                          <a:pt x="437" y="109"/>
                        </a:lnTo>
                        <a:lnTo>
                          <a:pt x="440" y="108"/>
                        </a:lnTo>
                        <a:lnTo>
                          <a:pt x="444" y="105"/>
                        </a:lnTo>
                        <a:lnTo>
                          <a:pt x="445" y="104"/>
                        </a:lnTo>
                        <a:lnTo>
                          <a:pt x="448" y="104"/>
                        </a:lnTo>
                        <a:lnTo>
                          <a:pt x="451" y="103"/>
                        </a:lnTo>
                        <a:lnTo>
                          <a:pt x="453" y="101"/>
                        </a:lnTo>
                        <a:lnTo>
                          <a:pt x="455" y="100"/>
                        </a:lnTo>
                        <a:lnTo>
                          <a:pt x="453" y="99"/>
                        </a:lnTo>
                        <a:lnTo>
                          <a:pt x="451" y="97"/>
                        </a:lnTo>
                        <a:lnTo>
                          <a:pt x="447" y="96"/>
                        </a:lnTo>
                        <a:lnTo>
                          <a:pt x="445" y="93"/>
                        </a:lnTo>
                        <a:lnTo>
                          <a:pt x="444" y="92"/>
                        </a:lnTo>
                        <a:lnTo>
                          <a:pt x="445" y="89"/>
                        </a:lnTo>
                        <a:lnTo>
                          <a:pt x="445" y="88"/>
                        </a:lnTo>
                        <a:lnTo>
                          <a:pt x="447" y="85"/>
                        </a:lnTo>
                        <a:lnTo>
                          <a:pt x="448" y="77"/>
                        </a:lnTo>
                        <a:lnTo>
                          <a:pt x="449" y="68"/>
                        </a:lnTo>
                        <a:lnTo>
                          <a:pt x="448" y="63"/>
                        </a:lnTo>
                        <a:lnTo>
                          <a:pt x="445" y="60"/>
                        </a:lnTo>
                        <a:lnTo>
                          <a:pt x="444" y="56"/>
                        </a:lnTo>
                        <a:lnTo>
                          <a:pt x="444" y="52"/>
                        </a:lnTo>
                        <a:lnTo>
                          <a:pt x="443" y="49"/>
                        </a:lnTo>
                        <a:lnTo>
                          <a:pt x="440" y="47"/>
                        </a:lnTo>
                        <a:lnTo>
                          <a:pt x="437" y="45"/>
                        </a:lnTo>
                        <a:lnTo>
                          <a:pt x="435" y="44"/>
                        </a:lnTo>
                        <a:lnTo>
                          <a:pt x="429" y="41"/>
                        </a:lnTo>
                        <a:lnTo>
                          <a:pt x="425" y="39"/>
                        </a:lnTo>
                        <a:lnTo>
                          <a:pt x="423" y="35"/>
                        </a:lnTo>
                        <a:lnTo>
                          <a:pt x="421" y="33"/>
                        </a:lnTo>
                        <a:lnTo>
                          <a:pt x="420" y="31"/>
                        </a:lnTo>
                        <a:lnTo>
                          <a:pt x="420" y="28"/>
                        </a:lnTo>
                        <a:lnTo>
                          <a:pt x="420" y="25"/>
                        </a:lnTo>
                        <a:lnTo>
                          <a:pt x="420" y="24"/>
                        </a:lnTo>
                        <a:lnTo>
                          <a:pt x="421" y="23"/>
                        </a:lnTo>
                        <a:lnTo>
                          <a:pt x="423" y="21"/>
                        </a:lnTo>
                        <a:lnTo>
                          <a:pt x="425" y="21"/>
                        </a:lnTo>
                        <a:lnTo>
                          <a:pt x="428" y="21"/>
                        </a:lnTo>
                        <a:lnTo>
                          <a:pt x="431" y="23"/>
                        </a:lnTo>
                        <a:lnTo>
                          <a:pt x="433" y="23"/>
                        </a:lnTo>
                        <a:lnTo>
                          <a:pt x="435" y="23"/>
                        </a:lnTo>
                        <a:lnTo>
                          <a:pt x="437" y="23"/>
                        </a:lnTo>
                        <a:lnTo>
                          <a:pt x="440" y="23"/>
                        </a:lnTo>
                        <a:lnTo>
                          <a:pt x="443" y="23"/>
                        </a:lnTo>
                        <a:lnTo>
                          <a:pt x="443" y="23"/>
                        </a:lnTo>
                        <a:lnTo>
                          <a:pt x="445" y="23"/>
                        </a:lnTo>
                        <a:lnTo>
                          <a:pt x="445" y="23"/>
                        </a:lnTo>
                        <a:lnTo>
                          <a:pt x="447" y="21"/>
                        </a:lnTo>
                        <a:lnTo>
                          <a:pt x="447" y="20"/>
                        </a:lnTo>
                        <a:lnTo>
                          <a:pt x="445" y="17"/>
                        </a:lnTo>
                        <a:lnTo>
                          <a:pt x="445" y="16"/>
                        </a:lnTo>
                        <a:lnTo>
                          <a:pt x="445" y="15"/>
                        </a:lnTo>
                        <a:lnTo>
                          <a:pt x="445" y="12"/>
                        </a:lnTo>
                        <a:lnTo>
                          <a:pt x="448" y="11"/>
                        </a:lnTo>
                        <a:lnTo>
                          <a:pt x="449" y="8"/>
                        </a:lnTo>
                        <a:lnTo>
                          <a:pt x="451" y="7"/>
                        </a:lnTo>
                        <a:lnTo>
                          <a:pt x="452" y="5"/>
                        </a:lnTo>
                        <a:lnTo>
                          <a:pt x="455" y="4"/>
                        </a:lnTo>
                        <a:lnTo>
                          <a:pt x="457" y="3"/>
                        </a:lnTo>
                        <a:lnTo>
                          <a:pt x="459" y="4"/>
                        </a:lnTo>
                        <a:lnTo>
                          <a:pt x="460" y="4"/>
                        </a:lnTo>
                        <a:lnTo>
                          <a:pt x="461" y="5"/>
                        </a:lnTo>
                        <a:lnTo>
                          <a:pt x="461" y="7"/>
                        </a:lnTo>
                        <a:lnTo>
                          <a:pt x="461" y="7"/>
                        </a:lnTo>
                        <a:lnTo>
                          <a:pt x="461" y="7"/>
                        </a:lnTo>
                        <a:lnTo>
                          <a:pt x="463" y="7"/>
                        </a:lnTo>
                        <a:lnTo>
                          <a:pt x="464" y="7"/>
                        </a:lnTo>
                        <a:lnTo>
                          <a:pt x="465" y="7"/>
                        </a:lnTo>
                        <a:lnTo>
                          <a:pt x="469" y="5"/>
                        </a:lnTo>
                        <a:lnTo>
                          <a:pt x="472" y="5"/>
                        </a:lnTo>
                        <a:lnTo>
                          <a:pt x="475" y="3"/>
                        </a:lnTo>
                        <a:lnTo>
                          <a:pt x="479" y="1"/>
                        </a:lnTo>
                        <a:lnTo>
                          <a:pt x="481"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202" name="Freeform 649">
                    <a:extLst>
                      <a:ext uri="{FF2B5EF4-FFF2-40B4-BE49-F238E27FC236}">
                        <a16:creationId xmlns:a16="http://schemas.microsoft.com/office/drawing/2014/main" id="{D9268A19-9A01-2207-66EC-FC53BB3C7A7D}"/>
                      </a:ext>
                    </a:extLst>
                  </p:cNvPr>
                  <p:cNvSpPr>
                    <a:spLocks noEditPoints="1"/>
                  </p:cNvSpPr>
                  <p:nvPr/>
                </p:nvSpPr>
                <p:spPr bwMode="auto">
                  <a:xfrm>
                    <a:off x="8151418" y="2685791"/>
                    <a:ext cx="5998891" cy="4649701"/>
                  </a:xfrm>
                  <a:custGeom>
                    <a:avLst/>
                    <a:gdLst>
                      <a:gd name="T0" fmla="*/ 222 w 538"/>
                      <a:gd name="T1" fmla="*/ 48 h 417"/>
                      <a:gd name="T2" fmla="*/ 127 w 538"/>
                      <a:gd name="T3" fmla="*/ 20 h 417"/>
                      <a:gd name="T4" fmla="*/ 69 w 538"/>
                      <a:gd name="T5" fmla="*/ 34 h 417"/>
                      <a:gd name="T6" fmla="*/ 44 w 538"/>
                      <a:gd name="T7" fmla="*/ 74 h 417"/>
                      <a:gd name="T8" fmla="*/ 54 w 538"/>
                      <a:gd name="T9" fmla="*/ 133 h 417"/>
                      <a:gd name="T10" fmla="*/ 88 w 538"/>
                      <a:gd name="T11" fmla="*/ 170 h 417"/>
                      <a:gd name="T12" fmla="*/ 132 w 538"/>
                      <a:gd name="T13" fmla="*/ 209 h 417"/>
                      <a:gd name="T14" fmla="*/ 83 w 538"/>
                      <a:gd name="T15" fmla="*/ 239 h 417"/>
                      <a:gd name="T16" fmla="*/ 65 w 538"/>
                      <a:gd name="T17" fmla="*/ 263 h 417"/>
                      <a:gd name="T18" fmla="*/ 67 w 538"/>
                      <a:gd name="T19" fmla="*/ 296 h 417"/>
                      <a:gd name="T20" fmla="*/ 26 w 538"/>
                      <a:gd name="T21" fmla="*/ 312 h 417"/>
                      <a:gd name="T22" fmla="*/ 6 w 538"/>
                      <a:gd name="T23" fmla="*/ 327 h 417"/>
                      <a:gd name="T24" fmla="*/ 22 w 538"/>
                      <a:gd name="T25" fmla="*/ 370 h 417"/>
                      <a:gd name="T26" fmla="*/ 77 w 538"/>
                      <a:gd name="T27" fmla="*/ 403 h 417"/>
                      <a:gd name="T28" fmla="*/ 120 w 538"/>
                      <a:gd name="T29" fmla="*/ 354 h 417"/>
                      <a:gd name="T30" fmla="*/ 201 w 538"/>
                      <a:gd name="T31" fmla="*/ 322 h 417"/>
                      <a:gd name="T32" fmla="*/ 252 w 538"/>
                      <a:gd name="T33" fmla="*/ 299 h 417"/>
                      <a:gd name="T34" fmla="*/ 286 w 538"/>
                      <a:gd name="T35" fmla="*/ 272 h 417"/>
                      <a:gd name="T36" fmla="*/ 349 w 538"/>
                      <a:gd name="T37" fmla="*/ 246 h 417"/>
                      <a:gd name="T38" fmla="*/ 431 w 538"/>
                      <a:gd name="T39" fmla="*/ 191 h 417"/>
                      <a:gd name="T40" fmla="*/ 435 w 538"/>
                      <a:gd name="T41" fmla="*/ 165 h 417"/>
                      <a:gd name="T42" fmla="*/ 476 w 538"/>
                      <a:gd name="T43" fmla="*/ 201 h 417"/>
                      <a:gd name="T44" fmla="*/ 530 w 538"/>
                      <a:gd name="T45" fmla="*/ 138 h 417"/>
                      <a:gd name="T46" fmla="*/ 498 w 538"/>
                      <a:gd name="T47" fmla="*/ 33 h 417"/>
                      <a:gd name="T48" fmla="*/ 439 w 538"/>
                      <a:gd name="T49" fmla="*/ 18 h 417"/>
                      <a:gd name="T50" fmla="*/ 403 w 538"/>
                      <a:gd name="T51" fmla="*/ 30 h 417"/>
                      <a:gd name="T52" fmla="*/ 358 w 538"/>
                      <a:gd name="T53" fmla="*/ 75 h 417"/>
                      <a:gd name="T54" fmla="*/ 274 w 538"/>
                      <a:gd name="T55" fmla="*/ 78 h 417"/>
                      <a:gd name="T56" fmla="*/ 221 w 538"/>
                      <a:gd name="T57" fmla="*/ 78 h 417"/>
                      <a:gd name="T58" fmla="*/ 213 w 538"/>
                      <a:gd name="T59" fmla="*/ 34 h 417"/>
                      <a:gd name="T60" fmla="*/ 181 w 538"/>
                      <a:gd name="T61" fmla="*/ 5 h 417"/>
                      <a:gd name="T62" fmla="*/ 171 w 538"/>
                      <a:gd name="T63" fmla="*/ 9 h 417"/>
                      <a:gd name="T64" fmla="*/ 210 w 538"/>
                      <a:gd name="T65" fmla="*/ 29 h 417"/>
                      <a:gd name="T66" fmla="*/ 221 w 538"/>
                      <a:gd name="T67" fmla="*/ 64 h 417"/>
                      <a:gd name="T68" fmla="*/ 258 w 538"/>
                      <a:gd name="T69" fmla="*/ 58 h 417"/>
                      <a:gd name="T70" fmla="*/ 341 w 538"/>
                      <a:gd name="T71" fmla="*/ 70 h 417"/>
                      <a:gd name="T72" fmla="*/ 367 w 538"/>
                      <a:gd name="T73" fmla="*/ 40 h 417"/>
                      <a:gd name="T74" fmla="*/ 425 w 538"/>
                      <a:gd name="T75" fmla="*/ 18 h 417"/>
                      <a:gd name="T76" fmla="*/ 494 w 538"/>
                      <a:gd name="T77" fmla="*/ 25 h 417"/>
                      <a:gd name="T78" fmla="*/ 536 w 538"/>
                      <a:gd name="T79" fmla="*/ 123 h 417"/>
                      <a:gd name="T80" fmla="*/ 472 w 538"/>
                      <a:gd name="T81" fmla="*/ 207 h 417"/>
                      <a:gd name="T82" fmla="*/ 443 w 538"/>
                      <a:gd name="T83" fmla="*/ 162 h 417"/>
                      <a:gd name="T84" fmla="*/ 419 w 538"/>
                      <a:gd name="T85" fmla="*/ 182 h 417"/>
                      <a:gd name="T86" fmla="*/ 378 w 538"/>
                      <a:gd name="T87" fmla="*/ 231 h 417"/>
                      <a:gd name="T88" fmla="*/ 309 w 538"/>
                      <a:gd name="T89" fmla="*/ 258 h 417"/>
                      <a:gd name="T90" fmla="*/ 257 w 538"/>
                      <a:gd name="T91" fmla="*/ 296 h 417"/>
                      <a:gd name="T92" fmla="*/ 205 w 538"/>
                      <a:gd name="T93" fmla="*/ 323 h 417"/>
                      <a:gd name="T94" fmla="*/ 152 w 538"/>
                      <a:gd name="T95" fmla="*/ 351 h 417"/>
                      <a:gd name="T96" fmla="*/ 91 w 538"/>
                      <a:gd name="T97" fmla="*/ 404 h 417"/>
                      <a:gd name="T98" fmla="*/ 56 w 538"/>
                      <a:gd name="T99" fmla="*/ 380 h 417"/>
                      <a:gd name="T100" fmla="*/ 4 w 538"/>
                      <a:gd name="T101" fmla="*/ 346 h 417"/>
                      <a:gd name="T102" fmla="*/ 10 w 538"/>
                      <a:gd name="T103" fmla="*/ 310 h 417"/>
                      <a:gd name="T104" fmla="*/ 31 w 538"/>
                      <a:gd name="T105" fmla="*/ 314 h 417"/>
                      <a:gd name="T106" fmla="*/ 56 w 538"/>
                      <a:gd name="T107" fmla="*/ 295 h 417"/>
                      <a:gd name="T108" fmla="*/ 67 w 538"/>
                      <a:gd name="T109" fmla="*/ 268 h 417"/>
                      <a:gd name="T110" fmla="*/ 67 w 538"/>
                      <a:gd name="T111" fmla="*/ 243 h 417"/>
                      <a:gd name="T112" fmla="*/ 127 w 538"/>
                      <a:gd name="T113" fmla="*/ 217 h 417"/>
                      <a:gd name="T114" fmla="*/ 97 w 538"/>
                      <a:gd name="T115" fmla="*/ 174 h 417"/>
                      <a:gd name="T116" fmla="*/ 51 w 538"/>
                      <a:gd name="T117" fmla="*/ 149 h 417"/>
                      <a:gd name="T118" fmla="*/ 42 w 538"/>
                      <a:gd name="T119" fmla="*/ 86 h 417"/>
                      <a:gd name="T120" fmla="*/ 51 w 538"/>
                      <a:gd name="T121" fmla="*/ 41 h 417"/>
                      <a:gd name="T122" fmla="*/ 97 w 538"/>
                      <a:gd name="T123" fmla="*/ 28 h 417"/>
                      <a:gd name="T124" fmla="*/ 152 w 538"/>
                      <a:gd name="T125" fmla="*/ 1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8" h="417">
                        <a:moveTo>
                          <a:pt x="60" y="391"/>
                        </a:moveTo>
                        <a:lnTo>
                          <a:pt x="60" y="391"/>
                        </a:lnTo>
                        <a:lnTo>
                          <a:pt x="60" y="391"/>
                        </a:lnTo>
                        <a:lnTo>
                          <a:pt x="60" y="391"/>
                        </a:lnTo>
                        <a:close/>
                        <a:moveTo>
                          <a:pt x="117" y="359"/>
                        </a:moveTo>
                        <a:lnTo>
                          <a:pt x="117" y="359"/>
                        </a:lnTo>
                        <a:lnTo>
                          <a:pt x="117" y="359"/>
                        </a:lnTo>
                        <a:lnTo>
                          <a:pt x="117" y="359"/>
                        </a:lnTo>
                        <a:close/>
                        <a:moveTo>
                          <a:pt x="38" y="318"/>
                        </a:moveTo>
                        <a:lnTo>
                          <a:pt x="38" y="318"/>
                        </a:lnTo>
                        <a:lnTo>
                          <a:pt x="38" y="318"/>
                        </a:lnTo>
                        <a:lnTo>
                          <a:pt x="38" y="318"/>
                        </a:lnTo>
                        <a:close/>
                        <a:moveTo>
                          <a:pt x="68" y="290"/>
                        </a:moveTo>
                        <a:lnTo>
                          <a:pt x="68" y="290"/>
                        </a:lnTo>
                        <a:lnTo>
                          <a:pt x="68" y="290"/>
                        </a:lnTo>
                        <a:lnTo>
                          <a:pt x="68" y="290"/>
                        </a:lnTo>
                        <a:close/>
                        <a:moveTo>
                          <a:pt x="68" y="240"/>
                        </a:moveTo>
                        <a:lnTo>
                          <a:pt x="68" y="240"/>
                        </a:lnTo>
                        <a:lnTo>
                          <a:pt x="68" y="240"/>
                        </a:lnTo>
                        <a:lnTo>
                          <a:pt x="68" y="240"/>
                        </a:lnTo>
                        <a:close/>
                        <a:moveTo>
                          <a:pt x="95" y="239"/>
                        </a:moveTo>
                        <a:lnTo>
                          <a:pt x="95" y="239"/>
                        </a:lnTo>
                        <a:lnTo>
                          <a:pt x="95" y="239"/>
                        </a:lnTo>
                        <a:lnTo>
                          <a:pt x="95" y="239"/>
                        </a:lnTo>
                        <a:close/>
                        <a:moveTo>
                          <a:pt x="538" y="101"/>
                        </a:moveTo>
                        <a:lnTo>
                          <a:pt x="538" y="101"/>
                        </a:lnTo>
                        <a:lnTo>
                          <a:pt x="538" y="101"/>
                        </a:lnTo>
                        <a:lnTo>
                          <a:pt x="538" y="101"/>
                        </a:lnTo>
                        <a:close/>
                        <a:moveTo>
                          <a:pt x="48" y="64"/>
                        </a:moveTo>
                        <a:lnTo>
                          <a:pt x="48" y="64"/>
                        </a:lnTo>
                        <a:lnTo>
                          <a:pt x="48" y="64"/>
                        </a:lnTo>
                        <a:lnTo>
                          <a:pt x="48" y="64"/>
                        </a:lnTo>
                        <a:close/>
                        <a:moveTo>
                          <a:pt x="222" y="48"/>
                        </a:moveTo>
                        <a:lnTo>
                          <a:pt x="222" y="48"/>
                        </a:lnTo>
                        <a:lnTo>
                          <a:pt x="222" y="48"/>
                        </a:lnTo>
                        <a:lnTo>
                          <a:pt x="222" y="48"/>
                        </a:lnTo>
                        <a:lnTo>
                          <a:pt x="222" y="48"/>
                        </a:lnTo>
                        <a:close/>
                        <a:moveTo>
                          <a:pt x="67" y="38"/>
                        </a:moveTo>
                        <a:lnTo>
                          <a:pt x="67" y="38"/>
                        </a:lnTo>
                        <a:lnTo>
                          <a:pt x="67" y="38"/>
                        </a:lnTo>
                        <a:lnTo>
                          <a:pt x="67" y="38"/>
                        </a:lnTo>
                        <a:close/>
                        <a:moveTo>
                          <a:pt x="54" y="36"/>
                        </a:moveTo>
                        <a:lnTo>
                          <a:pt x="54" y="36"/>
                        </a:lnTo>
                        <a:lnTo>
                          <a:pt x="54" y="36"/>
                        </a:lnTo>
                        <a:lnTo>
                          <a:pt x="54" y="36"/>
                        </a:lnTo>
                        <a:close/>
                        <a:moveTo>
                          <a:pt x="464" y="17"/>
                        </a:moveTo>
                        <a:lnTo>
                          <a:pt x="464" y="17"/>
                        </a:lnTo>
                        <a:lnTo>
                          <a:pt x="464" y="17"/>
                        </a:lnTo>
                        <a:lnTo>
                          <a:pt x="464" y="17"/>
                        </a:lnTo>
                        <a:close/>
                        <a:moveTo>
                          <a:pt x="156" y="4"/>
                        </a:moveTo>
                        <a:lnTo>
                          <a:pt x="153" y="5"/>
                        </a:lnTo>
                        <a:lnTo>
                          <a:pt x="149" y="8"/>
                        </a:lnTo>
                        <a:lnTo>
                          <a:pt x="149" y="8"/>
                        </a:lnTo>
                        <a:lnTo>
                          <a:pt x="148" y="10"/>
                        </a:lnTo>
                        <a:lnTo>
                          <a:pt x="145" y="12"/>
                        </a:lnTo>
                        <a:lnTo>
                          <a:pt x="143" y="13"/>
                        </a:lnTo>
                        <a:lnTo>
                          <a:pt x="140" y="13"/>
                        </a:lnTo>
                        <a:lnTo>
                          <a:pt x="139" y="13"/>
                        </a:lnTo>
                        <a:lnTo>
                          <a:pt x="136" y="13"/>
                        </a:lnTo>
                        <a:lnTo>
                          <a:pt x="135" y="12"/>
                        </a:lnTo>
                        <a:lnTo>
                          <a:pt x="133" y="12"/>
                        </a:lnTo>
                        <a:lnTo>
                          <a:pt x="133" y="12"/>
                        </a:lnTo>
                        <a:lnTo>
                          <a:pt x="132" y="12"/>
                        </a:lnTo>
                        <a:lnTo>
                          <a:pt x="131" y="12"/>
                        </a:lnTo>
                        <a:lnTo>
                          <a:pt x="129" y="13"/>
                        </a:lnTo>
                        <a:lnTo>
                          <a:pt x="128" y="16"/>
                        </a:lnTo>
                        <a:lnTo>
                          <a:pt x="127" y="20"/>
                        </a:lnTo>
                        <a:lnTo>
                          <a:pt x="127" y="20"/>
                        </a:lnTo>
                        <a:lnTo>
                          <a:pt x="124" y="22"/>
                        </a:lnTo>
                        <a:lnTo>
                          <a:pt x="121" y="24"/>
                        </a:lnTo>
                        <a:lnTo>
                          <a:pt x="120" y="25"/>
                        </a:lnTo>
                        <a:lnTo>
                          <a:pt x="117" y="25"/>
                        </a:lnTo>
                        <a:lnTo>
                          <a:pt x="113" y="25"/>
                        </a:lnTo>
                        <a:lnTo>
                          <a:pt x="111" y="25"/>
                        </a:lnTo>
                        <a:lnTo>
                          <a:pt x="111" y="25"/>
                        </a:lnTo>
                        <a:lnTo>
                          <a:pt x="108" y="25"/>
                        </a:lnTo>
                        <a:lnTo>
                          <a:pt x="107" y="26"/>
                        </a:lnTo>
                        <a:lnTo>
                          <a:pt x="107" y="26"/>
                        </a:lnTo>
                        <a:lnTo>
                          <a:pt x="104" y="28"/>
                        </a:lnTo>
                        <a:lnTo>
                          <a:pt x="104" y="28"/>
                        </a:lnTo>
                        <a:lnTo>
                          <a:pt x="103" y="29"/>
                        </a:lnTo>
                        <a:lnTo>
                          <a:pt x="101" y="30"/>
                        </a:lnTo>
                        <a:lnTo>
                          <a:pt x="99" y="32"/>
                        </a:lnTo>
                        <a:lnTo>
                          <a:pt x="97" y="32"/>
                        </a:lnTo>
                        <a:lnTo>
                          <a:pt x="96" y="32"/>
                        </a:lnTo>
                        <a:lnTo>
                          <a:pt x="95" y="30"/>
                        </a:lnTo>
                        <a:lnTo>
                          <a:pt x="93" y="29"/>
                        </a:lnTo>
                        <a:lnTo>
                          <a:pt x="92" y="29"/>
                        </a:lnTo>
                        <a:lnTo>
                          <a:pt x="91" y="29"/>
                        </a:lnTo>
                        <a:lnTo>
                          <a:pt x="89" y="29"/>
                        </a:lnTo>
                        <a:lnTo>
                          <a:pt x="88" y="29"/>
                        </a:lnTo>
                        <a:lnTo>
                          <a:pt x="87" y="30"/>
                        </a:lnTo>
                        <a:lnTo>
                          <a:pt x="87" y="30"/>
                        </a:lnTo>
                        <a:lnTo>
                          <a:pt x="87" y="32"/>
                        </a:lnTo>
                        <a:lnTo>
                          <a:pt x="85" y="32"/>
                        </a:lnTo>
                        <a:lnTo>
                          <a:pt x="85" y="32"/>
                        </a:lnTo>
                        <a:lnTo>
                          <a:pt x="83" y="32"/>
                        </a:lnTo>
                        <a:lnTo>
                          <a:pt x="80" y="33"/>
                        </a:lnTo>
                        <a:lnTo>
                          <a:pt x="76" y="33"/>
                        </a:lnTo>
                        <a:lnTo>
                          <a:pt x="73" y="33"/>
                        </a:lnTo>
                        <a:lnTo>
                          <a:pt x="71" y="33"/>
                        </a:lnTo>
                        <a:lnTo>
                          <a:pt x="69" y="34"/>
                        </a:lnTo>
                        <a:lnTo>
                          <a:pt x="68" y="36"/>
                        </a:lnTo>
                        <a:lnTo>
                          <a:pt x="67" y="38"/>
                        </a:lnTo>
                        <a:lnTo>
                          <a:pt x="67" y="38"/>
                        </a:lnTo>
                        <a:lnTo>
                          <a:pt x="65" y="40"/>
                        </a:lnTo>
                        <a:lnTo>
                          <a:pt x="64" y="41"/>
                        </a:lnTo>
                        <a:lnTo>
                          <a:pt x="63" y="42"/>
                        </a:lnTo>
                        <a:lnTo>
                          <a:pt x="60" y="42"/>
                        </a:lnTo>
                        <a:lnTo>
                          <a:pt x="59" y="42"/>
                        </a:lnTo>
                        <a:lnTo>
                          <a:pt x="56" y="42"/>
                        </a:lnTo>
                        <a:lnTo>
                          <a:pt x="55" y="41"/>
                        </a:lnTo>
                        <a:lnTo>
                          <a:pt x="55" y="42"/>
                        </a:lnTo>
                        <a:lnTo>
                          <a:pt x="55" y="45"/>
                        </a:lnTo>
                        <a:lnTo>
                          <a:pt x="54" y="48"/>
                        </a:lnTo>
                        <a:lnTo>
                          <a:pt x="52" y="49"/>
                        </a:lnTo>
                        <a:lnTo>
                          <a:pt x="51" y="50"/>
                        </a:lnTo>
                        <a:lnTo>
                          <a:pt x="50" y="50"/>
                        </a:lnTo>
                        <a:lnTo>
                          <a:pt x="50" y="52"/>
                        </a:lnTo>
                        <a:lnTo>
                          <a:pt x="50" y="52"/>
                        </a:lnTo>
                        <a:lnTo>
                          <a:pt x="50" y="52"/>
                        </a:lnTo>
                        <a:lnTo>
                          <a:pt x="50" y="54"/>
                        </a:lnTo>
                        <a:lnTo>
                          <a:pt x="50" y="60"/>
                        </a:lnTo>
                        <a:lnTo>
                          <a:pt x="48" y="62"/>
                        </a:lnTo>
                        <a:lnTo>
                          <a:pt x="48" y="64"/>
                        </a:lnTo>
                        <a:lnTo>
                          <a:pt x="47" y="65"/>
                        </a:lnTo>
                        <a:lnTo>
                          <a:pt x="46" y="66"/>
                        </a:lnTo>
                        <a:lnTo>
                          <a:pt x="44" y="67"/>
                        </a:lnTo>
                        <a:lnTo>
                          <a:pt x="43" y="70"/>
                        </a:lnTo>
                        <a:lnTo>
                          <a:pt x="43" y="70"/>
                        </a:lnTo>
                        <a:lnTo>
                          <a:pt x="42" y="73"/>
                        </a:lnTo>
                        <a:lnTo>
                          <a:pt x="42" y="74"/>
                        </a:lnTo>
                        <a:lnTo>
                          <a:pt x="42" y="74"/>
                        </a:lnTo>
                        <a:lnTo>
                          <a:pt x="42" y="74"/>
                        </a:lnTo>
                        <a:lnTo>
                          <a:pt x="43" y="74"/>
                        </a:lnTo>
                        <a:lnTo>
                          <a:pt x="44" y="74"/>
                        </a:lnTo>
                        <a:lnTo>
                          <a:pt x="47" y="75"/>
                        </a:lnTo>
                        <a:lnTo>
                          <a:pt x="48" y="78"/>
                        </a:lnTo>
                        <a:lnTo>
                          <a:pt x="48" y="79"/>
                        </a:lnTo>
                        <a:lnTo>
                          <a:pt x="48" y="82"/>
                        </a:lnTo>
                        <a:lnTo>
                          <a:pt x="46" y="85"/>
                        </a:lnTo>
                        <a:lnTo>
                          <a:pt x="46" y="85"/>
                        </a:lnTo>
                        <a:lnTo>
                          <a:pt x="46" y="85"/>
                        </a:lnTo>
                        <a:lnTo>
                          <a:pt x="46" y="86"/>
                        </a:lnTo>
                        <a:lnTo>
                          <a:pt x="46" y="87"/>
                        </a:lnTo>
                        <a:lnTo>
                          <a:pt x="47" y="90"/>
                        </a:lnTo>
                        <a:lnTo>
                          <a:pt x="48" y="94"/>
                        </a:lnTo>
                        <a:lnTo>
                          <a:pt x="50" y="97"/>
                        </a:lnTo>
                        <a:lnTo>
                          <a:pt x="50" y="97"/>
                        </a:lnTo>
                        <a:lnTo>
                          <a:pt x="51" y="101"/>
                        </a:lnTo>
                        <a:lnTo>
                          <a:pt x="50" y="105"/>
                        </a:lnTo>
                        <a:lnTo>
                          <a:pt x="48" y="106"/>
                        </a:lnTo>
                        <a:lnTo>
                          <a:pt x="46" y="107"/>
                        </a:lnTo>
                        <a:lnTo>
                          <a:pt x="43" y="109"/>
                        </a:lnTo>
                        <a:lnTo>
                          <a:pt x="43" y="109"/>
                        </a:lnTo>
                        <a:lnTo>
                          <a:pt x="43" y="110"/>
                        </a:lnTo>
                        <a:lnTo>
                          <a:pt x="43" y="111"/>
                        </a:lnTo>
                        <a:lnTo>
                          <a:pt x="44" y="114"/>
                        </a:lnTo>
                        <a:lnTo>
                          <a:pt x="46" y="117"/>
                        </a:lnTo>
                        <a:lnTo>
                          <a:pt x="46" y="119"/>
                        </a:lnTo>
                        <a:lnTo>
                          <a:pt x="46" y="119"/>
                        </a:lnTo>
                        <a:lnTo>
                          <a:pt x="47" y="122"/>
                        </a:lnTo>
                        <a:lnTo>
                          <a:pt x="47" y="123"/>
                        </a:lnTo>
                        <a:lnTo>
                          <a:pt x="47" y="123"/>
                        </a:lnTo>
                        <a:lnTo>
                          <a:pt x="48" y="123"/>
                        </a:lnTo>
                        <a:lnTo>
                          <a:pt x="50" y="125"/>
                        </a:lnTo>
                        <a:lnTo>
                          <a:pt x="51" y="125"/>
                        </a:lnTo>
                        <a:lnTo>
                          <a:pt x="52" y="126"/>
                        </a:lnTo>
                        <a:lnTo>
                          <a:pt x="54" y="129"/>
                        </a:lnTo>
                        <a:lnTo>
                          <a:pt x="54" y="133"/>
                        </a:lnTo>
                        <a:lnTo>
                          <a:pt x="54" y="134"/>
                        </a:lnTo>
                        <a:lnTo>
                          <a:pt x="52" y="137"/>
                        </a:lnTo>
                        <a:lnTo>
                          <a:pt x="51" y="138"/>
                        </a:lnTo>
                        <a:lnTo>
                          <a:pt x="51" y="139"/>
                        </a:lnTo>
                        <a:lnTo>
                          <a:pt x="52" y="141"/>
                        </a:lnTo>
                        <a:lnTo>
                          <a:pt x="54" y="143"/>
                        </a:lnTo>
                        <a:lnTo>
                          <a:pt x="55" y="146"/>
                        </a:lnTo>
                        <a:lnTo>
                          <a:pt x="55" y="149"/>
                        </a:lnTo>
                        <a:lnTo>
                          <a:pt x="55" y="153"/>
                        </a:lnTo>
                        <a:lnTo>
                          <a:pt x="55" y="154"/>
                        </a:lnTo>
                        <a:lnTo>
                          <a:pt x="55" y="154"/>
                        </a:lnTo>
                        <a:lnTo>
                          <a:pt x="56" y="155"/>
                        </a:lnTo>
                        <a:lnTo>
                          <a:pt x="58" y="157"/>
                        </a:lnTo>
                        <a:lnTo>
                          <a:pt x="59" y="161"/>
                        </a:lnTo>
                        <a:lnTo>
                          <a:pt x="59" y="162"/>
                        </a:lnTo>
                        <a:lnTo>
                          <a:pt x="58" y="163"/>
                        </a:lnTo>
                        <a:lnTo>
                          <a:pt x="60" y="163"/>
                        </a:lnTo>
                        <a:lnTo>
                          <a:pt x="63" y="165"/>
                        </a:lnTo>
                        <a:lnTo>
                          <a:pt x="65" y="165"/>
                        </a:lnTo>
                        <a:lnTo>
                          <a:pt x="67" y="165"/>
                        </a:lnTo>
                        <a:lnTo>
                          <a:pt x="67" y="165"/>
                        </a:lnTo>
                        <a:lnTo>
                          <a:pt x="67" y="163"/>
                        </a:lnTo>
                        <a:lnTo>
                          <a:pt x="68" y="162"/>
                        </a:lnTo>
                        <a:lnTo>
                          <a:pt x="71" y="165"/>
                        </a:lnTo>
                        <a:lnTo>
                          <a:pt x="71" y="165"/>
                        </a:lnTo>
                        <a:lnTo>
                          <a:pt x="73" y="165"/>
                        </a:lnTo>
                        <a:lnTo>
                          <a:pt x="75" y="166"/>
                        </a:lnTo>
                        <a:lnTo>
                          <a:pt x="77" y="166"/>
                        </a:lnTo>
                        <a:lnTo>
                          <a:pt x="79" y="169"/>
                        </a:lnTo>
                        <a:lnTo>
                          <a:pt x="79" y="169"/>
                        </a:lnTo>
                        <a:lnTo>
                          <a:pt x="81" y="170"/>
                        </a:lnTo>
                        <a:lnTo>
                          <a:pt x="83" y="170"/>
                        </a:lnTo>
                        <a:lnTo>
                          <a:pt x="85" y="170"/>
                        </a:lnTo>
                        <a:lnTo>
                          <a:pt x="88" y="170"/>
                        </a:lnTo>
                        <a:lnTo>
                          <a:pt x="92" y="170"/>
                        </a:lnTo>
                        <a:lnTo>
                          <a:pt x="93" y="170"/>
                        </a:lnTo>
                        <a:lnTo>
                          <a:pt x="95" y="169"/>
                        </a:lnTo>
                        <a:lnTo>
                          <a:pt x="96" y="169"/>
                        </a:lnTo>
                        <a:lnTo>
                          <a:pt x="97" y="170"/>
                        </a:lnTo>
                        <a:lnTo>
                          <a:pt x="99" y="171"/>
                        </a:lnTo>
                        <a:lnTo>
                          <a:pt x="100" y="171"/>
                        </a:lnTo>
                        <a:lnTo>
                          <a:pt x="100" y="171"/>
                        </a:lnTo>
                        <a:lnTo>
                          <a:pt x="101" y="173"/>
                        </a:lnTo>
                        <a:lnTo>
                          <a:pt x="101" y="173"/>
                        </a:lnTo>
                        <a:lnTo>
                          <a:pt x="104" y="173"/>
                        </a:lnTo>
                        <a:lnTo>
                          <a:pt x="107" y="175"/>
                        </a:lnTo>
                        <a:lnTo>
                          <a:pt x="108" y="177"/>
                        </a:lnTo>
                        <a:lnTo>
                          <a:pt x="111" y="181"/>
                        </a:lnTo>
                        <a:lnTo>
                          <a:pt x="111" y="183"/>
                        </a:lnTo>
                        <a:lnTo>
                          <a:pt x="112" y="186"/>
                        </a:lnTo>
                        <a:lnTo>
                          <a:pt x="112" y="187"/>
                        </a:lnTo>
                        <a:lnTo>
                          <a:pt x="112" y="189"/>
                        </a:lnTo>
                        <a:lnTo>
                          <a:pt x="113" y="189"/>
                        </a:lnTo>
                        <a:lnTo>
                          <a:pt x="115" y="189"/>
                        </a:lnTo>
                        <a:lnTo>
                          <a:pt x="116" y="190"/>
                        </a:lnTo>
                        <a:lnTo>
                          <a:pt x="117" y="190"/>
                        </a:lnTo>
                        <a:lnTo>
                          <a:pt x="119" y="190"/>
                        </a:lnTo>
                        <a:lnTo>
                          <a:pt x="119" y="191"/>
                        </a:lnTo>
                        <a:lnTo>
                          <a:pt x="119" y="190"/>
                        </a:lnTo>
                        <a:lnTo>
                          <a:pt x="120" y="190"/>
                        </a:lnTo>
                        <a:lnTo>
                          <a:pt x="123" y="190"/>
                        </a:lnTo>
                        <a:lnTo>
                          <a:pt x="124" y="190"/>
                        </a:lnTo>
                        <a:lnTo>
                          <a:pt x="125" y="190"/>
                        </a:lnTo>
                        <a:lnTo>
                          <a:pt x="127" y="193"/>
                        </a:lnTo>
                        <a:lnTo>
                          <a:pt x="128" y="197"/>
                        </a:lnTo>
                        <a:lnTo>
                          <a:pt x="129" y="199"/>
                        </a:lnTo>
                        <a:lnTo>
                          <a:pt x="131" y="203"/>
                        </a:lnTo>
                        <a:lnTo>
                          <a:pt x="132" y="209"/>
                        </a:lnTo>
                        <a:lnTo>
                          <a:pt x="132" y="209"/>
                        </a:lnTo>
                        <a:lnTo>
                          <a:pt x="133" y="211"/>
                        </a:lnTo>
                        <a:lnTo>
                          <a:pt x="133" y="214"/>
                        </a:lnTo>
                        <a:lnTo>
                          <a:pt x="133" y="215"/>
                        </a:lnTo>
                        <a:lnTo>
                          <a:pt x="132" y="217"/>
                        </a:lnTo>
                        <a:lnTo>
                          <a:pt x="129" y="219"/>
                        </a:lnTo>
                        <a:lnTo>
                          <a:pt x="128" y="221"/>
                        </a:lnTo>
                        <a:lnTo>
                          <a:pt x="127" y="221"/>
                        </a:lnTo>
                        <a:lnTo>
                          <a:pt x="123" y="221"/>
                        </a:lnTo>
                        <a:lnTo>
                          <a:pt x="116" y="221"/>
                        </a:lnTo>
                        <a:lnTo>
                          <a:pt x="109" y="221"/>
                        </a:lnTo>
                        <a:lnTo>
                          <a:pt x="107" y="221"/>
                        </a:lnTo>
                        <a:lnTo>
                          <a:pt x="105" y="221"/>
                        </a:lnTo>
                        <a:lnTo>
                          <a:pt x="103" y="223"/>
                        </a:lnTo>
                        <a:lnTo>
                          <a:pt x="101" y="224"/>
                        </a:lnTo>
                        <a:lnTo>
                          <a:pt x="100" y="227"/>
                        </a:lnTo>
                        <a:lnTo>
                          <a:pt x="99" y="230"/>
                        </a:lnTo>
                        <a:lnTo>
                          <a:pt x="99" y="230"/>
                        </a:lnTo>
                        <a:lnTo>
                          <a:pt x="97" y="232"/>
                        </a:lnTo>
                        <a:lnTo>
                          <a:pt x="96" y="235"/>
                        </a:lnTo>
                        <a:lnTo>
                          <a:pt x="96" y="238"/>
                        </a:lnTo>
                        <a:lnTo>
                          <a:pt x="95" y="239"/>
                        </a:lnTo>
                        <a:lnTo>
                          <a:pt x="93" y="239"/>
                        </a:lnTo>
                        <a:lnTo>
                          <a:pt x="92" y="239"/>
                        </a:lnTo>
                        <a:lnTo>
                          <a:pt x="91" y="238"/>
                        </a:lnTo>
                        <a:lnTo>
                          <a:pt x="91" y="236"/>
                        </a:lnTo>
                        <a:lnTo>
                          <a:pt x="91" y="235"/>
                        </a:lnTo>
                        <a:lnTo>
                          <a:pt x="88" y="236"/>
                        </a:lnTo>
                        <a:lnTo>
                          <a:pt x="85" y="236"/>
                        </a:lnTo>
                        <a:lnTo>
                          <a:pt x="84" y="238"/>
                        </a:lnTo>
                        <a:lnTo>
                          <a:pt x="83" y="238"/>
                        </a:lnTo>
                        <a:lnTo>
                          <a:pt x="83" y="238"/>
                        </a:lnTo>
                        <a:lnTo>
                          <a:pt x="83" y="239"/>
                        </a:lnTo>
                        <a:lnTo>
                          <a:pt x="83" y="239"/>
                        </a:lnTo>
                        <a:lnTo>
                          <a:pt x="81" y="240"/>
                        </a:lnTo>
                        <a:lnTo>
                          <a:pt x="81" y="242"/>
                        </a:lnTo>
                        <a:lnTo>
                          <a:pt x="80" y="243"/>
                        </a:lnTo>
                        <a:lnTo>
                          <a:pt x="77" y="243"/>
                        </a:lnTo>
                        <a:lnTo>
                          <a:pt x="76" y="243"/>
                        </a:lnTo>
                        <a:lnTo>
                          <a:pt x="73" y="243"/>
                        </a:lnTo>
                        <a:lnTo>
                          <a:pt x="72" y="243"/>
                        </a:lnTo>
                        <a:lnTo>
                          <a:pt x="72" y="243"/>
                        </a:lnTo>
                        <a:lnTo>
                          <a:pt x="71" y="243"/>
                        </a:lnTo>
                        <a:lnTo>
                          <a:pt x="71" y="243"/>
                        </a:lnTo>
                        <a:lnTo>
                          <a:pt x="69" y="244"/>
                        </a:lnTo>
                        <a:lnTo>
                          <a:pt x="68" y="246"/>
                        </a:lnTo>
                        <a:lnTo>
                          <a:pt x="67" y="247"/>
                        </a:lnTo>
                        <a:lnTo>
                          <a:pt x="64" y="248"/>
                        </a:lnTo>
                        <a:lnTo>
                          <a:pt x="64" y="248"/>
                        </a:lnTo>
                        <a:lnTo>
                          <a:pt x="67" y="250"/>
                        </a:lnTo>
                        <a:lnTo>
                          <a:pt x="67" y="250"/>
                        </a:lnTo>
                        <a:lnTo>
                          <a:pt x="69" y="250"/>
                        </a:lnTo>
                        <a:lnTo>
                          <a:pt x="71" y="250"/>
                        </a:lnTo>
                        <a:lnTo>
                          <a:pt x="72" y="251"/>
                        </a:lnTo>
                        <a:lnTo>
                          <a:pt x="73" y="252"/>
                        </a:lnTo>
                        <a:lnTo>
                          <a:pt x="73" y="254"/>
                        </a:lnTo>
                        <a:lnTo>
                          <a:pt x="73" y="255"/>
                        </a:lnTo>
                        <a:lnTo>
                          <a:pt x="72" y="256"/>
                        </a:lnTo>
                        <a:lnTo>
                          <a:pt x="69" y="259"/>
                        </a:lnTo>
                        <a:lnTo>
                          <a:pt x="68" y="260"/>
                        </a:lnTo>
                        <a:lnTo>
                          <a:pt x="65" y="260"/>
                        </a:lnTo>
                        <a:lnTo>
                          <a:pt x="64" y="260"/>
                        </a:lnTo>
                        <a:lnTo>
                          <a:pt x="63" y="262"/>
                        </a:lnTo>
                        <a:lnTo>
                          <a:pt x="63" y="263"/>
                        </a:lnTo>
                        <a:lnTo>
                          <a:pt x="63" y="263"/>
                        </a:lnTo>
                        <a:lnTo>
                          <a:pt x="63" y="264"/>
                        </a:lnTo>
                        <a:lnTo>
                          <a:pt x="63" y="264"/>
                        </a:lnTo>
                        <a:lnTo>
                          <a:pt x="65" y="263"/>
                        </a:lnTo>
                        <a:lnTo>
                          <a:pt x="67" y="262"/>
                        </a:lnTo>
                        <a:lnTo>
                          <a:pt x="69" y="263"/>
                        </a:lnTo>
                        <a:lnTo>
                          <a:pt x="71" y="264"/>
                        </a:lnTo>
                        <a:lnTo>
                          <a:pt x="71" y="266"/>
                        </a:lnTo>
                        <a:lnTo>
                          <a:pt x="71" y="267"/>
                        </a:lnTo>
                        <a:lnTo>
                          <a:pt x="71" y="270"/>
                        </a:lnTo>
                        <a:lnTo>
                          <a:pt x="71" y="271"/>
                        </a:lnTo>
                        <a:lnTo>
                          <a:pt x="69" y="272"/>
                        </a:lnTo>
                        <a:lnTo>
                          <a:pt x="69" y="274"/>
                        </a:lnTo>
                        <a:lnTo>
                          <a:pt x="69" y="274"/>
                        </a:lnTo>
                        <a:lnTo>
                          <a:pt x="69" y="274"/>
                        </a:lnTo>
                        <a:lnTo>
                          <a:pt x="69" y="275"/>
                        </a:lnTo>
                        <a:lnTo>
                          <a:pt x="71" y="276"/>
                        </a:lnTo>
                        <a:lnTo>
                          <a:pt x="72" y="276"/>
                        </a:lnTo>
                        <a:lnTo>
                          <a:pt x="75" y="278"/>
                        </a:lnTo>
                        <a:lnTo>
                          <a:pt x="75" y="278"/>
                        </a:lnTo>
                        <a:lnTo>
                          <a:pt x="77" y="278"/>
                        </a:lnTo>
                        <a:lnTo>
                          <a:pt x="79" y="279"/>
                        </a:lnTo>
                        <a:lnTo>
                          <a:pt x="80" y="280"/>
                        </a:lnTo>
                        <a:lnTo>
                          <a:pt x="80" y="283"/>
                        </a:lnTo>
                        <a:lnTo>
                          <a:pt x="79" y="284"/>
                        </a:lnTo>
                        <a:lnTo>
                          <a:pt x="79" y="287"/>
                        </a:lnTo>
                        <a:lnTo>
                          <a:pt x="77" y="288"/>
                        </a:lnTo>
                        <a:lnTo>
                          <a:pt x="76" y="290"/>
                        </a:lnTo>
                        <a:lnTo>
                          <a:pt x="76" y="290"/>
                        </a:lnTo>
                        <a:lnTo>
                          <a:pt x="73" y="291"/>
                        </a:lnTo>
                        <a:lnTo>
                          <a:pt x="73" y="291"/>
                        </a:lnTo>
                        <a:lnTo>
                          <a:pt x="72" y="291"/>
                        </a:lnTo>
                        <a:lnTo>
                          <a:pt x="72" y="292"/>
                        </a:lnTo>
                        <a:lnTo>
                          <a:pt x="72" y="292"/>
                        </a:lnTo>
                        <a:lnTo>
                          <a:pt x="71" y="294"/>
                        </a:lnTo>
                        <a:lnTo>
                          <a:pt x="69" y="295"/>
                        </a:lnTo>
                        <a:lnTo>
                          <a:pt x="68" y="296"/>
                        </a:lnTo>
                        <a:lnTo>
                          <a:pt x="67" y="296"/>
                        </a:lnTo>
                        <a:lnTo>
                          <a:pt x="63" y="298"/>
                        </a:lnTo>
                        <a:lnTo>
                          <a:pt x="61" y="296"/>
                        </a:lnTo>
                        <a:lnTo>
                          <a:pt x="60" y="296"/>
                        </a:lnTo>
                        <a:lnTo>
                          <a:pt x="59" y="298"/>
                        </a:lnTo>
                        <a:lnTo>
                          <a:pt x="55" y="299"/>
                        </a:lnTo>
                        <a:lnTo>
                          <a:pt x="51" y="300"/>
                        </a:lnTo>
                        <a:lnTo>
                          <a:pt x="51" y="302"/>
                        </a:lnTo>
                        <a:lnTo>
                          <a:pt x="51" y="302"/>
                        </a:lnTo>
                        <a:lnTo>
                          <a:pt x="50" y="303"/>
                        </a:lnTo>
                        <a:lnTo>
                          <a:pt x="50" y="304"/>
                        </a:lnTo>
                        <a:lnTo>
                          <a:pt x="50" y="304"/>
                        </a:lnTo>
                        <a:lnTo>
                          <a:pt x="50" y="306"/>
                        </a:lnTo>
                        <a:lnTo>
                          <a:pt x="50" y="306"/>
                        </a:lnTo>
                        <a:lnTo>
                          <a:pt x="51" y="308"/>
                        </a:lnTo>
                        <a:lnTo>
                          <a:pt x="50" y="311"/>
                        </a:lnTo>
                        <a:lnTo>
                          <a:pt x="50" y="312"/>
                        </a:lnTo>
                        <a:lnTo>
                          <a:pt x="47" y="314"/>
                        </a:lnTo>
                        <a:lnTo>
                          <a:pt x="46" y="315"/>
                        </a:lnTo>
                        <a:lnTo>
                          <a:pt x="46" y="315"/>
                        </a:lnTo>
                        <a:lnTo>
                          <a:pt x="44" y="315"/>
                        </a:lnTo>
                        <a:lnTo>
                          <a:pt x="43" y="315"/>
                        </a:lnTo>
                        <a:lnTo>
                          <a:pt x="42" y="314"/>
                        </a:lnTo>
                        <a:lnTo>
                          <a:pt x="40" y="312"/>
                        </a:lnTo>
                        <a:lnTo>
                          <a:pt x="40" y="315"/>
                        </a:lnTo>
                        <a:lnTo>
                          <a:pt x="38" y="318"/>
                        </a:lnTo>
                        <a:lnTo>
                          <a:pt x="36" y="319"/>
                        </a:lnTo>
                        <a:lnTo>
                          <a:pt x="34" y="320"/>
                        </a:lnTo>
                        <a:lnTo>
                          <a:pt x="31" y="319"/>
                        </a:lnTo>
                        <a:lnTo>
                          <a:pt x="28" y="318"/>
                        </a:lnTo>
                        <a:lnTo>
                          <a:pt x="27" y="315"/>
                        </a:lnTo>
                        <a:lnTo>
                          <a:pt x="26" y="314"/>
                        </a:lnTo>
                        <a:lnTo>
                          <a:pt x="26" y="314"/>
                        </a:lnTo>
                        <a:lnTo>
                          <a:pt x="26" y="314"/>
                        </a:lnTo>
                        <a:lnTo>
                          <a:pt x="26" y="312"/>
                        </a:lnTo>
                        <a:lnTo>
                          <a:pt x="26" y="310"/>
                        </a:lnTo>
                        <a:lnTo>
                          <a:pt x="27" y="308"/>
                        </a:lnTo>
                        <a:lnTo>
                          <a:pt x="27" y="308"/>
                        </a:lnTo>
                        <a:lnTo>
                          <a:pt x="26" y="307"/>
                        </a:lnTo>
                        <a:lnTo>
                          <a:pt x="24" y="304"/>
                        </a:lnTo>
                        <a:lnTo>
                          <a:pt x="24" y="302"/>
                        </a:lnTo>
                        <a:lnTo>
                          <a:pt x="24" y="300"/>
                        </a:lnTo>
                        <a:lnTo>
                          <a:pt x="24" y="299"/>
                        </a:lnTo>
                        <a:lnTo>
                          <a:pt x="24" y="299"/>
                        </a:lnTo>
                        <a:lnTo>
                          <a:pt x="24" y="300"/>
                        </a:lnTo>
                        <a:lnTo>
                          <a:pt x="23" y="302"/>
                        </a:lnTo>
                        <a:lnTo>
                          <a:pt x="22" y="303"/>
                        </a:lnTo>
                        <a:lnTo>
                          <a:pt x="20" y="304"/>
                        </a:lnTo>
                        <a:lnTo>
                          <a:pt x="19" y="304"/>
                        </a:lnTo>
                        <a:lnTo>
                          <a:pt x="19" y="304"/>
                        </a:lnTo>
                        <a:lnTo>
                          <a:pt x="16" y="306"/>
                        </a:lnTo>
                        <a:lnTo>
                          <a:pt x="15" y="307"/>
                        </a:lnTo>
                        <a:lnTo>
                          <a:pt x="14" y="308"/>
                        </a:lnTo>
                        <a:lnTo>
                          <a:pt x="14" y="311"/>
                        </a:lnTo>
                        <a:lnTo>
                          <a:pt x="14" y="311"/>
                        </a:lnTo>
                        <a:lnTo>
                          <a:pt x="12" y="314"/>
                        </a:lnTo>
                        <a:lnTo>
                          <a:pt x="11" y="316"/>
                        </a:lnTo>
                        <a:lnTo>
                          <a:pt x="8" y="319"/>
                        </a:lnTo>
                        <a:lnTo>
                          <a:pt x="6" y="320"/>
                        </a:lnTo>
                        <a:lnTo>
                          <a:pt x="6" y="320"/>
                        </a:lnTo>
                        <a:lnTo>
                          <a:pt x="6" y="320"/>
                        </a:lnTo>
                        <a:lnTo>
                          <a:pt x="6" y="320"/>
                        </a:lnTo>
                        <a:lnTo>
                          <a:pt x="4" y="320"/>
                        </a:lnTo>
                        <a:lnTo>
                          <a:pt x="4" y="320"/>
                        </a:lnTo>
                        <a:lnTo>
                          <a:pt x="4" y="322"/>
                        </a:lnTo>
                        <a:lnTo>
                          <a:pt x="4" y="323"/>
                        </a:lnTo>
                        <a:lnTo>
                          <a:pt x="6" y="326"/>
                        </a:lnTo>
                        <a:lnTo>
                          <a:pt x="6" y="326"/>
                        </a:lnTo>
                        <a:lnTo>
                          <a:pt x="6" y="327"/>
                        </a:lnTo>
                        <a:lnTo>
                          <a:pt x="6" y="327"/>
                        </a:lnTo>
                        <a:lnTo>
                          <a:pt x="6" y="327"/>
                        </a:lnTo>
                        <a:lnTo>
                          <a:pt x="7" y="326"/>
                        </a:lnTo>
                        <a:lnTo>
                          <a:pt x="7" y="326"/>
                        </a:lnTo>
                        <a:lnTo>
                          <a:pt x="8" y="324"/>
                        </a:lnTo>
                        <a:lnTo>
                          <a:pt x="11" y="324"/>
                        </a:lnTo>
                        <a:lnTo>
                          <a:pt x="12" y="324"/>
                        </a:lnTo>
                        <a:lnTo>
                          <a:pt x="14" y="326"/>
                        </a:lnTo>
                        <a:lnTo>
                          <a:pt x="15" y="327"/>
                        </a:lnTo>
                        <a:lnTo>
                          <a:pt x="16" y="330"/>
                        </a:lnTo>
                        <a:lnTo>
                          <a:pt x="18" y="332"/>
                        </a:lnTo>
                        <a:lnTo>
                          <a:pt x="19" y="336"/>
                        </a:lnTo>
                        <a:lnTo>
                          <a:pt x="18" y="339"/>
                        </a:lnTo>
                        <a:lnTo>
                          <a:pt x="18" y="342"/>
                        </a:lnTo>
                        <a:lnTo>
                          <a:pt x="15" y="343"/>
                        </a:lnTo>
                        <a:lnTo>
                          <a:pt x="12" y="344"/>
                        </a:lnTo>
                        <a:lnTo>
                          <a:pt x="10" y="346"/>
                        </a:lnTo>
                        <a:lnTo>
                          <a:pt x="8" y="347"/>
                        </a:lnTo>
                        <a:lnTo>
                          <a:pt x="7" y="348"/>
                        </a:lnTo>
                        <a:lnTo>
                          <a:pt x="6" y="351"/>
                        </a:lnTo>
                        <a:lnTo>
                          <a:pt x="6" y="351"/>
                        </a:lnTo>
                        <a:lnTo>
                          <a:pt x="8" y="352"/>
                        </a:lnTo>
                        <a:lnTo>
                          <a:pt x="11" y="354"/>
                        </a:lnTo>
                        <a:lnTo>
                          <a:pt x="12" y="354"/>
                        </a:lnTo>
                        <a:lnTo>
                          <a:pt x="12" y="354"/>
                        </a:lnTo>
                        <a:lnTo>
                          <a:pt x="15" y="354"/>
                        </a:lnTo>
                        <a:lnTo>
                          <a:pt x="18" y="355"/>
                        </a:lnTo>
                        <a:lnTo>
                          <a:pt x="19" y="356"/>
                        </a:lnTo>
                        <a:lnTo>
                          <a:pt x="19" y="356"/>
                        </a:lnTo>
                        <a:lnTo>
                          <a:pt x="19" y="356"/>
                        </a:lnTo>
                        <a:lnTo>
                          <a:pt x="20" y="359"/>
                        </a:lnTo>
                        <a:lnTo>
                          <a:pt x="20" y="363"/>
                        </a:lnTo>
                        <a:lnTo>
                          <a:pt x="22" y="367"/>
                        </a:lnTo>
                        <a:lnTo>
                          <a:pt x="22" y="370"/>
                        </a:lnTo>
                        <a:lnTo>
                          <a:pt x="23" y="371"/>
                        </a:lnTo>
                        <a:lnTo>
                          <a:pt x="23" y="372"/>
                        </a:lnTo>
                        <a:lnTo>
                          <a:pt x="28" y="374"/>
                        </a:lnTo>
                        <a:lnTo>
                          <a:pt x="32" y="375"/>
                        </a:lnTo>
                        <a:lnTo>
                          <a:pt x="36" y="375"/>
                        </a:lnTo>
                        <a:lnTo>
                          <a:pt x="39" y="376"/>
                        </a:lnTo>
                        <a:lnTo>
                          <a:pt x="42" y="377"/>
                        </a:lnTo>
                        <a:lnTo>
                          <a:pt x="46" y="379"/>
                        </a:lnTo>
                        <a:lnTo>
                          <a:pt x="47" y="380"/>
                        </a:lnTo>
                        <a:lnTo>
                          <a:pt x="48" y="379"/>
                        </a:lnTo>
                        <a:lnTo>
                          <a:pt x="50" y="379"/>
                        </a:lnTo>
                        <a:lnTo>
                          <a:pt x="52" y="376"/>
                        </a:lnTo>
                        <a:lnTo>
                          <a:pt x="56" y="376"/>
                        </a:lnTo>
                        <a:lnTo>
                          <a:pt x="59" y="376"/>
                        </a:lnTo>
                        <a:lnTo>
                          <a:pt x="60" y="379"/>
                        </a:lnTo>
                        <a:lnTo>
                          <a:pt x="61" y="380"/>
                        </a:lnTo>
                        <a:lnTo>
                          <a:pt x="61" y="381"/>
                        </a:lnTo>
                        <a:lnTo>
                          <a:pt x="61" y="384"/>
                        </a:lnTo>
                        <a:lnTo>
                          <a:pt x="63" y="387"/>
                        </a:lnTo>
                        <a:lnTo>
                          <a:pt x="64" y="388"/>
                        </a:lnTo>
                        <a:lnTo>
                          <a:pt x="64" y="388"/>
                        </a:lnTo>
                        <a:lnTo>
                          <a:pt x="64" y="388"/>
                        </a:lnTo>
                        <a:lnTo>
                          <a:pt x="65" y="389"/>
                        </a:lnTo>
                        <a:lnTo>
                          <a:pt x="68" y="389"/>
                        </a:lnTo>
                        <a:lnTo>
                          <a:pt x="69" y="391"/>
                        </a:lnTo>
                        <a:lnTo>
                          <a:pt x="72" y="391"/>
                        </a:lnTo>
                        <a:lnTo>
                          <a:pt x="75" y="392"/>
                        </a:lnTo>
                        <a:lnTo>
                          <a:pt x="76" y="395"/>
                        </a:lnTo>
                        <a:lnTo>
                          <a:pt x="76" y="397"/>
                        </a:lnTo>
                        <a:lnTo>
                          <a:pt x="76" y="399"/>
                        </a:lnTo>
                        <a:lnTo>
                          <a:pt x="76" y="400"/>
                        </a:lnTo>
                        <a:lnTo>
                          <a:pt x="75" y="401"/>
                        </a:lnTo>
                        <a:lnTo>
                          <a:pt x="76" y="401"/>
                        </a:lnTo>
                        <a:lnTo>
                          <a:pt x="77" y="403"/>
                        </a:lnTo>
                        <a:lnTo>
                          <a:pt x="79" y="404"/>
                        </a:lnTo>
                        <a:lnTo>
                          <a:pt x="79" y="405"/>
                        </a:lnTo>
                        <a:lnTo>
                          <a:pt x="79" y="408"/>
                        </a:lnTo>
                        <a:lnTo>
                          <a:pt x="80" y="411"/>
                        </a:lnTo>
                        <a:lnTo>
                          <a:pt x="81" y="413"/>
                        </a:lnTo>
                        <a:lnTo>
                          <a:pt x="81" y="413"/>
                        </a:lnTo>
                        <a:lnTo>
                          <a:pt x="81" y="413"/>
                        </a:lnTo>
                        <a:lnTo>
                          <a:pt x="83" y="413"/>
                        </a:lnTo>
                        <a:lnTo>
                          <a:pt x="83" y="412"/>
                        </a:lnTo>
                        <a:lnTo>
                          <a:pt x="84" y="409"/>
                        </a:lnTo>
                        <a:lnTo>
                          <a:pt x="87" y="401"/>
                        </a:lnTo>
                        <a:lnTo>
                          <a:pt x="88" y="396"/>
                        </a:lnTo>
                        <a:lnTo>
                          <a:pt x="89" y="392"/>
                        </a:lnTo>
                        <a:lnTo>
                          <a:pt x="91" y="388"/>
                        </a:lnTo>
                        <a:lnTo>
                          <a:pt x="92" y="387"/>
                        </a:lnTo>
                        <a:lnTo>
                          <a:pt x="93" y="385"/>
                        </a:lnTo>
                        <a:lnTo>
                          <a:pt x="93" y="385"/>
                        </a:lnTo>
                        <a:lnTo>
                          <a:pt x="95" y="383"/>
                        </a:lnTo>
                        <a:lnTo>
                          <a:pt x="96" y="381"/>
                        </a:lnTo>
                        <a:lnTo>
                          <a:pt x="97" y="377"/>
                        </a:lnTo>
                        <a:lnTo>
                          <a:pt x="97" y="375"/>
                        </a:lnTo>
                        <a:lnTo>
                          <a:pt x="97" y="374"/>
                        </a:lnTo>
                        <a:lnTo>
                          <a:pt x="99" y="371"/>
                        </a:lnTo>
                        <a:lnTo>
                          <a:pt x="103" y="368"/>
                        </a:lnTo>
                        <a:lnTo>
                          <a:pt x="105" y="367"/>
                        </a:lnTo>
                        <a:lnTo>
                          <a:pt x="109" y="366"/>
                        </a:lnTo>
                        <a:lnTo>
                          <a:pt x="109" y="366"/>
                        </a:lnTo>
                        <a:lnTo>
                          <a:pt x="111" y="363"/>
                        </a:lnTo>
                        <a:lnTo>
                          <a:pt x="113" y="360"/>
                        </a:lnTo>
                        <a:lnTo>
                          <a:pt x="115" y="356"/>
                        </a:lnTo>
                        <a:lnTo>
                          <a:pt x="115" y="356"/>
                        </a:lnTo>
                        <a:lnTo>
                          <a:pt x="115" y="355"/>
                        </a:lnTo>
                        <a:lnTo>
                          <a:pt x="116" y="355"/>
                        </a:lnTo>
                        <a:lnTo>
                          <a:pt x="120" y="354"/>
                        </a:lnTo>
                        <a:lnTo>
                          <a:pt x="123" y="352"/>
                        </a:lnTo>
                        <a:lnTo>
                          <a:pt x="128" y="351"/>
                        </a:lnTo>
                        <a:lnTo>
                          <a:pt x="133" y="350"/>
                        </a:lnTo>
                        <a:lnTo>
                          <a:pt x="139" y="348"/>
                        </a:lnTo>
                        <a:lnTo>
                          <a:pt x="144" y="348"/>
                        </a:lnTo>
                        <a:lnTo>
                          <a:pt x="145" y="348"/>
                        </a:lnTo>
                        <a:lnTo>
                          <a:pt x="147" y="348"/>
                        </a:lnTo>
                        <a:lnTo>
                          <a:pt x="148" y="348"/>
                        </a:lnTo>
                        <a:lnTo>
                          <a:pt x="148" y="348"/>
                        </a:lnTo>
                        <a:lnTo>
                          <a:pt x="149" y="347"/>
                        </a:lnTo>
                        <a:lnTo>
                          <a:pt x="151" y="347"/>
                        </a:lnTo>
                        <a:lnTo>
                          <a:pt x="152" y="344"/>
                        </a:lnTo>
                        <a:lnTo>
                          <a:pt x="155" y="343"/>
                        </a:lnTo>
                        <a:lnTo>
                          <a:pt x="160" y="340"/>
                        </a:lnTo>
                        <a:lnTo>
                          <a:pt x="164" y="339"/>
                        </a:lnTo>
                        <a:lnTo>
                          <a:pt x="169" y="338"/>
                        </a:lnTo>
                        <a:lnTo>
                          <a:pt x="173" y="338"/>
                        </a:lnTo>
                        <a:lnTo>
                          <a:pt x="177" y="339"/>
                        </a:lnTo>
                        <a:lnTo>
                          <a:pt x="182" y="342"/>
                        </a:lnTo>
                        <a:lnTo>
                          <a:pt x="185" y="344"/>
                        </a:lnTo>
                        <a:lnTo>
                          <a:pt x="188" y="346"/>
                        </a:lnTo>
                        <a:lnTo>
                          <a:pt x="189" y="347"/>
                        </a:lnTo>
                        <a:lnTo>
                          <a:pt x="190" y="348"/>
                        </a:lnTo>
                        <a:lnTo>
                          <a:pt x="192" y="347"/>
                        </a:lnTo>
                        <a:lnTo>
                          <a:pt x="193" y="347"/>
                        </a:lnTo>
                        <a:lnTo>
                          <a:pt x="196" y="344"/>
                        </a:lnTo>
                        <a:lnTo>
                          <a:pt x="198" y="343"/>
                        </a:lnTo>
                        <a:lnTo>
                          <a:pt x="200" y="339"/>
                        </a:lnTo>
                        <a:lnTo>
                          <a:pt x="201" y="336"/>
                        </a:lnTo>
                        <a:lnTo>
                          <a:pt x="201" y="334"/>
                        </a:lnTo>
                        <a:lnTo>
                          <a:pt x="201" y="331"/>
                        </a:lnTo>
                        <a:lnTo>
                          <a:pt x="200" y="327"/>
                        </a:lnTo>
                        <a:lnTo>
                          <a:pt x="201" y="323"/>
                        </a:lnTo>
                        <a:lnTo>
                          <a:pt x="201" y="322"/>
                        </a:lnTo>
                        <a:lnTo>
                          <a:pt x="202" y="320"/>
                        </a:lnTo>
                        <a:lnTo>
                          <a:pt x="204" y="319"/>
                        </a:lnTo>
                        <a:lnTo>
                          <a:pt x="205" y="319"/>
                        </a:lnTo>
                        <a:lnTo>
                          <a:pt x="208" y="319"/>
                        </a:lnTo>
                        <a:lnTo>
                          <a:pt x="209" y="320"/>
                        </a:lnTo>
                        <a:lnTo>
                          <a:pt x="210" y="320"/>
                        </a:lnTo>
                        <a:lnTo>
                          <a:pt x="212" y="320"/>
                        </a:lnTo>
                        <a:lnTo>
                          <a:pt x="216" y="319"/>
                        </a:lnTo>
                        <a:lnTo>
                          <a:pt x="218" y="318"/>
                        </a:lnTo>
                        <a:lnTo>
                          <a:pt x="222" y="318"/>
                        </a:lnTo>
                        <a:lnTo>
                          <a:pt x="224" y="318"/>
                        </a:lnTo>
                        <a:lnTo>
                          <a:pt x="226" y="319"/>
                        </a:lnTo>
                        <a:lnTo>
                          <a:pt x="229" y="319"/>
                        </a:lnTo>
                        <a:lnTo>
                          <a:pt x="232" y="319"/>
                        </a:lnTo>
                        <a:lnTo>
                          <a:pt x="233" y="318"/>
                        </a:lnTo>
                        <a:lnTo>
                          <a:pt x="233" y="316"/>
                        </a:lnTo>
                        <a:lnTo>
                          <a:pt x="234" y="314"/>
                        </a:lnTo>
                        <a:lnTo>
                          <a:pt x="234" y="311"/>
                        </a:lnTo>
                        <a:lnTo>
                          <a:pt x="234" y="307"/>
                        </a:lnTo>
                        <a:lnTo>
                          <a:pt x="236" y="302"/>
                        </a:lnTo>
                        <a:lnTo>
                          <a:pt x="237" y="299"/>
                        </a:lnTo>
                        <a:lnTo>
                          <a:pt x="238" y="295"/>
                        </a:lnTo>
                        <a:lnTo>
                          <a:pt x="241" y="294"/>
                        </a:lnTo>
                        <a:lnTo>
                          <a:pt x="242" y="294"/>
                        </a:lnTo>
                        <a:lnTo>
                          <a:pt x="245" y="294"/>
                        </a:lnTo>
                        <a:lnTo>
                          <a:pt x="245" y="294"/>
                        </a:lnTo>
                        <a:lnTo>
                          <a:pt x="245" y="294"/>
                        </a:lnTo>
                        <a:lnTo>
                          <a:pt x="248" y="295"/>
                        </a:lnTo>
                        <a:lnTo>
                          <a:pt x="249" y="298"/>
                        </a:lnTo>
                        <a:lnTo>
                          <a:pt x="252" y="298"/>
                        </a:lnTo>
                        <a:lnTo>
                          <a:pt x="252" y="299"/>
                        </a:lnTo>
                        <a:lnTo>
                          <a:pt x="252" y="299"/>
                        </a:lnTo>
                        <a:lnTo>
                          <a:pt x="252" y="299"/>
                        </a:lnTo>
                        <a:lnTo>
                          <a:pt x="252" y="299"/>
                        </a:lnTo>
                        <a:lnTo>
                          <a:pt x="253" y="295"/>
                        </a:lnTo>
                        <a:lnTo>
                          <a:pt x="253" y="292"/>
                        </a:lnTo>
                        <a:lnTo>
                          <a:pt x="254" y="288"/>
                        </a:lnTo>
                        <a:lnTo>
                          <a:pt x="257" y="286"/>
                        </a:lnTo>
                        <a:lnTo>
                          <a:pt x="260" y="283"/>
                        </a:lnTo>
                        <a:lnTo>
                          <a:pt x="261" y="280"/>
                        </a:lnTo>
                        <a:lnTo>
                          <a:pt x="261" y="278"/>
                        </a:lnTo>
                        <a:lnTo>
                          <a:pt x="261" y="276"/>
                        </a:lnTo>
                        <a:lnTo>
                          <a:pt x="261" y="276"/>
                        </a:lnTo>
                        <a:lnTo>
                          <a:pt x="265" y="276"/>
                        </a:lnTo>
                        <a:lnTo>
                          <a:pt x="265" y="276"/>
                        </a:lnTo>
                        <a:lnTo>
                          <a:pt x="265" y="276"/>
                        </a:lnTo>
                        <a:lnTo>
                          <a:pt x="265" y="276"/>
                        </a:lnTo>
                        <a:lnTo>
                          <a:pt x="265" y="276"/>
                        </a:lnTo>
                        <a:lnTo>
                          <a:pt x="265" y="278"/>
                        </a:lnTo>
                        <a:lnTo>
                          <a:pt x="265" y="279"/>
                        </a:lnTo>
                        <a:lnTo>
                          <a:pt x="266" y="282"/>
                        </a:lnTo>
                        <a:lnTo>
                          <a:pt x="269" y="284"/>
                        </a:lnTo>
                        <a:lnTo>
                          <a:pt x="270" y="286"/>
                        </a:lnTo>
                        <a:lnTo>
                          <a:pt x="273" y="287"/>
                        </a:lnTo>
                        <a:lnTo>
                          <a:pt x="274" y="288"/>
                        </a:lnTo>
                        <a:lnTo>
                          <a:pt x="276" y="288"/>
                        </a:lnTo>
                        <a:lnTo>
                          <a:pt x="276" y="288"/>
                        </a:lnTo>
                        <a:lnTo>
                          <a:pt x="276" y="288"/>
                        </a:lnTo>
                        <a:lnTo>
                          <a:pt x="276" y="288"/>
                        </a:lnTo>
                        <a:lnTo>
                          <a:pt x="278" y="286"/>
                        </a:lnTo>
                        <a:lnTo>
                          <a:pt x="280" y="286"/>
                        </a:lnTo>
                        <a:lnTo>
                          <a:pt x="281" y="284"/>
                        </a:lnTo>
                        <a:lnTo>
                          <a:pt x="282" y="283"/>
                        </a:lnTo>
                        <a:lnTo>
                          <a:pt x="284" y="280"/>
                        </a:lnTo>
                        <a:lnTo>
                          <a:pt x="285" y="279"/>
                        </a:lnTo>
                        <a:lnTo>
                          <a:pt x="286" y="276"/>
                        </a:lnTo>
                        <a:lnTo>
                          <a:pt x="286" y="275"/>
                        </a:lnTo>
                        <a:lnTo>
                          <a:pt x="286" y="272"/>
                        </a:lnTo>
                        <a:lnTo>
                          <a:pt x="286" y="270"/>
                        </a:lnTo>
                        <a:lnTo>
                          <a:pt x="286" y="266"/>
                        </a:lnTo>
                        <a:lnTo>
                          <a:pt x="286" y="262"/>
                        </a:lnTo>
                        <a:lnTo>
                          <a:pt x="286" y="260"/>
                        </a:lnTo>
                        <a:lnTo>
                          <a:pt x="286" y="259"/>
                        </a:lnTo>
                        <a:lnTo>
                          <a:pt x="288" y="258"/>
                        </a:lnTo>
                        <a:lnTo>
                          <a:pt x="290" y="258"/>
                        </a:lnTo>
                        <a:lnTo>
                          <a:pt x="292" y="258"/>
                        </a:lnTo>
                        <a:lnTo>
                          <a:pt x="294" y="258"/>
                        </a:lnTo>
                        <a:lnTo>
                          <a:pt x="296" y="258"/>
                        </a:lnTo>
                        <a:lnTo>
                          <a:pt x="298" y="258"/>
                        </a:lnTo>
                        <a:lnTo>
                          <a:pt x="301" y="258"/>
                        </a:lnTo>
                        <a:lnTo>
                          <a:pt x="304" y="256"/>
                        </a:lnTo>
                        <a:lnTo>
                          <a:pt x="307" y="254"/>
                        </a:lnTo>
                        <a:lnTo>
                          <a:pt x="311" y="254"/>
                        </a:lnTo>
                        <a:lnTo>
                          <a:pt x="314" y="254"/>
                        </a:lnTo>
                        <a:lnTo>
                          <a:pt x="317" y="255"/>
                        </a:lnTo>
                        <a:lnTo>
                          <a:pt x="318" y="255"/>
                        </a:lnTo>
                        <a:lnTo>
                          <a:pt x="321" y="254"/>
                        </a:lnTo>
                        <a:lnTo>
                          <a:pt x="323" y="254"/>
                        </a:lnTo>
                        <a:lnTo>
                          <a:pt x="326" y="252"/>
                        </a:lnTo>
                        <a:lnTo>
                          <a:pt x="330" y="250"/>
                        </a:lnTo>
                        <a:lnTo>
                          <a:pt x="333" y="250"/>
                        </a:lnTo>
                        <a:lnTo>
                          <a:pt x="334" y="250"/>
                        </a:lnTo>
                        <a:lnTo>
                          <a:pt x="337" y="250"/>
                        </a:lnTo>
                        <a:lnTo>
                          <a:pt x="338" y="250"/>
                        </a:lnTo>
                        <a:lnTo>
                          <a:pt x="341" y="251"/>
                        </a:lnTo>
                        <a:lnTo>
                          <a:pt x="342" y="251"/>
                        </a:lnTo>
                        <a:lnTo>
                          <a:pt x="343" y="250"/>
                        </a:lnTo>
                        <a:lnTo>
                          <a:pt x="347" y="248"/>
                        </a:lnTo>
                        <a:lnTo>
                          <a:pt x="349" y="248"/>
                        </a:lnTo>
                        <a:lnTo>
                          <a:pt x="350" y="248"/>
                        </a:lnTo>
                        <a:lnTo>
                          <a:pt x="350" y="247"/>
                        </a:lnTo>
                        <a:lnTo>
                          <a:pt x="349" y="246"/>
                        </a:lnTo>
                        <a:lnTo>
                          <a:pt x="349" y="242"/>
                        </a:lnTo>
                        <a:lnTo>
                          <a:pt x="349" y="238"/>
                        </a:lnTo>
                        <a:lnTo>
                          <a:pt x="351" y="234"/>
                        </a:lnTo>
                        <a:lnTo>
                          <a:pt x="354" y="231"/>
                        </a:lnTo>
                        <a:lnTo>
                          <a:pt x="358" y="230"/>
                        </a:lnTo>
                        <a:lnTo>
                          <a:pt x="362" y="227"/>
                        </a:lnTo>
                        <a:lnTo>
                          <a:pt x="366" y="227"/>
                        </a:lnTo>
                        <a:lnTo>
                          <a:pt x="370" y="227"/>
                        </a:lnTo>
                        <a:lnTo>
                          <a:pt x="373" y="227"/>
                        </a:lnTo>
                        <a:lnTo>
                          <a:pt x="375" y="227"/>
                        </a:lnTo>
                        <a:lnTo>
                          <a:pt x="377" y="227"/>
                        </a:lnTo>
                        <a:lnTo>
                          <a:pt x="379" y="226"/>
                        </a:lnTo>
                        <a:lnTo>
                          <a:pt x="382" y="224"/>
                        </a:lnTo>
                        <a:lnTo>
                          <a:pt x="394" y="217"/>
                        </a:lnTo>
                        <a:lnTo>
                          <a:pt x="403" y="211"/>
                        </a:lnTo>
                        <a:lnTo>
                          <a:pt x="405" y="211"/>
                        </a:lnTo>
                        <a:lnTo>
                          <a:pt x="405" y="210"/>
                        </a:lnTo>
                        <a:lnTo>
                          <a:pt x="405" y="210"/>
                        </a:lnTo>
                        <a:lnTo>
                          <a:pt x="405" y="207"/>
                        </a:lnTo>
                        <a:lnTo>
                          <a:pt x="406" y="206"/>
                        </a:lnTo>
                        <a:lnTo>
                          <a:pt x="407" y="203"/>
                        </a:lnTo>
                        <a:lnTo>
                          <a:pt x="411" y="202"/>
                        </a:lnTo>
                        <a:lnTo>
                          <a:pt x="414" y="201"/>
                        </a:lnTo>
                        <a:lnTo>
                          <a:pt x="417" y="199"/>
                        </a:lnTo>
                        <a:lnTo>
                          <a:pt x="419" y="199"/>
                        </a:lnTo>
                        <a:lnTo>
                          <a:pt x="422" y="198"/>
                        </a:lnTo>
                        <a:lnTo>
                          <a:pt x="425" y="198"/>
                        </a:lnTo>
                        <a:lnTo>
                          <a:pt x="427" y="197"/>
                        </a:lnTo>
                        <a:lnTo>
                          <a:pt x="430" y="195"/>
                        </a:lnTo>
                        <a:lnTo>
                          <a:pt x="432" y="194"/>
                        </a:lnTo>
                        <a:lnTo>
                          <a:pt x="432" y="193"/>
                        </a:lnTo>
                        <a:lnTo>
                          <a:pt x="432" y="193"/>
                        </a:lnTo>
                        <a:lnTo>
                          <a:pt x="432" y="193"/>
                        </a:lnTo>
                        <a:lnTo>
                          <a:pt x="431" y="191"/>
                        </a:lnTo>
                        <a:lnTo>
                          <a:pt x="428" y="190"/>
                        </a:lnTo>
                        <a:lnTo>
                          <a:pt x="425" y="189"/>
                        </a:lnTo>
                        <a:lnTo>
                          <a:pt x="421" y="187"/>
                        </a:lnTo>
                        <a:lnTo>
                          <a:pt x="418" y="186"/>
                        </a:lnTo>
                        <a:lnTo>
                          <a:pt x="417" y="183"/>
                        </a:lnTo>
                        <a:lnTo>
                          <a:pt x="415" y="182"/>
                        </a:lnTo>
                        <a:lnTo>
                          <a:pt x="415" y="181"/>
                        </a:lnTo>
                        <a:lnTo>
                          <a:pt x="415" y="179"/>
                        </a:lnTo>
                        <a:lnTo>
                          <a:pt x="415" y="179"/>
                        </a:lnTo>
                        <a:lnTo>
                          <a:pt x="413" y="179"/>
                        </a:lnTo>
                        <a:lnTo>
                          <a:pt x="411" y="178"/>
                        </a:lnTo>
                        <a:lnTo>
                          <a:pt x="410" y="177"/>
                        </a:lnTo>
                        <a:lnTo>
                          <a:pt x="409" y="175"/>
                        </a:lnTo>
                        <a:lnTo>
                          <a:pt x="407" y="174"/>
                        </a:lnTo>
                        <a:lnTo>
                          <a:pt x="406" y="171"/>
                        </a:lnTo>
                        <a:lnTo>
                          <a:pt x="407" y="170"/>
                        </a:lnTo>
                        <a:lnTo>
                          <a:pt x="407" y="167"/>
                        </a:lnTo>
                        <a:lnTo>
                          <a:pt x="409" y="165"/>
                        </a:lnTo>
                        <a:lnTo>
                          <a:pt x="409" y="162"/>
                        </a:lnTo>
                        <a:lnTo>
                          <a:pt x="410" y="159"/>
                        </a:lnTo>
                        <a:lnTo>
                          <a:pt x="411" y="158"/>
                        </a:lnTo>
                        <a:lnTo>
                          <a:pt x="414" y="157"/>
                        </a:lnTo>
                        <a:lnTo>
                          <a:pt x="417" y="158"/>
                        </a:lnTo>
                        <a:lnTo>
                          <a:pt x="419" y="158"/>
                        </a:lnTo>
                        <a:lnTo>
                          <a:pt x="422" y="158"/>
                        </a:lnTo>
                        <a:lnTo>
                          <a:pt x="425" y="158"/>
                        </a:lnTo>
                        <a:lnTo>
                          <a:pt x="427" y="159"/>
                        </a:lnTo>
                        <a:lnTo>
                          <a:pt x="428" y="161"/>
                        </a:lnTo>
                        <a:lnTo>
                          <a:pt x="431" y="163"/>
                        </a:lnTo>
                        <a:lnTo>
                          <a:pt x="432" y="165"/>
                        </a:lnTo>
                        <a:lnTo>
                          <a:pt x="434" y="165"/>
                        </a:lnTo>
                        <a:lnTo>
                          <a:pt x="434" y="165"/>
                        </a:lnTo>
                        <a:lnTo>
                          <a:pt x="434" y="166"/>
                        </a:lnTo>
                        <a:lnTo>
                          <a:pt x="435" y="165"/>
                        </a:lnTo>
                        <a:lnTo>
                          <a:pt x="435" y="165"/>
                        </a:lnTo>
                        <a:lnTo>
                          <a:pt x="436" y="163"/>
                        </a:lnTo>
                        <a:lnTo>
                          <a:pt x="438" y="162"/>
                        </a:lnTo>
                        <a:lnTo>
                          <a:pt x="439" y="161"/>
                        </a:lnTo>
                        <a:lnTo>
                          <a:pt x="440" y="158"/>
                        </a:lnTo>
                        <a:lnTo>
                          <a:pt x="443" y="157"/>
                        </a:lnTo>
                        <a:lnTo>
                          <a:pt x="444" y="157"/>
                        </a:lnTo>
                        <a:lnTo>
                          <a:pt x="448" y="158"/>
                        </a:lnTo>
                        <a:lnTo>
                          <a:pt x="451" y="161"/>
                        </a:lnTo>
                        <a:lnTo>
                          <a:pt x="451" y="161"/>
                        </a:lnTo>
                        <a:lnTo>
                          <a:pt x="454" y="162"/>
                        </a:lnTo>
                        <a:lnTo>
                          <a:pt x="456" y="163"/>
                        </a:lnTo>
                        <a:lnTo>
                          <a:pt x="460" y="166"/>
                        </a:lnTo>
                        <a:lnTo>
                          <a:pt x="463" y="167"/>
                        </a:lnTo>
                        <a:lnTo>
                          <a:pt x="466" y="169"/>
                        </a:lnTo>
                        <a:lnTo>
                          <a:pt x="467" y="171"/>
                        </a:lnTo>
                        <a:lnTo>
                          <a:pt x="468" y="174"/>
                        </a:lnTo>
                        <a:lnTo>
                          <a:pt x="468" y="178"/>
                        </a:lnTo>
                        <a:lnTo>
                          <a:pt x="467" y="182"/>
                        </a:lnTo>
                        <a:lnTo>
                          <a:pt x="466" y="186"/>
                        </a:lnTo>
                        <a:lnTo>
                          <a:pt x="464" y="189"/>
                        </a:lnTo>
                        <a:lnTo>
                          <a:pt x="466" y="189"/>
                        </a:lnTo>
                        <a:lnTo>
                          <a:pt x="466" y="190"/>
                        </a:lnTo>
                        <a:lnTo>
                          <a:pt x="467" y="190"/>
                        </a:lnTo>
                        <a:lnTo>
                          <a:pt x="468" y="190"/>
                        </a:lnTo>
                        <a:lnTo>
                          <a:pt x="470" y="189"/>
                        </a:lnTo>
                        <a:lnTo>
                          <a:pt x="474" y="187"/>
                        </a:lnTo>
                        <a:lnTo>
                          <a:pt x="476" y="189"/>
                        </a:lnTo>
                        <a:lnTo>
                          <a:pt x="478" y="190"/>
                        </a:lnTo>
                        <a:lnTo>
                          <a:pt x="479" y="193"/>
                        </a:lnTo>
                        <a:lnTo>
                          <a:pt x="479" y="194"/>
                        </a:lnTo>
                        <a:lnTo>
                          <a:pt x="479" y="198"/>
                        </a:lnTo>
                        <a:lnTo>
                          <a:pt x="476" y="201"/>
                        </a:lnTo>
                        <a:lnTo>
                          <a:pt x="476" y="201"/>
                        </a:lnTo>
                        <a:lnTo>
                          <a:pt x="475" y="203"/>
                        </a:lnTo>
                        <a:lnTo>
                          <a:pt x="475" y="205"/>
                        </a:lnTo>
                        <a:lnTo>
                          <a:pt x="475" y="205"/>
                        </a:lnTo>
                        <a:lnTo>
                          <a:pt x="476" y="206"/>
                        </a:lnTo>
                        <a:lnTo>
                          <a:pt x="478" y="207"/>
                        </a:lnTo>
                        <a:lnTo>
                          <a:pt x="480" y="207"/>
                        </a:lnTo>
                        <a:lnTo>
                          <a:pt x="486" y="209"/>
                        </a:lnTo>
                        <a:lnTo>
                          <a:pt x="491" y="210"/>
                        </a:lnTo>
                        <a:lnTo>
                          <a:pt x="495" y="211"/>
                        </a:lnTo>
                        <a:lnTo>
                          <a:pt x="498" y="213"/>
                        </a:lnTo>
                        <a:lnTo>
                          <a:pt x="499" y="215"/>
                        </a:lnTo>
                        <a:lnTo>
                          <a:pt x="499" y="215"/>
                        </a:lnTo>
                        <a:lnTo>
                          <a:pt x="499" y="215"/>
                        </a:lnTo>
                        <a:lnTo>
                          <a:pt x="500" y="215"/>
                        </a:lnTo>
                        <a:lnTo>
                          <a:pt x="502" y="214"/>
                        </a:lnTo>
                        <a:lnTo>
                          <a:pt x="504" y="214"/>
                        </a:lnTo>
                        <a:lnTo>
                          <a:pt x="506" y="211"/>
                        </a:lnTo>
                        <a:lnTo>
                          <a:pt x="507" y="209"/>
                        </a:lnTo>
                        <a:lnTo>
                          <a:pt x="507" y="202"/>
                        </a:lnTo>
                        <a:lnTo>
                          <a:pt x="508" y="197"/>
                        </a:lnTo>
                        <a:lnTo>
                          <a:pt x="511" y="191"/>
                        </a:lnTo>
                        <a:lnTo>
                          <a:pt x="514" y="186"/>
                        </a:lnTo>
                        <a:lnTo>
                          <a:pt x="514" y="186"/>
                        </a:lnTo>
                        <a:lnTo>
                          <a:pt x="516" y="183"/>
                        </a:lnTo>
                        <a:lnTo>
                          <a:pt x="518" y="179"/>
                        </a:lnTo>
                        <a:lnTo>
                          <a:pt x="518" y="175"/>
                        </a:lnTo>
                        <a:lnTo>
                          <a:pt x="519" y="171"/>
                        </a:lnTo>
                        <a:lnTo>
                          <a:pt x="520" y="166"/>
                        </a:lnTo>
                        <a:lnTo>
                          <a:pt x="522" y="162"/>
                        </a:lnTo>
                        <a:lnTo>
                          <a:pt x="522" y="159"/>
                        </a:lnTo>
                        <a:lnTo>
                          <a:pt x="524" y="155"/>
                        </a:lnTo>
                        <a:lnTo>
                          <a:pt x="526" y="150"/>
                        </a:lnTo>
                        <a:lnTo>
                          <a:pt x="527" y="145"/>
                        </a:lnTo>
                        <a:lnTo>
                          <a:pt x="530" y="138"/>
                        </a:lnTo>
                        <a:lnTo>
                          <a:pt x="531" y="133"/>
                        </a:lnTo>
                        <a:lnTo>
                          <a:pt x="531" y="127"/>
                        </a:lnTo>
                        <a:lnTo>
                          <a:pt x="532" y="123"/>
                        </a:lnTo>
                        <a:lnTo>
                          <a:pt x="531" y="122"/>
                        </a:lnTo>
                        <a:lnTo>
                          <a:pt x="531" y="121"/>
                        </a:lnTo>
                        <a:lnTo>
                          <a:pt x="531" y="118"/>
                        </a:lnTo>
                        <a:lnTo>
                          <a:pt x="530" y="115"/>
                        </a:lnTo>
                        <a:lnTo>
                          <a:pt x="531" y="110"/>
                        </a:lnTo>
                        <a:lnTo>
                          <a:pt x="532" y="105"/>
                        </a:lnTo>
                        <a:lnTo>
                          <a:pt x="534" y="101"/>
                        </a:lnTo>
                        <a:lnTo>
                          <a:pt x="534" y="101"/>
                        </a:lnTo>
                        <a:lnTo>
                          <a:pt x="534" y="98"/>
                        </a:lnTo>
                        <a:lnTo>
                          <a:pt x="534" y="95"/>
                        </a:lnTo>
                        <a:lnTo>
                          <a:pt x="532" y="91"/>
                        </a:lnTo>
                        <a:lnTo>
                          <a:pt x="531" y="87"/>
                        </a:lnTo>
                        <a:lnTo>
                          <a:pt x="528" y="82"/>
                        </a:lnTo>
                        <a:lnTo>
                          <a:pt x="526" y="77"/>
                        </a:lnTo>
                        <a:lnTo>
                          <a:pt x="526" y="77"/>
                        </a:lnTo>
                        <a:lnTo>
                          <a:pt x="523" y="73"/>
                        </a:lnTo>
                        <a:lnTo>
                          <a:pt x="520" y="66"/>
                        </a:lnTo>
                        <a:lnTo>
                          <a:pt x="518" y="60"/>
                        </a:lnTo>
                        <a:lnTo>
                          <a:pt x="518" y="53"/>
                        </a:lnTo>
                        <a:lnTo>
                          <a:pt x="518" y="50"/>
                        </a:lnTo>
                        <a:lnTo>
                          <a:pt x="519" y="48"/>
                        </a:lnTo>
                        <a:lnTo>
                          <a:pt x="519" y="45"/>
                        </a:lnTo>
                        <a:lnTo>
                          <a:pt x="519" y="42"/>
                        </a:lnTo>
                        <a:lnTo>
                          <a:pt x="519" y="38"/>
                        </a:lnTo>
                        <a:lnTo>
                          <a:pt x="518" y="36"/>
                        </a:lnTo>
                        <a:lnTo>
                          <a:pt x="516" y="34"/>
                        </a:lnTo>
                        <a:lnTo>
                          <a:pt x="514" y="33"/>
                        </a:lnTo>
                        <a:lnTo>
                          <a:pt x="511" y="34"/>
                        </a:lnTo>
                        <a:lnTo>
                          <a:pt x="506" y="34"/>
                        </a:lnTo>
                        <a:lnTo>
                          <a:pt x="502" y="34"/>
                        </a:lnTo>
                        <a:lnTo>
                          <a:pt x="498" y="33"/>
                        </a:lnTo>
                        <a:lnTo>
                          <a:pt x="494" y="30"/>
                        </a:lnTo>
                        <a:lnTo>
                          <a:pt x="490" y="29"/>
                        </a:lnTo>
                        <a:lnTo>
                          <a:pt x="487" y="28"/>
                        </a:lnTo>
                        <a:lnTo>
                          <a:pt x="484" y="25"/>
                        </a:lnTo>
                        <a:lnTo>
                          <a:pt x="480" y="22"/>
                        </a:lnTo>
                        <a:lnTo>
                          <a:pt x="476" y="18"/>
                        </a:lnTo>
                        <a:lnTo>
                          <a:pt x="474" y="17"/>
                        </a:lnTo>
                        <a:lnTo>
                          <a:pt x="471" y="18"/>
                        </a:lnTo>
                        <a:lnTo>
                          <a:pt x="467" y="20"/>
                        </a:lnTo>
                        <a:lnTo>
                          <a:pt x="467" y="20"/>
                        </a:lnTo>
                        <a:lnTo>
                          <a:pt x="466" y="20"/>
                        </a:lnTo>
                        <a:lnTo>
                          <a:pt x="466" y="20"/>
                        </a:lnTo>
                        <a:lnTo>
                          <a:pt x="464" y="21"/>
                        </a:lnTo>
                        <a:lnTo>
                          <a:pt x="463" y="20"/>
                        </a:lnTo>
                        <a:lnTo>
                          <a:pt x="460" y="20"/>
                        </a:lnTo>
                        <a:lnTo>
                          <a:pt x="458" y="18"/>
                        </a:lnTo>
                        <a:lnTo>
                          <a:pt x="454" y="16"/>
                        </a:lnTo>
                        <a:lnTo>
                          <a:pt x="452" y="12"/>
                        </a:lnTo>
                        <a:lnTo>
                          <a:pt x="452" y="12"/>
                        </a:lnTo>
                        <a:lnTo>
                          <a:pt x="451" y="10"/>
                        </a:lnTo>
                        <a:lnTo>
                          <a:pt x="451" y="10"/>
                        </a:lnTo>
                        <a:lnTo>
                          <a:pt x="450" y="10"/>
                        </a:lnTo>
                        <a:lnTo>
                          <a:pt x="448" y="13"/>
                        </a:lnTo>
                        <a:lnTo>
                          <a:pt x="447" y="14"/>
                        </a:lnTo>
                        <a:lnTo>
                          <a:pt x="447" y="14"/>
                        </a:lnTo>
                        <a:lnTo>
                          <a:pt x="447" y="16"/>
                        </a:lnTo>
                        <a:lnTo>
                          <a:pt x="447" y="16"/>
                        </a:lnTo>
                        <a:lnTo>
                          <a:pt x="447" y="17"/>
                        </a:lnTo>
                        <a:lnTo>
                          <a:pt x="446" y="18"/>
                        </a:lnTo>
                        <a:lnTo>
                          <a:pt x="444" y="18"/>
                        </a:lnTo>
                        <a:lnTo>
                          <a:pt x="443" y="18"/>
                        </a:lnTo>
                        <a:lnTo>
                          <a:pt x="440" y="18"/>
                        </a:lnTo>
                        <a:lnTo>
                          <a:pt x="439" y="18"/>
                        </a:lnTo>
                        <a:lnTo>
                          <a:pt x="439" y="18"/>
                        </a:lnTo>
                        <a:lnTo>
                          <a:pt x="436" y="18"/>
                        </a:lnTo>
                        <a:lnTo>
                          <a:pt x="435" y="18"/>
                        </a:lnTo>
                        <a:lnTo>
                          <a:pt x="431" y="20"/>
                        </a:lnTo>
                        <a:lnTo>
                          <a:pt x="430" y="21"/>
                        </a:lnTo>
                        <a:lnTo>
                          <a:pt x="428" y="21"/>
                        </a:lnTo>
                        <a:lnTo>
                          <a:pt x="427" y="22"/>
                        </a:lnTo>
                        <a:lnTo>
                          <a:pt x="425" y="22"/>
                        </a:lnTo>
                        <a:lnTo>
                          <a:pt x="423" y="24"/>
                        </a:lnTo>
                        <a:lnTo>
                          <a:pt x="422" y="24"/>
                        </a:lnTo>
                        <a:lnTo>
                          <a:pt x="421" y="24"/>
                        </a:lnTo>
                        <a:lnTo>
                          <a:pt x="419" y="25"/>
                        </a:lnTo>
                        <a:lnTo>
                          <a:pt x="419" y="25"/>
                        </a:lnTo>
                        <a:lnTo>
                          <a:pt x="419" y="25"/>
                        </a:lnTo>
                        <a:lnTo>
                          <a:pt x="418" y="28"/>
                        </a:lnTo>
                        <a:lnTo>
                          <a:pt x="417" y="29"/>
                        </a:lnTo>
                        <a:lnTo>
                          <a:pt x="415" y="32"/>
                        </a:lnTo>
                        <a:lnTo>
                          <a:pt x="413" y="33"/>
                        </a:lnTo>
                        <a:lnTo>
                          <a:pt x="413" y="34"/>
                        </a:lnTo>
                        <a:lnTo>
                          <a:pt x="411" y="36"/>
                        </a:lnTo>
                        <a:lnTo>
                          <a:pt x="411" y="36"/>
                        </a:lnTo>
                        <a:lnTo>
                          <a:pt x="411" y="37"/>
                        </a:lnTo>
                        <a:lnTo>
                          <a:pt x="410" y="37"/>
                        </a:lnTo>
                        <a:lnTo>
                          <a:pt x="409" y="37"/>
                        </a:lnTo>
                        <a:lnTo>
                          <a:pt x="409" y="36"/>
                        </a:lnTo>
                        <a:lnTo>
                          <a:pt x="407" y="36"/>
                        </a:lnTo>
                        <a:lnTo>
                          <a:pt x="407" y="36"/>
                        </a:lnTo>
                        <a:lnTo>
                          <a:pt x="407" y="36"/>
                        </a:lnTo>
                        <a:lnTo>
                          <a:pt x="407" y="36"/>
                        </a:lnTo>
                        <a:lnTo>
                          <a:pt x="406" y="34"/>
                        </a:lnTo>
                        <a:lnTo>
                          <a:pt x="406" y="33"/>
                        </a:lnTo>
                        <a:lnTo>
                          <a:pt x="405" y="32"/>
                        </a:lnTo>
                        <a:lnTo>
                          <a:pt x="405" y="32"/>
                        </a:lnTo>
                        <a:lnTo>
                          <a:pt x="405" y="30"/>
                        </a:lnTo>
                        <a:lnTo>
                          <a:pt x="403" y="30"/>
                        </a:lnTo>
                        <a:lnTo>
                          <a:pt x="397" y="30"/>
                        </a:lnTo>
                        <a:lnTo>
                          <a:pt x="394" y="29"/>
                        </a:lnTo>
                        <a:lnTo>
                          <a:pt x="390" y="28"/>
                        </a:lnTo>
                        <a:lnTo>
                          <a:pt x="390" y="28"/>
                        </a:lnTo>
                        <a:lnTo>
                          <a:pt x="390" y="26"/>
                        </a:lnTo>
                        <a:lnTo>
                          <a:pt x="387" y="26"/>
                        </a:lnTo>
                        <a:lnTo>
                          <a:pt x="385" y="28"/>
                        </a:lnTo>
                        <a:lnTo>
                          <a:pt x="381" y="28"/>
                        </a:lnTo>
                        <a:lnTo>
                          <a:pt x="377" y="29"/>
                        </a:lnTo>
                        <a:lnTo>
                          <a:pt x="375" y="30"/>
                        </a:lnTo>
                        <a:lnTo>
                          <a:pt x="374" y="32"/>
                        </a:lnTo>
                        <a:lnTo>
                          <a:pt x="374" y="36"/>
                        </a:lnTo>
                        <a:lnTo>
                          <a:pt x="371" y="40"/>
                        </a:lnTo>
                        <a:lnTo>
                          <a:pt x="371" y="42"/>
                        </a:lnTo>
                        <a:lnTo>
                          <a:pt x="370" y="44"/>
                        </a:lnTo>
                        <a:lnTo>
                          <a:pt x="369" y="45"/>
                        </a:lnTo>
                        <a:lnTo>
                          <a:pt x="367" y="46"/>
                        </a:lnTo>
                        <a:lnTo>
                          <a:pt x="365" y="48"/>
                        </a:lnTo>
                        <a:lnTo>
                          <a:pt x="365" y="48"/>
                        </a:lnTo>
                        <a:lnTo>
                          <a:pt x="365" y="49"/>
                        </a:lnTo>
                        <a:lnTo>
                          <a:pt x="365" y="49"/>
                        </a:lnTo>
                        <a:lnTo>
                          <a:pt x="365" y="49"/>
                        </a:lnTo>
                        <a:lnTo>
                          <a:pt x="365" y="50"/>
                        </a:lnTo>
                        <a:lnTo>
                          <a:pt x="365" y="52"/>
                        </a:lnTo>
                        <a:lnTo>
                          <a:pt x="366" y="54"/>
                        </a:lnTo>
                        <a:lnTo>
                          <a:pt x="366" y="57"/>
                        </a:lnTo>
                        <a:lnTo>
                          <a:pt x="366" y="57"/>
                        </a:lnTo>
                        <a:lnTo>
                          <a:pt x="366" y="60"/>
                        </a:lnTo>
                        <a:lnTo>
                          <a:pt x="366" y="62"/>
                        </a:lnTo>
                        <a:lnTo>
                          <a:pt x="365" y="66"/>
                        </a:lnTo>
                        <a:lnTo>
                          <a:pt x="363" y="69"/>
                        </a:lnTo>
                        <a:lnTo>
                          <a:pt x="362" y="71"/>
                        </a:lnTo>
                        <a:lnTo>
                          <a:pt x="359" y="75"/>
                        </a:lnTo>
                        <a:lnTo>
                          <a:pt x="358" y="75"/>
                        </a:lnTo>
                        <a:lnTo>
                          <a:pt x="355" y="77"/>
                        </a:lnTo>
                        <a:lnTo>
                          <a:pt x="354" y="75"/>
                        </a:lnTo>
                        <a:lnTo>
                          <a:pt x="353" y="74"/>
                        </a:lnTo>
                        <a:lnTo>
                          <a:pt x="351" y="73"/>
                        </a:lnTo>
                        <a:lnTo>
                          <a:pt x="351" y="70"/>
                        </a:lnTo>
                        <a:lnTo>
                          <a:pt x="351" y="70"/>
                        </a:lnTo>
                        <a:lnTo>
                          <a:pt x="351" y="70"/>
                        </a:lnTo>
                        <a:lnTo>
                          <a:pt x="350" y="70"/>
                        </a:lnTo>
                        <a:lnTo>
                          <a:pt x="347" y="71"/>
                        </a:lnTo>
                        <a:lnTo>
                          <a:pt x="345" y="73"/>
                        </a:lnTo>
                        <a:lnTo>
                          <a:pt x="341" y="74"/>
                        </a:lnTo>
                        <a:lnTo>
                          <a:pt x="338" y="74"/>
                        </a:lnTo>
                        <a:lnTo>
                          <a:pt x="335" y="75"/>
                        </a:lnTo>
                        <a:lnTo>
                          <a:pt x="331" y="77"/>
                        </a:lnTo>
                        <a:lnTo>
                          <a:pt x="329" y="77"/>
                        </a:lnTo>
                        <a:lnTo>
                          <a:pt x="325" y="78"/>
                        </a:lnTo>
                        <a:lnTo>
                          <a:pt x="323" y="78"/>
                        </a:lnTo>
                        <a:lnTo>
                          <a:pt x="321" y="79"/>
                        </a:lnTo>
                        <a:lnTo>
                          <a:pt x="318" y="79"/>
                        </a:lnTo>
                        <a:lnTo>
                          <a:pt x="315" y="81"/>
                        </a:lnTo>
                        <a:lnTo>
                          <a:pt x="311" y="82"/>
                        </a:lnTo>
                        <a:lnTo>
                          <a:pt x="307" y="82"/>
                        </a:lnTo>
                        <a:lnTo>
                          <a:pt x="302" y="82"/>
                        </a:lnTo>
                        <a:lnTo>
                          <a:pt x="297" y="81"/>
                        </a:lnTo>
                        <a:lnTo>
                          <a:pt x="292" y="79"/>
                        </a:lnTo>
                        <a:lnTo>
                          <a:pt x="288" y="79"/>
                        </a:lnTo>
                        <a:lnTo>
                          <a:pt x="288" y="79"/>
                        </a:lnTo>
                        <a:lnTo>
                          <a:pt x="284" y="78"/>
                        </a:lnTo>
                        <a:lnTo>
                          <a:pt x="281" y="78"/>
                        </a:lnTo>
                        <a:lnTo>
                          <a:pt x="277" y="78"/>
                        </a:lnTo>
                        <a:lnTo>
                          <a:pt x="274" y="78"/>
                        </a:lnTo>
                        <a:lnTo>
                          <a:pt x="274" y="78"/>
                        </a:lnTo>
                        <a:lnTo>
                          <a:pt x="274" y="78"/>
                        </a:lnTo>
                        <a:lnTo>
                          <a:pt x="274" y="78"/>
                        </a:lnTo>
                        <a:lnTo>
                          <a:pt x="274" y="78"/>
                        </a:lnTo>
                        <a:lnTo>
                          <a:pt x="273" y="78"/>
                        </a:lnTo>
                        <a:lnTo>
                          <a:pt x="273" y="77"/>
                        </a:lnTo>
                        <a:lnTo>
                          <a:pt x="272" y="75"/>
                        </a:lnTo>
                        <a:lnTo>
                          <a:pt x="272" y="75"/>
                        </a:lnTo>
                        <a:lnTo>
                          <a:pt x="272" y="74"/>
                        </a:lnTo>
                        <a:lnTo>
                          <a:pt x="272" y="73"/>
                        </a:lnTo>
                        <a:lnTo>
                          <a:pt x="272" y="73"/>
                        </a:lnTo>
                        <a:lnTo>
                          <a:pt x="272" y="73"/>
                        </a:lnTo>
                        <a:lnTo>
                          <a:pt x="266" y="71"/>
                        </a:lnTo>
                        <a:lnTo>
                          <a:pt x="264" y="69"/>
                        </a:lnTo>
                        <a:lnTo>
                          <a:pt x="260" y="67"/>
                        </a:lnTo>
                        <a:lnTo>
                          <a:pt x="257" y="66"/>
                        </a:lnTo>
                        <a:lnTo>
                          <a:pt x="256" y="64"/>
                        </a:lnTo>
                        <a:lnTo>
                          <a:pt x="254" y="62"/>
                        </a:lnTo>
                        <a:lnTo>
                          <a:pt x="254" y="62"/>
                        </a:lnTo>
                        <a:lnTo>
                          <a:pt x="253" y="64"/>
                        </a:lnTo>
                        <a:lnTo>
                          <a:pt x="250" y="65"/>
                        </a:lnTo>
                        <a:lnTo>
                          <a:pt x="249" y="66"/>
                        </a:lnTo>
                        <a:lnTo>
                          <a:pt x="245" y="67"/>
                        </a:lnTo>
                        <a:lnTo>
                          <a:pt x="244" y="67"/>
                        </a:lnTo>
                        <a:lnTo>
                          <a:pt x="242" y="67"/>
                        </a:lnTo>
                        <a:lnTo>
                          <a:pt x="241" y="67"/>
                        </a:lnTo>
                        <a:lnTo>
                          <a:pt x="241" y="69"/>
                        </a:lnTo>
                        <a:lnTo>
                          <a:pt x="241" y="69"/>
                        </a:lnTo>
                        <a:lnTo>
                          <a:pt x="238" y="71"/>
                        </a:lnTo>
                        <a:lnTo>
                          <a:pt x="237" y="73"/>
                        </a:lnTo>
                        <a:lnTo>
                          <a:pt x="234" y="75"/>
                        </a:lnTo>
                        <a:lnTo>
                          <a:pt x="232" y="78"/>
                        </a:lnTo>
                        <a:lnTo>
                          <a:pt x="229" y="79"/>
                        </a:lnTo>
                        <a:lnTo>
                          <a:pt x="228" y="81"/>
                        </a:lnTo>
                        <a:lnTo>
                          <a:pt x="225" y="81"/>
                        </a:lnTo>
                        <a:lnTo>
                          <a:pt x="224" y="79"/>
                        </a:lnTo>
                        <a:lnTo>
                          <a:pt x="221" y="78"/>
                        </a:lnTo>
                        <a:lnTo>
                          <a:pt x="221" y="77"/>
                        </a:lnTo>
                        <a:lnTo>
                          <a:pt x="220" y="75"/>
                        </a:lnTo>
                        <a:lnTo>
                          <a:pt x="218" y="75"/>
                        </a:lnTo>
                        <a:lnTo>
                          <a:pt x="217" y="74"/>
                        </a:lnTo>
                        <a:lnTo>
                          <a:pt x="216" y="73"/>
                        </a:lnTo>
                        <a:lnTo>
                          <a:pt x="216" y="71"/>
                        </a:lnTo>
                        <a:lnTo>
                          <a:pt x="216" y="69"/>
                        </a:lnTo>
                        <a:lnTo>
                          <a:pt x="216" y="65"/>
                        </a:lnTo>
                        <a:lnTo>
                          <a:pt x="216" y="65"/>
                        </a:lnTo>
                        <a:lnTo>
                          <a:pt x="217" y="62"/>
                        </a:lnTo>
                        <a:lnTo>
                          <a:pt x="217" y="62"/>
                        </a:lnTo>
                        <a:lnTo>
                          <a:pt x="217" y="61"/>
                        </a:lnTo>
                        <a:lnTo>
                          <a:pt x="216" y="58"/>
                        </a:lnTo>
                        <a:lnTo>
                          <a:pt x="216" y="58"/>
                        </a:lnTo>
                        <a:lnTo>
                          <a:pt x="216" y="57"/>
                        </a:lnTo>
                        <a:lnTo>
                          <a:pt x="214" y="56"/>
                        </a:lnTo>
                        <a:lnTo>
                          <a:pt x="214" y="54"/>
                        </a:lnTo>
                        <a:lnTo>
                          <a:pt x="213" y="52"/>
                        </a:lnTo>
                        <a:lnTo>
                          <a:pt x="213" y="50"/>
                        </a:lnTo>
                        <a:lnTo>
                          <a:pt x="214" y="49"/>
                        </a:lnTo>
                        <a:lnTo>
                          <a:pt x="216" y="46"/>
                        </a:lnTo>
                        <a:lnTo>
                          <a:pt x="217" y="46"/>
                        </a:lnTo>
                        <a:lnTo>
                          <a:pt x="218" y="45"/>
                        </a:lnTo>
                        <a:lnTo>
                          <a:pt x="218" y="45"/>
                        </a:lnTo>
                        <a:lnTo>
                          <a:pt x="218" y="45"/>
                        </a:lnTo>
                        <a:lnTo>
                          <a:pt x="218" y="45"/>
                        </a:lnTo>
                        <a:lnTo>
                          <a:pt x="218" y="44"/>
                        </a:lnTo>
                        <a:lnTo>
                          <a:pt x="218" y="42"/>
                        </a:lnTo>
                        <a:lnTo>
                          <a:pt x="217" y="41"/>
                        </a:lnTo>
                        <a:lnTo>
                          <a:pt x="216" y="40"/>
                        </a:lnTo>
                        <a:lnTo>
                          <a:pt x="214" y="38"/>
                        </a:lnTo>
                        <a:lnTo>
                          <a:pt x="213" y="37"/>
                        </a:lnTo>
                        <a:lnTo>
                          <a:pt x="213" y="36"/>
                        </a:lnTo>
                        <a:lnTo>
                          <a:pt x="213" y="34"/>
                        </a:lnTo>
                        <a:lnTo>
                          <a:pt x="212" y="34"/>
                        </a:lnTo>
                        <a:lnTo>
                          <a:pt x="209" y="34"/>
                        </a:lnTo>
                        <a:lnTo>
                          <a:pt x="208" y="33"/>
                        </a:lnTo>
                        <a:lnTo>
                          <a:pt x="206" y="32"/>
                        </a:lnTo>
                        <a:lnTo>
                          <a:pt x="206" y="32"/>
                        </a:lnTo>
                        <a:lnTo>
                          <a:pt x="205" y="30"/>
                        </a:lnTo>
                        <a:lnTo>
                          <a:pt x="205" y="30"/>
                        </a:lnTo>
                        <a:lnTo>
                          <a:pt x="206" y="29"/>
                        </a:lnTo>
                        <a:lnTo>
                          <a:pt x="206" y="29"/>
                        </a:lnTo>
                        <a:lnTo>
                          <a:pt x="206" y="26"/>
                        </a:lnTo>
                        <a:lnTo>
                          <a:pt x="206" y="24"/>
                        </a:lnTo>
                        <a:lnTo>
                          <a:pt x="205" y="22"/>
                        </a:lnTo>
                        <a:lnTo>
                          <a:pt x="204" y="21"/>
                        </a:lnTo>
                        <a:lnTo>
                          <a:pt x="202" y="20"/>
                        </a:lnTo>
                        <a:lnTo>
                          <a:pt x="202" y="20"/>
                        </a:lnTo>
                        <a:lnTo>
                          <a:pt x="201" y="20"/>
                        </a:lnTo>
                        <a:lnTo>
                          <a:pt x="200" y="20"/>
                        </a:lnTo>
                        <a:lnTo>
                          <a:pt x="198" y="20"/>
                        </a:lnTo>
                        <a:lnTo>
                          <a:pt x="197" y="21"/>
                        </a:lnTo>
                        <a:lnTo>
                          <a:pt x="194" y="20"/>
                        </a:lnTo>
                        <a:lnTo>
                          <a:pt x="193" y="20"/>
                        </a:lnTo>
                        <a:lnTo>
                          <a:pt x="192" y="18"/>
                        </a:lnTo>
                        <a:lnTo>
                          <a:pt x="192" y="17"/>
                        </a:lnTo>
                        <a:lnTo>
                          <a:pt x="190" y="14"/>
                        </a:lnTo>
                        <a:lnTo>
                          <a:pt x="190" y="14"/>
                        </a:lnTo>
                        <a:lnTo>
                          <a:pt x="190" y="14"/>
                        </a:lnTo>
                        <a:lnTo>
                          <a:pt x="189" y="14"/>
                        </a:lnTo>
                        <a:lnTo>
                          <a:pt x="186" y="12"/>
                        </a:lnTo>
                        <a:lnTo>
                          <a:pt x="186" y="12"/>
                        </a:lnTo>
                        <a:lnTo>
                          <a:pt x="185" y="12"/>
                        </a:lnTo>
                        <a:lnTo>
                          <a:pt x="184" y="12"/>
                        </a:lnTo>
                        <a:lnTo>
                          <a:pt x="182" y="10"/>
                        </a:lnTo>
                        <a:lnTo>
                          <a:pt x="181" y="9"/>
                        </a:lnTo>
                        <a:lnTo>
                          <a:pt x="181" y="5"/>
                        </a:lnTo>
                        <a:lnTo>
                          <a:pt x="180" y="5"/>
                        </a:lnTo>
                        <a:lnTo>
                          <a:pt x="180" y="5"/>
                        </a:lnTo>
                        <a:lnTo>
                          <a:pt x="180" y="5"/>
                        </a:lnTo>
                        <a:lnTo>
                          <a:pt x="179" y="6"/>
                        </a:lnTo>
                        <a:lnTo>
                          <a:pt x="177" y="8"/>
                        </a:lnTo>
                        <a:lnTo>
                          <a:pt x="175" y="10"/>
                        </a:lnTo>
                        <a:lnTo>
                          <a:pt x="172" y="13"/>
                        </a:lnTo>
                        <a:lnTo>
                          <a:pt x="169" y="13"/>
                        </a:lnTo>
                        <a:lnTo>
                          <a:pt x="167" y="13"/>
                        </a:lnTo>
                        <a:lnTo>
                          <a:pt x="165" y="12"/>
                        </a:lnTo>
                        <a:lnTo>
                          <a:pt x="163" y="12"/>
                        </a:lnTo>
                        <a:lnTo>
                          <a:pt x="161" y="12"/>
                        </a:lnTo>
                        <a:lnTo>
                          <a:pt x="160" y="10"/>
                        </a:lnTo>
                        <a:lnTo>
                          <a:pt x="160" y="10"/>
                        </a:lnTo>
                        <a:lnTo>
                          <a:pt x="159" y="9"/>
                        </a:lnTo>
                        <a:lnTo>
                          <a:pt x="159" y="6"/>
                        </a:lnTo>
                        <a:lnTo>
                          <a:pt x="159" y="5"/>
                        </a:lnTo>
                        <a:lnTo>
                          <a:pt x="157" y="5"/>
                        </a:lnTo>
                        <a:lnTo>
                          <a:pt x="156" y="4"/>
                        </a:lnTo>
                        <a:close/>
                        <a:moveTo>
                          <a:pt x="181" y="1"/>
                        </a:moveTo>
                        <a:lnTo>
                          <a:pt x="181" y="1"/>
                        </a:lnTo>
                        <a:lnTo>
                          <a:pt x="181" y="1"/>
                        </a:lnTo>
                        <a:lnTo>
                          <a:pt x="181" y="1"/>
                        </a:lnTo>
                        <a:close/>
                        <a:moveTo>
                          <a:pt x="156" y="0"/>
                        </a:moveTo>
                        <a:lnTo>
                          <a:pt x="159" y="1"/>
                        </a:lnTo>
                        <a:lnTo>
                          <a:pt x="160" y="2"/>
                        </a:lnTo>
                        <a:lnTo>
                          <a:pt x="161" y="2"/>
                        </a:lnTo>
                        <a:lnTo>
                          <a:pt x="163" y="5"/>
                        </a:lnTo>
                        <a:lnTo>
                          <a:pt x="163" y="8"/>
                        </a:lnTo>
                        <a:lnTo>
                          <a:pt x="163" y="8"/>
                        </a:lnTo>
                        <a:lnTo>
                          <a:pt x="163" y="8"/>
                        </a:lnTo>
                        <a:lnTo>
                          <a:pt x="167" y="9"/>
                        </a:lnTo>
                        <a:lnTo>
                          <a:pt x="169" y="9"/>
                        </a:lnTo>
                        <a:lnTo>
                          <a:pt x="171" y="9"/>
                        </a:lnTo>
                        <a:lnTo>
                          <a:pt x="172" y="8"/>
                        </a:lnTo>
                        <a:lnTo>
                          <a:pt x="175" y="5"/>
                        </a:lnTo>
                        <a:lnTo>
                          <a:pt x="179" y="1"/>
                        </a:lnTo>
                        <a:lnTo>
                          <a:pt x="179" y="1"/>
                        </a:lnTo>
                        <a:lnTo>
                          <a:pt x="181" y="1"/>
                        </a:lnTo>
                        <a:lnTo>
                          <a:pt x="181" y="1"/>
                        </a:lnTo>
                        <a:lnTo>
                          <a:pt x="182" y="2"/>
                        </a:lnTo>
                        <a:lnTo>
                          <a:pt x="184" y="2"/>
                        </a:lnTo>
                        <a:lnTo>
                          <a:pt x="185" y="5"/>
                        </a:lnTo>
                        <a:lnTo>
                          <a:pt x="185" y="8"/>
                        </a:lnTo>
                        <a:lnTo>
                          <a:pt x="185" y="8"/>
                        </a:lnTo>
                        <a:lnTo>
                          <a:pt x="188" y="8"/>
                        </a:lnTo>
                        <a:lnTo>
                          <a:pt x="189" y="8"/>
                        </a:lnTo>
                        <a:lnTo>
                          <a:pt x="190" y="8"/>
                        </a:lnTo>
                        <a:lnTo>
                          <a:pt x="190" y="8"/>
                        </a:lnTo>
                        <a:lnTo>
                          <a:pt x="192" y="9"/>
                        </a:lnTo>
                        <a:lnTo>
                          <a:pt x="193" y="10"/>
                        </a:lnTo>
                        <a:lnTo>
                          <a:pt x="193" y="10"/>
                        </a:lnTo>
                        <a:lnTo>
                          <a:pt x="193" y="12"/>
                        </a:lnTo>
                        <a:lnTo>
                          <a:pt x="194" y="13"/>
                        </a:lnTo>
                        <a:lnTo>
                          <a:pt x="196" y="16"/>
                        </a:lnTo>
                        <a:lnTo>
                          <a:pt x="196" y="16"/>
                        </a:lnTo>
                        <a:lnTo>
                          <a:pt x="196" y="16"/>
                        </a:lnTo>
                        <a:lnTo>
                          <a:pt x="197" y="16"/>
                        </a:lnTo>
                        <a:lnTo>
                          <a:pt x="197" y="16"/>
                        </a:lnTo>
                        <a:lnTo>
                          <a:pt x="200" y="16"/>
                        </a:lnTo>
                        <a:lnTo>
                          <a:pt x="201" y="16"/>
                        </a:lnTo>
                        <a:lnTo>
                          <a:pt x="204" y="16"/>
                        </a:lnTo>
                        <a:lnTo>
                          <a:pt x="205" y="17"/>
                        </a:lnTo>
                        <a:lnTo>
                          <a:pt x="208" y="18"/>
                        </a:lnTo>
                        <a:lnTo>
                          <a:pt x="209" y="21"/>
                        </a:lnTo>
                        <a:lnTo>
                          <a:pt x="209" y="22"/>
                        </a:lnTo>
                        <a:lnTo>
                          <a:pt x="210" y="26"/>
                        </a:lnTo>
                        <a:lnTo>
                          <a:pt x="210" y="29"/>
                        </a:lnTo>
                        <a:lnTo>
                          <a:pt x="210" y="29"/>
                        </a:lnTo>
                        <a:lnTo>
                          <a:pt x="210" y="30"/>
                        </a:lnTo>
                        <a:lnTo>
                          <a:pt x="210" y="30"/>
                        </a:lnTo>
                        <a:lnTo>
                          <a:pt x="212" y="30"/>
                        </a:lnTo>
                        <a:lnTo>
                          <a:pt x="213" y="30"/>
                        </a:lnTo>
                        <a:lnTo>
                          <a:pt x="214" y="30"/>
                        </a:lnTo>
                        <a:lnTo>
                          <a:pt x="216" y="30"/>
                        </a:lnTo>
                        <a:lnTo>
                          <a:pt x="217" y="32"/>
                        </a:lnTo>
                        <a:lnTo>
                          <a:pt x="217" y="33"/>
                        </a:lnTo>
                        <a:lnTo>
                          <a:pt x="217" y="33"/>
                        </a:lnTo>
                        <a:lnTo>
                          <a:pt x="217" y="36"/>
                        </a:lnTo>
                        <a:lnTo>
                          <a:pt x="217" y="36"/>
                        </a:lnTo>
                        <a:lnTo>
                          <a:pt x="217" y="36"/>
                        </a:lnTo>
                        <a:lnTo>
                          <a:pt x="217" y="36"/>
                        </a:lnTo>
                        <a:lnTo>
                          <a:pt x="220" y="37"/>
                        </a:lnTo>
                        <a:lnTo>
                          <a:pt x="221" y="40"/>
                        </a:lnTo>
                        <a:lnTo>
                          <a:pt x="222" y="42"/>
                        </a:lnTo>
                        <a:lnTo>
                          <a:pt x="222" y="45"/>
                        </a:lnTo>
                        <a:lnTo>
                          <a:pt x="222" y="46"/>
                        </a:lnTo>
                        <a:lnTo>
                          <a:pt x="222" y="48"/>
                        </a:lnTo>
                        <a:lnTo>
                          <a:pt x="220" y="49"/>
                        </a:lnTo>
                        <a:lnTo>
                          <a:pt x="218" y="50"/>
                        </a:lnTo>
                        <a:lnTo>
                          <a:pt x="218" y="50"/>
                        </a:lnTo>
                        <a:lnTo>
                          <a:pt x="217" y="50"/>
                        </a:lnTo>
                        <a:lnTo>
                          <a:pt x="217" y="52"/>
                        </a:lnTo>
                        <a:lnTo>
                          <a:pt x="217" y="53"/>
                        </a:lnTo>
                        <a:lnTo>
                          <a:pt x="218" y="54"/>
                        </a:lnTo>
                        <a:lnTo>
                          <a:pt x="220" y="56"/>
                        </a:lnTo>
                        <a:lnTo>
                          <a:pt x="220" y="58"/>
                        </a:lnTo>
                        <a:lnTo>
                          <a:pt x="220" y="58"/>
                        </a:lnTo>
                        <a:lnTo>
                          <a:pt x="220" y="58"/>
                        </a:lnTo>
                        <a:lnTo>
                          <a:pt x="221" y="60"/>
                        </a:lnTo>
                        <a:lnTo>
                          <a:pt x="221" y="62"/>
                        </a:lnTo>
                        <a:lnTo>
                          <a:pt x="221" y="64"/>
                        </a:lnTo>
                        <a:lnTo>
                          <a:pt x="220" y="66"/>
                        </a:lnTo>
                        <a:lnTo>
                          <a:pt x="220" y="66"/>
                        </a:lnTo>
                        <a:lnTo>
                          <a:pt x="220" y="67"/>
                        </a:lnTo>
                        <a:lnTo>
                          <a:pt x="220" y="69"/>
                        </a:lnTo>
                        <a:lnTo>
                          <a:pt x="220" y="71"/>
                        </a:lnTo>
                        <a:lnTo>
                          <a:pt x="221" y="71"/>
                        </a:lnTo>
                        <a:lnTo>
                          <a:pt x="222" y="73"/>
                        </a:lnTo>
                        <a:lnTo>
                          <a:pt x="224" y="74"/>
                        </a:lnTo>
                        <a:lnTo>
                          <a:pt x="225" y="75"/>
                        </a:lnTo>
                        <a:lnTo>
                          <a:pt x="226" y="77"/>
                        </a:lnTo>
                        <a:lnTo>
                          <a:pt x="228" y="77"/>
                        </a:lnTo>
                        <a:lnTo>
                          <a:pt x="228" y="77"/>
                        </a:lnTo>
                        <a:lnTo>
                          <a:pt x="229" y="75"/>
                        </a:lnTo>
                        <a:lnTo>
                          <a:pt x="232" y="73"/>
                        </a:lnTo>
                        <a:lnTo>
                          <a:pt x="234" y="70"/>
                        </a:lnTo>
                        <a:lnTo>
                          <a:pt x="236" y="69"/>
                        </a:lnTo>
                        <a:lnTo>
                          <a:pt x="237" y="66"/>
                        </a:lnTo>
                        <a:lnTo>
                          <a:pt x="237" y="66"/>
                        </a:lnTo>
                        <a:lnTo>
                          <a:pt x="238" y="65"/>
                        </a:lnTo>
                        <a:lnTo>
                          <a:pt x="240" y="64"/>
                        </a:lnTo>
                        <a:lnTo>
                          <a:pt x="241" y="62"/>
                        </a:lnTo>
                        <a:lnTo>
                          <a:pt x="242" y="64"/>
                        </a:lnTo>
                        <a:lnTo>
                          <a:pt x="242" y="64"/>
                        </a:lnTo>
                        <a:lnTo>
                          <a:pt x="244" y="64"/>
                        </a:lnTo>
                        <a:lnTo>
                          <a:pt x="245" y="64"/>
                        </a:lnTo>
                        <a:lnTo>
                          <a:pt x="246" y="62"/>
                        </a:lnTo>
                        <a:lnTo>
                          <a:pt x="249" y="62"/>
                        </a:lnTo>
                        <a:lnTo>
                          <a:pt x="250" y="60"/>
                        </a:lnTo>
                        <a:lnTo>
                          <a:pt x="253" y="58"/>
                        </a:lnTo>
                        <a:lnTo>
                          <a:pt x="254" y="57"/>
                        </a:lnTo>
                        <a:lnTo>
                          <a:pt x="254" y="57"/>
                        </a:lnTo>
                        <a:lnTo>
                          <a:pt x="256" y="57"/>
                        </a:lnTo>
                        <a:lnTo>
                          <a:pt x="257" y="57"/>
                        </a:lnTo>
                        <a:lnTo>
                          <a:pt x="258" y="58"/>
                        </a:lnTo>
                        <a:lnTo>
                          <a:pt x="258" y="60"/>
                        </a:lnTo>
                        <a:lnTo>
                          <a:pt x="258" y="60"/>
                        </a:lnTo>
                        <a:lnTo>
                          <a:pt x="258" y="61"/>
                        </a:lnTo>
                        <a:lnTo>
                          <a:pt x="258" y="61"/>
                        </a:lnTo>
                        <a:lnTo>
                          <a:pt x="260" y="62"/>
                        </a:lnTo>
                        <a:lnTo>
                          <a:pt x="262" y="64"/>
                        </a:lnTo>
                        <a:lnTo>
                          <a:pt x="265" y="66"/>
                        </a:lnTo>
                        <a:lnTo>
                          <a:pt x="269" y="67"/>
                        </a:lnTo>
                        <a:lnTo>
                          <a:pt x="272" y="69"/>
                        </a:lnTo>
                        <a:lnTo>
                          <a:pt x="273" y="69"/>
                        </a:lnTo>
                        <a:lnTo>
                          <a:pt x="276" y="70"/>
                        </a:lnTo>
                        <a:lnTo>
                          <a:pt x="276" y="71"/>
                        </a:lnTo>
                        <a:lnTo>
                          <a:pt x="277" y="73"/>
                        </a:lnTo>
                        <a:lnTo>
                          <a:pt x="276" y="74"/>
                        </a:lnTo>
                        <a:lnTo>
                          <a:pt x="277" y="74"/>
                        </a:lnTo>
                        <a:lnTo>
                          <a:pt x="281" y="74"/>
                        </a:lnTo>
                        <a:lnTo>
                          <a:pt x="284" y="74"/>
                        </a:lnTo>
                        <a:lnTo>
                          <a:pt x="289" y="75"/>
                        </a:lnTo>
                        <a:lnTo>
                          <a:pt x="289" y="75"/>
                        </a:lnTo>
                        <a:lnTo>
                          <a:pt x="293" y="75"/>
                        </a:lnTo>
                        <a:lnTo>
                          <a:pt x="298" y="77"/>
                        </a:lnTo>
                        <a:lnTo>
                          <a:pt x="304" y="78"/>
                        </a:lnTo>
                        <a:lnTo>
                          <a:pt x="307" y="78"/>
                        </a:lnTo>
                        <a:lnTo>
                          <a:pt x="311" y="78"/>
                        </a:lnTo>
                        <a:lnTo>
                          <a:pt x="313" y="77"/>
                        </a:lnTo>
                        <a:lnTo>
                          <a:pt x="317" y="75"/>
                        </a:lnTo>
                        <a:lnTo>
                          <a:pt x="319" y="75"/>
                        </a:lnTo>
                        <a:lnTo>
                          <a:pt x="322" y="74"/>
                        </a:lnTo>
                        <a:lnTo>
                          <a:pt x="325" y="74"/>
                        </a:lnTo>
                        <a:lnTo>
                          <a:pt x="327" y="73"/>
                        </a:lnTo>
                        <a:lnTo>
                          <a:pt x="331" y="73"/>
                        </a:lnTo>
                        <a:lnTo>
                          <a:pt x="335" y="71"/>
                        </a:lnTo>
                        <a:lnTo>
                          <a:pt x="338" y="71"/>
                        </a:lnTo>
                        <a:lnTo>
                          <a:pt x="341" y="70"/>
                        </a:lnTo>
                        <a:lnTo>
                          <a:pt x="342" y="70"/>
                        </a:lnTo>
                        <a:lnTo>
                          <a:pt x="345" y="69"/>
                        </a:lnTo>
                        <a:lnTo>
                          <a:pt x="349" y="66"/>
                        </a:lnTo>
                        <a:lnTo>
                          <a:pt x="351" y="66"/>
                        </a:lnTo>
                        <a:lnTo>
                          <a:pt x="353" y="66"/>
                        </a:lnTo>
                        <a:lnTo>
                          <a:pt x="354" y="67"/>
                        </a:lnTo>
                        <a:lnTo>
                          <a:pt x="355" y="69"/>
                        </a:lnTo>
                        <a:lnTo>
                          <a:pt x="355" y="70"/>
                        </a:lnTo>
                        <a:lnTo>
                          <a:pt x="355" y="71"/>
                        </a:lnTo>
                        <a:lnTo>
                          <a:pt x="355" y="73"/>
                        </a:lnTo>
                        <a:lnTo>
                          <a:pt x="355" y="73"/>
                        </a:lnTo>
                        <a:lnTo>
                          <a:pt x="357" y="71"/>
                        </a:lnTo>
                        <a:lnTo>
                          <a:pt x="357" y="71"/>
                        </a:lnTo>
                        <a:lnTo>
                          <a:pt x="358" y="70"/>
                        </a:lnTo>
                        <a:lnTo>
                          <a:pt x="359" y="66"/>
                        </a:lnTo>
                        <a:lnTo>
                          <a:pt x="361" y="64"/>
                        </a:lnTo>
                        <a:lnTo>
                          <a:pt x="362" y="61"/>
                        </a:lnTo>
                        <a:lnTo>
                          <a:pt x="362" y="60"/>
                        </a:lnTo>
                        <a:lnTo>
                          <a:pt x="362" y="58"/>
                        </a:lnTo>
                        <a:lnTo>
                          <a:pt x="362" y="58"/>
                        </a:lnTo>
                        <a:lnTo>
                          <a:pt x="362" y="53"/>
                        </a:lnTo>
                        <a:lnTo>
                          <a:pt x="361" y="52"/>
                        </a:lnTo>
                        <a:lnTo>
                          <a:pt x="361" y="49"/>
                        </a:lnTo>
                        <a:lnTo>
                          <a:pt x="361" y="48"/>
                        </a:lnTo>
                        <a:lnTo>
                          <a:pt x="361" y="46"/>
                        </a:lnTo>
                        <a:lnTo>
                          <a:pt x="362" y="45"/>
                        </a:lnTo>
                        <a:lnTo>
                          <a:pt x="363" y="45"/>
                        </a:lnTo>
                        <a:lnTo>
                          <a:pt x="363" y="45"/>
                        </a:lnTo>
                        <a:lnTo>
                          <a:pt x="363" y="45"/>
                        </a:lnTo>
                        <a:lnTo>
                          <a:pt x="365" y="44"/>
                        </a:lnTo>
                        <a:lnTo>
                          <a:pt x="366" y="44"/>
                        </a:lnTo>
                        <a:lnTo>
                          <a:pt x="366" y="44"/>
                        </a:lnTo>
                        <a:lnTo>
                          <a:pt x="366" y="42"/>
                        </a:lnTo>
                        <a:lnTo>
                          <a:pt x="367" y="40"/>
                        </a:lnTo>
                        <a:lnTo>
                          <a:pt x="369" y="38"/>
                        </a:lnTo>
                        <a:lnTo>
                          <a:pt x="370" y="34"/>
                        </a:lnTo>
                        <a:lnTo>
                          <a:pt x="370" y="33"/>
                        </a:lnTo>
                        <a:lnTo>
                          <a:pt x="371" y="30"/>
                        </a:lnTo>
                        <a:lnTo>
                          <a:pt x="373" y="28"/>
                        </a:lnTo>
                        <a:lnTo>
                          <a:pt x="374" y="26"/>
                        </a:lnTo>
                        <a:lnTo>
                          <a:pt x="375" y="25"/>
                        </a:lnTo>
                        <a:lnTo>
                          <a:pt x="379" y="25"/>
                        </a:lnTo>
                        <a:lnTo>
                          <a:pt x="383" y="24"/>
                        </a:lnTo>
                        <a:lnTo>
                          <a:pt x="387" y="22"/>
                        </a:lnTo>
                        <a:lnTo>
                          <a:pt x="391" y="24"/>
                        </a:lnTo>
                        <a:lnTo>
                          <a:pt x="393" y="25"/>
                        </a:lnTo>
                        <a:lnTo>
                          <a:pt x="393" y="25"/>
                        </a:lnTo>
                        <a:lnTo>
                          <a:pt x="395" y="26"/>
                        </a:lnTo>
                        <a:lnTo>
                          <a:pt x="398" y="26"/>
                        </a:lnTo>
                        <a:lnTo>
                          <a:pt x="401" y="26"/>
                        </a:lnTo>
                        <a:lnTo>
                          <a:pt x="403" y="26"/>
                        </a:lnTo>
                        <a:lnTo>
                          <a:pt x="406" y="26"/>
                        </a:lnTo>
                        <a:lnTo>
                          <a:pt x="407" y="28"/>
                        </a:lnTo>
                        <a:lnTo>
                          <a:pt x="409" y="29"/>
                        </a:lnTo>
                        <a:lnTo>
                          <a:pt x="409" y="29"/>
                        </a:lnTo>
                        <a:lnTo>
                          <a:pt x="410" y="32"/>
                        </a:lnTo>
                        <a:lnTo>
                          <a:pt x="410" y="32"/>
                        </a:lnTo>
                        <a:lnTo>
                          <a:pt x="410" y="30"/>
                        </a:lnTo>
                        <a:lnTo>
                          <a:pt x="413" y="29"/>
                        </a:lnTo>
                        <a:lnTo>
                          <a:pt x="414" y="26"/>
                        </a:lnTo>
                        <a:lnTo>
                          <a:pt x="414" y="25"/>
                        </a:lnTo>
                        <a:lnTo>
                          <a:pt x="415" y="24"/>
                        </a:lnTo>
                        <a:lnTo>
                          <a:pt x="417" y="21"/>
                        </a:lnTo>
                        <a:lnTo>
                          <a:pt x="418" y="21"/>
                        </a:lnTo>
                        <a:lnTo>
                          <a:pt x="421" y="20"/>
                        </a:lnTo>
                        <a:lnTo>
                          <a:pt x="423" y="20"/>
                        </a:lnTo>
                        <a:lnTo>
                          <a:pt x="425" y="20"/>
                        </a:lnTo>
                        <a:lnTo>
                          <a:pt x="425" y="18"/>
                        </a:lnTo>
                        <a:lnTo>
                          <a:pt x="425" y="18"/>
                        </a:lnTo>
                        <a:lnTo>
                          <a:pt x="426" y="18"/>
                        </a:lnTo>
                        <a:lnTo>
                          <a:pt x="427" y="17"/>
                        </a:lnTo>
                        <a:lnTo>
                          <a:pt x="430" y="17"/>
                        </a:lnTo>
                        <a:lnTo>
                          <a:pt x="434" y="14"/>
                        </a:lnTo>
                        <a:lnTo>
                          <a:pt x="438" y="14"/>
                        </a:lnTo>
                        <a:lnTo>
                          <a:pt x="439" y="14"/>
                        </a:lnTo>
                        <a:lnTo>
                          <a:pt x="443" y="14"/>
                        </a:lnTo>
                        <a:lnTo>
                          <a:pt x="443" y="13"/>
                        </a:lnTo>
                        <a:lnTo>
                          <a:pt x="444" y="10"/>
                        </a:lnTo>
                        <a:lnTo>
                          <a:pt x="447" y="8"/>
                        </a:lnTo>
                        <a:lnTo>
                          <a:pt x="451" y="6"/>
                        </a:lnTo>
                        <a:lnTo>
                          <a:pt x="452" y="6"/>
                        </a:lnTo>
                        <a:lnTo>
                          <a:pt x="454" y="8"/>
                        </a:lnTo>
                        <a:lnTo>
                          <a:pt x="455" y="9"/>
                        </a:lnTo>
                        <a:lnTo>
                          <a:pt x="456" y="10"/>
                        </a:lnTo>
                        <a:lnTo>
                          <a:pt x="456" y="10"/>
                        </a:lnTo>
                        <a:lnTo>
                          <a:pt x="456" y="12"/>
                        </a:lnTo>
                        <a:lnTo>
                          <a:pt x="458" y="13"/>
                        </a:lnTo>
                        <a:lnTo>
                          <a:pt x="460" y="14"/>
                        </a:lnTo>
                        <a:lnTo>
                          <a:pt x="463" y="16"/>
                        </a:lnTo>
                        <a:lnTo>
                          <a:pt x="463" y="17"/>
                        </a:lnTo>
                        <a:lnTo>
                          <a:pt x="464" y="17"/>
                        </a:lnTo>
                        <a:lnTo>
                          <a:pt x="464" y="17"/>
                        </a:lnTo>
                        <a:lnTo>
                          <a:pt x="466" y="16"/>
                        </a:lnTo>
                        <a:lnTo>
                          <a:pt x="468" y="14"/>
                        </a:lnTo>
                        <a:lnTo>
                          <a:pt x="474" y="13"/>
                        </a:lnTo>
                        <a:lnTo>
                          <a:pt x="475" y="13"/>
                        </a:lnTo>
                        <a:lnTo>
                          <a:pt x="475" y="13"/>
                        </a:lnTo>
                        <a:lnTo>
                          <a:pt x="479" y="16"/>
                        </a:lnTo>
                        <a:lnTo>
                          <a:pt x="482" y="18"/>
                        </a:lnTo>
                        <a:lnTo>
                          <a:pt x="486" y="21"/>
                        </a:lnTo>
                        <a:lnTo>
                          <a:pt x="490" y="24"/>
                        </a:lnTo>
                        <a:lnTo>
                          <a:pt x="494" y="25"/>
                        </a:lnTo>
                        <a:lnTo>
                          <a:pt x="498" y="28"/>
                        </a:lnTo>
                        <a:lnTo>
                          <a:pt x="502" y="30"/>
                        </a:lnTo>
                        <a:lnTo>
                          <a:pt x="506" y="30"/>
                        </a:lnTo>
                        <a:lnTo>
                          <a:pt x="510" y="30"/>
                        </a:lnTo>
                        <a:lnTo>
                          <a:pt x="514" y="29"/>
                        </a:lnTo>
                        <a:lnTo>
                          <a:pt x="516" y="30"/>
                        </a:lnTo>
                        <a:lnTo>
                          <a:pt x="519" y="32"/>
                        </a:lnTo>
                        <a:lnTo>
                          <a:pt x="522" y="33"/>
                        </a:lnTo>
                        <a:lnTo>
                          <a:pt x="523" y="38"/>
                        </a:lnTo>
                        <a:lnTo>
                          <a:pt x="523" y="42"/>
                        </a:lnTo>
                        <a:lnTo>
                          <a:pt x="523" y="46"/>
                        </a:lnTo>
                        <a:lnTo>
                          <a:pt x="522" y="49"/>
                        </a:lnTo>
                        <a:lnTo>
                          <a:pt x="522" y="52"/>
                        </a:lnTo>
                        <a:lnTo>
                          <a:pt x="522" y="53"/>
                        </a:lnTo>
                        <a:lnTo>
                          <a:pt x="522" y="57"/>
                        </a:lnTo>
                        <a:lnTo>
                          <a:pt x="523" y="61"/>
                        </a:lnTo>
                        <a:lnTo>
                          <a:pt x="524" y="65"/>
                        </a:lnTo>
                        <a:lnTo>
                          <a:pt x="527" y="70"/>
                        </a:lnTo>
                        <a:lnTo>
                          <a:pt x="530" y="75"/>
                        </a:lnTo>
                        <a:lnTo>
                          <a:pt x="530" y="75"/>
                        </a:lnTo>
                        <a:lnTo>
                          <a:pt x="530" y="75"/>
                        </a:lnTo>
                        <a:lnTo>
                          <a:pt x="532" y="81"/>
                        </a:lnTo>
                        <a:lnTo>
                          <a:pt x="535" y="86"/>
                        </a:lnTo>
                        <a:lnTo>
                          <a:pt x="536" y="93"/>
                        </a:lnTo>
                        <a:lnTo>
                          <a:pt x="538" y="98"/>
                        </a:lnTo>
                        <a:lnTo>
                          <a:pt x="538" y="101"/>
                        </a:lnTo>
                        <a:lnTo>
                          <a:pt x="538" y="101"/>
                        </a:lnTo>
                        <a:lnTo>
                          <a:pt x="536" y="106"/>
                        </a:lnTo>
                        <a:lnTo>
                          <a:pt x="535" y="110"/>
                        </a:lnTo>
                        <a:lnTo>
                          <a:pt x="534" y="115"/>
                        </a:lnTo>
                        <a:lnTo>
                          <a:pt x="534" y="117"/>
                        </a:lnTo>
                        <a:lnTo>
                          <a:pt x="535" y="119"/>
                        </a:lnTo>
                        <a:lnTo>
                          <a:pt x="535" y="121"/>
                        </a:lnTo>
                        <a:lnTo>
                          <a:pt x="536" y="123"/>
                        </a:lnTo>
                        <a:lnTo>
                          <a:pt x="535" y="133"/>
                        </a:lnTo>
                        <a:lnTo>
                          <a:pt x="531" y="146"/>
                        </a:lnTo>
                        <a:lnTo>
                          <a:pt x="530" y="151"/>
                        </a:lnTo>
                        <a:lnTo>
                          <a:pt x="527" y="157"/>
                        </a:lnTo>
                        <a:lnTo>
                          <a:pt x="526" y="161"/>
                        </a:lnTo>
                        <a:lnTo>
                          <a:pt x="524" y="165"/>
                        </a:lnTo>
                        <a:lnTo>
                          <a:pt x="524" y="167"/>
                        </a:lnTo>
                        <a:lnTo>
                          <a:pt x="523" y="171"/>
                        </a:lnTo>
                        <a:lnTo>
                          <a:pt x="522" y="175"/>
                        </a:lnTo>
                        <a:lnTo>
                          <a:pt x="522" y="181"/>
                        </a:lnTo>
                        <a:lnTo>
                          <a:pt x="519" y="185"/>
                        </a:lnTo>
                        <a:lnTo>
                          <a:pt x="516" y="189"/>
                        </a:lnTo>
                        <a:lnTo>
                          <a:pt x="516" y="189"/>
                        </a:lnTo>
                        <a:lnTo>
                          <a:pt x="515" y="193"/>
                        </a:lnTo>
                        <a:lnTo>
                          <a:pt x="514" y="195"/>
                        </a:lnTo>
                        <a:lnTo>
                          <a:pt x="512" y="198"/>
                        </a:lnTo>
                        <a:lnTo>
                          <a:pt x="511" y="203"/>
                        </a:lnTo>
                        <a:lnTo>
                          <a:pt x="511" y="209"/>
                        </a:lnTo>
                        <a:lnTo>
                          <a:pt x="510" y="211"/>
                        </a:lnTo>
                        <a:lnTo>
                          <a:pt x="508" y="214"/>
                        </a:lnTo>
                        <a:lnTo>
                          <a:pt x="507" y="217"/>
                        </a:lnTo>
                        <a:lnTo>
                          <a:pt x="503" y="218"/>
                        </a:lnTo>
                        <a:lnTo>
                          <a:pt x="500" y="219"/>
                        </a:lnTo>
                        <a:lnTo>
                          <a:pt x="498" y="219"/>
                        </a:lnTo>
                        <a:lnTo>
                          <a:pt x="496" y="218"/>
                        </a:lnTo>
                        <a:lnTo>
                          <a:pt x="495" y="217"/>
                        </a:lnTo>
                        <a:lnTo>
                          <a:pt x="495" y="217"/>
                        </a:lnTo>
                        <a:lnTo>
                          <a:pt x="494" y="215"/>
                        </a:lnTo>
                        <a:lnTo>
                          <a:pt x="490" y="214"/>
                        </a:lnTo>
                        <a:lnTo>
                          <a:pt x="484" y="213"/>
                        </a:lnTo>
                        <a:lnTo>
                          <a:pt x="479" y="211"/>
                        </a:lnTo>
                        <a:lnTo>
                          <a:pt x="476" y="210"/>
                        </a:lnTo>
                        <a:lnTo>
                          <a:pt x="474" y="209"/>
                        </a:lnTo>
                        <a:lnTo>
                          <a:pt x="472" y="207"/>
                        </a:lnTo>
                        <a:lnTo>
                          <a:pt x="471" y="205"/>
                        </a:lnTo>
                        <a:lnTo>
                          <a:pt x="472" y="202"/>
                        </a:lnTo>
                        <a:lnTo>
                          <a:pt x="474" y="198"/>
                        </a:lnTo>
                        <a:lnTo>
                          <a:pt x="474" y="198"/>
                        </a:lnTo>
                        <a:lnTo>
                          <a:pt x="475" y="197"/>
                        </a:lnTo>
                        <a:lnTo>
                          <a:pt x="475" y="194"/>
                        </a:lnTo>
                        <a:lnTo>
                          <a:pt x="475" y="193"/>
                        </a:lnTo>
                        <a:lnTo>
                          <a:pt x="475" y="193"/>
                        </a:lnTo>
                        <a:lnTo>
                          <a:pt x="474" y="191"/>
                        </a:lnTo>
                        <a:lnTo>
                          <a:pt x="474" y="191"/>
                        </a:lnTo>
                        <a:lnTo>
                          <a:pt x="472" y="191"/>
                        </a:lnTo>
                        <a:lnTo>
                          <a:pt x="471" y="193"/>
                        </a:lnTo>
                        <a:lnTo>
                          <a:pt x="470" y="194"/>
                        </a:lnTo>
                        <a:lnTo>
                          <a:pt x="467" y="194"/>
                        </a:lnTo>
                        <a:lnTo>
                          <a:pt x="464" y="194"/>
                        </a:lnTo>
                        <a:lnTo>
                          <a:pt x="463" y="193"/>
                        </a:lnTo>
                        <a:lnTo>
                          <a:pt x="462" y="190"/>
                        </a:lnTo>
                        <a:lnTo>
                          <a:pt x="460" y="189"/>
                        </a:lnTo>
                        <a:lnTo>
                          <a:pt x="462" y="186"/>
                        </a:lnTo>
                        <a:lnTo>
                          <a:pt x="463" y="183"/>
                        </a:lnTo>
                        <a:lnTo>
                          <a:pt x="464" y="181"/>
                        </a:lnTo>
                        <a:lnTo>
                          <a:pt x="464" y="178"/>
                        </a:lnTo>
                        <a:lnTo>
                          <a:pt x="464" y="175"/>
                        </a:lnTo>
                        <a:lnTo>
                          <a:pt x="463" y="173"/>
                        </a:lnTo>
                        <a:lnTo>
                          <a:pt x="463" y="171"/>
                        </a:lnTo>
                        <a:lnTo>
                          <a:pt x="462" y="171"/>
                        </a:lnTo>
                        <a:lnTo>
                          <a:pt x="458" y="169"/>
                        </a:lnTo>
                        <a:lnTo>
                          <a:pt x="452" y="166"/>
                        </a:lnTo>
                        <a:lnTo>
                          <a:pt x="448" y="163"/>
                        </a:lnTo>
                        <a:lnTo>
                          <a:pt x="448" y="163"/>
                        </a:lnTo>
                        <a:lnTo>
                          <a:pt x="447" y="162"/>
                        </a:lnTo>
                        <a:lnTo>
                          <a:pt x="444" y="161"/>
                        </a:lnTo>
                        <a:lnTo>
                          <a:pt x="444" y="161"/>
                        </a:lnTo>
                        <a:lnTo>
                          <a:pt x="443" y="162"/>
                        </a:lnTo>
                        <a:lnTo>
                          <a:pt x="442" y="163"/>
                        </a:lnTo>
                        <a:lnTo>
                          <a:pt x="440" y="165"/>
                        </a:lnTo>
                        <a:lnTo>
                          <a:pt x="439" y="166"/>
                        </a:lnTo>
                        <a:lnTo>
                          <a:pt x="438" y="167"/>
                        </a:lnTo>
                        <a:lnTo>
                          <a:pt x="436" y="169"/>
                        </a:lnTo>
                        <a:lnTo>
                          <a:pt x="434" y="170"/>
                        </a:lnTo>
                        <a:lnTo>
                          <a:pt x="432" y="169"/>
                        </a:lnTo>
                        <a:lnTo>
                          <a:pt x="431" y="169"/>
                        </a:lnTo>
                        <a:lnTo>
                          <a:pt x="428" y="166"/>
                        </a:lnTo>
                        <a:lnTo>
                          <a:pt x="427" y="165"/>
                        </a:lnTo>
                        <a:lnTo>
                          <a:pt x="426" y="163"/>
                        </a:lnTo>
                        <a:lnTo>
                          <a:pt x="425" y="163"/>
                        </a:lnTo>
                        <a:lnTo>
                          <a:pt x="423" y="162"/>
                        </a:lnTo>
                        <a:lnTo>
                          <a:pt x="422" y="162"/>
                        </a:lnTo>
                        <a:lnTo>
                          <a:pt x="418" y="162"/>
                        </a:lnTo>
                        <a:lnTo>
                          <a:pt x="415" y="162"/>
                        </a:lnTo>
                        <a:lnTo>
                          <a:pt x="414" y="161"/>
                        </a:lnTo>
                        <a:lnTo>
                          <a:pt x="414" y="161"/>
                        </a:lnTo>
                        <a:lnTo>
                          <a:pt x="413" y="162"/>
                        </a:lnTo>
                        <a:lnTo>
                          <a:pt x="413" y="163"/>
                        </a:lnTo>
                        <a:lnTo>
                          <a:pt x="413" y="166"/>
                        </a:lnTo>
                        <a:lnTo>
                          <a:pt x="411" y="169"/>
                        </a:lnTo>
                        <a:lnTo>
                          <a:pt x="411" y="170"/>
                        </a:lnTo>
                        <a:lnTo>
                          <a:pt x="411" y="171"/>
                        </a:lnTo>
                        <a:lnTo>
                          <a:pt x="411" y="173"/>
                        </a:lnTo>
                        <a:lnTo>
                          <a:pt x="411" y="174"/>
                        </a:lnTo>
                        <a:lnTo>
                          <a:pt x="413" y="174"/>
                        </a:lnTo>
                        <a:lnTo>
                          <a:pt x="414" y="175"/>
                        </a:lnTo>
                        <a:lnTo>
                          <a:pt x="415" y="175"/>
                        </a:lnTo>
                        <a:lnTo>
                          <a:pt x="418" y="177"/>
                        </a:lnTo>
                        <a:lnTo>
                          <a:pt x="419" y="178"/>
                        </a:lnTo>
                        <a:lnTo>
                          <a:pt x="419" y="181"/>
                        </a:lnTo>
                        <a:lnTo>
                          <a:pt x="419" y="181"/>
                        </a:lnTo>
                        <a:lnTo>
                          <a:pt x="419" y="182"/>
                        </a:lnTo>
                        <a:lnTo>
                          <a:pt x="421" y="182"/>
                        </a:lnTo>
                        <a:lnTo>
                          <a:pt x="421" y="183"/>
                        </a:lnTo>
                        <a:lnTo>
                          <a:pt x="423" y="183"/>
                        </a:lnTo>
                        <a:lnTo>
                          <a:pt x="426" y="185"/>
                        </a:lnTo>
                        <a:lnTo>
                          <a:pt x="430" y="187"/>
                        </a:lnTo>
                        <a:lnTo>
                          <a:pt x="432" y="187"/>
                        </a:lnTo>
                        <a:lnTo>
                          <a:pt x="435" y="189"/>
                        </a:lnTo>
                        <a:lnTo>
                          <a:pt x="436" y="191"/>
                        </a:lnTo>
                        <a:lnTo>
                          <a:pt x="436" y="193"/>
                        </a:lnTo>
                        <a:lnTo>
                          <a:pt x="436" y="195"/>
                        </a:lnTo>
                        <a:lnTo>
                          <a:pt x="435" y="197"/>
                        </a:lnTo>
                        <a:lnTo>
                          <a:pt x="432" y="199"/>
                        </a:lnTo>
                        <a:lnTo>
                          <a:pt x="430" y="201"/>
                        </a:lnTo>
                        <a:lnTo>
                          <a:pt x="426" y="202"/>
                        </a:lnTo>
                        <a:lnTo>
                          <a:pt x="422" y="202"/>
                        </a:lnTo>
                        <a:lnTo>
                          <a:pt x="419" y="203"/>
                        </a:lnTo>
                        <a:lnTo>
                          <a:pt x="417" y="203"/>
                        </a:lnTo>
                        <a:lnTo>
                          <a:pt x="415" y="203"/>
                        </a:lnTo>
                        <a:lnTo>
                          <a:pt x="413" y="205"/>
                        </a:lnTo>
                        <a:lnTo>
                          <a:pt x="410" y="207"/>
                        </a:lnTo>
                        <a:lnTo>
                          <a:pt x="409" y="209"/>
                        </a:lnTo>
                        <a:lnTo>
                          <a:pt x="409" y="209"/>
                        </a:lnTo>
                        <a:lnTo>
                          <a:pt x="409" y="210"/>
                        </a:lnTo>
                        <a:lnTo>
                          <a:pt x="409" y="210"/>
                        </a:lnTo>
                        <a:lnTo>
                          <a:pt x="409" y="210"/>
                        </a:lnTo>
                        <a:lnTo>
                          <a:pt x="409" y="211"/>
                        </a:lnTo>
                        <a:lnTo>
                          <a:pt x="409" y="213"/>
                        </a:lnTo>
                        <a:lnTo>
                          <a:pt x="407" y="214"/>
                        </a:lnTo>
                        <a:lnTo>
                          <a:pt x="406" y="215"/>
                        </a:lnTo>
                        <a:lnTo>
                          <a:pt x="399" y="218"/>
                        </a:lnTo>
                        <a:lnTo>
                          <a:pt x="393" y="222"/>
                        </a:lnTo>
                        <a:lnTo>
                          <a:pt x="385" y="227"/>
                        </a:lnTo>
                        <a:lnTo>
                          <a:pt x="381" y="230"/>
                        </a:lnTo>
                        <a:lnTo>
                          <a:pt x="378" y="231"/>
                        </a:lnTo>
                        <a:lnTo>
                          <a:pt x="375" y="231"/>
                        </a:lnTo>
                        <a:lnTo>
                          <a:pt x="373" y="231"/>
                        </a:lnTo>
                        <a:lnTo>
                          <a:pt x="370" y="231"/>
                        </a:lnTo>
                        <a:lnTo>
                          <a:pt x="367" y="231"/>
                        </a:lnTo>
                        <a:lnTo>
                          <a:pt x="363" y="231"/>
                        </a:lnTo>
                        <a:lnTo>
                          <a:pt x="359" y="232"/>
                        </a:lnTo>
                        <a:lnTo>
                          <a:pt x="357" y="234"/>
                        </a:lnTo>
                        <a:lnTo>
                          <a:pt x="355" y="236"/>
                        </a:lnTo>
                        <a:lnTo>
                          <a:pt x="353" y="239"/>
                        </a:lnTo>
                        <a:lnTo>
                          <a:pt x="353" y="242"/>
                        </a:lnTo>
                        <a:lnTo>
                          <a:pt x="353" y="244"/>
                        </a:lnTo>
                        <a:lnTo>
                          <a:pt x="354" y="247"/>
                        </a:lnTo>
                        <a:lnTo>
                          <a:pt x="354" y="250"/>
                        </a:lnTo>
                        <a:lnTo>
                          <a:pt x="353" y="251"/>
                        </a:lnTo>
                        <a:lnTo>
                          <a:pt x="351" y="251"/>
                        </a:lnTo>
                        <a:lnTo>
                          <a:pt x="350" y="252"/>
                        </a:lnTo>
                        <a:lnTo>
                          <a:pt x="347" y="252"/>
                        </a:lnTo>
                        <a:lnTo>
                          <a:pt x="345" y="254"/>
                        </a:lnTo>
                        <a:lnTo>
                          <a:pt x="341" y="255"/>
                        </a:lnTo>
                        <a:lnTo>
                          <a:pt x="338" y="254"/>
                        </a:lnTo>
                        <a:lnTo>
                          <a:pt x="337" y="254"/>
                        </a:lnTo>
                        <a:lnTo>
                          <a:pt x="335" y="254"/>
                        </a:lnTo>
                        <a:lnTo>
                          <a:pt x="334" y="254"/>
                        </a:lnTo>
                        <a:lnTo>
                          <a:pt x="333" y="254"/>
                        </a:lnTo>
                        <a:lnTo>
                          <a:pt x="331" y="254"/>
                        </a:lnTo>
                        <a:lnTo>
                          <a:pt x="327" y="255"/>
                        </a:lnTo>
                        <a:lnTo>
                          <a:pt x="325" y="256"/>
                        </a:lnTo>
                        <a:lnTo>
                          <a:pt x="323" y="258"/>
                        </a:lnTo>
                        <a:lnTo>
                          <a:pt x="321" y="259"/>
                        </a:lnTo>
                        <a:lnTo>
                          <a:pt x="318" y="259"/>
                        </a:lnTo>
                        <a:lnTo>
                          <a:pt x="315" y="259"/>
                        </a:lnTo>
                        <a:lnTo>
                          <a:pt x="313" y="258"/>
                        </a:lnTo>
                        <a:lnTo>
                          <a:pt x="311" y="258"/>
                        </a:lnTo>
                        <a:lnTo>
                          <a:pt x="309" y="258"/>
                        </a:lnTo>
                        <a:lnTo>
                          <a:pt x="307" y="258"/>
                        </a:lnTo>
                        <a:lnTo>
                          <a:pt x="306" y="259"/>
                        </a:lnTo>
                        <a:lnTo>
                          <a:pt x="302" y="262"/>
                        </a:lnTo>
                        <a:lnTo>
                          <a:pt x="300" y="262"/>
                        </a:lnTo>
                        <a:lnTo>
                          <a:pt x="296" y="262"/>
                        </a:lnTo>
                        <a:lnTo>
                          <a:pt x="293" y="262"/>
                        </a:lnTo>
                        <a:lnTo>
                          <a:pt x="290" y="262"/>
                        </a:lnTo>
                        <a:lnTo>
                          <a:pt x="290" y="262"/>
                        </a:lnTo>
                        <a:lnTo>
                          <a:pt x="290" y="262"/>
                        </a:lnTo>
                        <a:lnTo>
                          <a:pt x="290" y="264"/>
                        </a:lnTo>
                        <a:lnTo>
                          <a:pt x="290" y="267"/>
                        </a:lnTo>
                        <a:lnTo>
                          <a:pt x="290" y="270"/>
                        </a:lnTo>
                        <a:lnTo>
                          <a:pt x="290" y="272"/>
                        </a:lnTo>
                        <a:lnTo>
                          <a:pt x="290" y="276"/>
                        </a:lnTo>
                        <a:lnTo>
                          <a:pt x="289" y="279"/>
                        </a:lnTo>
                        <a:lnTo>
                          <a:pt x="286" y="283"/>
                        </a:lnTo>
                        <a:lnTo>
                          <a:pt x="285" y="286"/>
                        </a:lnTo>
                        <a:lnTo>
                          <a:pt x="284" y="287"/>
                        </a:lnTo>
                        <a:lnTo>
                          <a:pt x="282" y="288"/>
                        </a:lnTo>
                        <a:lnTo>
                          <a:pt x="281" y="290"/>
                        </a:lnTo>
                        <a:lnTo>
                          <a:pt x="278" y="291"/>
                        </a:lnTo>
                        <a:lnTo>
                          <a:pt x="278" y="291"/>
                        </a:lnTo>
                        <a:lnTo>
                          <a:pt x="277" y="292"/>
                        </a:lnTo>
                        <a:lnTo>
                          <a:pt x="276" y="292"/>
                        </a:lnTo>
                        <a:lnTo>
                          <a:pt x="273" y="292"/>
                        </a:lnTo>
                        <a:lnTo>
                          <a:pt x="270" y="291"/>
                        </a:lnTo>
                        <a:lnTo>
                          <a:pt x="266" y="287"/>
                        </a:lnTo>
                        <a:lnTo>
                          <a:pt x="264" y="284"/>
                        </a:lnTo>
                        <a:lnTo>
                          <a:pt x="264" y="283"/>
                        </a:lnTo>
                        <a:lnTo>
                          <a:pt x="262" y="284"/>
                        </a:lnTo>
                        <a:lnTo>
                          <a:pt x="261" y="288"/>
                        </a:lnTo>
                        <a:lnTo>
                          <a:pt x="258" y="291"/>
                        </a:lnTo>
                        <a:lnTo>
                          <a:pt x="257" y="294"/>
                        </a:lnTo>
                        <a:lnTo>
                          <a:pt x="257" y="296"/>
                        </a:lnTo>
                        <a:lnTo>
                          <a:pt x="256" y="299"/>
                        </a:lnTo>
                        <a:lnTo>
                          <a:pt x="256" y="299"/>
                        </a:lnTo>
                        <a:lnTo>
                          <a:pt x="256" y="300"/>
                        </a:lnTo>
                        <a:lnTo>
                          <a:pt x="254" y="302"/>
                        </a:lnTo>
                        <a:lnTo>
                          <a:pt x="254" y="303"/>
                        </a:lnTo>
                        <a:lnTo>
                          <a:pt x="253" y="303"/>
                        </a:lnTo>
                        <a:lnTo>
                          <a:pt x="250" y="303"/>
                        </a:lnTo>
                        <a:lnTo>
                          <a:pt x="250" y="302"/>
                        </a:lnTo>
                        <a:lnTo>
                          <a:pt x="248" y="300"/>
                        </a:lnTo>
                        <a:lnTo>
                          <a:pt x="245" y="299"/>
                        </a:lnTo>
                        <a:lnTo>
                          <a:pt x="242" y="298"/>
                        </a:lnTo>
                        <a:lnTo>
                          <a:pt x="242" y="298"/>
                        </a:lnTo>
                        <a:lnTo>
                          <a:pt x="242" y="298"/>
                        </a:lnTo>
                        <a:lnTo>
                          <a:pt x="242" y="298"/>
                        </a:lnTo>
                        <a:lnTo>
                          <a:pt x="242" y="299"/>
                        </a:lnTo>
                        <a:lnTo>
                          <a:pt x="241" y="299"/>
                        </a:lnTo>
                        <a:lnTo>
                          <a:pt x="240" y="302"/>
                        </a:lnTo>
                        <a:lnTo>
                          <a:pt x="238" y="306"/>
                        </a:lnTo>
                        <a:lnTo>
                          <a:pt x="238" y="311"/>
                        </a:lnTo>
                        <a:lnTo>
                          <a:pt x="238" y="316"/>
                        </a:lnTo>
                        <a:lnTo>
                          <a:pt x="236" y="319"/>
                        </a:lnTo>
                        <a:lnTo>
                          <a:pt x="234" y="322"/>
                        </a:lnTo>
                        <a:lnTo>
                          <a:pt x="232" y="323"/>
                        </a:lnTo>
                        <a:lnTo>
                          <a:pt x="229" y="323"/>
                        </a:lnTo>
                        <a:lnTo>
                          <a:pt x="225" y="322"/>
                        </a:lnTo>
                        <a:lnTo>
                          <a:pt x="224" y="322"/>
                        </a:lnTo>
                        <a:lnTo>
                          <a:pt x="222" y="322"/>
                        </a:lnTo>
                        <a:lnTo>
                          <a:pt x="218" y="322"/>
                        </a:lnTo>
                        <a:lnTo>
                          <a:pt x="214" y="324"/>
                        </a:lnTo>
                        <a:lnTo>
                          <a:pt x="210" y="324"/>
                        </a:lnTo>
                        <a:lnTo>
                          <a:pt x="209" y="324"/>
                        </a:lnTo>
                        <a:lnTo>
                          <a:pt x="208" y="324"/>
                        </a:lnTo>
                        <a:lnTo>
                          <a:pt x="206" y="323"/>
                        </a:lnTo>
                        <a:lnTo>
                          <a:pt x="205" y="323"/>
                        </a:lnTo>
                        <a:lnTo>
                          <a:pt x="205" y="323"/>
                        </a:lnTo>
                        <a:lnTo>
                          <a:pt x="205" y="324"/>
                        </a:lnTo>
                        <a:lnTo>
                          <a:pt x="205" y="324"/>
                        </a:lnTo>
                        <a:lnTo>
                          <a:pt x="204" y="326"/>
                        </a:lnTo>
                        <a:lnTo>
                          <a:pt x="204" y="327"/>
                        </a:lnTo>
                        <a:lnTo>
                          <a:pt x="205" y="330"/>
                        </a:lnTo>
                        <a:lnTo>
                          <a:pt x="205" y="331"/>
                        </a:lnTo>
                        <a:lnTo>
                          <a:pt x="205" y="334"/>
                        </a:lnTo>
                        <a:lnTo>
                          <a:pt x="205" y="336"/>
                        </a:lnTo>
                        <a:lnTo>
                          <a:pt x="204" y="340"/>
                        </a:lnTo>
                        <a:lnTo>
                          <a:pt x="202" y="344"/>
                        </a:lnTo>
                        <a:lnTo>
                          <a:pt x="200" y="347"/>
                        </a:lnTo>
                        <a:lnTo>
                          <a:pt x="197" y="348"/>
                        </a:lnTo>
                        <a:lnTo>
                          <a:pt x="196" y="350"/>
                        </a:lnTo>
                        <a:lnTo>
                          <a:pt x="192" y="351"/>
                        </a:lnTo>
                        <a:lnTo>
                          <a:pt x="190" y="352"/>
                        </a:lnTo>
                        <a:lnTo>
                          <a:pt x="189" y="352"/>
                        </a:lnTo>
                        <a:lnTo>
                          <a:pt x="189" y="350"/>
                        </a:lnTo>
                        <a:lnTo>
                          <a:pt x="188" y="350"/>
                        </a:lnTo>
                        <a:lnTo>
                          <a:pt x="188" y="350"/>
                        </a:lnTo>
                        <a:lnTo>
                          <a:pt x="188" y="350"/>
                        </a:lnTo>
                        <a:lnTo>
                          <a:pt x="186" y="350"/>
                        </a:lnTo>
                        <a:lnTo>
                          <a:pt x="185" y="348"/>
                        </a:lnTo>
                        <a:lnTo>
                          <a:pt x="184" y="347"/>
                        </a:lnTo>
                        <a:lnTo>
                          <a:pt x="180" y="346"/>
                        </a:lnTo>
                        <a:lnTo>
                          <a:pt x="176" y="343"/>
                        </a:lnTo>
                        <a:lnTo>
                          <a:pt x="172" y="342"/>
                        </a:lnTo>
                        <a:lnTo>
                          <a:pt x="169" y="342"/>
                        </a:lnTo>
                        <a:lnTo>
                          <a:pt x="165" y="343"/>
                        </a:lnTo>
                        <a:lnTo>
                          <a:pt x="161" y="344"/>
                        </a:lnTo>
                        <a:lnTo>
                          <a:pt x="157" y="346"/>
                        </a:lnTo>
                        <a:lnTo>
                          <a:pt x="155" y="348"/>
                        </a:lnTo>
                        <a:lnTo>
                          <a:pt x="153" y="350"/>
                        </a:lnTo>
                        <a:lnTo>
                          <a:pt x="152" y="351"/>
                        </a:lnTo>
                        <a:lnTo>
                          <a:pt x="149" y="352"/>
                        </a:lnTo>
                        <a:lnTo>
                          <a:pt x="147" y="352"/>
                        </a:lnTo>
                        <a:lnTo>
                          <a:pt x="144" y="352"/>
                        </a:lnTo>
                        <a:lnTo>
                          <a:pt x="144" y="352"/>
                        </a:lnTo>
                        <a:lnTo>
                          <a:pt x="141" y="352"/>
                        </a:lnTo>
                        <a:lnTo>
                          <a:pt x="137" y="352"/>
                        </a:lnTo>
                        <a:lnTo>
                          <a:pt x="133" y="354"/>
                        </a:lnTo>
                        <a:lnTo>
                          <a:pt x="127" y="355"/>
                        </a:lnTo>
                        <a:lnTo>
                          <a:pt x="121" y="356"/>
                        </a:lnTo>
                        <a:lnTo>
                          <a:pt x="120" y="358"/>
                        </a:lnTo>
                        <a:lnTo>
                          <a:pt x="119" y="358"/>
                        </a:lnTo>
                        <a:lnTo>
                          <a:pt x="117" y="359"/>
                        </a:lnTo>
                        <a:lnTo>
                          <a:pt x="116" y="362"/>
                        </a:lnTo>
                        <a:lnTo>
                          <a:pt x="115" y="364"/>
                        </a:lnTo>
                        <a:lnTo>
                          <a:pt x="113" y="368"/>
                        </a:lnTo>
                        <a:lnTo>
                          <a:pt x="112" y="370"/>
                        </a:lnTo>
                        <a:lnTo>
                          <a:pt x="111" y="370"/>
                        </a:lnTo>
                        <a:lnTo>
                          <a:pt x="108" y="371"/>
                        </a:lnTo>
                        <a:lnTo>
                          <a:pt x="105" y="371"/>
                        </a:lnTo>
                        <a:lnTo>
                          <a:pt x="104" y="372"/>
                        </a:lnTo>
                        <a:lnTo>
                          <a:pt x="101" y="374"/>
                        </a:lnTo>
                        <a:lnTo>
                          <a:pt x="101" y="375"/>
                        </a:lnTo>
                        <a:lnTo>
                          <a:pt x="101" y="375"/>
                        </a:lnTo>
                        <a:lnTo>
                          <a:pt x="101" y="379"/>
                        </a:lnTo>
                        <a:lnTo>
                          <a:pt x="100" y="383"/>
                        </a:lnTo>
                        <a:lnTo>
                          <a:pt x="99" y="385"/>
                        </a:lnTo>
                        <a:lnTo>
                          <a:pt x="96" y="388"/>
                        </a:lnTo>
                        <a:lnTo>
                          <a:pt x="96" y="388"/>
                        </a:lnTo>
                        <a:lnTo>
                          <a:pt x="95" y="388"/>
                        </a:lnTo>
                        <a:lnTo>
                          <a:pt x="95" y="389"/>
                        </a:lnTo>
                        <a:lnTo>
                          <a:pt x="93" y="392"/>
                        </a:lnTo>
                        <a:lnTo>
                          <a:pt x="93" y="395"/>
                        </a:lnTo>
                        <a:lnTo>
                          <a:pt x="92" y="399"/>
                        </a:lnTo>
                        <a:lnTo>
                          <a:pt x="91" y="404"/>
                        </a:lnTo>
                        <a:lnTo>
                          <a:pt x="88" y="411"/>
                        </a:lnTo>
                        <a:lnTo>
                          <a:pt x="87" y="415"/>
                        </a:lnTo>
                        <a:lnTo>
                          <a:pt x="84" y="417"/>
                        </a:lnTo>
                        <a:lnTo>
                          <a:pt x="81" y="417"/>
                        </a:lnTo>
                        <a:lnTo>
                          <a:pt x="80" y="417"/>
                        </a:lnTo>
                        <a:lnTo>
                          <a:pt x="79" y="416"/>
                        </a:lnTo>
                        <a:lnTo>
                          <a:pt x="77" y="412"/>
                        </a:lnTo>
                        <a:lnTo>
                          <a:pt x="76" y="409"/>
                        </a:lnTo>
                        <a:lnTo>
                          <a:pt x="75" y="407"/>
                        </a:lnTo>
                        <a:lnTo>
                          <a:pt x="75" y="405"/>
                        </a:lnTo>
                        <a:lnTo>
                          <a:pt x="75" y="405"/>
                        </a:lnTo>
                        <a:lnTo>
                          <a:pt x="73" y="405"/>
                        </a:lnTo>
                        <a:lnTo>
                          <a:pt x="72" y="404"/>
                        </a:lnTo>
                        <a:lnTo>
                          <a:pt x="71" y="404"/>
                        </a:lnTo>
                        <a:lnTo>
                          <a:pt x="71" y="403"/>
                        </a:lnTo>
                        <a:lnTo>
                          <a:pt x="71" y="401"/>
                        </a:lnTo>
                        <a:lnTo>
                          <a:pt x="71" y="401"/>
                        </a:lnTo>
                        <a:lnTo>
                          <a:pt x="72" y="399"/>
                        </a:lnTo>
                        <a:lnTo>
                          <a:pt x="72" y="397"/>
                        </a:lnTo>
                        <a:lnTo>
                          <a:pt x="72" y="396"/>
                        </a:lnTo>
                        <a:lnTo>
                          <a:pt x="72" y="395"/>
                        </a:lnTo>
                        <a:lnTo>
                          <a:pt x="71" y="395"/>
                        </a:lnTo>
                        <a:lnTo>
                          <a:pt x="68" y="395"/>
                        </a:lnTo>
                        <a:lnTo>
                          <a:pt x="67" y="393"/>
                        </a:lnTo>
                        <a:lnTo>
                          <a:pt x="64" y="393"/>
                        </a:lnTo>
                        <a:lnTo>
                          <a:pt x="61" y="392"/>
                        </a:lnTo>
                        <a:lnTo>
                          <a:pt x="60" y="391"/>
                        </a:lnTo>
                        <a:lnTo>
                          <a:pt x="59" y="388"/>
                        </a:lnTo>
                        <a:lnTo>
                          <a:pt x="58" y="385"/>
                        </a:lnTo>
                        <a:lnTo>
                          <a:pt x="58" y="383"/>
                        </a:lnTo>
                        <a:lnTo>
                          <a:pt x="58" y="381"/>
                        </a:lnTo>
                        <a:lnTo>
                          <a:pt x="56" y="380"/>
                        </a:lnTo>
                        <a:lnTo>
                          <a:pt x="56" y="380"/>
                        </a:lnTo>
                        <a:lnTo>
                          <a:pt x="56" y="380"/>
                        </a:lnTo>
                        <a:lnTo>
                          <a:pt x="55" y="380"/>
                        </a:lnTo>
                        <a:lnTo>
                          <a:pt x="52" y="381"/>
                        </a:lnTo>
                        <a:lnTo>
                          <a:pt x="51" y="383"/>
                        </a:lnTo>
                        <a:lnTo>
                          <a:pt x="54" y="387"/>
                        </a:lnTo>
                        <a:lnTo>
                          <a:pt x="47" y="384"/>
                        </a:lnTo>
                        <a:lnTo>
                          <a:pt x="44" y="383"/>
                        </a:lnTo>
                        <a:lnTo>
                          <a:pt x="40" y="380"/>
                        </a:lnTo>
                        <a:lnTo>
                          <a:pt x="38" y="380"/>
                        </a:lnTo>
                        <a:lnTo>
                          <a:pt x="36" y="379"/>
                        </a:lnTo>
                        <a:lnTo>
                          <a:pt x="36" y="379"/>
                        </a:lnTo>
                        <a:lnTo>
                          <a:pt x="31" y="379"/>
                        </a:lnTo>
                        <a:lnTo>
                          <a:pt x="27" y="377"/>
                        </a:lnTo>
                        <a:lnTo>
                          <a:pt x="22" y="375"/>
                        </a:lnTo>
                        <a:lnTo>
                          <a:pt x="20" y="374"/>
                        </a:lnTo>
                        <a:lnTo>
                          <a:pt x="19" y="372"/>
                        </a:lnTo>
                        <a:lnTo>
                          <a:pt x="18" y="368"/>
                        </a:lnTo>
                        <a:lnTo>
                          <a:pt x="16" y="366"/>
                        </a:lnTo>
                        <a:lnTo>
                          <a:pt x="16" y="362"/>
                        </a:lnTo>
                        <a:lnTo>
                          <a:pt x="16" y="359"/>
                        </a:lnTo>
                        <a:lnTo>
                          <a:pt x="15" y="359"/>
                        </a:lnTo>
                        <a:lnTo>
                          <a:pt x="15" y="358"/>
                        </a:lnTo>
                        <a:lnTo>
                          <a:pt x="12" y="358"/>
                        </a:lnTo>
                        <a:lnTo>
                          <a:pt x="12" y="358"/>
                        </a:lnTo>
                        <a:lnTo>
                          <a:pt x="12" y="358"/>
                        </a:lnTo>
                        <a:lnTo>
                          <a:pt x="11" y="358"/>
                        </a:lnTo>
                        <a:lnTo>
                          <a:pt x="10" y="358"/>
                        </a:lnTo>
                        <a:lnTo>
                          <a:pt x="8" y="356"/>
                        </a:lnTo>
                        <a:lnTo>
                          <a:pt x="6" y="355"/>
                        </a:lnTo>
                        <a:lnTo>
                          <a:pt x="3" y="354"/>
                        </a:lnTo>
                        <a:lnTo>
                          <a:pt x="2" y="352"/>
                        </a:lnTo>
                        <a:lnTo>
                          <a:pt x="2" y="351"/>
                        </a:lnTo>
                        <a:lnTo>
                          <a:pt x="3" y="348"/>
                        </a:lnTo>
                        <a:lnTo>
                          <a:pt x="3" y="348"/>
                        </a:lnTo>
                        <a:lnTo>
                          <a:pt x="4" y="346"/>
                        </a:lnTo>
                        <a:lnTo>
                          <a:pt x="6" y="344"/>
                        </a:lnTo>
                        <a:lnTo>
                          <a:pt x="8" y="343"/>
                        </a:lnTo>
                        <a:lnTo>
                          <a:pt x="11" y="340"/>
                        </a:lnTo>
                        <a:lnTo>
                          <a:pt x="12" y="339"/>
                        </a:lnTo>
                        <a:lnTo>
                          <a:pt x="14" y="339"/>
                        </a:lnTo>
                        <a:lnTo>
                          <a:pt x="15" y="338"/>
                        </a:lnTo>
                        <a:lnTo>
                          <a:pt x="15" y="336"/>
                        </a:lnTo>
                        <a:lnTo>
                          <a:pt x="15" y="336"/>
                        </a:lnTo>
                        <a:lnTo>
                          <a:pt x="14" y="334"/>
                        </a:lnTo>
                        <a:lnTo>
                          <a:pt x="14" y="331"/>
                        </a:lnTo>
                        <a:lnTo>
                          <a:pt x="12" y="330"/>
                        </a:lnTo>
                        <a:lnTo>
                          <a:pt x="11" y="328"/>
                        </a:lnTo>
                        <a:lnTo>
                          <a:pt x="11" y="328"/>
                        </a:lnTo>
                        <a:lnTo>
                          <a:pt x="11" y="328"/>
                        </a:lnTo>
                        <a:lnTo>
                          <a:pt x="11" y="328"/>
                        </a:lnTo>
                        <a:lnTo>
                          <a:pt x="8" y="330"/>
                        </a:lnTo>
                        <a:lnTo>
                          <a:pt x="7" y="331"/>
                        </a:lnTo>
                        <a:lnTo>
                          <a:pt x="6" y="331"/>
                        </a:lnTo>
                        <a:lnTo>
                          <a:pt x="4" y="331"/>
                        </a:lnTo>
                        <a:lnTo>
                          <a:pt x="3" y="330"/>
                        </a:lnTo>
                        <a:lnTo>
                          <a:pt x="2" y="327"/>
                        </a:lnTo>
                        <a:lnTo>
                          <a:pt x="2" y="327"/>
                        </a:lnTo>
                        <a:lnTo>
                          <a:pt x="0" y="324"/>
                        </a:lnTo>
                        <a:lnTo>
                          <a:pt x="0" y="322"/>
                        </a:lnTo>
                        <a:lnTo>
                          <a:pt x="0" y="320"/>
                        </a:lnTo>
                        <a:lnTo>
                          <a:pt x="2" y="318"/>
                        </a:lnTo>
                        <a:lnTo>
                          <a:pt x="3" y="316"/>
                        </a:lnTo>
                        <a:lnTo>
                          <a:pt x="6" y="316"/>
                        </a:lnTo>
                        <a:lnTo>
                          <a:pt x="6" y="316"/>
                        </a:lnTo>
                        <a:lnTo>
                          <a:pt x="7" y="315"/>
                        </a:lnTo>
                        <a:lnTo>
                          <a:pt x="7" y="315"/>
                        </a:lnTo>
                        <a:lnTo>
                          <a:pt x="8" y="312"/>
                        </a:lnTo>
                        <a:lnTo>
                          <a:pt x="10" y="310"/>
                        </a:lnTo>
                        <a:lnTo>
                          <a:pt x="10" y="310"/>
                        </a:lnTo>
                        <a:lnTo>
                          <a:pt x="11" y="307"/>
                        </a:lnTo>
                        <a:lnTo>
                          <a:pt x="12" y="304"/>
                        </a:lnTo>
                        <a:lnTo>
                          <a:pt x="14" y="303"/>
                        </a:lnTo>
                        <a:lnTo>
                          <a:pt x="16" y="302"/>
                        </a:lnTo>
                        <a:lnTo>
                          <a:pt x="16" y="302"/>
                        </a:lnTo>
                        <a:lnTo>
                          <a:pt x="18" y="300"/>
                        </a:lnTo>
                        <a:lnTo>
                          <a:pt x="19" y="300"/>
                        </a:lnTo>
                        <a:lnTo>
                          <a:pt x="19" y="299"/>
                        </a:lnTo>
                        <a:lnTo>
                          <a:pt x="20" y="299"/>
                        </a:lnTo>
                        <a:lnTo>
                          <a:pt x="20" y="298"/>
                        </a:lnTo>
                        <a:lnTo>
                          <a:pt x="22" y="296"/>
                        </a:lnTo>
                        <a:lnTo>
                          <a:pt x="23" y="296"/>
                        </a:lnTo>
                        <a:lnTo>
                          <a:pt x="24" y="295"/>
                        </a:lnTo>
                        <a:lnTo>
                          <a:pt x="27" y="296"/>
                        </a:lnTo>
                        <a:lnTo>
                          <a:pt x="28" y="298"/>
                        </a:lnTo>
                        <a:lnTo>
                          <a:pt x="30" y="299"/>
                        </a:lnTo>
                        <a:lnTo>
                          <a:pt x="28" y="300"/>
                        </a:lnTo>
                        <a:lnTo>
                          <a:pt x="28" y="302"/>
                        </a:lnTo>
                        <a:lnTo>
                          <a:pt x="28" y="302"/>
                        </a:lnTo>
                        <a:lnTo>
                          <a:pt x="28" y="303"/>
                        </a:lnTo>
                        <a:lnTo>
                          <a:pt x="30" y="304"/>
                        </a:lnTo>
                        <a:lnTo>
                          <a:pt x="30" y="306"/>
                        </a:lnTo>
                        <a:lnTo>
                          <a:pt x="31" y="306"/>
                        </a:lnTo>
                        <a:lnTo>
                          <a:pt x="31" y="306"/>
                        </a:lnTo>
                        <a:lnTo>
                          <a:pt x="32" y="307"/>
                        </a:lnTo>
                        <a:lnTo>
                          <a:pt x="31" y="308"/>
                        </a:lnTo>
                        <a:lnTo>
                          <a:pt x="31" y="308"/>
                        </a:lnTo>
                        <a:lnTo>
                          <a:pt x="31" y="308"/>
                        </a:lnTo>
                        <a:lnTo>
                          <a:pt x="31" y="310"/>
                        </a:lnTo>
                        <a:lnTo>
                          <a:pt x="30" y="311"/>
                        </a:lnTo>
                        <a:lnTo>
                          <a:pt x="30" y="312"/>
                        </a:lnTo>
                        <a:lnTo>
                          <a:pt x="30" y="312"/>
                        </a:lnTo>
                        <a:lnTo>
                          <a:pt x="30" y="312"/>
                        </a:lnTo>
                        <a:lnTo>
                          <a:pt x="31" y="314"/>
                        </a:lnTo>
                        <a:lnTo>
                          <a:pt x="31" y="315"/>
                        </a:lnTo>
                        <a:lnTo>
                          <a:pt x="32" y="315"/>
                        </a:lnTo>
                        <a:lnTo>
                          <a:pt x="34" y="316"/>
                        </a:lnTo>
                        <a:lnTo>
                          <a:pt x="34" y="315"/>
                        </a:lnTo>
                        <a:lnTo>
                          <a:pt x="35" y="315"/>
                        </a:lnTo>
                        <a:lnTo>
                          <a:pt x="35" y="315"/>
                        </a:lnTo>
                        <a:lnTo>
                          <a:pt x="35" y="315"/>
                        </a:lnTo>
                        <a:lnTo>
                          <a:pt x="36" y="314"/>
                        </a:lnTo>
                        <a:lnTo>
                          <a:pt x="36" y="311"/>
                        </a:lnTo>
                        <a:lnTo>
                          <a:pt x="38" y="310"/>
                        </a:lnTo>
                        <a:lnTo>
                          <a:pt x="38" y="308"/>
                        </a:lnTo>
                        <a:lnTo>
                          <a:pt x="39" y="308"/>
                        </a:lnTo>
                        <a:lnTo>
                          <a:pt x="40" y="307"/>
                        </a:lnTo>
                        <a:lnTo>
                          <a:pt x="42" y="308"/>
                        </a:lnTo>
                        <a:lnTo>
                          <a:pt x="43" y="308"/>
                        </a:lnTo>
                        <a:lnTo>
                          <a:pt x="44" y="310"/>
                        </a:lnTo>
                        <a:lnTo>
                          <a:pt x="44" y="311"/>
                        </a:lnTo>
                        <a:lnTo>
                          <a:pt x="46" y="310"/>
                        </a:lnTo>
                        <a:lnTo>
                          <a:pt x="47" y="308"/>
                        </a:lnTo>
                        <a:lnTo>
                          <a:pt x="47" y="308"/>
                        </a:lnTo>
                        <a:lnTo>
                          <a:pt x="47" y="307"/>
                        </a:lnTo>
                        <a:lnTo>
                          <a:pt x="46" y="306"/>
                        </a:lnTo>
                        <a:lnTo>
                          <a:pt x="46" y="304"/>
                        </a:lnTo>
                        <a:lnTo>
                          <a:pt x="46" y="302"/>
                        </a:lnTo>
                        <a:lnTo>
                          <a:pt x="47" y="300"/>
                        </a:lnTo>
                        <a:lnTo>
                          <a:pt x="47" y="300"/>
                        </a:lnTo>
                        <a:lnTo>
                          <a:pt x="47" y="299"/>
                        </a:lnTo>
                        <a:lnTo>
                          <a:pt x="47" y="298"/>
                        </a:lnTo>
                        <a:lnTo>
                          <a:pt x="47" y="298"/>
                        </a:lnTo>
                        <a:lnTo>
                          <a:pt x="48" y="296"/>
                        </a:lnTo>
                        <a:lnTo>
                          <a:pt x="48" y="296"/>
                        </a:lnTo>
                        <a:lnTo>
                          <a:pt x="51" y="296"/>
                        </a:lnTo>
                        <a:lnTo>
                          <a:pt x="54" y="295"/>
                        </a:lnTo>
                        <a:lnTo>
                          <a:pt x="56" y="295"/>
                        </a:lnTo>
                        <a:lnTo>
                          <a:pt x="58" y="294"/>
                        </a:lnTo>
                        <a:lnTo>
                          <a:pt x="58" y="294"/>
                        </a:lnTo>
                        <a:lnTo>
                          <a:pt x="58" y="294"/>
                        </a:lnTo>
                        <a:lnTo>
                          <a:pt x="59" y="292"/>
                        </a:lnTo>
                        <a:lnTo>
                          <a:pt x="60" y="292"/>
                        </a:lnTo>
                        <a:lnTo>
                          <a:pt x="60" y="292"/>
                        </a:lnTo>
                        <a:lnTo>
                          <a:pt x="60" y="292"/>
                        </a:lnTo>
                        <a:lnTo>
                          <a:pt x="63" y="294"/>
                        </a:lnTo>
                        <a:lnTo>
                          <a:pt x="65" y="292"/>
                        </a:lnTo>
                        <a:lnTo>
                          <a:pt x="67" y="292"/>
                        </a:lnTo>
                        <a:lnTo>
                          <a:pt x="67" y="292"/>
                        </a:lnTo>
                        <a:lnTo>
                          <a:pt x="67" y="291"/>
                        </a:lnTo>
                        <a:lnTo>
                          <a:pt x="68" y="290"/>
                        </a:lnTo>
                        <a:lnTo>
                          <a:pt x="71" y="287"/>
                        </a:lnTo>
                        <a:lnTo>
                          <a:pt x="72" y="287"/>
                        </a:lnTo>
                        <a:lnTo>
                          <a:pt x="73" y="286"/>
                        </a:lnTo>
                        <a:lnTo>
                          <a:pt x="73" y="286"/>
                        </a:lnTo>
                        <a:lnTo>
                          <a:pt x="75" y="286"/>
                        </a:lnTo>
                        <a:lnTo>
                          <a:pt x="75" y="284"/>
                        </a:lnTo>
                        <a:lnTo>
                          <a:pt x="76" y="283"/>
                        </a:lnTo>
                        <a:lnTo>
                          <a:pt x="76" y="283"/>
                        </a:lnTo>
                        <a:lnTo>
                          <a:pt x="76" y="282"/>
                        </a:lnTo>
                        <a:lnTo>
                          <a:pt x="75" y="282"/>
                        </a:lnTo>
                        <a:lnTo>
                          <a:pt x="75" y="282"/>
                        </a:lnTo>
                        <a:lnTo>
                          <a:pt x="75" y="282"/>
                        </a:lnTo>
                        <a:lnTo>
                          <a:pt x="71" y="280"/>
                        </a:lnTo>
                        <a:lnTo>
                          <a:pt x="68" y="279"/>
                        </a:lnTo>
                        <a:lnTo>
                          <a:pt x="67" y="278"/>
                        </a:lnTo>
                        <a:lnTo>
                          <a:pt x="65" y="275"/>
                        </a:lnTo>
                        <a:lnTo>
                          <a:pt x="65" y="274"/>
                        </a:lnTo>
                        <a:lnTo>
                          <a:pt x="65" y="271"/>
                        </a:lnTo>
                        <a:lnTo>
                          <a:pt x="67" y="270"/>
                        </a:lnTo>
                        <a:lnTo>
                          <a:pt x="67" y="270"/>
                        </a:lnTo>
                        <a:lnTo>
                          <a:pt x="67" y="268"/>
                        </a:lnTo>
                        <a:lnTo>
                          <a:pt x="67" y="267"/>
                        </a:lnTo>
                        <a:lnTo>
                          <a:pt x="67" y="267"/>
                        </a:lnTo>
                        <a:lnTo>
                          <a:pt x="65" y="268"/>
                        </a:lnTo>
                        <a:lnTo>
                          <a:pt x="64" y="268"/>
                        </a:lnTo>
                        <a:lnTo>
                          <a:pt x="63" y="270"/>
                        </a:lnTo>
                        <a:lnTo>
                          <a:pt x="61" y="268"/>
                        </a:lnTo>
                        <a:lnTo>
                          <a:pt x="60" y="268"/>
                        </a:lnTo>
                        <a:lnTo>
                          <a:pt x="59" y="266"/>
                        </a:lnTo>
                        <a:lnTo>
                          <a:pt x="59" y="266"/>
                        </a:lnTo>
                        <a:lnTo>
                          <a:pt x="59" y="263"/>
                        </a:lnTo>
                        <a:lnTo>
                          <a:pt x="59" y="262"/>
                        </a:lnTo>
                        <a:lnTo>
                          <a:pt x="60" y="259"/>
                        </a:lnTo>
                        <a:lnTo>
                          <a:pt x="61" y="258"/>
                        </a:lnTo>
                        <a:lnTo>
                          <a:pt x="63" y="258"/>
                        </a:lnTo>
                        <a:lnTo>
                          <a:pt x="63" y="258"/>
                        </a:lnTo>
                        <a:lnTo>
                          <a:pt x="65" y="256"/>
                        </a:lnTo>
                        <a:lnTo>
                          <a:pt x="67" y="256"/>
                        </a:lnTo>
                        <a:lnTo>
                          <a:pt x="68" y="256"/>
                        </a:lnTo>
                        <a:lnTo>
                          <a:pt x="69" y="255"/>
                        </a:lnTo>
                        <a:lnTo>
                          <a:pt x="69" y="254"/>
                        </a:lnTo>
                        <a:lnTo>
                          <a:pt x="68" y="254"/>
                        </a:lnTo>
                        <a:lnTo>
                          <a:pt x="67" y="254"/>
                        </a:lnTo>
                        <a:lnTo>
                          <a:pt x="67" y="254"/>
                        </a:lnTo>
                        <a:lnTo>
                          <a:pt x="63" y="252"/>
                        </a:lnTo>
                        <a:lnTo>
                          <a:pt x="60" y="250"/>
                        </a:lnTo>
                        <a:lnTo>
                          <a:pt x="60" y="250"/>
                        </a:lnTo>
                        <a:lnTo>
                          <a:pt x="60" y="248"/>
                        </a:lnTo>
                        <a:lnTo>
                          <a:pt x="60" y="247"/>
                        </a:lnTo>
                        <a:lnTo>
                          <a:pt x="61" y="246"/>
                        </a:lnTo>
                        <a:lnTo>
                          <a:pt x="63" y="244"/>
                        </a:lnTo>
                        <a:lnTo>
                          <a:pt x="64" y="244"/>
                        </a:lnTo>
                        <a:lnTo>
                          <a:pt x="65" y="243"/>
                        </a:lnTo>
                        <a:lnTo>
                          <a:pt x="65" y="243"/>
                        </a:lnTo>
                        <a:lnTo>
                          <a:pt x="67" y="243"/>
                        </a:lnTo>
                        <a:lnTo>
                          <a:pt x="68" y="240"/>
                        </a:lnTo>
                        <a:lnTo>
                          <a:pt x="69" y="239"/>
                        </a:lnTo>
                        <a:lnTo>
                          <a:pt x="72" y="239"/>
                        </a:lnTo>
                        <a:lnTo>
                          <a:pt x="75" y="239"/>
                        </a:lnTo>
                        <a:lnTo>
                          <a:pt x="77" y="239"/>
                        </a:lnTo>
                        <a:lnTo>
                          <a:pt x="77" y="239"/>
                        </a:lnTo>
                        <a:lnTo>
                          <a:pt x="77" y="239"/>
                        </a:lnTo>
                        <a:lnTo>
                          <a:pt x="79" y="238"/>
                        </a:lnTo>
                        <a:lnTo>
                          <a:pt x="79" y="238"/>
                        </a:lnTo>
                        <a:lnTo>
                          <a:pt x="79" y="236"/>
                        </a:lnTo>
                        <a:lnTo>
                          <a:pt x="80" y="235"/>
                        </a:lnTo>
                        <a:lnTo>
                          <a:pt x="83" y="234"/>
                        </a:lnTo>
                        <a:lnTo>
                          <a:pt x="84" y="234"/>
                        </a:lnTo>
                        <a:lnTo>
                          <a:pt x="87" y="232"/>
                        </a:lnTo>
                        <a:lnTo>
                          <a:pt x="88" y="232"/>
                        </a:lnTo>
                        <a:lnTo>
                          <a:pt x="89" y="231"/>
                        </a:lnTo>
                        <a:lnTo>
                          <a:pt x="89" y="230"/>
                        </a:lnTo>
                        <a:lnTo>
                          <a:pt x="89" y="230"/>
                        </a:lnTo>
                        <a:lnTo>
                          <a:pt x="89" y="230"/>
                        </a:lnTo>
                        <a:lnTo>
                          <a:pt x="92" y="215"/>
                        </a:lnTo>
                        <a:lnTo>
                          <a:pt x="93" y="230"/>
                        </a:lnTo>
                        <a:lnTo>
                          <a:pt x="93" y="230"/>
                        </a:lnTo>
                        <a:lnTo>
                          <a:pt x="95" y="227"/>
                        </a:lnTo>
                        <a:lnTo>
                          <a:pt x="95" y="227"/>
                        </a:lnTo>
                        <a:lnTo>
                          <a:pt x="96" y="224"/>
                        </a:lnTo>
                        <a:lnTo>
                          <a:pt x="97" y="222"/>
                        </a:lnTo>
                        <a:lnTo>
                          <a:pt x="100" y="219"/>
                        </a:lnTo>
                        <a:lnTo>
                          <a:pt x="103" y="218"/>
                        </a:lnTo>
                        <a:lnTo>
                          <a:pt x="107" y="217"/>
                        </a:lnTo>
                        <a:lnTo>
                          <a:pt x="109" y="217"/>
                        </a:lnTo>
                        <a:lnTo>
                          <a:pt x="116" y="217"/>
                        </a:lnTo>
                        <a:lnTo>
                          <a:pt x="123" y="217"/>
                        </a:lnTo>
                        <a:lnTo>
                          <a:pt x="125" y="217"/>
                        </a:lnTo>
                        <a:lnTo>
                          <a:pt x="127" y="217"/>
                        </a:lnTo>
                        <a:lnTo>
                          <a:pt x="128" y="217"/>
                        </a:lnTo>
                        <a:lnTo>
                          <a:pt x="128" y="215"/>
                        </a:lnTo>
                        <a:lnTo>
                          <a:pt x="129" y="215"/>
                        </a:lnTo>
                        <a:lnTo>
                          <a:pt x="129" y="214"/>
                        </a:lnTo>
                        <a:lnTo>
                          <a:pt x="129" y="213"/>
                        </a:lnTo>
                        <a:lnTo>
                          <a:pt x="128" y="209"/>
                        </a:lnTo>
                        <a:lnTo>
                          <a:pt x="128" y="209"/>
                        </a:lnTo>
                        <a:lnTo>
                          <a:pt x="128" y="209"/>
                        </a:lnTo>
                        <a:lnTo>
                          <a:pt x="127" y="205"/>
                        </a:lnTo>
                        <a:lnTo>
                          <a:pt x="125" y="201"/>
                        </a:lnTo>
                        <a:lnTo>
                          <a:pt x="124" y="198"/>
                        </a:lnTo>
                        <a:lnTo>
                          <a:pt x="123" y="195"/>
                        </a:lnTo>
                        <a:lnTo>
                          <a:pt x="123" y="194"/>
                        </a:lnTo>
                        <a:lnTo>
                          <a:pt x="123" y="194"/>
                        </a:lnTo>
                        <a:lnTo>
                          <a:pt x="121" y="194"/>
                        </a:lnTo>
                        <a:lnTo>
                          <a:pt x="120" y="194"/>
                        </a:lnTo>
                        <a:lnTo>
                          <a:pt x="119" y="195"/>
                        </a:lnTo>
                        <a:lnTo>
                          <a:pt x="117" y="194"/>
                        </a:lnTo>
                        <a:lnTo>
                          <a:pt x="116" y="194"/>
                        </a:lnTo>
                        <a:lnTo>
                          <a:pt x="116" y="194"/>
                        </a:lnTo>
                        <a:lnTo>
                          <a:pt x="113" y="193"/>
                        </a:lnTo>
                        <a:lnTo>
                          <a:pt x="111" y="193"/>
                        </a:lnTo>
                        <a:lnTo>
                          <a:pt x="109" y="191"/>
                        </a:lnTo>
                        <a:lnTo>
                          <a:pt x="108" y="190"/>
                        </a:lnTo>
                        <a:lnTo>
                          <a:pt x="108" y="189"/>
                        </a:lnTo>
                        <a:lnTo>
                          <a:pt x="107" y="185"/>
                        </a:lnTo>
                        <a:lnTo>
                          <a:pt x="107" y="182"/>
                        </a:lnTo>
                        <a:lnTo>
                          <a:pt x="105" y="179"/>
                        </a:lnTo>
                        <a:lnTo>
                          <a:pt x="104" y="178"/>
                        </a:lnTo>
                        <a:lnTo>
                          <a:pt x="103" y="177"/>
                        </a:lnTo>
                        <a:lnTo>
                          <a:pt x="100" y="177"/>
                        </a:lnTo>
                        <a:lnTo>
                          <a:pt x="100" y="177"/>
                        </a:lnTo>
                        <a:lnTo>
                          <a:pt x="99" y="175"/>
                        </a:lnTo>
                        <a:lnTo>
                          <a:pt x="97" y="174"/>
                        </a:lnTo>
                        <a:lnTo>
                          <a:pt x="96" y="174"/>
                        </a:lnTo>
                        <a:lnTo>
                          <a:pt x="96" y="173"/>
                        </a:lnTo>
                        <a:lnTo>
                          <a:pt x="95" y="173"/>
                        </a:lnTo>
                        <a:lnTo>
                          <a:pt x="95" y="173"/>
                        </a:lnTo>
                        <a:lnTo>
                          <a:pt x="92" y="174"/>
                        </a:lnTo>
                        <a:lnTo>
                          <a:pt x="89" y="174"/>
                        </a:lnTo>
                        <a:lnTo>
                          <a:pt x="85" y="174"/>
                        </a:lnTo>
                        <a:lnTo>
                          <a:pt x="83" y="174"/>
                        </a:lnTo>
                        <a:lnTo>
                          <a:pt x="80" y="174"/>
                        </a:lnTo>
                        <a:lnTo>
                          <a:pt x="77" y="173"/>
                        </a:lnTo>
                        <a:lnTo>
                          <a:pt x="75" y="171"/>
                        </a:lnTo>
                        <a:lnTo>
                          <a:pt x="75" y="170"/>
                        </a:lnTo>
                        <a:lnTo>
                          <a:pt x="73" y="169"/>
                        </a:lnTo>
                        <a:lnTo>
                          <a:pt x="72" y="169"/>
                        </a:lnTo>
                        <a:lnTo>
                          <a:pt x="71" y="169"/>
                        </a:lnTo>
                        <a:lnTo>
                          <a:pt x="68" y="169"/>
                        </a:lnTo>
                        <a:lnTo>
                          <a:pt x="68" y="169"/>
                        </a:lnTo>
                        <a:lnTo>
                          <a:pt x="63" y="170"/>
                        </a:lnTo>
                        <a:lnTo>
                          <a:pt x="64" y="169"/>
                        </a:lnTo>
                        <a:lnTo>
                          <a:pt x="60" y="169"/>
                        </a:lnTo>
                        <a:lnTo>
                          <a:pt x="56" y="167"/>
                        </a:lnTo>
                        <a:lnTo>
                          <a:pt x="55" y="166"/>
                        </a:lnTo>
                        <a:lnTo>
                          <a:pt x="54" y="165"/>
                        </a:lnTo>
                        <a:lnTo>
                          <a:pt x="54" y="163"/>
                        </a:lnTo>
                        <a:lnTo>
                          <a:pt x="55" y="161"/>
                        </a:lnTo>
                        <a:lnTo>
                          <a:pt x="55" y="161"/>
                        </a:lnTo>
                        <a:lnTo>
                          <a:pt x="54" y="159"/>
                        </a:lnTo>
                        <a:lnTo>
                          <a:pt x="54" y="158"/>
                        </a:lnTo>
                        <a:lnTo>
                          <a:pt x="52" y="158"/>
                        </a:lnTo>
                        <a:lnTo>
                          <a:pt x="51" y="157"/>
                        </a:lnTo>
                        <a:lnTo>
                          <a:pt x="51" y="155"/>
                        </a:lnTo>
                        <a:lnTo>
                          <a:pt x="50" y="155"/>
                        </a:lnTo>
                        <a:lnTo>
                          <a:pt x="51" y="151"/>
                        </a:lnTo>
                        <a:lnTo>
                          <a:pt x="51" y="149"/>
                        </a:lnTo>
                        <a:lnTo>
                          <a:pt x="51" y="147"/>
                        </a:lnTo>
                        <a:lnTo>
                          <a:pt x="50" y="146"/>
                        </a:lnTo>
                        <a:lnTo>
                          <a:pt x="48" y="142"/>
                        </a:lnTo>
                        <a:lnTo>
                          <a:pt x="47" y="139"/>
                        </a:lnTo>
                        <a:lnTo>
                          <a:pt x="48" y="135"/>
                        </a:lnTo>
                        <a:lnTo>
                          <a:pt x="50" y="134"/>
                        </a:lnTo>
                        <a:lnTo>
                          <a:pt x="50" y="133"/>
                        </a:lnTo>
                        <a:lnTo>
                          <a:pt x="50" y="133"/>
                        </a:lnTo>
                        <a:lnTo>
                          <a:pt x="50" y="131"/>
                        </a:lnTo>
                        <a:lnTo>
                          <a:pt x="48" y="129"/>
                        </a:lnTo>
                        <a:lnTo>
                          <a:pt x="48" y="129"/>
                        </a:lnTo>
                        <a:lnTo>
                          <a:pt x="47" y="127"/>
                        </a:lnTo>
                        <a:lnTo>
                          <a:pt x="46" y="127"/>
                        </a:lnTo>
                        <a:lnTo>
                          <a:pt x="44" y="125"/>
                        </a:lnTo>
                        <a:lnTo>
                          <a:pt x="43" y="123"/>
                        </a:lnTo>
                        <a:lnTo>
                          <a:pt x="42" y="121"/>
                        </a:lnTo>
                        <a:lnTo>
                          <a:pt x="42" y="121"/>
                        </a:lnTo>
                        <a:lnTo>
                          <a:pt x="42" y="118"/>
                        </a:lnTo>
                        <a:lnTo>
                          <a:pt x="40" y="115"/>
                        </a:lnTo>
                        <a:lnTo>
                          <a:pt x="39" y="113"/>
                        </a:lnTo>
                        <a:lnTo>
                          <a:pt x="39" y="110"/>
                        </a:lnTo>
                        <a:lnTo>
                          <a:pt x="39" y="109"/>
                        </a:lnTo>
                        <a:lnTo>
                          <a:pt x="39" y="107"/>
                        </a:lnTo>
                        <a:lnTo>
                          <a:pt x="40" y="106"/>
                        </a:lnTo>
                        <a:lnTo>
                          <a:pt x="42" y="105"/>
                        </a:lnTo>
                        <a:lnTo>
                          <a:pt x="46" y="103"/>
                        </a:lnTo>
                        <a:lnTo>
                          <a:pt x="46" y="103"/>
                        </a:lnTo>
                        <a:lnTo>
                          <a:pt x="47" y="102"/>
                        </a:lnTo>
                        <a:lnTo>
                          <a:pt x="47" y="101"/>
                        </a:lnTo>
                        <a:lnTo>
                          <a:pt x="47" y="101"/>
                        </a:lnTo>
                        <a:lnTo>
                          <a:pt x="47" y="98"/>
                        </a:lnTo>
                        <a:lnTo>
                          <a:pt x="43" y="91"/>
                        </a:lnTo>
                        <a:lnTo>
                          <a:pt x="43" y="89"/>
                        </a:lnTo>
                        <a:lnTo>
                          <a:pt x="42" y="86"/>
                        </a:lnTo>
                        <a:lnTo>
                          <a:pt x="42" y="83"/>
                        </a:lnTo>
                        <a:lnTo>
                          <a:pt x="43" y="82"/>
                        </a:lnTo>
                        <a:lnTo>
                          <a:pt x="43" y="82"/>
                        </a:lnTo>
                        <a:lnTo>
                          <a:pt x="44" y="81"/>
                        </a:lnTo>
                        <a:lnTo>
                          <a:pt x="44" y="79"/>
                        </a:lnTo>
                        <a:lnTo>
                          <a:pt x="44" y="78"/>
                        </a:lnTo>
                        <a:lnTo>
                          <a:pt x="43" y="78"/>
                        </a:lnTo>
                        <a:lnTo>
                          <a:pt x="43" y="78"/>
                        </a:lnTo>
                        <a:lnTo>
                          <a:pt x="40" y="78"/>
                        </a:lnTo>
                        <a:lnTo>
                          <a:pt x="39" y="77"/>
                        </a:lnTo>
                        <a:lnTo>
                          <a:pt x="38" y="75"/>
                        </a:lnTo>
                        <a:lnTo>
                          <a:pt x="38" y="74"/>
                        </a:lnTo>
                        <a:lnTo>
                          <a:pt x="38" y="71"/>
                        </a:lnTo>
                        <a:lnTo>
                          <a:pt x="39" y="69"/>
                        </a:lnTo>
                        <a:lnTo>
                          <a:pt x="39" y="69"/>
                        </a:lnTo>
                        <a:lnTo>
                          <a:pt x="42" y="65"/>
                        </a:lnTo>
                        <a:lnTo>
                          <a:pt x="43" y="64"/>
                        </a:lnTo>
                        <a:lnTo>
                          <a:pt x="44" y="62"/>
                        </a:lnTo>
                        <a:lnTo>
                          <a:pt x="44" y="61"/>
                        </a:lnTo>
                        <a:lnTo>
                          <a:pt x="44" y="61"/>
                        </a:lnTo>
                        <a:lnTo>
                          <a:pt x="44" y="60"/>
                        </a:lnTo>
                        <a:lnTo>
                          <a:pt x="46" y="58"/>
                        </a:lnTo>
                        <a:lnTo>
                          <a:pt x="46" y="54"/>
                        </a:lnTo>
                        <a:lnTo>
                          <a:pt x="46" y="53"/>
                        </a:lnTo>
                        <a:lnTo>
                          <a:pt x="46" y="53"/>
                        </a:lnTo>
                        <a:lnTo>
                          <a:pt x="46" y="52"/>
                        </a:lnTo>
                        <a:lnTo>
                          <a:pt x="46" y="50"/>
                        </a:lnTo>
                        <a:lnTo>
                          <a:pt x="47" y="49"/>
                        </a:lnTo>
                        <a:lnTo>
                          <a:pt x="48" y="46"/>
                        </a:lnTo>
                        <a:lnTo>
                          <a:pt x="50" y="45"/>
                        </a:lnTo>
                        <a:lnTo>
                          <a:pt x="51" y="45"/>
                        </a:lnTo>
                        <a:lnTo>
                          <a:pt x="51" y="44"/>
                        </a:lnTo>
                        <a:lnTo>
                          <a:pt x="51" y="42"/>
                        </a:lnTo>
                        <a:lnTo>
                          <a:pt x="51" y="41"/>
                        </a:lnTo>
                        <a:lnTo>
                          <a:pt x="52" y="38"/>
                        </a:lnTo>
                        <a:lnTo>
                          <a:pt x="54" y="36"/>
                        </a:lnTo>
                        <a:lnTo>
                          <a:pt x="55" y="36"/>
                        </a:lnTo>
                        <a:lnTo>
                          <a:pt x="56" y="36"/>
                        </a:lnTo>
                        <a:lnTo>
                          <a:pt x="58" y="36"/>
                        </a:lnTo>
                        <a:lnTo>
                          <a:pt x="58" y="37"/>
                        </a:lnTo>
                        <a:lnTo>
                          <a:pt x="59" y="38"/>
                        </a:lnTo>
                        <a:lnTo>
                          <a:pt x="59" y="38"/>
                        </a:lnTo>
                        <a:lnTo>
                          <a:pt x="59" y="38"/>
                        </a:lnTo>
                        <a:lnTo>
                          <a:pt x="59" y="38"/>
                        </a:lnTo>
                        <a:lnTo>
                          <a:pt x="60" y="38"/>
                        </a:lnTo>
                        <a:lnTo>
                          <a:pt x="61" y="38"/>
                        </a:lnTo>
                        <a:lnTo>
                          <a:pt x="61" y="37"/>
                        </a:lnTo>
                        <a:lnTo>
                          <a:pt x="64" y="36"/>
                        </a:lnTo>
                        <a:lnTo>
                          <a:pt x="64" y="36"/>
                        </a:lnTo>
                        <a:lnTo>
                          <a:pt x="65" y="33"/>
                        </a:lnTo>
                        <a:lnTo>
                          <a:pt x="67" y="32"/>
                        </a:lnTo>
                        <a:lnTo>
                          <a:pt x="68" y="30"/>
                        </a:lnTo>
                        <a:lnTo>
                          <a:pt x="71" y="29"/>
                        </a:lnTo>
                        <a:lnTo>
                          <a:pt x="73" y="29"/>
                        </a:lnTo>
                        <a:lnTo>
                          <a:pt x="77" y="29"/>
                        </a:lnTo>
                        <a:lnTo>
                          <a:pt x="81" y="28"/>
                        </a:lnTo>
                        <a:lnTo>
                          <a:pt x="83" y="28"/>
                        </a:lnTo>
                        <a:lnTo>
                          <a:pt x="84" y="28"/>
                        </a:lnTo>
                        <a:lnTo>
                          <a:pt x="85" y="26"/>
                        </a:lnTo>
                        <a:lnTo>
                          <a:pt x="88" y="25"/>
                        </a:lnTo>
                        <a:lnTo>
                          <a:pt x="91" y="25"/>
                        </a:lnTo>
                        <a:lnTo>
                          <a:pt x="93" y="25"/>
                        </a:lnTo>
                        <a:lnTo>
                          <a:pt x="95" y="25"/>
                        </a:lnTo>
                        <a:lnTo>
                          <a:pt x="96" y="26"/>
                        </a:lnTo>
                        <a:lnTo>
                          <a:pt x="97" y="28"/>
                        </a:lnTo>
                        <a:lnTo>
                          <a:pt x="97" y="28"/>
                        </a:lnTo>
                        <a:lnTo>
                          <a:pt x="97" y="28"/>
                        </a:lnTo>
                        <a:lnTo>
                          <a:pt x="97" y="28"/>
                        </a:lnTo>
                        <a:lnTo>
                          <a:pt x="99" y="26"/>
                        </a:lnTo>
                        <a:lnTo>
                          <a:pt x="100" y="26"/>
                        </a:lnTo>
                        <a:lnTo>
                          <a:pt x="103" y="25"/>
                        </a:lnTo>
                        <a:lnTo>
                          <a:pt x="103" y="25"/>
                        </a:lnTo>
                        <a:lnTo>
                          <a:pt x="104" y="24"/>
                        </a:lnTo>
                        <a:lnTo>
                          <a:pt x="105" y="22"/>
                        </a:lnTo>
                        <a:lnTo>
                          <a:pt x="108" y="21"/>
                        </a:lnTo>
                        <a:lnTo>
                          <a:pt x="109" y="21"/>
                        </a:lnTo>
                        <a:lnTo>
                          <a:pt x="109" y="21"/>
                        </a:lnTo>
                        <a:lnTo>
                          <a:pt x="113" y="21"/>
                        </a:lnTo>
                        <a:lnTo>
                          <a:pt x="117" y="21"/>
                        </a:lnTo>
                        <a:lnTo>
                          <a:pt x="119" y="21"/>
                        </a:lnTo>
                        <a:lnTo>
                          <a:pt x="120" y="20"/>
                        </a:lnTo>
                        <a:lnTo>
                          <a:pt x="121" y="20"/>
                        </a:lnTo>
                        <a:lnTo>
                          <a:pt x="123" y="17"/>
                        </a:lnTo>
                        <a:lnTo>
                          <a:pt x="123" y="17"/>
                        </a:lnTo>
                        <a:lnTo>
                          <a:pt x="124" y="14"/>
                        </a:lnTo>
                        <a:lnTo>
                          <a:pt x="127" y="12"/>
                        </a:lnTo>
                        <a:lnTo>
                          <a:pt x="128" y="9"/>
                        </a:lnTo>
                        <a:lnTo>
                          <a:pt x="129" y="8"/>
                        </a:lnTo>
                        <a:lnTo>
                          <a:pt x="132" y="8"/>
                        </a:lnTo>
                        <a:lnTo>
                          <a:pt x="133" y="8"/>
                        </a:lnTo>
                        <a:lnTo>
                          <a:pt x="136" y="8"/>
                        </a:lnTo>
                        <a:lnTo>
                          <a:pt x="137" y="9"/>
                        </a:lnTo>
                        <a:lnTo>
                          <a:pt x="137" y="9"/>
                        </a:lnTo>
                        <a:lnTo>
                          <a:pt x="139" y="9"/>
                        </a:lnTo>
                        <a:lnTo>
                          <a:pt x="140" y="9"/>
                        </a:lnTo>
                        <a:lnTo>
                          <a:pt x="143" y="9"/>
                        </a:lnTo>
                        <a:lnTo>
                          <a:pt x="144" y="8"/>
                        </a:lnTo>
                        <a:lnTo>
                          <a:pt x="145" y="8"/>
                        </a:lnTo>
                        <a:lnTo>
                          <a:pt x="147" y="5"/>
                        </a:lnTo>
                        <a:lnTo>
                          <a:pt x="147" y="5"/>
                        </a:lnTo>
                        <a:lnTo>
                          <a:pt x="149" y="2"/>
                        </a:lnTo>
                        <a:lnTo>
                          <a:pt x="152" y="1"/>
                        </a:lnTo>
                        <a:lnTo>
                          <a:pt x="156"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203" name="Freeform 652">
                    <a:extLst>
                      <a:ext uri="{FF2B5EF4-FFF2-40B4-BE49-F238E27FC236}">
                        <a16:creationId xmlns:a16="http://schemas.microsoft.com/office/drawing/2014/main" id="{6A6DD766-1EEB-80B5-22DE-6C65BF5E4E4F}"/>
                      </a:ext>
                    </a:extLst>
                  </p:cNvPr>
                  <p:cNvSpPr>
                    <a:spLocks noEditPoints="1"/>
                  </p:cNvSpPr>
                  <p:nvPr/>
                </p:nvSpPr>
                <p:spPr bwMode="auto">
                  <a:xfrm>
                    <a:off x="1293954" y="-7461032"/>
                    <a:ext cx="5441373" cy="5229520"/>
                  </a:xfrm>
                  <a:custGeom>
                    <a:avLst/>
                    <a:gdLst>
                      <a:gd name="T0" fmla="*/ 29 w 488"/>
                      <a:gd name="T1" fmla="*/ 162 h 469"/>
                      <a:gd name="T2" fmla="*/ 444 w 488"/>
                      <a:gd name="T3" fmla="*/ 145 h 469"/>
                      <a:gd name="T4" fmla="*/ 448 w 488"/>
                      <a:gd name="T5" fmla="*/ 185 h 469"/>
                      <a:gd name="T6" fmla="*/ 478 w 488"/>
                      <a:gd name="T7" fmla="*/ 167 h 469"/>
                      <a:gd name="T8" fmla="*/ 56 w 488"/>
                      <a:gd name="T9" fmla="*/ 163 h 469"/>
                      <a:gd name="T10" fmla="*/ 53 w 488"/>
                      <a:gd name="T11" fmla="*/ 165 h 469"/>
                      <a:gd name="T12" fmla="*/ 44 w 488"/>
                      <a:gd name="T13" fmla="*/ 137 h 469"/>
                      <a:gd name="T14" fmla="*/ 60 w 488"/>
                      <a:gd name="T15" fmla="*/ 117 h 469"/>
                      <a:gd name="T16" fmla="*/ 9 w 488"/>
                      <a:gd name="T17" fmla="*/ 125 h 469"/>
                      <a:gd name="T18" fmla="*/ 50 w 488"/>
                      <a:gd name="T19" fmla="*/ 129 h 469"/>
                      <a:gd name="T20" fmla="*/ 24 w 488"/>
                      <a:gd name="T21" fmla="*/ 123 h 469"/>
                      <a:gd name="T22" fmla="*/ 28 w 488"/>
                      <a:gd name="T23" fmla="*/ 91 h 469"/>
                      <a:gd name="T24" fmla="*/ 48 w 488"/>
                      <a:gd name="T25" fmla="*/ 85 h 469"/>
                      <a:gd name="T26" fmla="*/ 28 w 488"/>
                      <a:gd name="T27" fmla="*/ 89 h 469"/>
                      <a:gd name="T28" fmla="*/ 9 w 488"/>
                      <a:gd name="T29" fmla="*/ 86 h 469"/>
                      <a:gd name="T30" fmla="*/ 50 w 488"/>
                      <a:gd name="T31" fmla="*/ 55 h 469"/>
                      <a:gd name="T32" fmla="*/ 89 w 488"/>
                      <a:gd name="T33" fmla="*/ 127 h 469"/>
                      <a:gd name="T34" fmla="*/ 103 w 488"/>
                      <a:gd name="T35" fmla="*/ 170 h 469"/>
                      <a:gd name="T36" fmla="*/ 57 w 488"/>
                      <a:gd name="T37" fmla="*/ 189 h 469"/>
                      <a:gd name="T38" fmla="*/ 62 w 488"/>
                      <a:gd name="T39" fmla="*/ 222 h 469"/>
                      <a:gd name="T40" fmla="*/ 91 w 488"/>
                      <a:gd name="T41" fmla="*/ 260 h 469"/>
                      <a:gd name="T42" fmla="*/ 95 w 488"/>
                      <a:gd name="T43" fmla="*/ 299 h 469"/>
                      <a:gd name="T44" fmla="*/ 182 w 488"/>
                      <a:gd name="T45" fmla="*/ 360 h 469"/>
                      <a:gd name="T46" fmla="*/ 259 w 488"/>
                      <a:gd name="T47" fmla="*/ 447 h 469"/>
                      <a:gd name="T48" fmla="*/ 323 w 488"/>
                      <a:gd name="T49" fmla="*/ 452 h 469"/>
                      <a:gd name="T50" fmla="*/ 384 w 488"/>
                      <a:gd name="T51" fmla="*/ 441 h 469"/>
                      <a:gd name="T52" fmla="*/ 432 w 488"/>
                      <a:gd name="T53" fmla="*/ 389 h 469"/>
                      <a:gd name="T54" fmla="*/ 404 w 488"/>
                      <a:gd name="T55" fmla="*/ 326 h 469"/>
                      <a:gd name="T56" fmla="*/ 423 w 488"/>
                      <a:gd name="T57" fmla="*/ 263 h 469"/>
                      <a:gd name="T58" fmla="*/ 432 w 488"/>
                      <a:gd name="T59" fmla="*/ 186 h 469"/>
                      <a:gd name="T60" fmla="*/ 319 w 488"/>
                      <a:gd name="T61" fmla="*/ 177 h 469"/>
                      <a:gd name="T62" fmla="*/ 307 w 488"/>
                      <a:gd name="T63" fmla="*/ 170 h 469"/>
                      <a:gd name="T64" fmla="*/ 271 w 488"/>
                      <a:gd name="T65" fmla="*/ 157 h 469"/>
                      <a:gd name="T66" fmla="*/ 260 w 488"/>
                      <a:gd name="T67" fmla="*/ 77 h 469"/>
                      <a:gd name="T68" fmla="*/ 186 w 488"/>
                      <a:gd name="T69" fmla="*/ 77 h 469"/>
                      <a:gd name="T70" fmla="*/ 113 w 488"/>
                      <a:gd name="T71" fmla="*/ 50 h 469"/>
                      <a:gd name="T72" fmla="*/ 16 w 488"/>
                      <a:gd name="T73" fmla="*/ 22 h 469"/>
                      <a:gd name="T74" fmla="*/ 18 w 488"/>
                      <a:gd name="T75" fmla="*/ 22 h 469"/>
                      <a:gd name="T76" fmla="*/ 83 w 488"/>
                      <a:gd name="T77" fmla="*/ 48 h 469"/>
                      <a:gd name="T78" fmla="*/ 182 w 488"/>
                      <a:gd name="T79" fmla="*/ 63 h 469"/>
                      <a:gd name="T80" fmla="*/ 258 w 488"/>
                      <a:gd name="T81" fmla="*/ 78 h 469"/>
                      <a:gd name="T82" fmla="*/ 267 w 488"/>
                      <a:gd name="T83" fmla="*/ 163 h 469"/>
                      <a:gd name="T84" fmla="*/ 307 w 488"/>
                      <a:gd name="T85" fmla="*/ 174 h 469"/>
                      <a:gd name="T86" fmla="*/ 397 w 488"/>
                      <a:gd name="T87" fmla="*/ 206 h 469"/>
                      <a:gd name="T88" fmla="*/ 432 w 488"/>
                      <a:gd name="T89" fmla="*/ 167 h 469"/>
                      <a:gd name="T90" fmla="*/ 482 w 488"/>
                      <a:gd name="T91" fmla="*/ 170 h 469"/>
                      <a:gd name="T92" fmla="*/ 450 w 488"/>
                      <a:gd name="T93" fmla="*/ 195 h 469"/>
                      <a:gd name="T94" fmla="*/ 401 w 488"/>
                      <a:gd name="T95" fmla="*/ 282 h 469"/>
                      <a:gd name="T96" fmla="*/ 407 w 488"/>
                      <a:gd name="T97" fmla="*/ 347 h 469"/>
                      <a:gd name="T98" fmla="*/ 425 w 488"/>
                      <a:gd name="T99" fmla="*/ 412 h 469"/>
                      <a:gd name="T100" fmla="*/ 384 w 488"/>
                      <a:gd name="T101" fmla="*/ 465 h 469"/>
                      <a:gd name="T102" fmla="*/ 306 w 488"/>
                      <a:gd name="T103" fmla="*/ 460 h 469"/>
                      <a:gd name="T104" fmla="*/ 251 w 488"/>
                      <a:gd name="T105" fmla="*/ 451 h 469"/>
                      <a:gd name="T106" fmla="*/ 175 w 488"/>
                      <a:gd name="T107" fmla="*/ 352 h 469"/>
                      <a:gd name="T108" fmla="*/ 87 w 488"/>
                      <a:gd name="T109" fmla="*/ 292 h 469"/>
                      <a:gd name="T110" fmla="*/ 87 w 488"/>
                      <a:gd name="T111" fmla="*/ 259 h 469"/>
                      <a:gd name="T112" fmla="*/ 60 w 488"/>
                      <a:gd name="T113" fmla="*/ 223 h 469"/>
                      <a:gd name="T114" fmla="*/ 74 w 488"/>
                      <a:gd name="T115" fmla="*/ 181 h 469"/>
                      <a:gd name="T116" fmla="*/ 91 w 488"/>
                      <a:gd name="T117" fmla="*/ 173 h 469"/>
                      <a:gd name="T118" fmla="*/ 83 w 488"/>
                      <a:gd name="T119" fmla="*/ 118 h 469"/>
                      <a:gd name="T120" fmla="*/ 34 w 488"/>
                      <a:gd name="T121" fmla="*/ 61 h 469"/>
                      <a:gd name="T122" fmla="*/ 1 w 488"/>
                      <a:gd name="T123" fmla="*/ 8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8" h="469">
                        <a:moveTo>
                          <a:pt x="303" y="190"/>
                        </a:moveTo>
                        <a:lnTo>
                          <a:pt x="303" y="190"/>
                        </a:lnTo>
                        <a:lnTo>
                          <a:pt x="303" y="190"/>
                        </a:lnTo>
                        <a:lnTo>
                          <a:pt x="302" y="191"/>
                        </a:lnTo>
                        <a:lnTo>
                          <a:pt x="302" y="195"/>
                        </a:lnTo>
                        <a:lnTo>
                          <a:pt x="303" y="190"/>
                        </a:lnTo>
                        <a:close/>
                        <a:moveTo>
                          <a:pt x="29" y="165"/>
                        </a:moveTo>
                        <a:lnTo>
                          <a:pt x="29" y="165"/>
                        </a:lnTo>
                        <a:lnTo>
                          <a:pt x="29" y="167"/>
                        </a:lnTo>
                        <a:lnTo>
                          <a:pt x="28" y="171"/>
                        </a:lnTo>
                        <a:lnTo>
                          <a:pt x="28" y="174"/>
                        </a:lnTo>
                        <a:lnTo>
                          <a:pt x="28" y="175"/>
                        </a:lnTo>
                        <a:lnTo>
                          <a:pt x="26" y="178"/>
                        </a:lnTo>
                        <a:lnTo>
                          <a:pt x="28" y="179"/>
                        </a:lnTo>
                        <a:lnTo>
                          <a:pt x="30" y="181"/>
                        </a:lnTo>
                        <a:lnTo>
                          <a:pt x="34" y="181"/>
                        </a:lnTo>
                        <a:lnTo>
                          <a:pt x="36" y="182"/>
                        </a:lnTo>
                        <a:lnTo>
                          <a:pt x="38" y="181"/>
                        </a:lnTo>
                        <a:lnTo>
                          <a:pt x="38" y="179"/>
                        </a:lnTo>
                        <a:lnTo>
                          <a:pt x="40" y="177"/>
                        </a:lnTo>
                        <a:lnTo>
                          <a:pt x="40" y="175"/>
                        </a:lnTo>
                        <a:lnTo>
                          <a:pt x="40" y="173"/>
                        </a:lnTo>
                        <a:lnTo>
                          <a:pt x="38" y="173"/>
                        </a:lnTo>
                        <a:lnTo>
                          <a:pt x="37" y="171"/>
                        </a:lnTo>
                        <a:lnTo>
                          <a:pt x="37" y="171"/>
                        </a:lnTo>
                        <a:lnTo>
                          <a:pt x="36" y="171"/>
                        </a:lnTo>
                        <a:lnTo>
                          <a:pt x="33" y="169"/>
                        </a:lnTo>
                        <a:lnTo>
                          <a:pt x="32" y="166"/>
                        </a:lnTo>
                        <a:lnTo>
                          <a:pt x="30" y="165"/>
                        </a:lnTo>
                        <a:lnTo>
                          <a:pt x="29" y="165"/>
                        </a:lnTo>
                        <a:close/>
                        <a:moveTo>
                          <a:pt x="29" y="162"/>
                        </a:moveTo>
                        <a:lnTo>
                          <a:pt x="32" y="162"/>
                        </a:lnTo>
                        <a:lnTo>
                          <a:pt x="33" y="165"/>
                        </a:lnTo>
                        <a:lnTo>
                          <a:pt x="36" y="167"/>
                        </a:lnTo>
                        <a:lnTo>
                          <a:pt x="37" y="169"/>
                        </a:lnTo>
                        <a:lnTo>
                          <a:pt x="40" y="170"/>
                        </a:lnTo>
                        <a:lnTo>
                          <a:pt x="41" y="171"/>
                        </a:lnTo>
                        <a:lnTo>
                          <a:pt x="42" y="173"/>
                        </a:lnTo>
                        <a:lnTo>
                          <a:pt x="42" y="175"/>
                        </a:lnTo>
                        <a:lnTo>
                          <a:pt x="42" y="178"/>
                        </a:lnTo>
                        <a:lnTo>
                          <a:pt x="41" y="179"/>
                        </a:lnTo>
                        <a:lnTo>
                          <a:pt x="41" y="182"/>
                        </a:lnTo>
                        <a:lnTo>
                          <a:pt x="38" y="183"/>
                        </a:lnTo>
                        <a:lnTo>
                          <a:pt x="36" y="185"/>
                        </a:lnTo>
                        <a:lnTo>
                          <a:pt x="34" y="183"/>
                        </a:lnTo>
                        <a:lnTo>
                          <a:pt x="32" y="183"/>
                        </a:lnTo>
                        <a:lnTo>
                          <a:pt x="30" y="182"/>
                        </a:lnTo>
                        <a:lnTo>
                          <a:pt x="26" y="181"/>
                        </a:lnTo>
                        <a:lnTo>
                          <a:pt x="25" y="179"/>
                        </a:lnTo>
                        <a:lnTo>
                          <a:pt x="25" y="177"/>
                        </a:lnTo>
                        <a:lnTo>
                          <a:pt x="25" y="175"/>
                        </a:lnTo>
                        <a:lnTo>
                          <a:pt x="25" y="173"/>
                        </a:lnTo>
                        <a:lnTo>
                          <a:pt x="26" y="170"/>
                        </a:lnTo>
                        <a:lnTo>
                          <a:pt x="26" y="167"/>
                        </a:lnTo>
                        <a:lnTo>
                          <a:pt x="26" y="166"/>
                        </a:lnTo>
                        <a:lnTo>
                          <a:pt x="26" y="165"/>
                        </a:lnTo>
                        <a:lnTo>
                          <a:pt x="26" y="163"/>
                        </a:lnTo>
                        <a:lnTo>
                          <a:pt x="28" y="162"/>
                        </a:lnTo>
                        <a:lnTo>
                          <a:pt x="29" y="162"/>
                        </a:lnTo>
                        <a:close/>
                        <a:moveTo>
                          <a:pt x="448" y="143"/>
                        </a:moveTo>
                        <a:lnTo>
                          <a:pt x="446" y="143"/>
                        </a:lnTo>
                        <a:lnTo>
                          <a:pt x="444" y="145"/>
                        </a:lnTo>
                        <a:lnTo>
                          <a:pt x="442" y="146"/>
                        </a:lnTo>
                        <a:lnTo>
                          <a:pt x="440" y="149"/>
                        </a:lnTo>
                        <a:lnTo>
                          <a:pt x="438" y="151"/>
                        </a:lnTo>
                        <a:lnTo>
                          <a:pt x="437" y="153"/>
                        </a:lnTo>
                        <a:lnTo>
                          <a:pt x="437" y="154"/>
                        </a:lnTo>
                        <a:lnTo>
                          <a:pt x="437" y="155"/>
                        </a:lnTo>
                        <a:lnTo>
                          <a:pt x="436" y="157"/>
                        </a:lnTo>
                        <a:lnTo>
                          <a:pt x="436" y="158"/>
                        </a:lnTo>
                        <a:lnTo>
                          <a:pt x="436" y="161"/>
                        </a:lnTo>
                        <a:lnTo>
                          <a:pt x="434" y="163"/>
                        </a:lnTo>
                        <a:lnTo>
                          <a:pt x="434" y="165"/>
                        </a:lnTo>
                        <a:lnTo>
                          <a:pt x="434" y="166"/>
                        </a:lnTo>
                        <a:lnTo>
                          <a:pt x="434" y="167"/>
                        </a:lnTo>
                        <a:lnTo>
                          <a:pt x="434" y="169"/>
                        </a:lnTo>
                        <a:lnTo>
                          <a:pt x="436" y="171"/>
                        </a:lnTo>
                        <a:lnTo>
                          <a:pt x="436" y="171"/>
                        </a:lnTo>
                        <a:lnTo>
                          <a:pt x="437" y="171"/>
                        </a:lnTo>
                        <a:lnTo>
                          <a:pt x="440" y="170"/>
                        </a:lnTo>
                        <a:lnTo>
                          <a:pt x="442" y="170"/>
                        </a:lnTo>
                        <a:lnTo>
                          <a:pt x="445" y="167"/>
                        </a:lnTo>
                        <a:lnTo>
                          <a:pt x="448" y="166"/>
                        </a:lnTo>
                        <a:lnTo>
                          <a:pt x="449" y="166"/>
                        </a:lnTo>
                        <a:lnTo>
                          <a:pt x="449" y="167"/>
                        </a:lnTo>
                        <a:lnTo>
                          <a:pt x="450" y="169"/>
                        </a:lnTo>
                        <a:lnTo>
                          <a:pt x="452" y="171"/>
                        </a:lnTo>
                        <a:lnTo>
                          <a:pt x="453" y="173"/>
                        </a:lnTo>
                        <a:lnTo>
                          <a:pt x="453" y="175"/>
                        </a:lnTo>
                        <a:lnTo>
                          <a:pt x="452" y="178"/>
                        </a:lnTo>
                        <a:lnTo>
                          <a:pt x="449" y="181"/>
                        </a:lnTo>
                        <a:lnTo>
                          <a:pt x="448" y="183"/>
                        </a:lnTo>
                        <a:lnTo>
                          <a:pt x="448" y="185"/>
                        </a:lnTo>
                        <a:lnTo>
                          <a:pt x="448" y="187"/>
                        </a:lnTo>
                        <a:lnTo>
                          <a:pt x="450" y="189"/>
                        </a:lnTo>
                        <a:lnTo>
                          <a:pt x="452" y="191"/>
                        </a:lnTo>
                        <a:lnTo>
                          <a:pt x="454" y="193"/>
                        </a:lnTo>
                        <a:lnTo>
                          <a:pt x="456" y="191"/>
                        </a:lnTo>
                        <a:lnTo>
                          <a:pt x="457" y="189"/>
                        </a:lnTo>
                        <a:lnTo>
                          <a:pt x="457" y="186"/>
                        </a:lnTo>
                        <a:lnTo>
                          <a:pt x="457" y="183"/>
                        </a:lnTo>
                        <a:lnTo>
                          <a:pt x="457" y="182"/>
                        </a:lnTo>
                        <a:lnTo>
                          <a:pt x="458" y="179"/>
                        </a:lnTo>
                        <a:lnTo>
                          <a:pt x="460" y="178"/>
                        </a:lnTo>
                        <a:lnTo>
                          <a:pt x="462" y="177"/>
                        </a:lnTo>
                        <a:lnTo>
                          <a:pt x="464" y="175"/>
                        </a:lnTo>
                        <a:lnTo>
                          <a:pt x="466" y="175"/>
                        </a:lnTo>
                        <a:lnTo>
                          <a:pt x="468" y="175"/>
                        </a:lnTo>
                        <a:lnTo>
                          <a:pt x="469" y="177"/>
                        </a:lnTo>
                        <a:lnTo>
                          <a:pt x="470" y="178"/>
                        </a:lnTo>
                        <a:lnTo>
                          <a:pt x="472" y="178"/>
                        </a:lnTo>
                        <a:lnTo>
                          <a:pt x="474" y="178"/>
                        </a:lnTo>
                        <a:lnTo>
                          <a:pt x="477" y="179"/>
                        </a:lnTo>
                        <a:lnTo>
                          <a:pt x="480" y="179"/>
                        </a:lnTo>
                        <a:lnTo>
                          <a:pt x="482" y="182"/>
                        </a:lnTo>
                        <a:lnTo>
                          <a:pt x="482" y="183"/>
                        </a:lnTo>
                        <a:lnTo>
                          <a:pt x="484" y="183"/>
                        </a:lnTo>
                        <a:lnTo>
                          <a:pt x="485" y="182"/>
                        </a:lnTo>
                        <a:lnTo>
                          <a:pt x="485" y="181"/>
                        </a:lnTo>
                        <a:lnTo>
                          <a:pt x="485" y="179"/>
                        </a:lnTo>
                        <a:lnTo>
                          <a:pt x="485" y="177"/>
                        </a:lnTo>
                        <a:lnTo>
                          <a:pt x="482" y="174"/>
                        </a:lnTo>
                        <a:lnTo>
                          <a:pt x="480" y="171"/>
                        </a:lnTo>
                        <a:lnTo>
                          <a:pt x="478" y="167"/>
                        </a:lnTo>
                        <a:lnTo>
                          <a:pt x="477" y="165"/>
                        </a:lnTo>
                        <a:lnTo>
                          <a:pt x="476" y="162"/>
                        </a:lnTo>
                        <a:lnTo>
                          <a:pt x="474" y="159"/>
                        </a:lnTo>
                        <a:lnTo>
                          <a:pt x="473" y="157"/>
                        </a:lnTo>
                        <a:lnTo>
                          <a:pt x="473" y="155"/>
                        </a:lnTo>
                        <a:lnTo>
                          <a:pt x="472" y="153"/>
                        </a:lnTo>
                        <a:lnTo>
                          <a:pt x="469" y="151"/>
                        </a:lnTo>
                        <a:lnTo>
                          <a:pt x="466" y="150"/>
                        </a:lnTo>
                        <a:lnTo>
                          <a:pt x="461" y="149"/>
                        </a:lnTo>
                        <a:lnTo>
                          <a:pt x="457" y="147"/>
                        </a:lnTo>
                        <a:lnTo>
                          <a:pt x="454" y="146"/>
                        </a:lnTo>
                        <a:lnTo>
                          <a:pt x="452" y="145"/>
                        </a:lnTo>
                        <a:lnTo>
                          <a:pt x="449" y="143"/>
                        </a:lnTo>
                        <a:lnTo>
                          <a:pt x="448" y="143"/>
                        </a:lnTo>
                        <a:close/>
                        <a:moveTo>
                          <a:pt x="67" y="142"/>
                        </a:moveTo>
                        <a:lnTo>
                          <a:pt x="65" y="142"/>
                        </a:lnTo>
                        <a:lnTo>
                          <a:pt x="62" y="143"/>
                        </a:lnTo>
                        <a:lnTo>
                          <a:pt x="61" y="146"/>
                        </a:lnTo>
                        <a:lnTo>
                          <a:pt x="58" y="147"/>
                        </a:lnTo>
                        <a:lnTo>
                          <a:pt x="57" y="149"/>
                        </a:lnTo>
                        <a:lnTo>
                          <a:pt x="57" y="149"/>
                        </a:lnTo>
                        <a:lnTo>
                          <a:pt x="54" y="149"/>
                        </a:lnTo>
                        <a:lnTo>
                          <a:pt x="52" y="150"/>
                        </a:lnTo>
                        <a:lnTo>
                          <a:pt x="50" y="150"/>
                        </a:lnTo>
                        <a:lnTo>
                          <a:pt x="49" y="151"/>
                        </a:lnTo>
                        <a:lnTo>
                          <a:pt x="49" y="153"/>
                        </a:lnTo>
                        <a:lnTo>
                          <a:pt x="50" y="155"/>
                        </a:lnTo>
                        <a:lnTo>
                          <a:pt x="52" y="158"/>
                        </a:lnTo>
                        <a:lnTo>
                          <a:pt x="53" y="161"/>
                        </a:lnTo>
                        <a:lnTo>
                          <a:pt x="54" y="162"/>
                        </a:lnTo>
                        <a:lnTo>
                          <a:pt x="56" y="163"/>
                        </a:lnTo>
                        <a:lnTo>
                          <a:pt x="58" y="162"/>
                        </a:lnTo>
                        <a:lnTo>
                          <a:pt x="61" y="162"/>
                        </a:lnTo>
                        <a:lnTo>
                          <a:pt x="64" y="162"/>
                        </a:lnTo>
                        <a:lnTo>
                          <a:pt x="65" y="162"/>
                        </a:lnTo>
                        <a:lnTo>
                          <a:pt x="66" y="162"/>
                        </a:lnTo>
                        <a:lnTo>
                          <a:pt x="67" y="161"/>
                        </a:lnTo>
                        <a:lnTo>
                          <a:pt x="67" y="159"/>
                        </a:lnTo>
                        <a:lnTo>
                          <a:pt x="69" y="157"/>
                        </a:lnTo>
                        <a:lnTo>
                          <a:pt x="69" y="153"/>
                        </a:lnTo>
                        <a:lnTo>
                          <a:pt x="70" y="149"/>
                        </a:lnTo>
                        <a:lnTo>
                          <a:pt x="70" y="146"/>
                        </a:lnTo>
                        <a:lnTo>
                          <a:pt x="70" y="143"/>
                        </a:lnTo>
                        <a:lnTo>
                          <a:pt x="69" y="142"/>
                        </a:lnTo>
                        <a:lnTo>
                          <a:pt x="67" y="142"/>
                        </a:lnTo>
                        <a:close/>
                        <a:moveTo>
                          <a:pt x="67" y="139"/>
                        </a:moveTo>
                        <a:lnTo>
                          <a:pt x="70" y="139"/>
                        </a:lnTo>
                        <a:lnTo>
                          <a:pt x="71" y="141"/>
                        </a:lnTo>
                        <a:lnTo>
                          <a:pt x="73" y="143"/>
                        </a:lnTo>
                        <a:lnTo>
                          <a:pt x="73" y="146"/>
                        </a:lnTo>
                        <a:lnTo>
                          <a:pt x="71" y="150"/>
                        </a:lnTo>
                        <a:lnTo>
                          <a:pt x="71" y="157"/>
                        </a:lnTo>
                        <a:lnTo>
                          <a:pt x="71" y="158"/>
                        </a:lnTo>
                        <a:lnTo>
                          <a:pt x="70" y="161"/>
                        </a:lnTo>
                        <a:lnTo>
                          <a:pt x="69" y="163"/>
                        </a:lnTo>
                        <a:lnTo>
                          <a:pt x="67" y="165"/>
                        </a:lnTo>
                        <a:lnTo>
                          <a:pt x="65" y="165"/>
                        </a:lnTo>
                        <a:lnTo>
                          <a:pt x="64" y="165"/>
                        </a:lnTo>
                        <a:lnTo>
                          <a:pt x="61" y="165"/>
                        </a:lnTo>
                        <a:lnTo>
                          <a:pt x="60" y="165"/>
                        </a:lnTo>
                        <a:lnTo>
                          <a:pt x="56" y="165"/>
                        </a:lnTo>
                        <a:lnTo>
                          <a:pt x="53" y="165"/>
                        </a:lnTo>
                        <a:lnTo>
                          <a:pt x="52" y="163"/>
                        </a:lnTo>
                        <a:lnTo>
                          <a:pt x="50" y="161"/>
                        </a:lnTo>
                        <a:lnTo>
                          <a:pt x="49" y="159"/>
                        </a:lnTo>
                        <a:lnTo>
                          <a:pt x="48" y="155"/>
                        </a:lnTo>
                        <a:lnTo>
                          <a:pt x="48" y="154"/>
                        </a:lnTo>
                        <a:lnTo>
                          <a:pt x="46" y="153"/>
                        </a:lnTo>
                        <a:lnTo>
                          <a:pt x="48" y="150"/>
                        </a:lnTo>
                        <a:lnTo>
                          <a:pt x="49" y="147"/>
                        </a:lnTo>
                        <a:lnTo>
                          <a:pt x="52" y="147"/>
                        </a:lnTo>
                        <a:lnTo>
                          <a:pt x="56" y="147"/>
                        </a:lnTo>
                        <a:lnTo>
                          <a:pt x="57" y="145"/>
                        </a:lnTo>
                        <a:lnTo>
                          <a:pt x="61" y="142"/>
                        </a:lnTo>
                        <a:lnTo>
                          <a:pt x="64" y="141"/>
                        </a:lnTo>
                        <a:lnTo>
                          <a:pt x="67" y="139"/>
                        </a:lnTo>
                        <a:close/>
                        <a:moveTo>
                          <a:pt x="40" y="135"/>
                        </a:moveTo>
                        <a:lnTo>
                          <a:pt x="38" y="135"/>
                        </a:lnTo>
                        <a:lnTo>
                          <a:pt x="38" y="135"/>
                        </a:lnTo>
                        <a:lnTo>
                          <a:pt x="38" y="137"/>
                        </a:lnTo>
                        <a:lnTo>
                          <a:pt x="40" y="139"/>
                        </a:lnTo>
                        <a:lnTo>
                          <a:pt x="41" y="141"/>
                        </a:lnTo>
                        <a:lnTo>
                          <a:pt x="41" y="143"/>
                        </a:lnTo>
                        <a:lnTo>
                          <a:pt x="41" y="145"/>
                        </a:lnTo>
                        <a:lnTo>
                          <a:pt x="42" y="145"/>
                        </a:lnTo>
                        <a:lnTo>
                          <a:pt x="44" y="145"/>
                        </a:lnTo>
                        <a:lnTo>
                          <a:pt x="45" y="143"/>
                        </a:lnTo>
                        <a:lnTo>
                          <a:pt x="46" y="142"/>
                        </a:lnTo>
                        <a:lnTo>
                          <a:pt x="48" y="139"/>
                        </a:lnTo>
                        <a:lnTo>
                          <a:pt x="46" y="139"/>
                        </a:lnTo>
                        <a:lnTo>
                          <a:pt x="46" y="138"/>
                        </a:lnTo>
                        <a:lnTo>
                          <a:pt x="46" y="138"/>
                        </a:lnTo>
                        <a:lnTo>
                          <a:pt x="44" y="137"/>
                        </a:lnTo>
                        <a:lnTo>
                          <a:pt x="41" y="135"/>
                        </a:lnTo>
                        <a:lnTo>
                          <a:pt x="40" y="135"/>
                        </a:lnTo>
                        <a:close/>
                        <a:moveTo>
                          <a:pt x="40" y="133"/>
                        </a:moveTo>
                        <a:lnTo>
                          <a:pt x="42" y="133"/>
                        </a:lnTo>
                        <a:lnTo>
                          <a:pt x="45" y="134"/>
                        </a:lnTo>
                        <a:lnTo>
                          <a:pt x="48" y="135"/>
                        </a:lnTo>
                        <a:lnTo>
                          <a:pt x="48" y="137"/>
                        </a:lnTo>
                        <a:lnTo>
                          <a:pt x="49" y="138"/>
                        </a:lnTo>
                        <a:lnTo>
                          <a:pt x="49" y="139"/>
                        </a:lnTo>
                        <a:lnTo>
                          <a:pt x="49" y="142"/>
                        </a:lnTo>
                        <a:lnTo>
                          <a:pt x="46" y="146"/>
                        </a:lnTo>
                        <a:lnTo>
                          <a:pt x="44" y="147"/>
                        </a:lnTo>
                        <a:lnTo>
                          <a:pt x="42" y="147"/>
                        </a:lnTo>
                        <a:lnTo>
                          <a:pt x="41" y="147"/>
                        </a:lnTo>
                        <a:lnTo>
                          <a:pt x="40" y="146"/>
                        </a:lnTo>
                        <a:lnTo>
                          <a:pt x="38" y="143"/>
                        </a:lnTo>
                        <a:lnTo>
                          <a:pt x="38" y="142"/>
                        </a:lnTo>
                        <a:lnTo>
                          <a:pt x="37" y="141"/>
                        </a:lnTo>
                        <a:lnTo>
                          <a:pt x="37" y="138"/>
                        </a:lnTo>
                        <a:lnTo>
                          <a:pt x="36" y="137"/>
                        </a:lnTo>
                        <a:lnTo>
                          <a:pt x="36" y="134"/>
                        </a:lnTo>
                        <a:lnTo>
                          <a:pt x="37" y="134"/>
                        </a:lnTo>
                        <a:lnTo>
                          <a:pt x="37" y="133"/>
                        </a:lnTo>
                        <a:lnTo>
                          <a:pt x="40" y="133"/>
                        </a:lnTo>
                        <a:close/>
                        <a:moveTo>
                          <a:pt x="66" y="107"/>
                        </a:moveTo>
                        <a:lnTo>
                          <a:pt x="65" y="109"/>
                        </a:lnTo>
                        <a:lnTo>
                          <a:pt x="64" y="111"/>
                        </a:lnTo>
                        <a:lnTo>
                          <a:pt x="64" y="111"/>
                        </a:lnTo>
                        <a:lnTo>
                          <a:pt x="62" y="113"/>
                        </a:lnTo>
                        <a:lnTo>
                          <a:pt x="61" y="114"/>
                        </a:lnTo>
                        <a:lnTo>
                          <a:pt x="60" y="117"/>
                        </a:lnTo>
                        <a:lnTo>
                          <a:pt x="57" y="119"/>
                        </a:lnTo>
                        <a:lnTo>
                          <a:pt x="53" y="121"/>
                        </a:lnTo>
                        <a:lnTo>
                          <a:pt x="49" y="121"/>
                        </a:lnTo>
                        <a:lnTo>
                          <a:pt x="46" y="121"/>
                        </a:lnTo>
                        <a:lnTo>
                          <a:pt x="42" y="122"/>
                        </a:lnTo>
                        <a:lnTo>
                          <a:pt x="42" y="122"/>
                        </a:lnTo>
                        <a:lnTo>
                          <a:pt x="45" y="123"/>
                        </a:lnTo>
                        <a:lnTo>
                          <a:pt x="48" y="126"/>
                        </a:lnTo>
                        <a:lnTo>
                          <a:pt x="50" y="126"/>
                        </a:lnTo>
                        <a:lnTo>
                          <a:pt x="54" y="126"/>
                        </a:lnTo>
                        <a:lnTo>
                          <a:pt x="58" y="125"/>
                        </a:lnTo>
                        <a:lnTo>
                          <a:pt x="62" y="123"/>
                        </a:lnTo>
                        <a:lnTo>
                          <a:pt x="64" y="122"/>
                        </a:lnTo>
                        <a:lnTo>
                          <a:pt x="65" y="119"/>
                        </a:lnTo>
                        <a:lnTo>
                          <a:pt x="66" y="115"/>
                        </a:lnTo>
                        <a:lnTo>
                          <a:pt x="66" y="113"/>
                        </a:lnTo>
                        <a:lnTo>
                          <a:pt x="66" y="110"/>
                        </a:lnTo>
                        <a:lnTo>
                          <a:pt x="66" y="107"/>
                        </a:lnTo>
                        <a:lnTo>
                          <a:pt x="66" y="107"/>
                        </a:lnTo>
                        <a:close/>
                        <a:moveTo>
                          <a:pt x="14" y="99"/>
                        </a:moveTo>
                        <a:lnTo>
                          <a:pt x="12" y="101"/>
                        </a:lnTo>
                        <a:lnTo>
                          <a:pt x="10" y="102"/>
                        </a:lnTo>
                        <a:lnTo>
                          <a:pt x="9" y="103"/>
                        </a:lnTo>
                        <a:lnTo>
                          <a:pt x="8" y="103"/>
                        </a:lnTo>
                        <a:lnTo>
                          <a:pt x="6" y="105"/>
                        </a:lnTo>
                        <a:lnTo>
                          <a:pt x="6" y="107"/>
                        </a:lnTo>
                        <a:lnTo>
                          <a:pt x="6" y="111"/>
                        </a:lnTo>
                        <a:lnTo>
                          <a:pt x="6" y="115"/>
                        </a:lnTo>
                        <a:lnTo>
                          <a:pt x="6" y="119"/>
                        </a:lnTo>
                        <a:lnTo>
                          <a:pt x="8" y="122"/>
                        </a:lnTo>
                        <a:lnTo>
                          <a:pt x="9" y="125"/>
                        </a:lnTo>
                        <a:lnTo>
                          <a:pt x="12" y="127"/>
                        </a:lnTo>
                        <a:lnTo>
                          <a:pt x="14" y="129"/>
                        </a:lnTo>
                        <a:lnTo>
                          <a:pt x="17" y="129"/>
                        </a:lnTo>
                        <a:lnTo>
                          <a:pt x="18" y="130"/>
                        </a:lnTo>
                        <a:lnTo>
                          <a:pt x="20" y="129"/>
                        </a:lnTo>
                        <a:lnTo>
                          <a:pt x="21" y="127"/>
                        </a:lnTo>
                        <a:lnTo>
                          <a:pt x="21" y="126"/>
                        </a:lnTo>
                        <a:lnTo>
                          <a:pt x="21" y="123"/>
                        </a:lnTo>
                        <a:lnTo>
                          <a:pt x="21" y="122"/>
                        </a:lnTo>
                        <a:lnTo>
                          <a:pt x="21" y="121"/>
                        </a:lnTo>
                        <a:lnTo>
                          <a:pt x="21" y="119"/>
                        </a:lnTo>
                        <a:lnTo>
                          <a:pt x="20" y="118"/>
                        </a:lnTo>
                        <a:lnTo>
                          <a:pt x="17" y="115"/>
                        </a:lnTo>
                        <a:lnTo>
                          <a:pt x="16" y="113"/>
                        </a:lnTo>
                        <a:lnTo>
                          <a:pt x="14" y="109"/>
                        </a:lnTo>
                        <a:lnTo>
                          <a:pt x="14" y="105"/>
                        </a:lnTo>
                        <a:lnTo>
                          <a:pt x="14" y="102"/>
                        </a:lnTo>
                        <a:lnTo>
                          <a:pt x="14" y="101"/>
                        </a:lnTo>
                        <a:lnTo>
                          <a:pt x="14" y="99"/>
                        </a:lnTo>
                        <a:close/>
                        <a:moveTo>
                          <a:pt x="69" y="99"/>
                        </a:moveTo>
                        <a:lnTo>
                          <a:pt x="69" y="107"/>
                        </a:lnTo>
                        <a:lnTo>
                          <a:pt x="69" y="109"/>
                        </a:lnTo>
                        <a:lnTo>
                          <a:pt x="69" y="111"/>
                        </a:lnTo>
                        <a:lnTo>
                          <a:pt x="69" y="114"/>
                        </a:lnTo>
                        <a:lnTo>
                          <a:pt x="69" y="118"/>
                        </a:lnTo>
                        <a:lnTo>
                          <a:pt x="67" y="121"/>
                        </a:lnTo>
                        <a:lnTo>
                          <a:pt x="65" y="123"/>
                        </a:lnTo>
                        <a:lnTo>
                          <a:pt x="62" y="126"/>
                        </a:lnTo>
                        <a:lnTo>
                          <a:pt x="60" y="126"/>
                        </a:lnTo>
                        <a:lnTo>
                          <a:pt x="54" y="129"/>
                        </a:lnTo>
                        <a:lnTo>
                          <a:pt x="50" y="129"/>
                        </a:lnTo>
                        <a:lnTo>
                          <a:pt x="48" y="129"/>
                        </a:lnTo>
                        <a:lnTo>
                          <a:pt x="46" y="129"/>
                        </a:lnTo>
                        <a:lnTo>
                          <a:pt x="42" y="126"/>
                        </a:lnTo>
                        <a:lnTo>
                          <a:pt x="41" y="125"/>
                        </a:lnTo>
                        <a:lnTo>
                          <a:pt x="40" y="123"/>
                        </a:lnTo>
                        <a:lnTo>
                          <a:pt x="40" y="121"/>
                        </a:lnTo>
                        <a:lnTo>
                          <a:pt x="41" y="119"/>
                        </a:lnTo>
                        <a:lnTo>
                          <a:pt x="45" y="118"/>
                        </a:lnTo>
                        <a:lnTo>
                          <a:pt x="49" y="118"/>
                        </a:lnTo>
                        <a:lnTo>
                          <a:pt x="53" y="118"/>
                        </a:lnTo>
                        <a:lnTo>
                          <a:pt x="56" y="117"/>
                        </a:lnTo>
                        <a:lnTo>
                          <a:pt x="57" y="115"/>
                        </a:lnTo>
                        <a:lnTo>
                          <a:pt x="60" y="113"/>
                        </a:lnTo>
                        <a:lnTo>
                          <a:pt x="61" y="111"/>
                        </a:lnTo>
                        <a:lnTo>
                          <a:pt x="62" y="110"/>
                        </a:lnTo>
                        <a:lnTo>
                          <a:pt x="62" y="109"/>
                        </a:lnTo>
                        <a:lnTo>
                          <a:pt x="64" y="107"/>
                        </a:lnTo>
                        <a:lnTo>
                          <a:pt x="65" y="106"/>
                        </a:lnTo>
                        <a:lnTo>
                          <a:pt x="69" y="99"/>
                        </a:lnTo>
                        <a:close/>
                        <a:moveTo>
                          <a:pt x="18" y="93"/>
                        </a:moveTo>
                        <a:lnTo>
                          <a:pt x="17" y="101"/>
                        </a:lnTo>
                        <a:lnTo>
                          <a:pt x="17" y="101"/>
                        </a:lnTo>
                        <a:lnTo>
                          <a:pt x="17" y="103"/>
                        </a:lnTo>
                        <a:lnTo>
                          <a:pt x="17" y="107"/>
                        </a:lnTo>
                        <a:lnTo>
                          <a:pt x="17" y="110"/>
                        </a:lnTo>
                        <a:lnTo>
                          <a:pt x="20" y="114"/>
                        </a:lnTo>
                        <a:lnTo>
                          <a:pt x="21" y="115"/>
                        </a:lnTo>
                        <a:lnTo>
                          <a:pt x="22" y="118"/>
                        </a:lnTo>
                        <a:lnTo>
                          <a:pt x="24" y="119"/>
                        </a:lnTo>
                        <a:lnTo>
                          <a:pt x="24" y="122"/>
                        </a:lnTo>
                        <a:lnTo>
                          <a:pt x="24" y="123"/>
                        </a:lnTo>
                        <a:lnTo>
                          <a:pt x="24" y="126"/>
                        </a:lnTo>
                        <a:lnTo>
                          <a:pt x="24" y="129"/>
                        </a:lnTo>
                        <a:lnTo>
                          <a:pt x="22" y="130"/>
                        </a:lnTo>
                        <a:lnTo>
                          <a:pt x="21" y="131"/>
                        </a:lnTo>
                        <a:lnTo>
                          <a:pt x="20" y="131"/>
                        </a:lnTo>
                        <a:lnTo>
                          <a:pt x="18" y="131"/>
                        </a:lnTo>
                        <a:lnTo>
                          <a:pt x="16" y="131"/>
                        </a:lnTo>
                        <a:lnTo>
                          <a:pt x="10" y="129"/>
                        </a:lnTo>
                        <a:lnTo>
                          <a:pt x="8" y="126"/>
                        </a:lnTo>
                        <a:lnTo>
                          <a:pt x="5" y="123"/>
                        </a:lnTo>
                        <a:lnTo>
                          <a:pt x="5" y="119"/>
                        </a:lnTo>
                        <a:lnTo>
                          <a:pt x="4" y="115"/>
                        </a:lnTo>
                        <a:lnTo>
                          <a:pt x="4" y="111"/>
                        </a:lnTo>
                        <a:lnTo>
                          <a:pt x="4" y="107"/>
                        </a:lnTo>
                        <a:lnTo>
                          <a:pt x="4" y="105"/>
                        </a:lnTo>
                        <a:lnTo>
                          <a:pt x="5" y="102"/>
                        </a:lnTo>
                        <a:lnTo>
                          <a:pt x="6" y="101"/>
                        </a:lnTo>
                        <a:lnTo>
                          <a:pt x="9" y="101"/>
                        </a:lnTo>
                        <a:lnTo>
                          <a:pt x="10" y="99"/>
                        </a:lnTo>
                        <a:lnTo>
                          <a:pt x="13" y="98"/>
                        </a:lnTo>
                        <a:lnTo>
                          <a:pt x="18" y="93"/>
                        </a:lnTo>
                        <a:close/>
                        <a:moveTo>
                          <a:pt x="45" y="87"/>
                        </a:moveTo>
                        <a:lnTo>
                          <a:pt x="44" y="87"/>
                        </a:lnTo>
                        <a:lnTo>
                          <a:pt x="41" y="87"/>
                        </a:lnTo>
                        <a:lnTo>
                          <a:pt x="40" y="87"/>
                        </a:lnTo>
                        <a:lnTo>
                          <a:pt x="37" y="89"/>
                        </a:lnTo>
                        <a:lnTo>
                          <a:pt x="36" y="89"/>
                        </a:lnTo>
                        <a:lnTo>
                          <a:pt x="34" y="89"/>
                        </a:lnTo>
                        <a:lnTo>
                          <a:pt x="32" y="90"/>
                        </a:lnTo>
                        <a:lnTo>
                          <a:pt x="29" y="91"/>
                        </a:lnTo>
                        <a:lnTo>
                          <a:pt x="28" y="91"/>
                        </a:lnTo>
                        <a:lnTo>
                          <a:pt x="26" y="91"/>
                        </a:lnTo>
                        <a:lnTo>
                          <a:pt x="25" y="91"/>
                        </a:lnTo>
                        <a:lnTo>
                          <a:pt x="24" y="91"/>
                        </a:lnTo>
                        <a:lnTo>
                          <a:pt x="22" y="94"/>
                        </a:lnTo>
                        <a:lnTo>
                          <a:pt x="22" y="95"/>
                        </a:lnTo>
                        <a:lnTo>
                          <a:pt x="21" y="97"/>
                        </a:lnTo>
                        <a:lnTo>
                          <a:pt x="21" y="101"/>
                        </a:lnTo>
                        <a:lnTo>
                          <a:pt x="22" y="105"/>
                        </a:lnTo>
                        <a:lnTo>
                          <a:pt x="25" y="106"/>
                        </a:lnTo>
                        <a:lnTo>
                          <a:pt x="28" y="109"/>
                        </a:lnTo>
                        <a:lnTo>
                          <a:pt x="30" y="109"/>
                        </a:lnTo>
                        <a:lnTo>
                          <a:pt x="34" y="110"/>
                        </a:lnTo>
                        <a:lnTo>
                          <a:pt x="38" y="110"/>
                        </a:lnTo>
                        <a:lnTo>
                          <a:pt x="41" y="111"/>
                        </a:lnTo>
                        <a:lnTo>
                          <a:pt x="45" y="111"/>
                        </a:lnTo>
                        <a:lnTo>
                          <a:pt x="46" y="111"/>
                        </a:lnTo>
                        <a:lnTo>
                          <a:pt x="48" y="110"/>
                        </a:lnTo>
                        <a:lnTo>
                          <a:pt x="48" y="107"/>
                        </a:lnTo>
                        <a:lnTo>
                          <a:pt x="49" y="105"/>
                        </a:lnTo>
                        <a:lnTo>
                          <a:pt x="50" y="102"/>
                        </a:lnTo>
                        <a:lnTo>
                          <a:pt x="52" y="99"/>
                        </a:lnTo>
                        <a:lnTo>
                          <a:pt x="52" y="97"/>
                        </a:lnTo>
                        <a:lnTo>
                          <a:pt x="52" y="95"/>
                        </a:lnTo>
                        <a:lnTo>
                          <a:pt x="52" y="94"/>
                        </a:lnTo>
                        <a:lnTo>
                          <a:pt x="50" y="93"/>
                        </a:lnTo>
                        <a:lnTo>
                          <a:pt x="49" y="91"/>
                        </a:lnTo>
                        <a:lnTo>
                          <a:pt x="48" y="89"/>
                        </a:lnTo>
                        <a:lnTo>
                          <a:pt x="46" y="87"/>
                        </a:lnTo>
                        <a:lnTo>
                          <a:pt x="45" y="87"/>
                        </a:lnTo>
                        <a:close/>
                        <a:moveTo>
                          <a:pt x="45" y="85"/>
                        </a:moveTo>
                        <a:lnTo>
                          <a:pt x="48" y="85"/>
                        </a:lnTo>
                        <a:lnTo>
                          <a:pt x="49" y="87"/>
                        </a:lnTo>
                        <a:lnTo>
                          <a:pt x="52" y="90"/>
                        </a:lnTo>
                        <a:lnTo>
                          <a:pt x="53" y="91"/>
                        </a:lnTo>
                        <a:lnTo>
                          <a:pt x="54" y="94"/>
                        </a:lnTo>
                        <a:lnTo>
                          <a:pt x="54" y="97"/>
                        </a:lnTo>
                        <a:lnTo>
                          <a:pt x="54" y="99"/>
                        </a:lnTo>
                        <a:lnTo>
                          <a:pt x="53" y="102"/>
                        </a:lnTo>
                        <a:lnTo>
                          <a:pt x="50" y="107"/>
                        </a:lnTo>
                        <a:lnTo>
                          <a:pt x="50" y="109"/>
                        </a:lnTo>
                        <a:lnTo>
                          <a:pt x="50" y="110"/>
                        </a:lnTo>
                        <a:lnTo>
                          <a:pt x="49" y="113"/>
                        </a:lnTo>
                        <a:lnTo>
                          <a:pt x="46" y="113"/>
                        </a:lnTo>
                        <a:lnTo>
                          <a:pt x="45" y="114"/>
                        </a:lnTo>
                        <a:lnTo>
                          <a:pt x="41" y="113"/>
                        </a:lnTo>
                        <a:lnTo>
                          <a:pt x="34" y="113"/>
                        </a:lnTo>
                        <a:lnTo>
                          <a:pt x="32" y="111"/>
                        </a:lnTo>
                        <a:lnTo>
                          <a:pt x="28" y="111"/>
                        </a:lnTo>
                        <a:lnTo>
                          <a:pt x="25" y="110"/>
                        </a:lnTo>
                        <a:lnTo>
                          <a:pt x="22" y="109"/>
                        </a:lnTo>
                        <a:lnTo>
                          <a:pt x="21" y="106"/>
                        </a:lnTo>
                        <a:lnTo>
                          <a:pt x="20" y="102"/>
                        </a:lnTo>
                        <a:lnTo>
                          <a:pt x="18" y="98"/>
                        </a:lnTo>
                        <a:lnTo>
                          <a:pt x="20" y="95"/>
                        </a:lnTo>
                        <a:lnTo>
                          <a:pt x="20" y="94"/>
                        </a:lnTo>
                        <a:lnTo>
                          <a:pt x="20" y="93"/>
                        </a:lnTo>
                        <a:lnTo>
                          <a:pt x="20" y="93"/>
                        </a:lnTo>
                        <a:lnTo>
                          <a:pt x="20" y="93"/>
                        </a:lnTo>
                        <a:lnTo>
                          <a:pt x="22" y="90"/>
                        </a:lnTo>
                        <a:lnTo>
                          <a:pt x="24" y="89"/>
                        </a:lnTo>
                        <a:lnTo>
                          <a:pt x="26" y="89"/>
                        </a:lnTo>
                        <a:lnTo>
                          <a:pt x="28" y="89"/>
                        </a:lnTo>
                        <a:lnTo>
                          <a:pt x="28" y="89"/>
                        </a:lnTo>
                        <a:lnTo>
                          <a:pt x="29" y="89"/>
                        </a:lnTo>
                        <a:lnTo>
                          <a:pt x="30" y="87"/>
                        </a:lnTo>
                        <a:lnTo>
                          <a:pt x="33" y="87"/>
                        </a:lnTo>
                        <a:lnTo>
                          <a:pt x="36" y="86"/>
                        </a:lnTo>
                        <a:lnTo>
                          <a:pt x="37" y="86"/>
                        </a:lnTo>
                        <a:lnTo>
                          <a:pt x="38" y="86"/>
                        </a:lnTo>
                        <a:lnTo>
                          <a:pt x="41" y="85"/>
                        </a:lnTo>
                        <a:lnTo>
                          <a:pt x="44" y="85"/>
                        </a:lnTo>
                        <a:lnTo>
                          <a:pt x="45" y="85"/>
                        </a:lnTo>
                        <a:close/>
                        <a:moveTo>
                          <a:pt x="22" y="2"/>
                        </a:moveTo>
                        <a:lnTo>
                          <a:pt x="21" y="2"/>
                        </a:lnTo>
                        <a:lnTo>
                          <a:pt x="20" y="5"/>
                        </a:lnTo>
                        <a:lnTo>
                          <a:pt x="17" y="9"/>
                        </a:lnTo>
                        <a:lnTo>
                          <a:pt x="16" y="12"/>
                        </a:lnTo>
                        <a:lnTo>
                          <a:pt x="16" y="14"/>
                        </a:lnTo>
                        <a:lnTo>
                          <a:pt x="16" y="16"/>
                        </a:lnTo>
                        <a:lnTo>
                          <a:pt x="13" y="22"/>
                        </a:lnTo>
                        <a:lnTo>
                          <a:pt x="8" y="34"/>
                        </a:lnTo>
                        <a:lnTo>
                          <a:pt x="4" y="48"/>
                        </a:lnTo>
                        <a:lnTo>
                          <a:pt x="4" y="61"/>
                        </a:lnTo>
                        <a:lnTo>
                          <a:pt x="4" y="73"/>
                        </a:lnTo>
                        <a:lnTo>
                          <a:pt x="4" y="75"/>
                        </a:lnTo>
                        <a:lnTo>
                          <a:pt x="2" y="79"/>
                        </a:lnTo>
                        <a:lnTo>
                          <a:pt x="2" y="82"/>
                        </a:lnTo>
                        <a:lnTo>
                          <a:pt x="2" y="85"/>
                        </a:lnTo>
                        <a:lnTo>
                          <a:pt x="4" y="86"/>
                        </a:lnTo>
                        <a:lnTo>
                          <a:pt x="5" y="87"/>
                        </a:lnTo>
                        <a:lnTo>
                          <a:pt x="6" y="87"/>
                        </a:lnTo>
                        <a:lnTo>
                          <a:pt x="8" y="87"/>
                        </a:lnTo>
                        <a:lnTo>
                          <a:pt x="9" y="86"/>
                        </a:lnTo>
                        <a:lnTo>
                          <a:pt x="9" y="85"/>
                        </a:lnTo>
                        <a:lnTo>
                          <a:pt x="9" y="82"/>
                        </a:lnTo>
                        <a:lnTo>
                          <a:pt x="9" y="77"/>
                        </a:lnTo>
                        <a:lnTo>
                          <a:pt x="8" y="73"/>
                        </a:lnTo>
                        <a:lnTo>
                          <a:pt x="8" y="70"/>
                        </a:lnTo>
                        <a:lnTo>
                          <a:pt x="8" y="67"/>
                        </a:lnTo>
                        <a:lnTo>
                          <a:pt x="8" y="66"/>
                        </a:lnTo>
                        <a:lnTo>
                          <a:pt x="9" y="63"/>
                        </a:lnTo>
                        <a:lnTo>
                          <a:pt x="10" y="61"/>
                        </a:lnTo>
                        <a:lnTo>
                          <a:pt x="12" y="57"/>
                        </a:lnTo>
                        <a:lnTo>
                          <a:pt x="13" y="54"/>
                        </a:lnTo>
                        <a:lnTo>
                          <a:pt x="14" y="53"/>
                        </a:lnTo>
                        <a:lnTo>
                          <a:pt x="16" y="53"/>
                        </a:lnTo>
                        <a:lnTo>
                          <a:pt x="17" y="55"/>
                        </a:lnTo>
                        <a:lnTo>
                          <a:pt x="17" y="57"/>
                        </a:lnTo>
                        <a:lnTo>
                          <a:pt x="18" y="59"/>
                        </a:lnTo>
                        <a:lnTo>
                          <a:pt x="18" y="61"/>
                        </a:lnTo>
                        <a:lnTo>
                          <a:pt x="20" y="62"/>
                        </a:lnTo>
                        <a:lnTo>
                          <a:pt x="22" y="62"/>
                        </a:lnTo>
                        <a:lnTo>
                          <a:pt x="24" y="62"/>
                        </a:lnTo>
                        <a:lnTo>
                          <a:pt x="26" y="61"/>
                        </a:lnTo>
                        <a:lnTo>
                          <a:pt x="29" y="61"/>
                        </a:lnTo>
                        <a:lnTo>
                          <a:pt x="30" y="59"/>
                        </a:lnTo>
                        <a:lnTo>
                          <a:pt x="33" y="58"/>
                        </a:lnTo>
                        <a:lnTo>
                          <a:pt x="33" y="58"/>
                        </a:lnTo>
                        <a:lnTo>
                          <a:pt x="36" y="57"/>
                        </a:lnTo>
                        <a:lnTo>
                          <a:pt x="37" y="55"/>
                        </a:lnTo>
                        <a:lnTo>
                          <a:pt x="40" y="54"/>
                        </a:lnTo>
                        <a:lnTo>
                          <a:pt x="44" y="54"/>
                        </a:lnTo>
                        <a:lnTo>
                          <a:pt x="48" y="54"/>
                        </a:lnTo>
                        <a:lnTo>
                          <a:pt x="50" y="55"/>
                        </a:lnTo>
                        <a:lnTo>
                          <a:pt x="54" y="55"/>
                        </a:lnTo>
                        <a:lnTo>
                          <a:pt x="53" y="58"/>
                        </a:lnTo>
                        <a:lnTo>
                          <a:pt x="54" y="61"/>
                        </a:lnTo>
                        <a:lnTo>
                          <a:pt x="56" y="66"/>
                        </a:lnTo>
                        <a:lnTo>
                          <a:pt x="57" y="70"/>
                        </a:lnTo>
                        <a:lnTo>
                          <a:pt x="60" y="74"/>
                        </a:lnTo>
                        <a:lnTo>
                          <a:pt x="64" y="77"/>
                        </a:lnTo>
                        <a:lnTo>
                          <a:pt x="65" y="79"/>
                        </a:lnTo>
                        <a:lnTo>
                          <a:pt x="67" y="81"/>
                        </a:lnTo>
                        <a:lnTo>
                          <a:pt x="69" y="82"/>
                        </a:lnTo>
                        <a:lnTo>
                          <a:pt x="69" y="83"/>
                        </a:lnTo>
                        <a:lnTo>
                          <a:pt x="69" y="86"/>
                        </a:lnTo>
                        <a:lnTo>
                          <a:pt x="69" y="91"/>
                        </a:lnTo>
                        <a:lnTo>
                          <a:pt x="69" y="95"/>
                        </a:lnTo>
                        <a:lnTo>
                          <a:pt x="70" y="98"/>
                        </a:lnTo>
                        <a:lnTo>
                          <a:pt x="73" y="99"/>
                        </a:lnTo>
                        <a:lnTo>
                          <a:pt x="75" y="101"/>
                        </a:lnTo>
                        <a:lnTo>
                          <a:pt x="77" y="102"/>
                        </a:lnTo>
                        <a:lnTo>
                          <a:pt x="77" y="105"/>
                        </a:lnTo>
                        <a:lnTo>
                          <a:pt x="78" y="107"/>
                        </a:lnTo>
                        <a:lnTo>
                          <a:pt x="78" y="109"/>
                        </a:lnTo>
                        <a:lnTo>
                          <a:pt x="78" y="111"/>
                        </a:lnTo>
                        <a:lnTo>
                          <a:pt x="81" y="113"/>
                        </a:lnTo>
                        <a:lnTo>
                          <a:pt x="83" y="115"/>
                        </a:lnTo>
                        <a:lnTo>
                          <a:pt x="86" y="118"/>
                        </a:lnTo>
                        <a:lnTo>
                          <a:pt x="89" y="119"/>
                        </a:lnTo>
                        <a:lnTo>
                          <a:pt x="89" y="121"/>
                        </a:lnTo>
                        <a:lnTo>
                          <a:pt x="90" y="122"/>
                        </a:lnTo>
                        <a:lnTo>
                          <a:pt x="91" y="123"/>
                        </a:lnTo>
                        <a:lnTo>
                          <a:pt x="90" y="125"/>
                        </a:lnTo>
                        <a:lnTo>
                          <a:pt x="89" y="127"/>
                        </a:lnTo>
                        <a:lnTo>
                          <a:pt x="87" y="130"/>
                        </a:lnTo>
                        <a:lnTo>
                          <a:pt x="87" y="131"/>
                        </a:lnTo>
                        <a:lnTo>
                          <a:pt x="89" y="133"/>
                        </a:lnTo>
                        <a:lnTo>
                          <a:pt x="90" y="134"/>
                        </a:lnTo>
                        <a:lnTo>
                          <a:pt x="93" y="134"/>
                        </a:lnTo>
                        <a:lnTo>
                          <a:pt x="94" y="134"/>
                        </a:lnTo>
                        <a:lnTo>
                          <a:pt x="97" y="134"/>
                        </a:lnTo>
                        <a:lnTo>
                          <a:pt x="98" y="134"/>
                        </a:lnTo>
                        <a:lnTo>
                          <a:pt x="98" y="135"/>
                        </a:lnTo>
                        <a:lnTo>
                          <a:pt x="98" y="137"/>
                        </a:lnTo>
                        <a:lnTo>
                          <a:pt x="97" y="139"/>
                        </a:lnTo>
                        <a:lnTo>
                          <a:pt x="95" y="141"/>
                        </a:lnTo>
                        <a:lnTo>
                          <a:pt x="95" y="143"/>
                        </a:lnTo>
                        <a:lnTo>
                          <a:pt x="97" y="146"/>
                        </a:lnTo>
                        <a:lnTo>
                          <a:pt x="95" y="149"/>
                        </a:lnTo>
                        <a:lnTo>
                          <a:pt x="94" y="151"/>
                        </a:lnTo>
                        <a:lnTo>
                          <a:pt x="93" y="153"/>
                        </a:lnTo>
                        <a:lnTo>
                          <a:pt x="90" y="154"/>
                        </a:lnTo>
                        <a:lnTo>
                          <a:pt x="89" y="155"/>
                        </a:lnTo>
                        <a:lnTo>
                          <a:pt x="87" y="157"/>
                        </a:lnTo>
                        <a:lnTo>
                          <a:pt x="86" y="159"/>
                        </a:lnTo>
                        <a:lnTo>
                          <a:pt x="86" y="162"/>
                        </a:lnTo>
                        <a:lnTo>
                          <a:pt x="85" y="166"/>
                        </a:lnTo>
                        <a:lnTo>
                          <a:pt x="86" y="167"/>
                        </a:lnTo>
                        <a:lnTo>
                          <a:pt x="87" y="169"/>
                        </a:lnTo>
                        <a:lnTo>
                          <a:pt x="90" y="170"/>
                        </a:lnTo>
                        <a:lnTo>
                          <a:pt x="91" y="170"/>
                        </a:lnTo>
                        <a:lnTo>
                          <a:pt x="93" y="170"/>
                        </a:lnTo>
                        <a:lnTo>
                          <a:pt x="97" y="170"/>
                        </a:lnTo>
                        <a:lnTo>
                          <a:pt x="101" y="170"/>
                        </a:lnTo>
                        <a:lnTo>
                          <a:pt x="103" y="170"/>
                        </a:lnTo>
                        <a:lnTo>
                          <a:pt x="105" y="169"/>
                        </a:lnTo>
                        <a:lnTo>
                          <a:pt x="106" y="167"/>
                        </a:lnTo>
                        <a:lnTo>
                          <a:pt x="107" y="161"/>
                        </a:lnTo>
                        <a:lnTo>
                          <a:pt x="110" y="157"/>
                        </a:lnTo>
                        <a:lnTo>
                          <a:pt x="111" y="153"/>
                        </a:lnTo>
                        <a:lnTo>
                          <a:pt x="113" y="151"/>
                        </a:lnTo>
                        <a:lnTo>
                          <a:pt x="114" y="153"/>
                        </a:lnTo>
                        <a:lnTo>
                          <a:pt x="115" y="155"/>
                        </a:lnTo>
                        <a:lnTo>
                          <a:pt x="117" y="158"/>
                        </a:lnTo>
                        <a:lnTo>
                          <a:pt x="118" y="162"/>
                        </a:lnTo>
                        <a:lnTo>
                          <a:pt x="117" y="165"/>
                        </a:lnTo>
                        <a:lnTo>
                          <a:pt x="115" y="167"/>
                        </a:lnTo>
                        <a:lnTo>
                          <a:pt x="113" y="170"/>
                        </a:lnTo>
                        <a:lnTo>
                          <a:pt x="110" y="171"/>
                        </a:lnTo>
                        <a:lnTo>
                          <a:pt x="107" y="174"/>
                        </a:lnTo>
                        <a:lnTo>
                          <a:pt x="106" y="177"/>
                        </a:lnTo>
                        <a:lnTo>
                          <a:pt x="103" y="179"/>
                        </a:lnTo>
                        <a:lnTo>
                          <a:pt x="103" y="181"/>
                        </a:lnTo>
                        <a:lnTo>
                          <a:pt x="102" y="182"/>
                        </a:lnTo>
                        <a:lnTo>
                          <a:pt x="101" y="183"/>
                        </a:lnTo>
                        <a:lnTo>
                          <a:pt x="101" y="183"/>
                        </a:lnTo>
                        <a:lnTo>
                          <a:pt x="98" y="183"/>
                        </a:lnTo>
                        <a:lnTo>
                          <a:pt x="95" y="183"/>
                        </a:lnTo>
                        <a:lnTo>
                          <a:pt x="91" y="182"/>
                        </a:lnTo>
                        <a:lnTo>
                          <a:pt x="87" y="182"/>
                        </a:lnTo>
                        <a:lnTo>
                          <a:pt x="83" y="182"/>
                        </a:lnTo>
                        <a:lnTo>
                          <a:pt x="81" y="183"/>
                        </a:lnTo>
                        <a:lnTo>
                          <a:pt x="74" y="183"/>
                        </a:lnTo>
                        <a:lnTo>
                          <a:pt x="66" y="183"/>
                        </a:lnTo>
                        <a:lnTo>
                          <a:pt x="60" y="186"/>
                        </a:lnTo>
                        <a:lnTo>
                          <a:pt x="57" y="189"/>
                        </a:lnTo>
                        <a:lnTo>
                          <a:pt x="54" y="190"/>
                        </a:lnTo>
                        <a:lnTo>
                          <a:pt x="54" y="191"/>
                        </a:lnTo>
                        <a:lnTo>
                          <a:pt x="53" y="191"/>
                        </a:lnTo>
                        <a:lnTo>
                          <a:pt x="53" y="191"/>
                        </a:lnTo>
                        <a:lnTo>
                          <a:pt x="53" y="191"/>
                        </a:lnTo>
                        <a:lnTo>
                          <a:pt x="53" y="191"/>
                        </a:lnTo>
                        <a:lnTo>
                          <a:pt x="56" y="193"/>
                        </a:lnTo>
                        <a:lnTo>
                          <a:pt x="58" y="193"/>
                        </a:lnTo>
                        <a:lnTo>
                          <a:pt x="61" y="194"/>
                        </a:lnTo>
                        <a:lnTo>
                          <a:pt x="64" y="194"/>
                        </a:lnTo>
                        <a:lnTo>
                          <a:pt x="65" y="194"/>
                        </a:lnTo>
                        <a:lnTo>
                          <a:pt x="65" y="195"/>
                        </a:lnTo>
                        <a:lnTo>
                          <a:pt x="65" y="195"/>
                        </a:lnTo>
                        <a:lnTo>
                          <a:pt x="64" y="197"/>
                        </a:lnTo>
                        <a:lnTo>
                          <a:pt x="60" y="199"/>
                        </a:lnTo>
                        <a:lnTo>
                          <a:pt x="57" y="202"/>
                        </a:lnTo>
                        <a:lnTo>
                          <a:pt x="56" y="202"/>
                        </a:lnTo>
                        <a:lnTo>
                          <a:pt x="53" y="202"/>
                        </a:lnTo>
                        <a:lnTo>
                          <a:pt x="52" y="202"/>
                        </a:lnTo>
                        <a:lnTo>
                          <a:pt x="50" y="203"/>
                        </a:lnTo>
                        <a:lnTo>
                          <a:pt x="49" y="205"/>
                        </a:lnTo>
                        <a:lnTo>
                          <a:pt x="49" y="206"/>
                        </a:lnTo>
                        <a:lnTo>
                          <a:pt x="49" y="208"/>
                        </a:lnTo>
                        <a:lnTo>
                          <a:pt x="50" y="211"/>
                        </a:lnTo>
                        <a:lnTo>
                          <a:pt x="53" y="214"/>
                        </a:lnTo>
                        <a:lnTo>
                          <a:pt x="54" y="215"/>
                        </a:lnTo>
                        <a:lnTo>
                          <a:pt x="54" y="215"/>
                        </a:lnTo>
                        <a:lnTo>
                          <a:pt x="58" y="218"/>
                        </a:lnTo>
                        <a:lnTo>
                          <a:pt x="60" y="219"/>
                        </a:lnTo>
                        <a:lnTo>
                          <a:pt x="61" y="220"/>
                        </a:lnTo>
                        <a:lnTo>
                          <a:pt x="62" y="222"/>
                        </a:lnTo>
                        <a:lnTo>
                          <a:pt x="62" y="223"/>
                        </a:lnTo>
                        <a:lnTo>
                          <a:pt x="64" y="222"/>
                        </a:lnTo>
                        <a:lnTo>
                          <a:pt x="65" y="220"/>
                        </a:lnTo>
                        <a:lnTo>
                          <a:pt x="67" y="218"/>
                        </a:lnTo>
                        <a:lnTo>
                          <a:pt x="71" y="216"/>
                        </a:lnTo>
                        <a:lnTo>
                          <a:pt x="75" y="215"/>
                        </a:lnTo>
                        <a:lnTo>
                          <a:pt x="79" y="215"/>
                        </a:lnTo>
                        <a:lnTo>
                          <a:pt x="82" y="215"/>
                        </a:lnTo>
                        <a:lnTo>
                          <a:pt x="86" y="215"/>
                        </a:lnTo>
                        <a:lnTo>
                          <a:pt x="89" y="216"/>
                        </a:lnTo>
                        <a:lnTo>
                          <a:pt x="89" y="216"/>
                        </a:lnTo>
                        <a:lnTo>
                          <a:pt x="89" y="216"/>
                        </a:lnTo>
                        <a:lnTo>
                          <a:pt x="90" y="218"/>
                        </a:lnTo>
                        <a:lnTo>
                          <a:pt x="90" y="220"/>
                        </a:lnTo>
                        <a:lnTo>
                          <a:pt x="91" y="223"/>
                        </a:lnTo>
                        <a:lnTo>
                          <a:pt x="91" y="227"/>
                        </a:lnTo>
                        <a:lnTo>
                          <a:pt x="90" y="231"/>
                        </a:lnTo>
                        <a:lnTo>
                          <a:pt x="90" y="234"/>
                        </a:lnTo>
                        <a:lnTo>
                          <a:pt x="89" y="235"/>
                        </a:lnTo>
                        <a:lnTo>
                          <a:pt x="87" y="236"/>
                        </a:lnTo>
                        <a:lnTo>
                          <a:pt x="86" y="239"/>
                        </a:lnTo>
                        <a:lnTo>
                          <a:pt x="85" y="243"/>
                        </a:lnTo>
                        <a:lnTo>
                          <a:pt x="85" y="246"/>
                        </a:lnTo>
                        <a:lnTo>
                          <a:pt x="85" y="248"/>
                        </a:lnTo>
                        <a:lnTo>
                          <a:pt x="86" y="251"/>
                        </a:lnTo>
                        <a:lnTo>
                          <a:pt x="87" y="252"/>
                        </a:lnTo>
                        <a:lnTo>
                          <a:pt x="87" y="254"/>
                        </a:lnTo>
                        <a:lnTo>
                          <a:pt x="89" y="255"/>
                        </a:lnTo>
                        <a:lnTo>
                          <a:pt x="89" y="256"/>
                        </a:lnTo>
                        <a:lnTo>
                          <a:pt x="89" y="258"/>
                        </a:lnTo>
                        <a:lnTo>
                          <a:pt x="91" y="260"/>
                        </a:lnTo>
                        <a:lnTo>
                          <a:pt x="94" y="262"/>
                        </a:lnTo>
                        <a:lnTo>
                          <a:pt x="97" y="262"/>
                        </a:lnTo>
                        <a:lnTo>
                          <a:pt x="99" y="259"/>
                        </a:lnTo>
                        <a:lnTo>
                          <a:pt x="101" y="258"/>
                        </a:lnTo>
                        <a:lnTo>
                          <a:pt x="102" y="258"/>
                        </a:lnTo>
                        <a:lnTo>
                          <a:pt x="103" y="259"/>
                        </a:lnTo>
                        <a:lnTo>
                          <a:pt x="105" y="260"/>
                        </a:lnTo>
                        <a:lnTo>
                          <a:pt x="106" y="262"/>
                        </a:lnTo>
                        <a:lnTo>
                          <a:pt x="107" y="264"/>
                        </a:lnTo>
                        <a:lnTo>
                          <a:pt x="109" y="267"/>
                        </a:lnTo>
                        <a:lnTo>
                          <a:pt x="111" y="271"/>
                        </a:lnTo>
                        <a:lnTo>
                          <a:pt x="113" y="275"/>
                        </a:lnTo>
                        <a:lnTo>
                          <a:pt x="113" y="278"/>
                        </a:lnTo>
                        <a:lnTo>
                          <a:pt x="113" y="279"/>
                        </a:lnTo>
                        <a:lnTo>
                          <a:pt x="113" y="282"/>
                        </a:lnTo>
                        <a:lnTo>
                          <a:pt x="113" y="284"/>
                        </a:lnTo>
                        <a:lnTo>
                          <a:pt x="111" y="286"/>
                        </a:lnTo>
                        <a:lnTo>
                          <a:pt x="110" y="287"/>
                        </a:lnTo>
                        <a:lnTo>
                          <a:pt x="107" y="287"/>
                        </a:lnTo>
                        <a:lnTo>
                          <a:pt x="103" y="284"/>
                        </a:lnTo>
                        <a:lnTo>
                          <a:pt x="99" y="283"/>
                        </a:lnTo>
                        <a:lnTo>
                          <a:pt x="97" y="283"/>
                        </a:lnTo>
                        <a:lnTo>
                          <a:pt x="94" y="283"/>
                        </a:lnTo>
                        <a:lnTo>
                          <a:pt x="91" y="284"/>
                        </a:lnTo>
                        <a:lnTo>
                          <a:pt x="90" y="286"/>
                        </a:lnTo>
                        <a:lnTo>
                          <a:pt x="89" y="286"/>
                        </a:lnTo>
                        <a:lnTo>
                          <a:pt x="87" y="287"/>
                        </a:lnTo>
                        <a:lnTo>
                          <a:pt x="87" y="288"/>
                        </a:lnTo>
                        <a:lnTo>
                          <a:pt x="89" y="290"/>
                        </a:lnTo>
                        <a:lnTo>
                          <a:pt x="93" y="295"/>
                        </a:lnTo>
                        <a:lnTo>
                          <a:pt x="95" y="299"/>
                        </a:lnTo>
                        <a:lnTo>
                          <a:pt x="98" y="306"/>
                        </a:lnTo>
                        <a:lnTo>
                          <a:pt x="101" y="310"/>
                        </a:lnTo>
                        <a:lnTo>
                          <a:pt x="102" y="314"/>
                        </a:lnTo>
                        <a:lnTo>
                          <a:pt x="103" y="316"/>
                        </a:lnTo>
                        <a:lnTo>
                          <a:pt x="106" y="319"/>
                        </a:lnTo>
                        <a:lnTo>
                          <a:pt x="109" y="322"/>
                        </a:lnTo>
                        <a:lnTo>
                          <a:pt x="111" y="324"/>
                        </a:lnTo>
                        <a:lnTo>
                          <a:pt x="115" y="324"/>
                        </a:lnTo>
                        <a:lnTo>
                          <a:pt x="119" y="324"/>
                        </a:lnTo>
                        <a:lnTo>
                          <a:pt x="123" y="323"/>
                        </a:lnTo>
                        <a:lnTo>
                          <a:pt x="127" y="324"/>
                        </a:lnTo>
                        <a:lnTo>
                          <a:pt x="133" y="324"/>
                        </a:lnTo>
                        <a:lnTo>
                          <a:pt x="137" y="324"/>
                        </a:lnTo>
                        <a:lnTo>
                          <a:pt x="139" y="324"/>
                        </a:lnTo>
                        <a:lnTo>
                          <a:pt x="141" y="324"/>
                        </a:lnTo>
                        <a:lnTo>
                          <a:pt x="143" y="324"/>
                        </a:lnTo>
                        <a:lnTo>
                          <a:pt x="147" y="326"/>
                        </a:lnTo>
                        <a:lnTo>
                          <a:pt x="151" y="326"/>
                        </a:lnTo>
                        <a:lnTo>
                          <a:pt x="157" y="327"/>
                        </a:lnTo>
                        <a:lnTo>
                          <a:pt x="159" y="327"/>
                        </a:lnTo>
                        <a:lnTo>
                          <a:pt x="162" y="328"/>
                        </a:lnTo>
                        <a:lnTo>
                          <a:pt x="165" y="330"/>
                        </a:lnTo>
                        <a:lnTo>
                          <a:pt x="167" y="331"/>
                        </a:lnTo>
                        <a:lnTo>
                          <a:pt x="170" y="334"/>
                        </a:lnTo>
                        <a:lnTo>
                          <a:pt x="171" y="336"/>
                        </a:lnTo>
                        <a:lnTo>
                          <a:pt x="173" y="340"/>
                        </a:lnTo>
                        <a:lnTo>
                          <a:pt x="175" y="344"/>
                        </a:lnTo>
                        <a:lnTo>
                          <a:pt x="177" y="350"/>
                        </a:lnTo>
                        <a:lnTo>
                          <a:pt x="177" y="352"/>
                        </a:lnTo>
                        <a:lnTo>
                          <a:pt x="179" y="356"/>
                        </a:lnTo>
                        <a:lnTo>
                          <a:pt x="182" y="360"/>
                        </a:lnTo>
                        <a:lnTo>
                          <a:pt x="185" y="364"/>
                        </a:lnTo>
                        <a:lnTo>
                          <a:pt x="186" y="367"/>
                        </a:lnTo>
                        <a:lnTo>
                          <a:pt x="187" y="368"/>
                        </a:lnTo>
                        <a:lnTo>
                          <a:pt x="190" y="371"/>
                        </a:lnTo>
                        <a:lnTo>
                          <a:pt x="192" y="373"/>
                        </a:lnTo>
                        <a:lnTo>
                          <a:pt x="196" y="376"/>
                        </a:lnTo>
                        <a:lnTo>
                          <a:pt x="199" y="380"/>
                        </a:lnTo>
                        <a:lnTo>
                          <a:pt x="202" y="384"/>
                        </a:lnTo>
                        <a:lnTo>
                          <a:pt x="206" y="393"/>
                        </a:lnTo>
                        <a:lnTo>
                          <a:pt x="212" y="403"/>
                        </a:lnTo>
                        <a:lnTo>
                          <a:pt x="219" y="409"/>
                        </a:lnTo>
                        <a:lnTo>
                          <a:pt x="223" y="411"/>
                        </a:lnTo>
                        <a:lnTo>
                          <a:pt x="228" y="412"/>
                        </a:lnTo>
                        <a:lnTo>
                          <a:pt x="232" y="413"/>
                        </a:lnTo>
                        <a:lnTo>
                          <a:pt x="236" y="416"/>
                        </a:lnTo>
                        <a:lnTo>
                          <a:pt x="240" y="417"/>
                        </a:lnTo>
                        <a:lnTo>
                          <a:pt x="242" y="419"/>
                        </a:lnTo>
                        <a:lnTo>
                          <a:pt x="244" y="421"/>
                        </a:lnTo>
                        <a:lnTo>
                          <a:pt x="246" y="424"/>
                        </a:lnTo>
                        <a:lnTo>
                          <a:pt x="246" y="428"/>
                        </a:lnTo>
                        <a:lnTo>
                          <a:pt x="246" y="431"/>
                        </a:lnTo>
                        <a:lnTo>
                          <a:pt x="246" y="435"/>
                        </a:lnTo>
                        <a:lnTo>
                          <a:pt x="246" y="439"/>
                        </a:lnTo>
                        <a:lnTo>
                          <a:pt x="247" y="441"/>
                        </a:lnTo>
                        <a:lnTo>
                          <a:pt x="248" y="443"/>
                        </a:lnTo>
                        <a:lnTo>
                          <a:pt x="250" y="445"/>
                        </a:lnTo>
                        <a:lnTo>
                          <a:pt x="251" y="448"/>
                        </a:lnTo>
                        <a:lnTo>
                          <a:pt x="252" y="449"/>
                        </a:lnTo>
                        <a:lnTo>
                          <a:pt x="255" y="449"/>
                        </a:lnTo>
                        <a:lnTo>
                          <a:pt x="256" y="449"/>
                        </a:lnTo>
                        <a:lnTo>
                          <a:pt x="259" y="447"/>
                        </a:lnTo>
                        <a:lnTo>
                          <a:pt x="262" y="445"/>
                        </a:lnTo>
                        <a:lnTo>
                          <a:pt x="263" y="444"/>
                        </a:lnTo>
                        <a:lnTo>
                          <a:pt x="264" y="444"/>
                        </a:lnTo>
                        <a:lnTo>
                          <a:pt x="266" y="445"/>
                        </a:lnTo>
                        <a:lnTo>
                          <a:pt x="266" y="447"/>
                        </a:lnTo>
                        <a:lnTo>
                          <a:pt x="267" y="449"/>
                        </a:lnTo>
                        <a:lnTo>
                          <a:pt x="267" y="452"/>
                        </a:lnTo>
                        <a:lnTo>
                          <a:pt x="268" y="453"/>
                        </a:lnTo>
                        <a:lnTo>
                          <a:pt x="271" y="455"/>
                        </a:lnTo>
                        <a:lnTo>
                          <a:pt x="274" y="456"/>
                        </a:lnTo>
                        <a:lnTo>
                          <a:pt x="275" y="455"/>
                        </a:lnTo>
                        <a:lnTo>
                          <a:pt x="276" y="455"/>
                        </a:lnTo>
                        <a:lnTo>
                          <a:pt x="279" y="452"/>
                        </a:lnTo>
                        <a:lnTo>
                          <a:pt x="280" y="451"/>
                        </a:lnTo>
                        <a:lnTo>
                          <a:pt x="283" y="448"/>
                        </a:lnTo>
                        <a:lnTo>
                          <a:pt x="286" y="447"/>
                        </a:lnTo>
                        <a:lnTo>
                          <a:pt x="288" y="445"/>
                        </a:lnTo>
                        <a:lnTo>
                          <a:pt x="291" y="444"/>
                        </a:lnTo>
                        <a:lnTo>
                          <a:pt x="292" y="445"/>
                        </a:lnTo>
                        <a:lnTo>
                          <a:pt x="295" y="447"/>
                        </a:lnTo>
                        <a:lnTo>
                          <a:pt x="296" y="449"/>
                        </a:lnTo>
                        <a:lnTo>
                          <a:pt x="299" y="453"/>
                        </a:lnTo>
                        <a:lnTo>
                          <a:pt x="303" y="456"/>
                        </a:lnTo>
                        <a:lnTo>
                          <a:pt x="306" y="457"/>
                        </a:lnTo>
                        <a:lnTo>
                          <a:pt x="308" y="459"/>
                        </a:lnTo>
                        <a:lnTo>
                          <a:pt x="310" y="459"/>
                        </a:lnTo>
                        <a:lnTo>
                          <a:pt x="313" y="457"/>
                        </a:lnTo>
                        <a:lnTo>
                          <a:pt x="316" y="457"/>
                        </a:lnTo>
                        <a:lnTo>
                          <a:pt x="320" y="456"/>
                        </a:lnTo>
                        <a:lnTo>
                          <a:pt x="321" y="453"/>
                        </a:lnTo>
                        <a:lnTo>
                          <a:pt x="323" y="452"/>
                        </a:lnTo>
                        <a:lnTo>
                          <a:pt x="324" y="452"/>
                        </a:lnTo>
                        <a:lnTo>
                          <a:pt x="327" y="451"/>
                        </a:lnTo>
                        <a:lnTo>
                          <a:pt x="331" y="449"/>
                        </a:lnTo>
                        <a:lnTo>
                          <a:pt x="332" y="449"/>
                        </a:lnTo>
                        <a:lnTo>
                          <a:pt x="335" y="448"/>
                        </a:lnTo>
                        <a:lnTo>
                          <a:pt x="337" y="449"/>
                        </a:lnTo>
                        <a:lnTo>
                          <a:pt x="340" y="451"/>
                        </a:lnTo>
                        <a:lnTo>
                          <a:pt x="343" y="453"/>
                        </a:lnTo>
                        <a:lnTo>
                          <a:pt x="347" y="455"/>
                        </a:lnTo>
                        <a:lnTo>
                          <a:pt x="349" y="456"/>
                        </a:lnTo>
                        <a:lnTo>
                          <a:pt x="352" y="457"/>
                        </a:lnTo>
                        <a:lnTo>
                          <a:pt x="355" y="459"/>
                        </a:lnTo>
                        <a:lnTo>
                          <a:pt x="359" y="461"/>
                        </a:lnTo>
                        <a:lnTo>
                          <a:pt x="363" y="463"/>
                        </a:lnTo>
                        <a:lnTo>
                          <a:pt x="365" y="464"/>
                        </a:lnTo>
                        <a:lnTo>
                          <a:pt x="369" y="465"/>
                        </a:lnTo>
                        <a:lnTo>
                          <a:pt x="372" y="465"/>
                        </a:lnTo>
                        <a:lnTo>
                          <a:pt x="376" y="467"/>
                        </a:lnTo>
                        <a:lnTo>
                          <a:pt x="379" y="465"/>
                        </a:lnTo>
                        <a:lnTo>
                          <a:pt x="380" y="464"/>
                        </a:lnTo>
                        <a:lnTo>
                          <a:pt x="383" y="464"/>
                        </a:lnTo>
                        <a:lnTo>
                          <a:pt x="381" y="463"/>
                        </a:lnTo>
                        <a:lnTo>
                          <a:pt x="381" y="463"/>
                        </a:lnTo>
                        <a:lnTo>
                          <a:pt x="381" y="461"/>
                        </a:lnTo>
                        <a:lnTo>
                          <a:pt x="381" y="459"/>
                        </a:lnTo>
                        <a:lnTo>
                          <a:pt x="381" y="456"/>
                        </a:lnTo>
                        <a:lnTo>
                          <a:pt x="381" y="452"/>
                        </a:lnTo>
                        <a:lnTo>
                          <a:pt x="381" y="448"/>
                        </a:lnTo>
                        <a:lnTo>
                          <a:pt x="381" y="445"/>
                        </a:lnTo>
                        <a:lnTo>
                          <a:pt x="381" y="443"/>
                        </a:lnTo>
                        <a:lnTo>
                          <a:pt x="384" y="441"/>
                        </a:lnTo>
                        <a:lnTo>
                          <a:pt x="385" y="440"/>
                        </a:lnTo>
                        <a:lnTo>
                          <a:pt x="388" y="439"/>
                        </a:lnTo>
                        <a:lnTo>
                          <a:pt x="392" y="436"/>
                        </a:lnTo>
                        <a:lnTo>
                          <a:pt x="395" y="435"/>
                        </a:lnTo>
                        <a:lnTo>
                          <a:pt x="397" y="435"/>
                        </a:lnTo>
                        <a:lnTo>
                          <a:pt x="401" y="433"/>
                        </a:lnTo>
                        <a:lnTo>
                          <a:pt x="404" y="433"/>
                        </a:lnTo>
                        <a:lnTo>
                          <a:pt x="405" y="431"/>
                        </a:lnTo>
                        <a:lnTo>
                          <a:pt x="408" y="429"/>
                        </a:lnTo>
                        <a:lnTo>
                          <a:pt x="409" y="427"/>
                        </a:lnTo>
                        <a:lnTo>
                          <a:pt x="412" y="424"/>
                        </a:lnTo>
                        <a:lnTo>
                          <a:pt x="413" y="421"/>
                        </a:lnTo>
                        <a:lnTo>
                          <a:pt x="415" y="419"/>
                        </a:lnTo>
                        <a:lnTo>
                          <a:pt x="413" y="416"/>
                        </a:lnTo>
                        <a:lnTo>
                          <a:pt x="413" y="413"/>
                        </a:lnTo>
                        <a:lnTo>
                          <a:pt x="413" y="411"/>
                        </a:lnTo>
                        <a:lnTo>
                          <a:pt x="413" y="408"/>
                        </a:lnTo>
                        <a:lnTo>
                          <a:pt x="413" y="407"/>
                        </a:lnTo>
                        <a:lnTo>
                          <a:pt x="415" y="407"/>
                        </a:lnTo>
                        <a:lnTo>
                          <a:pt x="416" y="407"/>
                        </a:lnTo>
                        <a:lnTo>
                          <a:pt x="419" y="408"/>
                        </a:lnTo>
                        <a:lnTo>
                          <a:pt x="421" y="409"/>
                        </a:lnTo>
                        <a:lnTo>
                          <a:pt x="423" y="409"/>
                        </a:lnTo>
                        <a:lnTo>
                          <a:pt x="425" y="409"/>
                        </a:lnTo>
                        <a:lnTo>
                          <a:pt x="427" y="408"/>
                        </a:lnTo>
                        <a:lnTo>
                          <a:pt x="428" y="405"/>
                        </a:lnTo>
                        <a:lnTo>
                          <a:pt x="429" y="403"/>
                        </a:lnTo>
                        <a:lnTo>
                          <a:pt x="431" y="400"/>
                        </a:lnTo>
                        <a:lnTo>
                          <a:pt x="431" y="396"/>
                        </a:lnTo>
                        <a:lnTo>
                          <a:pt x="431" y="393"/>
                        </a:lnTo>
                        <a:lnTo>
                          <a:pt x="432" y="389"/>
                        </a:lnTo>
                        <a:lnTo>
                          <a:pt x="432" y="387"/>
                        </a:lnTo>
                        <a:lnTo>
                          <a:pt x="433" y="383"/>
                        </a:lnTo>
                        <a:lnTo>
                          <a:pt x="434" y="380"/>
                        </a:lnTo>
                        <a:lnTo>
                          <a:pt x="434" y="379"/>
                        </a:lnTo>
                        <a:lnTo>
                          <a:pt x="434" y="377"/>
                        </a:lnTo>
                        <a:lnTo>
                          <a:pt x="433" y="376"/>
                        </a:lnTo>
                        <a:lnTo>
                          <a:pt x="431" y="376"/>
                        </a:lnTo>
                        <a:lnTo>
                          <a:pt x="429" y="376"/>
                        </a:lnTo>
                        <a:lnTo>
                          <a:pt x="428" y="376"/>
                        </a:lnTo>
                        <a:lnTo>
                          <a:pt x="423" y="375"/>
                        </a:lnTo>
                        <a:lnTo>
                          <a:pt x="417" y="373"/>
                        </a:lnTo>
                        <a:lnTo>
                          <a:pt x="412" y="372"/>
                        </a:lnTo>
                        <a:lnTo>
                          <a:pt x="409" y="369"/>
                        </a:lnTo>
                        <a:lnTo>
                          <a:pt x="408" y="368"/>
                        </a:lnTo>
                        <a:lnTo>
                          <a:pt x="408" y="365"/>
                        </a:lnTo>
                        <a:lnTo>
                          <a:pt x="407" y="364"/>
                        </a:lnTo>
                        <a:lnTo>
                          <a:pt x="405" y="361"/>
                        </a:lnTo>
                        <a:lnTo>
                          <a:pt x="404" y="360"/>
                        </a:lnTo>
                        <a:lnTo>
                          <a:pt x="403" y="359"/>
                        </a:lnTo>
                        <a:lnTo>
                          <a:pt x="401" y="356"/>
                        </a:lnTo>
                        <a:lnTo>
                          <a:pt x="403" y="352"/>
                        </a:lnTo>
                        <a:lnTo>
                          <a:pt x="404" y="350"/>
                        </a:lnTo>
                        <a:lnTo>
                          <a:pt x="404" y="347"/>
                        </a:lnTo>
                        <a:lnTo>
                          <a:pt x="404" y="343"/>
                        </a:lnTo>
                        <a:lnTo>
                          <a:pt x="403" y="340"/>
                        </a:lnTo>
                        <a:lnTo>
                          <a:pt x="401" y="338"/>
                        </a:lnTo>
                        <a:lnTo>
                          <a:pt x="400" y="335"/>
                        </a:lnTo>
                        <a:lnTo>
                          <a:pt x="400" y="331"/>
                        </a:lnTo>
                        <a:lnTo>
                          <a:pt x="400" y="330"/>
                        </a:lnTo>
                        <a:lnTo>
                          <a:pt x="401" y="327"/>
                        </a:lnTo>
                        <a:lnTo>
                          <a:pt x="404" y="326"/>
                        </a:lnTo>
                        <a:lnTo>
                          <a:pt x="408" y="323"/>
                        </a:lnTo>
                        <a:lnTo>
                          <a:pt x="411" y="320"/>
                        </a:lnTo>
                        <a:lnTo>
                          <a:pt x="413" y="319"/>
                        </a:lnTo>
                        <a:lnTo>
                          <a:pt x="415" y="318"/>
                        </a:lnTo>
                        <a:lnTo>
                          <a:pt x="415" y="316"/>
                        </a:lnTo>
                        <a:lnTo>
                          <a:pt x="416" y="315"/>
                        </a:lnTo>
                        <a:lnTo>
                          <a:pt x="419" y="312"/>
                        </a:lnTo>
                        <a:lnTo>
                          <a:pt x="420" y="311"/>
                        </a:lnTo>
                        <a:lnTo>
                          <a:pt x="421" y="308"/>
                        </a:lnTo>
                        <a:lnTo>
                          <a:pt x="423" y="304"/>
                        </a:lnTo>
                        <a:lnTo>
                          <a:pt x="423" y="302"/>
                        </a:lnTo>
                        <a:lnTo>
                          <a:pt x="421" y="300"/>
                        </a:lnTo>
                        <a:lnTo>
                          <a:pt x="420" y="299"/>
                        </a:lnTo>
                        <a:lnTo>
                          <a:pt x="419" y="296"/>
                        </a:lnTo>
                        <a:lnTo>
                          <a:pt x="416" y="295"/>
                        </a:lnTo>
                        <a:lnTo>
                          <a:pt x="412" y="294"/>
                        </a:lnTo>
                        <a:lnTo>
                          <a:pt x="409" y="292"/>
                        </a:lnTo>
                        <a:lnTo>
                          <a:pt x="407" y="292"/>
                        </a:lnTo>
                        <a:lnTo>
                          <a:pt x="404" y="291"/>
                        </a:lnTo>
                        <a:lnTo>
                          <a:pt x="401" y="288"/>
                        </a:lnTo>
                        <a:lnTo>
                          <a:pt x="400" y="284"/>
                        </a:lnTo>
                        <a:lnTo>
                          <a:pt x="399" y="282"/>
                        </a:lnTo>
                        <a:lnTo>
                          <a:pt x="399" y="278"/>
                        </a:lnTo>
                        <a:lnTo>
                          <a:pt x="400" y="275"/>
                        </a:lnTo>
                        <a:lnTo>
                          <a:pt x="403" y="271"/>
                        </a:lnTo>
                        <a:lnTo>
                          <a:pt x="405" y="268"/>
                        </a:lnTo>
                        <a:lnTo>
                          <a:pt x="409" y="267"/>
                        </a:lnTo>
                        <a:lnTo>
                          <a:pt x="413" y="267"/>
                        </a:lnTo>
                        <a:lnTo>
                          <a:pt x="416" y="266"/>
                        </a:lnTo>
                        <a:lnTo>
                          <a:pt x="420" y="266"/>
                        </a:lnTo>
                        <a:lnTo>
                          <a:pt x="423" y="263"/>
                        </a:lnTo>
                        <a:lnTo>
                          <a:pt x="425" y="260"/>
                        </a:lnTo>
                        <a:lnTo>
                          <a:pt x="427" y="258"/>
                        </a:lnTo>
                        <a:lnTo>
                          <a:pt x="428" y="255"/>
                        </a:lnTo>
                        <a:lnTo>
                          <a:pt x="431" y="254"/>
                        </a:lnTo>
                        <a:lnTo>
                          <a:pt x="433" y="251"/>
                        </a:lnTo>
                        <a:lnTo>
                          <a:pt x="436" y="250"/>
                        </a:lnTo>
                        <a:lnTo>
                          <a:pt x="437" y="248"/>
                        </a:lnTo>
                        <a:lnTo>
                          <a:pt x="441" y="247"/>
                        </a:lnTo>
                        <a:lnTo>
                          <a:pt x="445" y="244"/>
                        </a:lnTo>
                        <a:lnTo>
                          <a:pt x="448" y="242"/>
                        </a:lnTo>
                        <a:lnTo>
                          <a:pt x="450" y="239"/>
                        </a:lnTo>
                        <a:lnTo>
                          <a:pt x="452" y="236"/>
                        </a:lnTo>
                        <a:lnTo>
                          <a:pt x="452" y="232"/>
                        </a:lnTo>
                        <a:lnTo>
                          <a:pt x="452" y="227"/>
                        </a:lnTo>
                        <a:lnTo>
                          <a:pt x="450" y="223"/>
                        </a:lnTo>
                        <a:lnTo>
                          <a:pt x="449" y="219"/>
                        </a:lnTo>
                        <a:lnTo>
                          <a:pt x="449" y="216"/>
                        </a:lnTo>
                        <a:lnTo>
                          <a:pt x="449" y="211"/>
                        </a:lnTo>
                        <a:lnTo>
                          <a:pt x="448" y="207"/>
                        </a:lnTo>
                        <a:lnTo>
                          <a:pt x="448" y="202"/>
                        </a:lnTo>
                        <a:lnTo>
                          <a:pt x="448" y="199"/>
                        </a:lnTo>
                        <a:lnTo>
                          <a:pt x="448" y="197"/>
                        </a:lnTo>
                        <a:lnTo>
                          <a:pt x="449" y="194"/>
                        </a:lnTo>
                        <a:lnTo>
                          <a:pt x="449" y="191"/>
                        </a:lnTo>
                        <a:lnTo>
                          <a:pt x="448" y="189"/>
                        </a:lnTo>
                        <a:lnTo>
                          <a:pt x="448" y="187"/>
                        </a:lnTo>
                        <a:lnTo>
                          <a:pt x="445" y="186"/>
                        </a:lnTo>
                        <a:lnTo>
                          <a:pt x="441" y="186"/>
                        </a:lnTo>
                        <a:lnTo>
                          <a:pt x="437" y="186"/>
                        </a:lnTo>
                        <a:lnTo>
                          <a:pt x="434" y="186"/>
                        </a:lnTo>
                        <a:lnTo>
                          <a:pt x="432" y="186"/>
                        </a:lnTo>
                        <a:lnTo>
                          <a:pt x="427" y="187"/>
                        </a:lnTo>
                        <a:lnTo>
                          <a:pt x="421" y="190"/>
                        </a:lnTo>
                        <a:lnTo>
                          <a:pt x="416" y="193"/>
                        </a:lnTo>
                        <a:lnTo>
                          <a:pt x="413" y="195"/>
                        </a:lnTo>
                        <a:lnTo>
                          <a:pt x="412" y="198"/>
                        </a:lnTo>
                        <a:lnTo>
                          <a:pt x="409" y="201"/>
                        </a:lnTo>
                        <a:lnTo>
                          <a:pt x="407" y="203"/>
                        </a:lnTo>
                        <a:lnTo>
                          <a:pt x="404" y="206"/>
                        </a:lnTo>
                        <a:lnTo>
                          <a:pt x="401" y="207"/>
                        </a:lnTo>
                        <a:lnTo>
                          <a:pt x="397" y="208"/>
                        </a:lnTo>
                        <a:lnTo>
                          <a:pt x="396" y="208"/>
                        </a:lnTo>
                        <a:lnTo>
                          <a:pt x="392" y="207"/>
                        </a:lnTo>
                        <a:lnTo>
                          <a:pt x="388" y="206"/>
                        </a:lnTo>
                        <a:lnTo>
                          <a:pt x="384" y="203"/>
                        </a:lnTo>
                        <a:lnTo>
                          <a:pt x="381" y="201"/>
                        </a:lnTo>
                        <a:lnTo>
                          <a:pt x="380" y="198"/>
                        </a:lnTo>
                        <a:lnTo>
                          <a:pt x="379" y="197"/>
                        </a:lnTo>
                        <a:lnTo>
                          <a:pt x="372" y="194"/>
                        </a:lnTo>
                        <a:lnTo>
                          <a:pt x="364" y="190"/>
                        </a:lnTo>
                        <a:lnTo>
                          <a:pt x="355" y="187"/>
                        </a:lnTo>
                        <a:lnTo>
                          <a:pt x="351" y="186"/>
                        </a:lnTo>
                        <a:lnTo>
                          <a:pt x="347" y="185"/>
                        </a:lnTo>
                        <a:lnTo>
                          <a:pt x="343" y="182"/>
                        </a:lnTo>
                        <a:lnTo>
                          <a:pt x="339" y="179"/>
                        </a:lnTo>
                        <a:lnTo>
                          <a:pt x="336" y="178"/>
                        </a:lnTo>
                        <a:lnTo>
                          <a:pt x="332" y="175"/>
                        </a:lnTo>
                        <a:lnTo>
                          <a:pt x="328" y="174"/>
                        </a:lnTo>
                        <a:lnTo>
                          <a:pt x="325" y="174"/>
                        </a:lnTo>
                        <a:lnTo>
                          <a:pt x="323" y="174"/>
                        </a:lnTo>
                        <a:lnTo>
                          <a:pt x="321" y="175"/>
                        </a:lnTo>
                        <a:lnTo>
                          <a:pt x="319" y="177"/>
                        </a:lnTo>
                        <a:lnTo>
                          <a:pt x="316" y="179"/>
                        </a:lnTo>
                        <a:lnTo>
                          <a:pt x="313" y="181"/>
                        </a:lnTo>
                        <a:lnTo>
                          <a:pt x="311" y="182"/>
                        </a:lnTo>
                        <a:lnTo>
                          <a:pt x="308" y="183"/>
                        </a:lnTo>
                        <a:lnTo>
                          <a:pt x="307" y="186"/>
                        </a:lnTo>
                        <a:lnTo>
                          <a:pt x="306" y="190"/>
                        </a:lnTo>
                        <a:lnTo>
                          <a:pt x="306" y="193"/>
                        </a:lnTo>
                        <a:lnTo>
                          <a:pt x="304" y="197"/>
                        </a:lnTo>
                        <a:lnTo>
                          <a:pt x="303" y="199"/>
                        </a:lnTo>
                        <a:lnTo>
                          <a:pt x="303" y="199"/>
                        </a:lnTo>
                        <a:lnTo>
                          <a:pt x="298" y="208"/>
                        </a:lnTo>
                        <a:lnTo>
                          <a:pt x="298" y="207"/>
                        </a:lnTo>
                        <a:lnTo>
                          <a:pt x="299" y="205"/>
                        </a:lnTo>
                        <a:lnTo>
                          <a:pt x="299" y="202"/>
                        </a:lnTo>
                        <a:lnTo>
                          <a:pt x="299" y="198"/>
                        </a:lnTo>
                        <a:lnTo>
                          <a:pt x="299" y="194"/>
                        </a:lnTo>
                        <a:lnTo>
                          <a:pt x="300" y="191"/>
                        </a:lnTo>
                        <a:lnTo>
                          <a:pt x="300" y="190"/>
                        </a:lnTo>
                        <a:lnTo>
                          <a:pt x="300" y="189"/>
                        </a:lnTo>
                        <a:lnTo>
                          <a:pt x="303" y="187"/>
                        </a:lnTo>
                        <a:lnTo>
                          <a:pt x="304" y="186"/>
                        </a:lnTo>
                        <a:lnTo>
                          <a:pt x="306" y="185"/>
                        </a:lnTo>
                        <a:lnTo>
                          <a:pt x="307" y="183"/>
                        </a:lnTo>
                        <a:lnTo>
                          <a:pt x="307" y="182"/>
                        </a:lnTo>
                        <a:lnTo>
                          <a:pt x="307" y="181"/>
                        </a:lnTo>
                        <a:lnTo>
                          <a:pt x="304" y="177"/>
                        </a:lnTo>
                        <a:lnTo>
                          <a:pt x="304" y="174"/>
                        </a:lnTo>
                        <a:lnTo>
                          <a:pt x="304" y="173"/>
                        </a:lnTo>
                        <a:lnTo>
                          <a:pt x="306" y="171"/>
                        </a:lnTo>
                        <a:lnTo>
                          <a:pt x="307" y="171"/>
                        </a:lnTo>
                        <a:lnTo>
                          <a:pt x="307" y="170"/>
                        </a:lnTo>
                        <a:lnTo>
                          <a:pt x="307" y="169"/>
                        </a:lnTo>
                        <a:lnTo>
                          <a:pt x="306" y="166"/>
                        </a:lnTo>
                        <a:lnTo>
                          <a:pt x="304" y="165"/>
                        </a:lnTo>
                        <a:lnTo>
                          <a:pt x="302" y="163"/>
                        </a:lnTo>
                        <a:lnTo>
                          <a:pt x="298" y="162"/>
                        </a:lnTo>
                        <a:lnTo>
                          <a:pt x="295" y="161"/>
                        </a:lnTo>
                        <a:lnTo>
                          <a:pt x="292" y="161"/>
                        </a:lnTo>
                        <a:lnTo>
                          <a:pt x="290" y="161"/>
                        </a:lnTo>
                        <a:lnTo>
                          <a:pt x="288" y="162"/>
                        </a:lnTo>
                        <a:lnTo>
                          <a:pt x="287" y="162"/>
                        </a:lnTo>
                        <a:lnTo>
                          <a:pt x="284" y="162"/>
                        </a:lnTo>
                        <a:lnTo>
                          <a:pt x="282" y="162"/>
                        </a:lnTo>
                        <a:lnTo>
                          <a:pt x="279" y="162"/>
                        </a:lnTo>
                        <a:lnTo>
                          <a:pt x="275" y="163"/>
                        </a:lnTo>
                        <a:lnTo>
                          <a:pt x="272" y="165"/>
                        </a:lnTo>
                        <a:lnTo>
                          <a:pt x="270" y="167"/>
                        </a:lnTo>
                        <a:lnTo>
                          <a:pt x="266" y="170"/>
                        </a:lnTo>
                        <a:lnTo>
                          <a:pt x="262" y="171"/>
                        </a:lnTo>
                        <a:lnTo>
                          <a:pt x="256" y="173"/>
                        </a:lnTo>
                        <a:lnTo>
                          <a:pt x="255" y="173"/>
                        </a:lnTo>
                        <a:lnTo>
                          <a:pt x="254" y="171"/>
                        </a:lnTo>
                        <a:lnTo>
                          <a:pt x="251" y="170"/>
                        </a:lnTo>
                        <a:lnTo>
                          <a:pt x="251" y="169"/>
                        </a:lnTo>
                        <a:lnTo>
                          <a:pt x="252" y="166"/>
                        </a:lnTo>
                        <a:lnTo>
                          <a:pt x="254" y="165"/>
                        </a:lnTo>
                        <a:lnTo>
                          <a:pt x="255" y="163"/>
                        </a:lnTo>
                        <a:lnTo>
                          <a:pt x="258" y="162"/>
                        </a:lnTo>
                        <a:lnTo>
                          <a:pt x="262" y="162"/>
                        </a:lnTo>
                        <a:lnTo>
                          <a:pt x="264" y="161"/>
                        </a:lnTo>
                        <a:lnTo>
                          <a:pt x="268" y="159"/>
                        </a:lnTo>
                        <a:lnTo>
                          <a:pt x="271" y="157"/>
                        </a:lnTo>
                        <a:lnTo>
                          <a:pt x="274" y="154"/>
                        </a:lnTo>
                        <a:lnTo>
                          <a:pt x="276" y="147"/>
                        </a:lnTo>
                        <a:lnTo>
                          <a:pt x="278" y="141"/>
                        </a:lnTo>
                        <a:lnTo>
                          <a:pt x="279" y="133"/>
                        </a:lnTo>
                        <a:lnTo>
                          <a:pt x="279" y="129"/>
                        </a:lnTo>
                        <a:lnTo>
                          <a:pt x="279" y="125"/>
                        </a:lnTo>
                        <a:lnTo>
                          <a:pt x="280" y="122"/>
                        </a:lnTo>
                        <a:lnTo>
                          <a:pt x="280" y="118"/>
                        </a:lnTo>
                        <a:lnTo>
                          <a:pt x="280" y="115"/>
                        </a:lnTo>
                        <a:lnTo>
                          <a:pt x="280" y="113"/>
                        </a:lnTo>
                        <a:lnTo>
                          <a:pt x="279" y="113"/>
                        </a:lnTo>
                        <a:lnTo>
                          <a:pt x="278" y="113"/>
                        </a:lnTo>
                        <a:lnTo>
                          <a:pt x="276" y="113"/>
                        </a:lnTo>
                        <a:lnTo>
                          <a:pt x="275" y="111"/>
                        </a:lnTo>
                        <a:lnTo>
                          <a:pt x="272" y="111"/>
                        </a:lnTo>
                        <a:lnTo>
                          <a:pt x="270" y="110"/>
                        </a:lnTo>
                        <a:lnTo>
                          <a:pt x="267" y="110"/>
                        </a:lnTo>
                        <a:lnTo>
                          <a:pt x="267" y="110"/>
                        </a:lnTo>
                        <a:lnTo>
                          <a:pt x="267" y="110"/>
                        </a:lnTo>
                        <a:lnTo>
                          <a:pt x="268" y="109"/>
                        </a:lnTo>
                        <a:lnTo>
                          <a:pt x="270" y="106"/>
                        </a:lnTo>
                        <a:lnTo>
                          <a:pt x="271" y="105"/>
                        </a:lnTo>
                        <a:lnTo>
                          <a:pt x="272" y="101"/>
                        </a:lnTo>
                        <a:lnTo>
                          <a:pt x="272" y="94"/>
                        </a:lnTo>
                        <a:lnTo>
                          <a:pt x="271" y="90"/>
                        </a:lnTo>
                        <a:lnTo>
                          <a:pt x="270" y="85"/>
                        </a:lnTo>
                        <a:lnTo>
                          <a:pt x="267" y="82"/>
                        </a:lnTo>
                        <a:lnTo>
                          <a:pt x="266" y="79"/>
                        </a:lnTo>
                        <a:lnTo>
                          <a:pt x="263" y="78"/>
                        </a:lnTo>
                        <a:lnTo>
                          <a:pt x="262" y="77"/>
                        </a:lnTo>
                        <a:lnTo>
                          <a:pt x="260" y="77"/>
                        </a:lnTo>
                        <a:lnTo>
                          <a:pt x="260" y="77"/>
                        </a:lnTo>
                        <a:lnTo>
                          <a:pt x="260" y="78"/>
                        </a:lnTo>
                        <a:lnTo>
                          <a:pt x="260" y="81"/>
                        </a:lnTo>
                        <a:lnTo>
                          <a:pt x="259" y="83"/>
                        </a:lnTo>
                        <a:lnTo>
                          <a:pt x="258" y="85"/>
                        </a:lnTo>
                        <a:lnTo>
                          <a:pt x="255" y="86"/>
                        </a:lnTo>
                        <a:lnTo>
                          <a:pt x="250" y="85"/>
                        </a:lnTo>
                        <a:lnTo>
                          <a:pt x="246" y="83"/>
                        </a:lnTo>
                        <a:lnTo>
                          <a:pt x="242" y="79"/>
                        </a:lnTo>
                        <a:lnTo>
                          <a:pt x="238" y="77"/>
                        </a:lnTo>
                        <a:lnTo>
                          <a:pt x="232" y="75"/>
                        </a:lnTo>
                        <a:lnTo>
                          <a:pt x="227" y="74"/>
                        </a:lnTo>
                        <a:lnTo>
                          <a:pt x="224" y="73"/>
                        </a:lnTo>
                        <a:lnTo>
                          <a:pt x="220" y="71"/>
                        </a:lnTo>
                        <a:lnTo>
                          <a:pt x="218" y="69"/>
                        </a:lnTo>
                        <a:lnTo>
                          <a:pt x="214" y="67"/>
                        </a:lnTo>
                        <a:lnTo>
                          <a:pt x="212" y="66"/>
                        </a:lnTo>
                        <a:lnTo>
                          <a:pt x="210" y="66"/>
                        </a:lnTo>
                        <a:lnTo>
                          <a:pt x="210" y="65"/>
                        </a:lnTo>
                        <a:lnTo>
                          <a:pt x="210" y="58"/>
                        </a:lnTo>
                        <a:lnTo>
                          <a:pt x="208" y="59"/>
                        </a:lnTo>
                        <a:lnTo>
                          <a:pt x="207" y="59"/>
                        </a:lnTo>
                        <a:lnTo>
                          <a:pt x="204" y="61"/>
                        </a:lnTo>
                        <a:lnTo>
                          <a:pt x="202" y="63"/>
                        </a:lnTo>
                        <a:lnTo>
                          <a:pt x="199" y="65"/>
                        </a:lnTo>
                        <a:lnTo>
                          <a:pt x="196" y="67"/>
                        </a:lnTo>
                        <a:lnTo>
                          <a:pt x="194" y="69"/>
                        </a:lnTo>
                        <a:lnTo>
                          <a:pt x="191" y="71"/>
                        </a:lnTo>
                        <a:lnTo>
                          <a:pt x="188" y="74"/>
                        </a:lnTo>
                        <a:lnTo>
                          <a:pt x="187" y="77"/>
                        </a:lnTo>
                        <a:lnTo>
                          <a:pt x="186" y="77"/>
                        </a:lnTo>
                        <a:lnTo>
                          <a:pt x="186" y="77"/>
                        </a:lnTo>
                        <a:lnTo>
                          <a:pt x="185" y="74"/>
                        </a:lnTo>
                        <a:lnTo>
                          <a:pt x="183" y="71"/>
                        </a:lnTo>
                        <a:lnTo>
                          <a:pt x="183" y="69"/>
                        </a:lnTo>
                        <a:lnTo>
                          <a:pt x="183" y="67"/>
                        </a:lnTo>
                        <a:lnTo>
                          <a:pt x="182" y="66"/>
                        </a:lnTo>
                        <a:lnTo>
                          <a:pt x="182" y="66"/>
                        </a:lnTo>
                        <a:lnTo>
                          <a:pt x="179" y="66"/>
                        </a:lnTo>
                        <a:lnTo>
                          <a:pt x="175" y="69"/>
                        </a:lnTo>
                        <a:lnTo>
                          <a:pt x="173" y="71"/>
                        </a:lnTo>
                        <a:lnTo>
                          <a:pt x="169" y="74"/>
                        </a:lnTo>
                        <a:lnTo>
                          <a:pt x="166" y="77"/>
                        </a:lnTo>
                        <a:lnTo>
                          <a:pt x="162" y="78"/>
                        </a:lnTo>
                        <a:lnTo>
                          <a:pt x="159" y="77"/>
                        </a:lnTo>
                        <a:lnTo>
                          <a:pt x="157" y="74"/>
                        </a:lnTo>
                        <a:lnTo>
                          <a:pt x="155" y="71"/>
                        </a:lnTo>
                        <a:lnTo>
                          <a:pt x="155" y="69"/>
                        </a:lnTo>
                        <a:lnTo>
                          <a:pt x="155" y="66"/>
                        </a:lnTo>
                        <a:lnTo>
                          <a:pt x="155" y="63"/>
                        </a:lnTo>
                        <a:lnTo>
                          <a:pt x="154" y="62"/>
                        </a:lnTo>
                        <a:lnTo>
                          <a:pt x="151" y="59"/>
                        </a:lnTo>
                        <a:lnTo>
                          <a:pt x="146" y="58"/>
                        </a:lnTo>
                        <a:lnTo>
                          <a:pt x="141" y="57"/>
                        </a:lnTo>
                        <a:lnTo>
                          <a:pt x="137" y="57"/>
                        </a:lnTo>
                        <a:lnTo>
                          <a:pt x="133" y="57"/>
                        </a:lnTo>
                        <a:lnTo>
                          <a:pt x="129" y="55"/>
                        </a:lnTo>
                        <a:lnTo>
                          <a:pt x="125" y="55"/>
                        </a:lnTo>
                        <a:lnTo>
                          <a:pt x="121" y="54"/>
                        </a:lnTo>
                        <a:lnTo>
                          <a:pt x="118" y="51"/>
                        </a:lnTo>
                        <a:lnTo>
                          <a:pt x="115" y="50"/>
                        </a:lnTo>
                        <a:lnTo>
                          <a:pt x="113" y="50"/>
                        </a:lnTo>
                        <a:lnTo>
                          <a:pt x="109" y="49"/>
                        </a:lnTo>
                        <a:lnTo>
                          <a:pt x="85" y="49"/>
                        </a:lnTo>
                        <a:lnTo>
                          <a:pt x="82" y="50"/>
                        </a:lnTo>
                        <a:lnTo>
                          <a:pt x="78" y="50"/>
                        </a:lnTo>
                        <a:lnTo>
                          <a:pt x="74" y="50"/>
                        </a:lnTo>
                        <a:lnTo>
                          <a:pt x="71" y="50"/>
                        </a:lnTo>
                        <a:lnTo>
                          <a:pt x="69" y="50"/>
                        </a:lnTo>
                        <a:lnTo>
                          <a:pt x="67" y="49"/>
                        </a:lnTo>
                        <a:lnTo>
                          <a:pt x="65" y="46"/>
                        </a:lnTo>
                        <a:lnTo>
                          <a:pt x="64" y="46"/>
                        </a:lnTo>
                        <a:lnTo>
                          <a:pt x="61" y="46"/>
                        </a:lnTo>
                        <a:lnTo>
                          <a:pt x="60" y="48"/>
                        </a:lnTo>
                        <a:lnTo>
                          <a:pt x="58" y="48"/>
                        </a:lnTo>
                        <a:lnTo>
                          <a:pt x="58" y="48"/>
                        </a:lnTo>
                        <a:lnTo>
                          <a:pt x="57" y="49"/>
                        </a:lnTo>
                        <a:lnTo>
                          <a:pt x="56" y="50"/>
                        </a:lnTo>
                        <a:lnTo>
                          <a:pt x="56" y="53"/>
                        </a:lnTo>
                        <a:lnTo>
                          <a:pt x="26" y="51"/>
                        </a:lnTo>
                        <a:lnTo>
                          <a:pt x="26" y="51"/>
                        </a:lnTo>
                        <a:lnTo>
                          <a:pt x="24" y="51"/>
                        </a:lnTo>
                        <a:lnTo>
                          <a:pt x="22" y="51"/>
                        </a:lnTo>
                        <a:lnTo>
                          <a:pt x="20" y="50"/>
                        </a:lnTo>
                        <a:lnTo>
                          <a:pt x="18" y="49"/>
                        </a:lnTo>
                        <a:lnTo>
                          <a:pt x="17" y="46"/>
                        </a:lnTo>
                        <a:lnTo>
                          <a:pt x="17" y="44"/>
                        </a:lnTo>
                        <a:lnTo>
                          <a:pt x="17" y="42"/>
                        </a:lnTo>
                        <a:lnTo>
                          <a:pt x="17" y="38"/>
                        </a:lnTo>
                        <a:lnTo>
                          <a:pt x="17" y="34"/>
                        </a:lnTo>
                        <a:lnTo>
                          <a:pt x="16" y="29"/>
                        </a:lnTo>
                        <a:lnTo>
                          <a:pt x="16" y="25"/>
                        </a:lnTo>
                        <a:lnTo>
                          <a:pt x="16" y="22"/>
                        </a:lnTo>
                        <a:lnTo>
                          <a:pt x="17" y="21"/>
                        </a:lnTo>
                        <a:lnTo>
                          <a:pt x="18" y="20"/>
                        </a:lnTo>
                        <a:lnTo>
                          <a:pt x="22" y="21"/>
                        </a:lnTo>
                        <a:lnTo>
                          <a:pt x="24" y="20"/>
                        </a:lnTo>
                        <a:lnTo>
                          <a:pt x="25" y="20"/>
                        </a:lnTo>
                        <a:lnTo>
                          <a:pt x="26" y="17"/>
                        </a:lnTo>
                        <a:lnTo>
                          <a:pt x="29" y="16"/>
                        </a:lnTo>
                        <a:lnTo>
                          <a:pt x="30" y="13"/>
                        </a:lnTo>
                        <a:lnTo>
                          <a:pt x="33" y="12"/>
                        </a:lnTo>
                        <a:lnTo>
                          <a:pt x="34" y="10"/>
                        </a:lnTo>
                        <a:lnTo>
                          <a:pt x="34" y="9"/>
                        </a:lnTo>
                        <a:lnTo>
                          <a:pt x="32" y="8"/>
                        </a:lnTo>
                        <a:lnTo>
                          <a:pt x="29" y="5"/>
                        </a:lnTo>
                        <a:lnTo>
                          <a:pt x="25" y="4"/>
                        </a:lnTo>
                        <a:lnTo>
                          <a:pt x="22" y="2"/>
                        </a:lnTo>
                        <a:close/>
                        <a:moveTo>
                          <a:pt x="22" y="0"/>
                        </a:moveTo>
                        <a:lnTo>
                          <a:pt x="26" y="1"/>
                        </a:lnTo>
                        <a:lnTo>
                          <a:pt x="29" y="2"/>
                        </a:lnTo>
                        <a:lnTo>
                          <a:pt x="33" y="5"/>
                        </a:lnTo>
                        <a:lnTo>
                          <a:pt x="36" y="6"/>
                        </a:lnTo>
                        <a:lnTo>
                          <a:pt x="37" y="9"/>
                        </a:lnTo>
                        <a:lnTo>
                          <a:pt x="36" y="12"/>
                        </a:lnTo>
                        <a:lnTo>
                          <a:pt x="34" y="13"/>
                        </a:lnTo>
                        <a:lnTo>
                          <a:pt x="33" y="16"/>
                        </a:lnTo>
                        <a:lnTo>
                          <a:pt x="30" y="17"/>
                        </a:lnTo>
                        <a:lnTo>
                          <a:pt x="29" y="18"/>
                        </a:lnTo>
                        <a:lnTo>
                          <a:pt x="26" y="21"/>
                        </a:lnTo>
                        <a:lnTo>
                          <a:pt x="25" y="22"/>
                        </a:lnTo>
                        <a:lnTo>
                          <a:pt x="22" y="22"/>
                        </a:lnTo>
                        <a:lnTo>
                          <a:pt x="20" y="22"/>
                        </a:lnTo>
                        <a:lnTo>
                          <a:pt x="18" y="22"/>
                        </a:lnTo>
                        <a:lnTo>
                          <a:pt x="18" y="22"/>
                        </a:lnTo>
                        <a:lnTo>
                          <a:pt x="18" y="22"/>
                        </a:lnTo>
                        <a:lnTo>
                          <a:pt x="18" y="24"/>
                        </a:lnTo>
                        <a:lnTo>
                          <a:pt x="17" y="25"/>
                        </a:lnTo>
                        <a:lnTo>
                          <a:pt x="17" y="26"/>
                        </a:lnTo>
                        <a:lnTo>
                          <a:pt x="18" y="29"/>
                        </a:lnTo>
                        <a:lnTo>
                          <a:pt x="18" y="34"/>
                        </a:lnTo>
                        <a:lnTo>
                          <a:pt x="20" y="38"/>
                        </a:lnTo>
                        <a:lnTo>
                          <a:pt x="20" y="41"/>
                        </a:lnTo>
                        <a:lnTo>
                          <a:pt x="20" y="44"/>
                        </a:lnTo>
                        <a:lnTo>
                          <a:pt x="20" y="45"/>
                        </a:lnTo>
                        <a:lnTo>
                          <a:pt x="21" y="48"/>
                        </a:lnTo>
                        <a:lnTo>
                          <a:pt x="22" y="49"/>
                        </a:lnTo>
                        <a:lnTo>
                          <a:pt x="25" y="49"/>
                        </a:lnTo>
                        <a:lnTo>
                          <a:pt x="26" y="50"/>
                        </a:lnTo>
                        <a:lnTo>
                          <a:pt x="53" y="50"/>
                        </a:lnTo>
                        <a:lnTo>
                          <a:pt x="54" y="48"/>
                        </a:lnTo>
                        <a:lnTo>
                          <a:pt x="56" y="46"/>
                        </a:lnTo>
                        <a:lnTo>
                          <a:pt x="57" y="46"/>
                        </a:lnTo>
                        <a:lnTo>
                          <a:pt x="57" y="45"/>
                        </a:lnTo>
                        <a:lnTo>
                          <a:pt x="57" y="45"/>
                        </a:lnTo>
                        <a:lnTo>
                          <a:pt x="58" y="45"/>
                        </a:lnTo>
                        <a:lnTo>
                          <a:pt x="60" y="44"/>
                        </a:lnTo>
                        <a:lnTo>
                          <a:pt x="64" y="44"/>
                        </a:lnTo>
                        <a:lnTo>
                          <a:pt x="66" y="45"/>
                        </a:lnTo>
                        <a:lnTo>
                          <a:pt x="70" y="46"/>
                        </a:lnTo>
                        <a:lnTo>
                          <a:pt x="71" y="48"/>
                        </a:lnTo>
                        <a:lnTo>
                          <a:pt x="74" y="48"/>
                        </a:lnTo>
                        <a:lnTo>
                          <a:pt x="78" y="48"/>
                        </a:lnTo>
                        <a:lnTo>
                          <a:pt x="81" y="48"/>
                        </a:lnTo>
                        <a:lnTo>
                          <a:pt x="83" y="48"/>
                        </a:lnTo>
                        <a:lnTo>
                          <a:pt x="85" y="46"/>
                        </a:lnTo>
                        <a:lnTo>
                          <a:pt x="109" y="46"/>
                        </a:lnTo>
                        <a:lnTo>
                          <a:pt x="113" y="48"/>
                        </a:lnTo>
                        <a:lnTo>
                          <a:pt x="115" y="48"/>
                        </a:lnTo>
                        <a:lnTo>
                          <a:pt x="118" y="49"/>
                        </a:lnTo>
                        <a:lnTo>
                          <a:pt x="121" y="50"/>
                        </a:lnTo>
                        <a:lnTo>
                          <a:pt x="122" y="51"/>
                        </a:lnTo>
                        <a:lnTo>
                          <a:pt x="125" y="53"/>
                        </a:lnTo>
                        <a:lnTo>
                          <a:pt x="129" y="54"/>
                        </a:lnTo>
                        <a:lnTo>
                          <a:pt x="133" y="54"/>
                        </a:lnTo>
                        <a:lnTo>
                          <a:pt x="137" y="54"/>
                        </a:lnTo>
                        <a:lnTo>
                          <a:pt x="141" y="54"/>
                        </a:lnTo>
                        <a:lnTo>
                          <a:pt x="147" y="55"/>
                        </a:lnTo>
                        <a:lnTo>
                          <a:pt x="153" y="58"/>
                        </a:lnTo>
                        <a:lnTo>
                          <a:pt x="157" y="61"/>
                        </a:lnTo>
                        <a:lnTo>
                          <a:pt x="158" y="62"/>
                        </a:lnTo>
                        <a:lnTo>
                          <a:pt x="158" y="65"/>
                        </a:lnTo>
                        <a:lnTo>
                          <a:pt x="158" y="67"/>
                        </a:lnTo>
                        <a:lnTo>
                          <a:pt x="158" y="69"/>
                        </a:lnTo>
                        <a:lnTo>
                          <a:pt x="158" y="71"/>
                        </a:lnTo>
                        <a:lnTo>
                          <a:pt x="159" y="73"/>
                        </a:lnTo>
                        <a:lnTo>
                          <a:pt x="161" y="74"/>
                        </a:lnTo>
                        <a:lnTo>
                          <a:pt x="162" y="75"/>
                        </a:lnTo>
                        <a:lnTo>
                          <a:pt x="165" y="74"/>
                        </a:lnTo>
                        <a:lnTo>
                          <a:pt x="167" y="73"/>
                        </a:lnTo>
                        <a:lnTo>
                          <a:pt x="170" y="70"/>
                        </a:lnTo>
                        <a:lnTo>
                          <a:pt x="174" y="67"/>
                        </a:lnTo>
                        <a:lnTo>
                          <a:pt x="177" y="65"/>
                        </a:lnTo>
                        <a:lnTo>
                          <a:pt x="179" y="63"/>
                        </a:lnTo>
                        <a:lnTo>
                          <a:pt x="182" y="63"/>
                        </a:lnTo>
                        <a:lnTo>
                          <a:pt x="182" y="63"/>
                        </a:lnTo>
                        <a:lnTo>
                          <a:pt x="185" y="63"/>
                        </a:lnTo>
                        <a:lnTo>
                          <a:pt x="185" y="66"/>
                        </a:lnTo>
                        <a:lnTo>
                          <a:pt x="186" y="69"/>
                        </a:lnTo>
                        <a:lnTo>
                          <a:pt x="187" y="73"/>
                        </a:lnTo>
                        <a:lnTo>
                          <a:pt x="187" y="73"/>
                        </a:lnTo>
                        <a:lnTo>
                          <a:pt x="188" y="70"/>
                        </a:lnTo>
                        <a:lnTo>
                          <a:pt x="192" y="67"/>
                        </a:lnTo>
                        <a:lnTo>
                          <a:pt x="194" y="65"/>
                        </a:lnTo>
                        <a:lnTo>
                          <a:pt x="198" y="63"/>
                        </a:lnTo>
                        <a:lnTo>
                          <a:pt x="200" y="61"/>
                        </a:lnTo>
                        <a:lnTo>
                          <a:pt x="203" y="59"/>
                        </a:lnTo>
                        <a:lnTo>
                          <a:pt x="206" y="58"/>
                        </a:lnTo>
                        <a:lnTo>
                          <a:pt x="207" y="57"/>
                        </a:lnTo>
                        <a:lnTo>
                          <a:pt x="208" y="57"/>
                        </a:lnTo>
                        <a:lnTo>
                          <a:pt x="212" y="54"/>
                        </a:lnTo>
                        <a:lnTo>
                          <a:pt x="212" y="63"/>
                        </a:lnTo>
                        <a:lnTo>
                          <a:pt x="214" y="65"/>
                        </a:lnTo>
                        <a:lnTo>
                          <a:pt x="218" y="66"/>
                        </a:lnTo>
                        <a:lnTo>
                          <a:pt x="220" y="69"/>
                        </a:lnTo>
                        <a:lnTo>
                          <a:pt x="224" y="70"/>
                        </a:lnTo>
                        <a:lnTo>
                          <a:pt x="228" y="71"/>
                        </a:lnTo>
                        <a:lnTo>
                          <a:pt x="228" y="71"/>
                        </a:lnTo>
                        <a:lnTo>
                          <a:pt x="234" y="73"/>
                        </a:lnTo>
                        <a:lnTo>
                          <a:pt x="239" y="75"/>
                        </a:lnTo>
                        <a:lnTo>
                          <a:pt x="243" y="78"/>
                        </a:lnTo>
                        <a:lnTo>
                          <a:pt x="247" y="81"/>
                        </a:lnTo>
                        <a:lnTo>
                          <a:pt x="251" y="82"/>
                        </a:lnTo>
                        <a:lnTo>
                          <a:pt x="255" y="83"/>
                        </a:lnTo>
                        <a:lnTo>
                          <a:pt x="256" y="82"/>
                        </a:lnTo>
                        <a:lnTo>
                          <a:pt x="258" y="81"/>
                        </a:lnTo>
                        <a:lnTo>
                          <a:pt x="258" y="78"/>
                        </a:lnTo>
                        <a:lnTo>
                          <a:pt x="258" y="77"/>
                        </a:lnTo>
                        <a:lnTo>
                          <a:pt x="258" y="77"/>
                        </a:lnTo>
                        <a:lnTo>
                          <a:pt x="258" y="71"/>
                        </a:lnTo>
                        <a:lnTo>
                          <a:pt x="262" y="74"/>
                        </a:lnTo>
                        <a:lnTo>
                          <a:pt x="263" y="74"/>
                        </a:lnTo>
                        <a:lnTo>
                          <a:pt x="264" y="75"/>
                        </a:lnTo>
                        <a:lnTo>
                          <a:pt x="267" y="78"/>
                        </a:lnTo>
                        <a:lnTo>
                          <a:pt x="270" y="81"/>
                        </a:lnTo>
                        <a:lnTo>
                          <a:pt x="271" y="83"/>
                        </a:lnTo>
                        <a:lnTo>
                          <a:pt x="274" y="89"/>
                        </a:lnTo>
                        <a:lnTo>
                          <a:pt x="275" y="94"/>
                        </a:lnTo>
                        <a:lnTo>
                          <a:pt x="275" y="101"/>
                        </a:lnTo>
                        <a:lnTo>
                          <a:pt x="274" y="105"/>
                        </a:lnTo>
                        <a:lnTo>
                          <a:pt x="271" y="109"/>
                        </a:lnTo>
                        <a:lnTo>
                          <a:pt x="275" y="110"/>
                        </a:lnTo>
                        <a:lnTo>
                          <a:pt x="278" y="110"/>
                        </a:lnTo>
                        <a:lnTo>
                          <a:pt x="279" y="110"/>
                        </a:lnTo>
                        <a:lnTo>
                          <a:pt x="280" y="110"/>
                        </a:lnTo>
                        <a:lnTo>
                          <a:pt x="282" y="111"/>
                        </a:lnTo>
                        <a:lnTo>
                          <a:pt x="283" y="114"/>
                        </a:lnTo>
                        <a:lnTo>
                          <a:pt x="283" y="115"/>
                        </a:lnTo>
                        <a:lnTo>
                          <a:pt x="283" y="118"/>
                        </a:lnTo>
                        <a:lnTo>
                          <a:pt x="282" y="122"/>
                        </a:lnTo>
                        <a:lnTo>
                          <a:pt x="282" y="126"/>
                        </a:lnTo>
                        <a:lnTo>
                          <a:pt x="282" y="129"/>
                        </a:lnTo>
                        <a:lnTo>
                          <a:pt x="282" y="133"/>
                        </a:lnTo>
                        <a:lnTo>
                          <a:pt x="280" y="145"/>
                        </a:lnTo>
                        <a:lnTo>
                          <a:pt x="276" y="155"/>
                        </a:lnTo>
                        <a:lnTo>
                          <a:pt x="274" y="159"/>
                        </a:lnTo>
                        <a:lnTo>
                          <a:pt x="270" y="161"/>
                        </a:lnTo>
                        <a:lnTo>
                          <a:pt x="267" y="163"/>
                        </a:lnTo>
                        <a:lnTo>
                          <a:pt x="263" y="163"/>
                        </a:lnTo>
                        <a:lnTo>
                          <a:pt x="259" y="165"/>
                        </a:lnTo>
                        <a:lnTo>
                          <a:pt x="259" y="165"/>
                        </a:lnTo>
                        <a:lnTo>
                          <a:pt x="256" y="166"/>
                        </a:lnTo>
                        <a:lnTo>
                          <a:pt x="254" y="167"/>
                        </a:lnTo>
                        <a:lnTo>
                          <a:pt x="254" y="169"/>
                        </a:lnTo>
                        <a:lnTo>
                          <a:pt x="255" y="170"/>
                        </a:lnTo>
                        <a:lnTo>
                          <a:pt x="256" y="170"/>
                        </a:lnTo>
                        <a:lnTo>
                          <a:pt x="260" y="169"/>
                        </a:lnTo>
                        <a:lnTo>
                          <a:pt x="264" y="167"/>
                        </a:lnTo>
                        <a:lnTo>
                          <a:pt x="268" y="166"/>
                        </a:lnTo>
                        <a:lnTo>
                          <a:pt x="271" y="163"/>
                        </a:lnTo>
                        <a:lnTo>
                          <a:pt x="274" y="162"/>
                        </a:lnTo>
                        <a:lnTo>
                          <a:pt x="278" y="161"/>
                        </a:lnTo>
                        <a:lnTo>
                          <a:pt x="282" y="159"/>
                        </a:lnTo>
                        <a:lnTo>
                          <a:pt x="284" y="159"/>
                        </a:lnTo>
                        <a:lnTo>
                          <a:pt x="287" y="159"/>
                        </a:lnTo>
                        <a:lnTo>
                          <a:pt x="290" y="158"/>
                        </a:lnTo>
                        <a:lnTo>
                          <a:pt x="292" y="158"/>
                        </a:lnTo>
                        <a:lnTo>
                          <a:pt x="296" y="158"/>
                        </a:lnTo>
                        <a:lnTo>
                          <a:pt x="299" y="159"/>
                        </a:lnTo>
                        <a:lnTo>
                          <a:pt x="302" y="161"/>
                        </a:lnTo>
                        <a:lnTo>
                          <a:pt x="304" y="162"/>
                        </a:lnTo>
                        <a:lnTo>
                          <a:pt x="307" y="165"/>
                        </a:lnTo>
                        <a:lnTo>
                          <a:pt x="310" y="167"/>
                        </a:lnTo>
                        <a:lnTo>
                          <a:pt x="310" y="170"/>
                        </a:lnTo>
                        <a:lnTo>
                          <a:pt x="310" y="171"/>
                        </a:lnTo>
                        <a:lnTo>
                          <a:pt x="307" y="173"/>
                        </a:lnTo>
                        <a:lnTo>
                          <a:pt x="307" y="174"/>
                        </a:lnTo>
                        <a:lnTo>
                          <a:pt x="307" y="174"/>
                        </a:lnTo>
                        <a:lnTo>
                          <a:pt x="307" y="174"/>
                        </a:lnTo>
                        <a:lnTo>
                          <a:pt x="307" y="175"/>
                        </a:lnTo>
                        <a:lnTo>
                          <a:pt x="307" y="177"/>
                        </a:lnTo>
                        <a:lnTo>
                          <a:pt x="308" y="178"/>
                        </a:lnTo>
                        <a:lnTo>
                          <a:pt x="310" y="179"/>
                        </a:lnTo>
                        <a:lnTo>
                          <a:pt x="311" y="178"/>
                        </a:lnTo>
                        <a:lnTo>
                          <a:pt x="313" y="177"/>
                        </a:lnTo>
                        <a:lnTo>
                          <a:pt x="317" y="175"/>
                        </a:lnTo>
                        <a:lnTo>
                          <a:pt x="319" y="174"/>
                        </a:lnTo>
                        <a:lnTo>
                          <a:pt x="320" y="173"/>
                        </a:lnTo>
                        <a:lnTo>
                          <a:pt x="323" y="171"/>
                        </a:lnTo>
                        <a:lnTo>
                          <a:pt x="325" y="171"/>
                        </a:lnTo>
                        <a:lnTo>
                          <a:pt x="328" y="171"/>
                        </a:lnTo>
                        <a:lnTo>
                          <a:pt x="332" y="173"/>
                        </a:lnTo>
                        <a:lnTo>
                          <a:pt x="335" y="174"/>
                        </a:lnTo>
                        <a:lnTo>
                          <a:pt x="337" y="175"/>
                        </a:lnTo>
                        <a:lnTo>
                          <a:pt x="339" y="177"/>
                        </a:lnTo>
                        <a:lnTo>
                          <a:pt x="340" y="177"/>
                        </a:lnTo>
                        <a:lnTo>
                          <a:pt x="344" y="179"/>
                        </a:lnTo>
                        <a:lnTo>
                          <a:pt x="348" y="182"/>
                        </a:lnTo>
                        <a:lnTo>
                          <a:pt x="352" y="183"/>
                        </a:lnTo>
                        <a:lnTo>
                          <a:pt x="356" y="185"/>
                        </a:lnTo>
                        <a:lnTo>
                          <a:pt x="364" y="187"/>
                        </a:lnTo>
                        <a:lnTo>
                          <a:pt x="373" y="191"/>
                        </a:lnTo>
                        <a:lnTo>
                          <a:pt x="380" y="195"/>
                        </a:lnTo>
                        <a:lnTo>
                          <a:pt x="381" y="197"/>
                        </a:lnTo>
                        <a:lnTo>
                          <a:pt x="384" y="199"/>
                        </a:lnTo>
                        <a:lnTo>
                          <a:pt x="385" y="201"/>
                        </a:lnTo>
                        <a:lnTo>
                          <a:pt x="389" y="203"/>
                        </a:lnTo>
                        <a:lnTo>
                          <a:pt x="392" y="205"/>
                        </a:lnTo>
                        <a:lnTo>
                          <a:pt x="396" y="206"/>
                        </a:lnTo>
                        <a:lnTo>
                          <a:pt x="397" y="206"/>
                        </a:lnTo>
                        <a:lnTo>
                          <a:pt x="401" y="205"/>
                        </a:lnTo>
                        <a:lnTo>
                          <a:pt x="404" y="203"/>
                        </a:lnTo>
                        <a:lnTo>
                          <a:pt x="407" y="199"/>
                        </a:lnTo>
                        <a:lnTo>
                          <a:pt x="409" y="197"/>
                        </a:lnTo>
                        <a:lnTo>
                          <a:pt x="412" y="194"/>
                        </a:lnTo>
                        <a:lnTo>
                          <a:pt x="415" y="191"/>
                        </a:lnTo>
                        <a:lnTo>
                          <a:pt x="419" y="189"/>
                        </a:lnTo>
                        <a:lnTo>
                          <a:pt x="425" y="186"/>
                        </a:lnTo>
                        <a:lnTo>
                          <a:pt x="432" y="185"/>
                        </a:lnTo>
                        <a:lnTo>
                          <a:pt x="437" y="183"/>
                        </a:lnTo>
                        <a:lnTo>
                          <a:pt x="441" y="183"/>
                        </a:lnTo>
                        <a:lnTo>
                          <a:pt x="445" y="185"/>
                        </a:lnTo>
                        <a:lnTo>
                          <a:pt x="446" y="182"/>
                        </a:lnTo>
                        <a:lnTo>
                          <a:pt x="446" y="181"/>
                        </a:lnTo>
                        <a:lnTo>
                          <a:pt x="448" y="178"/>
                        </a:lnTo>
                        <a:lnTo>
                          <a:pt x="449" y="177"/>
                        </a:lnTo>
                        <a:lnTo>
                          <a:pt x="450" y="174"/>
                        </a:lnTo>
                        <a:lnTo>
                          <a:pt x="450" y="173"/>
                        </a:lnTo>
                        <a:lnTo>
                          <a:pt x="449" y="170"/>
                        </a:lnTo>
                        <a:lnTo>
                          <a:pt x="448" y="169"/>
                        </a:lnTo>
                        <a:lnTo>
                          <a:pt x="448" y="169"/>
                        </a:lnTo>
                        <a:lnTo>
                          <a:pt x="446" y="170"/>
                        </a:lnTo>
                        <a:lnTo>
                          <a:pt x="444" y="173"/>
                        </a:lnTo>
                        <a:lnTo>
                          <a:pt x="440" y="173"/>
                        </a:lnTo>
                        <a:lnTo>
                          <a:pt x="437" y="173"/>
                        </a:lnTo>
                        <a:lnTo>
                          <a:pt x="436" y="173"/>
                        </a:lnTo>
                        <a:lnTo>
                          <a:pt x="434" y="173"/>
                        </a:lnTo>
                        <a:lnTo>
                          <a:pt x="433" y="173"/>
                        </a:lnTo>
                        <a:lnTo>
                          <a:pt x="433" y="171"/>
                        </a:lnTo>
                        <a:lnTo>
                          <a:pt x="433" y="169"/>
                        </a:lnTo>
                        <a:lnTo>
                          <a:pt x="432" y="167"/>
                        </a:lnTo>
                        <a:lnTo>
                          <a:pt x="432" y="166"/>
                        </a:lnTo>
                        <a:lnTo>
                          <a:pt x="432" y="165"/>
                        </a:lnTo>
                        <a:lnTo>
                          <a:pt x="432" y="162"/>
                        </a:lnTo>
                        <a:lnTo>
                          <a:pt x="433" y="159"/>
                        </a:lnTo>
                        <a:lnTo>
                          <a:pt x="433" y="158"/>
                        </a:lnTo>
                        <a:lnTo>
                          <a:pt x="434" y="157"/>
                        </a:lnTo>
                        <a:lnTo>
                          <a:pt x="434" y="155"/>
                        </a:lnTo>
                        <a:lnTo>
                          <a:pt x="434" y="154"/>
                        </a:lnTo>
                        <a:lnTo>
                          <a:pt x="434" y="153"/>
                        </a:lnTo>
                        <a:lnTo>
                          <a:pt x="436" y="150"/>
                        </a:lnTo>
                        <a:lnTo>
                          <a:pt x="438" y="147"/>
                        </a:lnTo>
                        <a:lnTo>
                          <a:pt x="441" y="143"/>
                        </a:lnTo>
                        <a:lnTo>
                          <a:pt x="444" y="141"/>
                        </a:lnTo>
                        <a:lnTo>
                          <a:pt x="448" y="141"/>
                        </a:lnTo>
                        <a:lnTo>
                          <a:pt x="450" y="141"/>
                        </a:lnTo>
                        <a:lnTo>
                          <a:pt x="452" y="142"/>
                        </a:lnTo>
                        <a:lnTo>
                          <a:pt x="456" y="145"/>
                        </a:lnTo>
                        <a:lnTo>
                          <a:pt x="458" y="145"/>
                        </a:lnTo>
                        <a:lnTo>
                          <a:pt x="462" y="146"/>
                        </a:lnTo>
                        <a:lnTo>
                          <a:pt x="466" y="147"/>
                        </a:lnTo>
                        <a:lnTo>
                          <a:pt x="470" y="149"/>
                        </a:lnTo>
                        <a:lnTo>
                          <a:pt x="472" y="150"/>
                        </a:lnTo>
                        <a:lnTo>
                          <a:pt x="474" y="153"/>
                        </a:lnTo>
                        <a:lnTo>
                          <a:pt x="476" y="154"/>
                        </a:lnTo>
                        <a:lnTo>
                          <a:pt x="476" y="157"/>
                        </a:lnTo>
                        <a:lnTo>
                          <a:pt x="477" y="158"/>
                        </a:lnTo>
                        <a:lnTo>
                          <a:pt x="477" y="159"/>
                        </a:lnTo>
                        <a:lnTo>
                          <a:pt x="478" y="162"/>
                        </a:lnTo>
                        <a:lnTo>
                          <a:pt x="480" y="166"/>
                        </a:lnTo>
                        <a:lnTo>
                          <a:pt x="481" y="169"/>
                        </a:lnTo>
                        <a:lnTo>
                          <a:pt x="482" y="170"/>
                        </a:lnTo>
                        <a:lnTo>
                          <a:pt x="485" y="173"/>
                        </a:lnTo>
                        <a:lnTo>
                          <a:pt x="486" y="175"/>
                        </a:lnTo>
                        <a:lnTo>
                          <a:pt x="488" y="178"/>
                        </a:lnTo>
                        <a:lnTo>
                          <a:pt x="488" y="181"/>
                        </a:lnTo>
                        <a:lnTo>
                          <a:pt x="488" y="182"/>
                        </a:lnTo>
                        <a:lnTo>
                          <a:pt x="486" y="185"/>
                        </a:lnTo>
                        <a:lnTo>
                          <a:pt x="484" y="186"/>
                        </a:lnTo>
                        <a:lnTo>
                          <a:pt x="482" y="185"/>
                        </a:lnTo>
                        <a:lnTo>
                          <a:pt x="480" y="183"/>
                        </a:lnTo>
                        <a:lnTo>
                          <a:pt x="478" y="182"/>
                        </a:lnTo>
                        <a:lnTo>
                          <a:pt x="476" y="182"/>
                        </a:lnTo>
                        <a:lnTo>
                          <a:pt x="474" y="181"/>
                        </a:lnTo>
                        <a:lnTo>
                          <a:pt x="470" y="181"/>
                        </a:lnTo>
                        <a:lnTo>
                          <a:pt x="469" y="179"/>
                        </a:lnTo>
                        <a:lnTo>
                          <a:pt x="466" y="178"/>
                        </a:lnTo>
                        <a:lnTo>
                          <a:pt x="466" y="178"/>
                        </a:lnTo>
                        <a:lnTo>
                          <a:pt x="466" y="178"/>
                        </a:lnTo>
                        <a:lnTo>
                          <a:pt x="465" y="178"/>
                        </a:lnTo>
                        <a:lnTo>
                          <a:pt x="464" y="178"/>
                        </a:lnTo>
                        <a:lnTo>
                          <a:pt x="461" y="179"/>
                        </a:lnTo>
                        <a:lnTo>
                          <a:pt x="460" y="181"/>
                        </a:lnTo>
                        <a:lnTo>
                          <a:pt x="460" y="182"/>
                        </a:lnTo>
                        <a:lnTo>
                          <a:pt x="460" y="183"/>
                        </a:lnTo>
                        <a:lnTo>
                          <a:pt x="460" y="185"/>
                        </a:lnTo>
                        <a:lnTo>
                          <a:pt x="460" y="187"/>
                        </a:lnTo>
                        <a:lnTo>
                          <a:pt x="460" y="190"/>
                        </a:lnTo>
                        <a:lnTo>
                          <a:pt x="458" y="193"/>
                        </a:lnTo>
                        <a:lnTo>
                          <a:pt x="457" y="194"/>
                        </a:lnTo>
                        <a:lnTo>
                          <a:pt x="454" y="195"/>
                        </a:lnTo>
                        <a:lnTo>
                          <a:pt x="452" y="194"/>
                        </a:lnTo>
                        <a:lnTo>
                          <a:pt x="450" y="195"/>
                        </a:lnTo>
                        <a:lnTo>
                          <a:pt x="450" y="199"/>
                        </a:lnTo>
                        <a:lnTo>
                          <a:pt x="450" y="202"/>
                        </a:lnTo>
                        <a:lnTo>
                          <a:pt x="450" y="206"/>
                        </a:lnTo>
                        <a:lnTo>
                          <a:pt x="450" y="211"/>
                        </a:lnTo>
                        <a:lnTo>
                          <a:pt x="452" y="215"/>
                        </a:lnTo>
                        <a:lnTo>
                          <a:pt x="452" y="219"/>
                        </a:lnTo>
                        <a:lnTo>
                          <a:pt x="452" y="220"/>
                        </a:lnTo>
                        <a:lnTo>
                          <a:pt x="453" y="224"/>
                        </a:lnTo>
                        <a:lnTo>
                          <a:pt x="454" y="228"/>
                        </a:lnTo>
                        <a:lnTo>
                          <a:pt x="454" y="234"/>
                        </a:lnTo>
                        <a:lnTo>
                          <a:pt x="454" y="238"/>
                        </a:lnTo>
                        <a:lnTo>
                          <a:pt x="453" y="240"/>
                        </a:lnTo>
                        <a:lnTo>
                          <a:pt x="450" y="243"/>
                        </a:lnTo>
                        <a:lnTo>
                          <a:pt x="446" y="247"/>
                        </a:lnTo>
                        <a:lnTo>
                          <a:pt x="442" y="250"/>
                        </a:lnTo>
                        <a:lnTo>
                          <a:pt x="437" y="251"/>
                        </a:lnTo>
                        <a:lnTo>
                          <a:pt x="436" y="252"/>
                        </a:lnTo>
                        <a:lnTo>
                          <a:pt x="433" y="254"/>
                        </a:lnTo>
                        <a:lnTo>
                          <a:pt x="431" y="256"/>
                        </a:lnTo>
                        <a:lnTo>
                          <a:pt x="429" y="259"/>
                        </a:lnTo>
                        <a:lnTo>
                          <a:pt x="428" y="262"/>
                        </a:lnTo>
                        <a:lnTo>
                          <a:pt x="425" y="266"/>
                        </a:lnTo>
                        <a:lnTo>
                          <a:pt x="421" y="267"/>
                        </a:lnTo>
                        <a:lnTo>
                          <a:pt x="417" y="268"/>
                        </a:lnTo>
                        <a:lnTo>
                          <a:pt x="413" y="270"/>
                        </a:lnTo>
                        <a:lnTo>
                          <a:pt x="409" y="270"/>
                        </a:lnTo>
                        <a:lnTo>
                          <a:pt x="405" y="272"/>
                        </a:lnTo>
                        <a:lnTo>
                          <a:pt x="401" y="276"/>
                        </a:lnTo>
                        <a:lnTo>
                          <a:pt x="401" y="279"/>
                        </a:lnTo>
                        <a:lnTo>
                          <a:pt x="401" y="280"/>
                        </a:lnTo>
                        <a:lnTo>
                          <a:pt x="401" y="282"/>
                        </a:lnTo>
                        <a:lnTo>
                          <a:pt x="403" y="286"/>
                        </a:lnTo>
                        <a:lnTo>
                          <a:pt x="405" y="288"/>
                        </a:lnTo>
                        <a:lnTo>
                          <a:pt x="408" y="290"/>
                        </a:lnTo>
                        <a:lnTo>
                          <a:pt x="412" y="291"/>
                        </a:lnTo>
                        <a:lnTo>
                          <a:pt x="415" y="292"/>
                        </a:lnTo>
                        <a:lnTo>
                          <a:pt x="417" y="292"/>
                        </a:lnTo>
                        <a:lnTo>
                          <a:pt x="420" y="295"/>
                        </a:lnTo>
                        <a:lnTo>
                          <a:pt x="423" y="298"/>
                        </a:lnTo>
                        <a:lnTo>
                          <a:pt x="424" y="299"/>
                        </a:lnTo>
                        <a:lnTo>
                          <a:pt x="424" y="300"/>
                        </a:lnTo>
                        <a:lnTo>
                          <a:pt x="425" y="302"/>
                        </a:lnTo>
                        <a:lnTo>
                          <a:pt x="425" y="303"/>
                        </a:lnTo>
                        <a:lnTo>
                          <a:pt x="424" y="306"/>
                        </a:lnTo>
                        <a:lnTo>
                          <a:pt x="424" y="310"/>
                        </a:lnTo>
                        <a:lnTo>
                          <a:pt x="423" y="312"/>
                        </a:lnTo>
                        <a:lnTo>
                          <a:pt x="420" y="315"/>
                        </a:lnTo>
                        <a:lnTo>
                          <a:pt x="419" y="316"/>
                        </a:lnTo>
                        <a:lnTo>
                          <a:pt x="417" y="318"/>
                        </a:lnTo>
                        <a:lnTo>
                          <a:pt x="416" y="319"/>
                        </a:lnTo>
                        <a:lnTo>
                          <a:pt x="415" y="320"/>
                        </a:lnTo>
                        <a:lnTo>
                          <a:pt x="412" y="323"/>
                        </a:lnTo>
                        <a:lnTo>
                          <a:pt x="409" y="324"/>
                        </a:lnTo>
                        <a:lnTo>
                          <a:pt x="405" y="327"/>
                        </a:lnTo>
                        <a:lnTo>
                          <a:pt x="404" y="328"/>
                        </a:lnTo>
                        <a:lnTo>
                          <a:pt x="403" y="331"/>
                        </a:lnTo>
                        <a:lnTo>
                          <a:pt x="403" y="332"/>
                        </a:lnTo>
                        <a:lnTo>
                          <a:pt x="403" y="334"/>
                        </a:lnTo>
                        <a:lnTo>
                          <a:pt x="403" y="336"/>
                        </a:lnTo>
                        <a:lnTo>
                          <a:pt x="404" y="339"/>
                        </a:lnTo>
                        <a:lnTo>
                          <a:pt x="405" y="343"/>
                        </a:lnTo>
                        <a:lnTo>
                          <a:pt x="407" y="347"/>
                        </a:lnTo>
                        <a:lnTo>
                          <a:pt x="405" y="350"/>
                        </a:lnTo>
                        <a:lnTo>
                          <a:pt x="405" y="354"/>
                        </a:lnTo>
                        <a:lnTo>
                          <a:pt x="404" y="356"/>
                        </a:lnTo>
                        <a:lnTo>
                          <a:pt x="404" y="358"/>
                        </a:lnTo>
                        <a:lnTo>
                          <a:pt x="405" y="358"/>
                        </a:lnTo>
                        <a:lnTo>
                          <a:pt x="405" y="359"/>
                        </a:lnTo>
                        <a:lnTo>
                          <a:pt x="408" y="360"/>
                        </a:lnTo>
                        <a:lnTo>
                          <a:pt x="409" y="361"/>
                        </a:lnTo>
                        <a:lnTo>
                          <a:pt x="409" y="364"/>
                        </a:lnTo>
                        <a:lnTo>
                          <a:pt x="411" y="367"/>
                        </a:lnTo>
                        <a:lnTo>
                          <a:pt x="412" y="368"/>
                        </a:lnTo>
                        <a:lnTo>
                          <a:pt x="413" y="369"/>
                        </a:lnTo>
                        <a:lnTo>
                          <a:pt x="420" y="372"/>
                        </a:lnTo>
                        <a:lnTo>
                          <a:pt x="428" y="373"/>
                        </a:lnTo>
                        <a:lnTo>
                          <a:pt x="429" y="373"/>
                        </a:lnTo>
                        <a:lnTo>
                          <a:pt x="432" y="373"/>
                        </a:lnTo>
                        <a:lnTo>
                          <a:pt x="434" y="375"/>
                        </a:lnTo>
                        <a:lnTo>
                          <a:pt x="437" y="376"/>
                        </a:lnTo>
                        <a:lnTo>
                          <a:pt x="437" y="379"/>
                        </a:lnTo>
                        <a:lnTo>
                          <a:pt x="437" y="381"/>
                        </a:lnTo>
                        <a:lnTo>
                          <a:pt x="436" y="384"/>
                        </a:lnTo>
                        <a:lnTo>
                          <a:pt x="434" y="388"/>
                        </a:lnTo>
                        <a:lnTo>
                          <a:pt x="433" y="391"/>
                        </a:lnTo>
                        <a:lnTo>
                          <a:pt x="433" y="393"/>
                        </a:lnTo>
                        <a:lnTo>
                          <a:pt x="433" y="397"/>
                        </a:lnTo>
                        <a:lnTo>
                          <a:pt x="433" y="400"/>
                        </a:lnTo>
                        <a:lnTo>
                          <a:pt x="432" y="403"/>
                        </a:lnTo>
                        <a:lnTo>
                          <a:pt x="431" y="405"/>
                        </a:lnTo>
                        <a:lnTo>
                          <a:pt x="431" y="408"/>
                        </a:lnTo>
                        <a:lnTo>
                          <a:pt x="428" y="409"/>
                        </a:lnTo>
                        <a:lnTo>
                          <a:pt x="425" y="412"/>
                        </a:lnTo>
                        <a:lnTo>
                          <a:pt x="423" y="412"/>
                        </a:lnTo>
                        <a:lnTo>
                          <a:pt x="420" y="412"/>
                        </a:lnTo>
                        <a:lnTo>
                          <a:pt x="417" y="411"/>
                        </a:lnTo>
                        <a:lnTo>
                          <a:pt x="416" y="409"/>
                        </a:lnTo>
                        <a:lnTo>
                          <a:pt x="415" y="409"/>
                        </a:lnTo>
                        <a:lnTo>
                          <a:pt x="415" y="411"/>
                        </a:lnTo>
                        <a:lnTo>
                          <a:pt x="416" y="413"/>
                        </a:lnTo>
                        <a:lnTo>
                          <a:pt x="416" y="415"/>
                        </a:lnTo>
                        <a:lnTo>
                          <a:pt x="416" y="417"/>
                        </a:lnTo>
                        <a:lnTo>
                          <a:pt x="416" y="420"/>
                        </a:lnTo>
                        <a:lnTo>
                          <a:pt x="416" y="423"/>
                        </a:lnTo>
                        <a:lnTo>
                          <a:pt x="413" y="425"/>
                        </a:lnTo>
                        <a:lnTo>
                          <a:pt x="411" y="429"/>
                        </a:lnTo>
                        <a:lnTo>
                          <a:pt x="409" y="432"/>
                        </a:lnTo>
                        <a:lnTo>
                          <a:pt x="407" y="433"/>
                        </a:lnTo>
                        <a:lnTo>
                          <a:pt x="404" y="436"/>
                        </a:lnTo>
                        <a:lnTo>
                          <a:pt x="401" y="436"/>
                        </a:lnTo>
                        <a:lnTo>
                          <a:pt x="397" y="437"/>
                        </a:lnTo>
                        <a:lnTo>
                          <a:pt x="395" y="437"/>
                        </a:lnTo>
                        <a:lnTo>
                          <a:pt x="393" y="439"/>
                        </a:lnTo>
                        <a:lnTo>
                          <a:pt x="389" y="441"/>
                        </a:lnTo>
                        <a:lnTo>
                          <a:pt x="387" y="443"/>
                        </a:lnTo>
                        <a:lnTo>
                          <a:pt x="384" y="444"/>
                        </a:lnTo>
                        <a:lnTo>
                          <a:pt x="384" y="445"/>
                        </a:lnTo>
                        <a:lnTo>
                          <a:pt x="384" y="448"/>
                        </a:lnTo>
                        <a:lnTo>
                          <a:pt x="384" y="453"/>
                        </a:lnTo>
                        <a:lnTo>
                          <a:pt x="384" y="457"/>
                        </a:lnTo>
                        <a:lnTo>
                          <a:pt x="384" y="461"/>
                        </a:lnTo>
                        <a:lnTo>
                          <a:pt x="384" y="461"/>
                        </a:lnTo>
                        <a:lnTo>
                          <a:pt x="388" y="464"/>
                        </a:lnTo>
                        <a:lnTo>
                          <a:pt x="384" y="465"/>
                        </a:lnTo>
                        <a:lnTo>
                          <a:pt x="381" y="467"/>
                        </a:lnTo>
                        <a:lnTo>
                          <a:pt x="380" y="468"/>
                        </a:lnTo>
                        <a:lnTo>
                          <a:pt x="377" y="468"/>
                        </a:lnTo>
                        <a:lnTo>
                          <a:pt x="376" y="469"/>
                        </a:lnTo>
                        <a:lnTo>
                          <a:pt x="372" y="468"/>
                        </a:lnTo>
                        <a:lnTo>
                          <a:pt x="369" y="468"/>
                        </a:lnTo>
                        <a:lnTo>
                          <a:pt x="365" y="467"/>
                        </a:lnTo>
                        <a:lnTo>
                          <a:pt x="361" y="465"/>
                        </a:lnTo>
                        <a:lnTo>
                          <a:pt x="357" y="463"/>
                        </a:lnTo>
                        <a:lnTo>
                          <a:pt x="353" y="461"/>
                        </a:lnTo>
                        <a:lnTo>
                          <a:pt x="351" y="460"/>
                        </a:lnTo>
                        <a:lnTo>
                          <a:pt x="348" y="459"/>
                        </a:lnTo>
                        <a:lnTo>
                          <a:pt x="344" y="456"/>
                        </a:lnTo>
                        <a:lnTo>
                          <a:pt x="340" y="455"/>
                        </a:lnTo>
                        <a:lnTo>
                          <a:pt x="339" y="452"/>
                        </a:lnTo>
                        <a:lnTo>
                          <a:pt x="336" y="452"/>
                        </a:lnTo>
                        <a:lnTo>
                          <a:pt x="335" y="451"/>
                        </a:lnTo>
                        <a:lnTo>
                          <a:pt x="333" y="451"/>
                        </a:lnTo>
                        <a:lnTo>
                          <a:pt x="332" y="452"/>
                        </a:lnTo>
                        <a:lnTo>
                          <a:pt x="329" y="452"/>
                        </a:lnTo>
                        <a:lnTo>
                          <a:pt x="328" y="453"/>
                        </a:lnTo>
                        <a:lnTo>
                          <a:pt x="325" y="453"/>
                        </a:lnTo>
                        <a:lnTo>
                          <a:pt x="324" y="455"/>
                        </a:lnTo>
                        <a:lnTo>
                          <a:pt x="323" y="456"/>
                        </a:lnTo>
                        <a:lnTo>
                          <a:pt x="321" y="457"/>
                        </a:lnTo>
                        <a:lnTo>
                          <a:pt x="319" y="460"/>
                        </a:lnTo>
                        <a:lnTo>
                          <a:pt x="316" y="460"/>
                        </a:lnTo>
                        <a:lnTo>
                          <a:pt x="312" y="460"/>
                        </a:lnTo>
                        <a:lnTo>
                          <a:pt x="310" y="461"/>
                        </a:lnTo>
                        <a:lnTo>
                          <a:pt x="308" y="461"/>
                        </a:lnTo>
                        <a:lnTo>
                          <a:pt x="306" y="460"/>
                        </a:lnTo>
                        <a:lnTo>
                          <a:pt x="302" y="459"/>
                        </a:lnTo>
                        <a:lnTo>
                          <a:pt x="299" y="456"/>
                        </a:lnTo>
                        <a:lnTo>
                          <a:pt x="295" y="452"/>
                        </a:lnTo>
                        <a:lnTo>
                          <a:pt x="292" y="449"/>
                        </a:lnTo>
                        <a:lnTo>
                          <a:pt x="292" y="449"/>
                        </a:lnTo>
                        <a:lnTo>
                          <a:pt x="291" y="448"/>
                        </a:lnTo>
                        <a:lnTo>
                          <a:pt x="291" y="447"/>
                        </a:lnTo>
                        <a:lnTo>
                          <a:pt x="291" y="447"/>
                        </a:lnTo>
                        <a:lnTo>
                          <a:pt x="290" y="447"/>
                        </a:lnTo>
                        <a:lnTo>
                          <a:pt x="288" y="448"/>
                        </a:lnTo>
                        <a:lnTo>
                          <a:pt x="287" y="449"/>
                        </a:lnTo>
                        <a:lnTo>
                          <a:pt x="284" y="451"/>
                        </a:lnTo>
                        <a:lnTo>
                          <a:pt x="282" y="452"/>
                        </a:lnTo>
                        <a:lnTo>
                          <a:pt x="280" y="455"/>
                        </a:lnTo>
                        <a:lnTo>
                          <a:pt x="279" y="456"/>
                        </a:lnTo>
                        <a:lnTo>
                          <a:pt x="276" y="457"/>
                        </a:lnTo>
                        <a:lnTo>
                          <a:pt x="274" y="457"/>
                        </a:lnTo>
                        <a:lnTo>
                          <a:pt x="270" y="457"/>
                        </a:lnTo>
                        <a:lnTo>
                          <a:pt x="267" y="455"/>
                        </a:lnTo>
                        <a:lnTo>
                          <a:pt x="264" y="452"/>
                        </a:lnTo>
                        <a:lnTo>
                          <a:pt x="264" y="451"/>
                        </a:lnTo>
                        <a:lnTo>
                          <a:pt x="264" y="448"/>
                        </a:lnTo>
                        <a:lnTo>
                          <a:pt x="264" y="448"/>
                        </a:lnTo>
                        <a:lnTo>
                          <a:pt x="264" y="447"/>
                        </a:lnTo>
                        <a:lnTo>
                          <a:pt x="263" y="447"/>
                        </a:lnTo>
                        <a:lnTo>
                          <a:pt x="262" y="448"/>
                        </a:lnTo>
                        <a:lnTo>
                          <a:pt x="260" y="449"/>
                        </a:lnTo>
                        <a:lnTo>
                          <a:pt x="258" y="451"/>
                        </a:lnTo>
                        <a:lnTo>
                          <a:pt x="255" y="452"/>
                        </a:lnTo>
                        <a:lnTo>
                          <a:pt x="252" y="452"/>
                        </a:lnTo>
                        <a:lnTo>
                          <a:pt x="251" y="451"/>
                        </a:lnTo>
                        <a:lnTo>
                          <a:pt x="250" y="448"/>
                        </a:lnTo>
                        <a:lnTo>
                          <a:pt x="248" y="447"/>
                        </a:lnTo>
                        <a:lnTo>
                          <a:pt x="247" y="444"/>
                        </a:lnTo>
                        <a:lnTo>
                          <a:pt x="246" y="443"/>
                        </a:lnTo>
                        <a:lnTo>
                          <a:pt x="244" y="440"/>
                        </a:lnTo>
                        <a:lnTo>
                          <a:pt x="243" y="437"/>
                        </a:lnTo>
                        <a:lnTo>
                          <a:pt x="243" y="433"/>
                        </a:lnTo>
                        <a:lnTo>
                          <a:pt x="243" y="431"/>
                        </a:lnTo>
                        <a:lnTo>
                          <a:pt x="243" y="427"/>
                        </a:lnTo>
                        <a:lnTo>
                          <a:pt x="243" y="425"/>
                        </a:lnTo>
                        <a:lnTo>
                          <a:pt x="242" y="423"/>
                        </a:lnTo>
                        <a:lnTo>
                          <a:pt x="238" y="419"/>
                        </a:lnTo>
                        <a:lnTo>
                          <a:pt x="235" y="417"/>
                        </a:lnTo>
                        <a:lnTo>
                          <a:pt x="232" y="416"/>
                        </a:lnTo>
                        <a:lnTo>
                          <a:pt x="227" y="415"/>
                        </a:lnTo>
                        <a:lnTo>
                          <a:pt x="223" y="413"/>
                        </a:lnTo>
                        <a:lnTo>
                          <a:pt x="218" y="412"/>
                        </a:lnTo>
                        <a:lnTo>
                          <a:pt x="210" y="405"/>
                        </a:lnTo>
                        <a:lnTo>
                          <a:pt x="203" y="395"/>
                        </a:lnTo>
                        <a:lnTo>
                          <a:pt x="199" y="385"/>
                        </a:lnTo>
                        <a:lnTo>
                          <a:pt x="196" y="381"/>
                        </a:lnTo>
                        <a:lnTo>
                          <a:pt x="194" y="377"/>
                        </a:lnTo>
                        <a:lnTo>
                          <a:pt x="190" y="375"/>
                        </a:lnTo>
                        <a:lnTo>
                          <a:pt x="187" y="372"/>
                        </a:lnTo>
                        <a:lnTo>
                          <a:pt x="186" y="371"/>
                        </a:lnTo>
                        <a:lnTo>
                          <a:pt x="185" y="368"/>
                        </a:lnTo>
                        <a:lnTo>
                          <a:pt x="182" y="364"/>
                        </a:lnTo>
                        <a:lnTo>
                          <a:pt x="179" y="360"/>
                        </a:lnTo>
                        <a:lnTo>
                          <a:pt x="175" y="354"/>
                        </a:lnTo>
                        <a:lnTo>
                          <a:pt x="175" y="354"/>
                        </a:lnTo>
                        <a:lnTo>
                          <a:pt x="175" y="352"/>
                        </a:lnTo>
                        <a:lnTo>
                          <a:pt x="174" y="350"/>
                        </a:lnTo>
                        <a:lnTo>
                          <a:pt x="173" y="346"/>
                        </a:lnTo>
                        <a:lnTo>
                          <a:pt x="171" y="340"/>
                        </a:lnTo>
                        <a:lnTo>
                          <a:pt x="169" y="336"/>
                        </a:lnTo>
                        <a:lnTo>
                          <a:pt x="167" y="335"/>
                        </a:lnTo>
                        <a:lnTo>
                          <a:pt x="165" y="332"/>
                        </a:lnTo>
                        <a:lnTo>
                          <a:pt x="162" y="331"/>
                        </a:lnTo>
                        <a:lnTo>
                          <a:pt x="158" y="330"/>
                        </a:lnTo>
                        <a:lnTo>
                          <a:pt x="155" y="328"/>
                        </a:lnTo>
                        <a:lnTo>
                          <a:pt x="151" y="328"/>
                        </a:lnTo>
                        <a:lnTo>
                          <a:pt x="147" y="327"/>
                        </a:lnTo>
                        <a:lnTo>
                          <a:pt x="143" y="327"/>
                        </a:lnTo>
                        <a:lnTo>
                          <a:pt x="139" y="327"/>
                        </a:lnTo>
                        <a:lnTo>
                          <a:pt x="137" y="327"/>
                        </a:lnTo>
                        <a:lnTo>
                          <a:pt x="133" y="327"/>
                        </a:lnTo>
                        <a:lnTo>
                          <a:pt x="130" y="327"/>
                        </a:lnTo>
                        <a:lnTo>
                          <a:pt x="126" y="326"/>
                        </a:lnTo>
                        <a:lnTo>
                          <a:pt x="123" y="326"/>
                        </a:lnTo>
                        <a:lnTo>
                          <a:pt x="119" y="326"/>
                        </a:lnTo>
                        <a:lnTo>
                          <a:pt x="115" y="327"/>
                        </a:lnTo>
                        <a:lnTo>
                          <a:pt x="113" y="327"/>
                        </a:lnTo>
                        <a:lnTo>
                          <a:pt x="109" y="326"/>
                        </a:lnTo>
                        <a:lnTo>
                          <a:pt x="106" y="323"/>
                        </a:lnTo>
                        <a:lnTo>
                          <a:pt x="105" y="320"/>
                        </a:lnTo>
                        <a:lnTo>
                          <a:pt x="101" y="318"/>
                        </a:lnTo>
                        <a:lnTo>
                          <a:pt x="99" y="314"/>
                        </a:lnTo>
                        <a:lnTo>
                          <a:pt x="98" y="310"/>
                        </a:lnTo>
                        <a:lnTo>
                          <a:pt x="97" y="306"/>
                        </a:lnTo>
                        <a:lnTo>
                          <a:pt x="94" y="300"/>
                        </a:lnTo>
                        <a:lnTo>
                          <a:pt x="90" y="296"/>
                        </a:lnTo>
                        <a:lnTo>
                          <a:pt x="87" y="292"/>
                        </a:lnTo>
                        <a:lnTo>
                          <a:pt x="86" y="290"/>
                        </a:lnTo>
                        <a:lnTo>
                          <a:pt x="85" y="288"/>
                        </a:lnTo>
                        <a:lnTo>
                          <a:pt x="85" y="286"/>
                        </a:lnTo>
                        <a:lnTo>
                          <a:pt x="86" y="284"/>
                        </a:lnTo>
                        <a:lnTo>
                          <a:pt x="89" y="283"/>
                        </a:lnTo>
                        <a:lnTo>
                          <a:pt x="90" y="282"/>
                        </a:lnTo>
                        <a:lnTo>
                          <a:pt x="93" y="282"/>
                        </a:lnTo>
                        <a:lnTo>
                          <a:pt x="97" y="280"/>
                        </a:lnTo>
                        <a:lnTo>
                          <a:pt x="101" y="280"/>
                        </a:lnTo>
                        <a:lnTo>
                          <a:pt x="105" y="283"/>
                        </a:lnTo>
                        <a:lnTo>
                          <a:pt x="109" y="284"/>
                        </a:lnTo>
                        <a:lnTo>
                          <a:pt x="110" y="284"/>
                        </a:lnTo>
                        <a:lnTo>
                          <a:pt x="110" y="284"/>
                        </a:lnTo>
                        <a:lnTo>
                          <a:pt x="110" y="284"/>
                        </a:lnTo>
                        <a:lnTo>
                          <a:pt x="111" y="283"/>
                        </a:lnTo>
                        <a:lnTo>
                          <a:pt x="111" y="280"/>
                        </a:lnTo>
                        <a:lnTo>
                          <a:pt x="110" y="276"/>
                        </a:lnTo>
                        <a:lnTo>
                          <a:pt x="109" y="272"/>
                        </a:lnTo>
                        <a:lnTo>
                          <a:pt x="107" y="268"/>
                        </a:lnTo>
                        <a:lnTo>
                          <a:pt x="105" y="266"/>
                        </a:lnTo>
                        <a:lnTo>
                          <a:pt x="103" y="263"/>
                        </a:lnTo>
                        <a:lnTo>
                          <a:pt x="103" y="262"/>
                        </a:lnTo>
                        <a:lnTo>
                          <a:pt x="102" y="260"/>
                        </a:lnTo>
                        <a:lnTo>
                          <a:pt x="102" y="260"/>
                        </a:lnTo>
                        <a:lnTo>
                          <a:pt x="102" y="260"/>
                        </a:lnTo>
                        <a:lnTo>
                          <a:pt x="101" y="262"/>
                        </a:lnTo>
                        <a:lnTo>
                          <a:pt x="97" y="263"/>
                        </a:lnTo>
                        <a:lnTo>
                          <a:pt x="94" y="264"/>
                        </a:lnTo>
                        <a:lnTo>
                          <a:pt x="91" y="263"/>
                        </a:lnTo>
                        <a:lnTo>
                          <a:pt x="89" y="262"/>
                        </a:lnTo>
                        <a:lnTo>
                          <a:pt x="87" y="259"/>
                        </a:lnTo>
                        <a:lnTo>
                          <a:pt x="86" y="256"/>
                        </a:lnTo>
                        <a:lnTo>
                          <a:pt x="86" y="255"/>
                        </a:lnTo>
                        <a:lnTo>
                          <a:pt x="86" y="255"/>
                        </a:lnTo>
                        <a:lnTo>
                          <a:pt x="85" y="254"/>
                        </a:lnTo>
                        <a:lnTo>
                          <a:pt x="85" y="252"/>
                        </a:lnTo>
                        <a:lnTo>
                          <a:pt x="82" y="248"/>
                        </a:lnTo>
                        <a:lnTo>
                          <a:pt x="82" y="246"/>
                        </a:lnTo>
                        <a:lnTo>
                          <a:pt x="82" y="243"/>
                        </a:lnTo>
                        <a:lnTo>
                          <a:pt x="83" y="239"/>
                        </a:lnTo>
                        <a:lnTo>
                          <a:pt x="85" y="236"/>
                        </a:lnTo>
                        <a:lnTo>
                          <a:pt x="86" y="235"/>
                        </a:lnTo>
                        <a:lnTo>
                          <a:pt x="87" y="234"/>
                        </a:lnTo>
                        <a:lnTo>
                          <a:pt x="87" y="232"/>
                        </a:lnTo>
                        <a:lnTo>
                          <a:pt x="87" y="230"/>
                        </a:lnTo>
                        <a:lnTo>
                          <a:pt x="89" y="227"/>
                        </a:lnTo>
                        <a:lnTo>
                          <a:pt x="89" y="224"/>
                        </a:lnTo>
                        <a:lnTo>
                          <a:pt x="89" y="222"/>
                        </a:lnTo>
                        <a:lnTo>
                          <a:pt x="87" y="219"/>
                        </a:lnTo>
                        <a:lnTo>
                          <a:pt x="87" y="219"/>
                        </a:lnTo>
                        <a:lnTo>
                          <a:pt x="85" y="218"/>
                        </a:lnTo>
                        <a:lnTo>
                          <a:pt x="82" y="218"/>
                        </a:lnTo>
                        <a:lnTo>
                          <a:pt x="79" y="218"/>
                        </a:lnTo>
                        <a:lnTo>
                          <a:pt x="75" y="218"/>
                        </a:lnTo>
                        <a:lnTo>
                          <a:pt x="73" y="219"/>
                        </a:lnTo>
                        <a:lnTo>
                          <a:pt x="69" y="220"/>
                        </a:lnTo>
                        <a:lnTo>
                          <a:pt x="66" y="223"/>
                        </a:lnTo>
                        <a:lnTo>
                          <a:pt x="65" y="224"/>
                        </a:lnTo>
                        <a:lnTo>
                          <a:pt x="62" y="226"/>
                        </a:lnTo>
                        <a:lnTo>
                          <a:pt x="62" y="224"/>
                        </a:lnTo>
                        <a:lnTo>
                          <a:pt x="61" y="224"/>
                        </a:lnTo>
                        <a:lnTo>
                          <a:pt x="60" y="223"/>
                        </a:lnTo>
                        <a:lnTo>
                          <a:pt x="60" y="222"/>
                        </a:lnTo>
                        <a:lnTo>
                          <a:pt x="58" y="220"/>
                        </a:lnTo>
                        <a:lnTo>
                          <a:pt x="57" y="219"/>
                        </a:lnTo>
                        <a:lnTo>
                          <a:pt x="54" y="218"/>
                        </a:lnTo>
                        <a:lnTo>
                          <a:pt x="53" y="218"/>
                        </a:lnTo>
                        <a:lnTo>
                          <a:pt x="53" y="218"/>
                        </a:lnTo>
                        <a:lnTo>
                          <a:pt x="53" y="218"/>
                        </a:lnTo>
                        <a:lnTo>
                          <a:pt x="52" y="216"/>
                        </a:lnTo>
                        <a:lnTo>
                          <a:pt x="50" y="214"/>
                        </a:lnTo>
                        <a:lnTo>
                          <a:pt x="48" y="211"/>
                        </a:lnTo>
                        <a:lnTo>
                          <a:pt x="46" y="208"/>
                        </a:lnTo>
                        <a:lnTo>
                          <a:pt x="46" y="206"/>
                        </a:lnTo>
                        <a:lnTo>
                          <a:pt x="48" y="203"/>
                        </a:lnTo>
                        <a:lnTo>
                          <a:pt x="49" y="201"/>
                        </a:lnTo>
                        <a:lnTo>
                          <a:pt x="52" y="201"/>
                        </a:lnTo>
                        <a:lnTo>
                          <a:pt x="53" y="199"/>
                        </a:lnTo>
                        <a:lnTo>
                          <a:pt x="54" y="199"/>
                        </a:lnTo>
                        <a:lnTo>
                          <a:pt x="57" y="199"/>
                        </a:lnTo>
                        <a:lnTo>
                          <a:pt x="58" y="198"/>
                        </a:lnTo>
                        <a:lnTo>
                          <a:pt x="61" y="197"/>
                        </a:lnTo>
                        <a:lnTo>
                          <a:pt x="58" y="195"/>
                        </a:lnTo>
                        <a:lnTo>
                          <a:pt x="56" y="195"/>
                        </a:lnTo>
                        <a:lnTo>
                          <a:pt x="53" y="194"/>
                        </a:lnTo>
                        <a:lnTo>
                          <a:pt x="52" y="194"/>
                        </a:lnTo>
                        <a:lnTo>
                          <a:pt x="48" y="191"/>
                        </a:lnTo>
                        <a:lnTo>
                          <a:pt x="52" y="189"/>
                        </a:lnTo>
                        <a:lnTo>
                          <a:pt x="58" y="185"/>
                        </a:lnTo>
                        <a:lnTo>
                          <a:pt x="62" y="182"/>
                        </a:lnTo>
                        <a:lnTo>
                          <a:pt x="66" y="181"/>
                        </a:lnTo>
                        <a:lnTo>
                          <a:pt x="70" y="181"/>
                        </a:lnTo>
                        <a:lnTo>
                          <a:pt x="74" y="181"/>
                        </a:lnTo>
                        <a:lnTo>
                          <a:pt x="78" y="181"/>
                        </a:lnTo>
                        <a:lnTo>
                          <a:pt x="81" y="181"/>
                        </a:lnTo>
                        <a:lnTo>
                          <a:pt x="83" y="181"/>
                        </a:lnTo>
                        <a:lnTo>
                          <a:pt x="87" y="179"/>
                        </a:lnTo>
                        <a:lnTo>
                          <a:pt x="91" y="181"/>
                        </a:lnTo>
                        <a:lnTo>
                          <a:pt x="95" y="181"/>
                        </a:lnTo>
                        <a:lnTo>
                          <a:pt x="97" y="181"/>
                        </a:lnTo>
                        <a:lnTo>
                          <a:pt x="98" y="181"/>
                        </a:lnTo>
                        <a:lnTo>
                          <a:pt x="99" y="181"/>
                        </a:lnTo>
                        <a:lnTo>
                          <a:pt x="101" y="181"/>
                        </a:lnTo>
                        <a:lnTo>
                          <a:pt x="101" y="179"/>
                        </a:lnTo>
                        <a:lnTo>
                          <a:pt x="102" y="178"/>
                        </a:lnTo>
                        <a:lnTo>
                          <a:pt x="102" y="177"/>
                        </a:lnTo>
                        <a:lnTo>
                          <a:pt x="105" y="174"/>
                        </a:lnTo>
                        <a:lnTo>
                          <a:pt x="106" y="171"/>
                        </a:lnTo>
                        <a:lnTo>
                          <a:pt x="109" y="170"/>
                        </a:lnTo>
                        <a:lnTo>
                          <a:pt x="111" y="167"/>
                        </a:lnTo>
                        <a:lnTo>
                          <a:pt x="114" y="166"/>
                        </a:lnTo>
                        <a:lnTo>
                          <a:pt x="115" y="163"/>
                        </a:lnTo>
                        <a:lnTo>
                          <a:pt x="115" y="161"/>
                        </a:lnTo>
                        <a:lnTo>
                          <a:pt x="115" y="159"/>
                        </a:lnTo>
                        <a:lnTo>
                          <a:pt x="114" y="157"/>
                        </a:lnTo>
                        <a:lnTo>
                          <a:pt x="113" y="155"/>
                        </a:lnTo>
                        <a:lnTo>
                          <a:pt x="110" y="161"/>
                        </a:lnTo>
                        <a:lnTo>
                          <a:pt x="109" y="167"/>
                        </a:lnTo>
                        <a:lnTo>
                          <a:pt x="107" y="170"/>
                        </a:lnTo>
                        <a:lnTo>
                          <a:pt x="105" y="173"/>
                        </a:lnTo>
                        <a:lnTo>
                          <a:pt x="101" y="173"/>
                        </a:lnTo>
                        <a:lnTo>
                          <a:pt x="97" y="173"/>
                        </a:lnTo>
                        <a:lnTo>
                          <a:pt x="93" y="173"/>
                        </a:lnTo>
                        <a:lnTo>
                          <a:pt x="91" y="173"/>
                        </a:lnTo>
                        <a:lnTo>
                          <a:pt x="90" y="173"/>
                        </a:lnTo>
                        <a:lnTo>
                          <a:pt x="87" y="171"/>
                        </a:lnTo>
                        <a:lnTo>
                          <a:pt x="85" y="171"/>
                        </a:lnTo>
                        <a:lnTo>
                          <a:pt x="83" y="170"/>
                        </a:lnTo>
                        <a:lnTo>
                          <a:pt x="83" y="167"/>
                        </a:lnTo>
                        <a:lnTo>
                          <a:pt x="83" y="163"/>
                        </a:lnTo>
                        <a:lnTo>
                          <a:pt x="83" y="159"/>
                        </a:lnTo>
                        <a:lnTo>
                          <a:pt x="86" y="155"/>
                        </a:lnTo>
                        <a:lnTo>
                          <a:pt x="87" y="154"/>
                        </a:lnTo>
                        <a:lnTo>
                          <a:pt x="89" y="153"/>
                        </a:lnTo>
                        <a:lnTo>
                          <a:pt x="91" y="151"/>
                        </a:lnTo>
                        <a:lnTo>
                          <a:pt x="93" y="150"/>
                        </a:lnTo>
                        <a:lnTo>
                          <a:pt x="94" y="147"/>
                        </a:lnTo>
                        <a:lnTo>
                          <a:pt x="94" y="145"/>
                        </a:lnTo>
                        <a:lnTo>
                          <a:pt x="93" y="142"/>
                        </a:lnTo>
                        <a:lnTo>
                          <a:pt x="93" y="139"/>
                        </a:lnTo>
                        <a:lnTo>
                          <a:pt x="94" y="138"/>
                        </a:lnTo>
                        <a:lnTo>
                          <a:pt x="95" y="137"/>
                        </a:lnTo>
                        <a:lnTo>
                          <a:pt x="93" y="137"/>
                        </a:lnTo>
                        <a:lnTo>
                          <a:pt x="90" y="137"/>
                        </a:lnTo>
                        <a:lnTo>
                          <a:pt x="87" y="135"/>
                        </a:lnTo>
                        <a:lnTo>
                          <a:pt x="86" y="133"/>
                        </a:lnTo>
                        <a:lnTo>
                          <a:pt x="85" y="131"/>
                        </a:lnTo>
                        <a:lnTo>
                          <a:pt x="86" y="129"/>
                        </a:lnTo>
                        <a:lnTo>
                          <a:pt x="87" y="126"/>
                        </a:lnTo>
                        <a:lnTo>
                          <a:pt x="89" y="125"/>
                        </a:lnTo>
                        <a:lnTo>
                          <a:pt x="89" y="123"/>
                        </a:lnTo>
                        <a:lnTo>
                          <a:pt x="87" y="122"/>
                        </a:lnTo>
                        <a:lnTo>
                          <a:pt x="86" y="121"/>
                        </a:lnTo>
                        <a:lnTo>
                          <a:pt x="85" y="119"/>
                        </a:lnTo>
                        <a:lnTo>
                          <a:pt x="83" y="118"/>
                        </a:lnTo>
                        <a:lnTo>
                          <a:pt x="82" y="117"/>
                        </a:lnTo>
                        <a:lnTo>
                          <a:pt x="78" y="114"/>
                        </a:lnTo>
                        <a:lnTo>
                          <a:pt x="77" y="111"/>
                        </a:lnTo>
                        <a:lnTo>
                          <a:pt x="75" y="109"/>
                        </a:lnTo>
                        <a:lnTo>
                          <a:pt x="75" y="107"/>
                        </a:lnTo>
                        <a:lnTo>
                          <a:pt x="74" y="105"/>
                        </a:lnTo>
                        <a:lnTo>
                          <a:pt x="74" y="103"/>
                        </a:lnTo>
                        <a:lnTo>
                          <a:pt x="73" y="102"/>
                        </a:lnTo>
                        <a:lnTo>
                          <a:pt x="70" y="101"/>
                        </a:lnTo>
                        <a:lnTo>
                          <a:pt x="67" y="98"/>
                        </a:lnTo>
                        <a:lnTo>
                          <a:pt x="66" y="95"/>
                        </a:lnTo>
                        <a:lnTo>
                          <a:pt x="66" y="91"/>
                        </a:lnTo>
                        <a:lnTo>
                          <a:pt x="66" y="86"/>
                        </a:lnTo>
                        <a:lnTo>
                          <a:pt x="66" y="83"/>
                        </a:lnTo>
                        <a:lnTo>
                          <a:pt x="66" y="82"/>
                        </a:lnTo>
                        <a:lnTo>
                          <a:pt x="65" y="81"/>
                        </a:lnTo>
                        <a:lnTo>
                          <a:pt x="61" y="79"/>
                        </a:lnTo>
                        <a:lnTo>
                          <a:pt x="58" y="75"/>
                        </a:lnTo>
                        <a:lnTo>
                          <a:pt x="56" y="71"/>
                        </a:lnTo>
                        <a:lnTo>
                          <a:pt x="53" y="66"/>
                        </a:lnTo>
                        <a:lnTo>
                          <a:pt x="52" y="62"/>
                        </a:lnTo>
                        <a:lnTo>
                          <a:pt x="50" y="59"/>
                        </a:lnTo>
                        <a:lnTo>
                          <a:pt x="52" y="57"/>
                        </a:lnTo>
                        <a:lnTo>
                          <a:pt x="50" y="57"/>
                        </a:lnTo>
                        <a:lnTo>
                          <a:pt x="48" y="57"/>
                        </a:lnTo>
                        <a:lnTo>
                          <a:pt x="44" y="57"/>
                        </a:lnTo>
                        <a:lnTo>
                          <a:pt x="41" y="57"/>
                        </a:lnTo>
                        <a:lnTo>
                          <a:pt x="38" y="58"/>
                        </a:lnTo>
                        <a:lnTo>
                          <a:pt x="37" y="58"/>
                        </a:lnTo>
                        <a:lnTo>
                          <a:pt x="36" y="59"/>
                        </a:lnTo>
                        <a:lnTo>
                          <a:pt x="34" y="61"/>
                        </a:lnTo>
                        <a:lnTo>
                          <a:pt x="33" y="61"/>
                        </a:lnTo>
                        <a:lnTo>
                          <a:pt x="30" y="62"/>
                        </a:lnTo>
                        <a:lnTo>
                          <a:pt x="26" y="63"/>
                        </a:lnTo>
                        <a:lnTo>
                          <a:pt x="24" y="65"/>
                        </a:lnTo>
                        <a:lnTo>
                          <a:pt x="22" y="65"/>
                        </a:lnTo>
                        <a:lnTo>
                          <a:pt x="20" y="65"/>
                        </a:lnTo>
                        <a:lnTo>
                          <a:pt x="17" y="63"/>
                        </a:lnTo>
                        <a:lnTo>
                          <a:pt x="16" y="62"/>
                        </a:lnTo>
                        <a:lnTo>
                          <a:pt x="16" y="59"/>
                        </a:lnTo>
                        <a:lnTo>
                          <a:pt x="14" y="58"/>
                        </a:lnTo>
                        <a:lnTo>
                          <a:pt x="14" y="57"/>
                        </a:lnTo>
                        <a:lnTo>
                          <a:pt x="13" y="59"/>
                        </a:lnTo>
                        <a:lnTo>
                          <a:pt x="13" y="62"/>
                        </a:lnTo>
                        <a:lnTo>
                          <a:pt x="12" y="62"/>
                        </a:lnTo>
                        <a:lnTo>
                          <a:pt x="12" y="63"/>
                        </a:lnTo>
                        <a:lnTo>
                          <a:pt x="10" y="66"/>
                        </a:lnTo>
                        <a:lnTo>
                          <a:pt x="10" y="67"/>
                        </a:lnTo>
                        <a:lnTo>
                          <a:pt x="10" y="69"/>
                        </a:lnTo>
                        <a:lnTo>
                          <a:pt x="10" y="71"/>
                        </a:lnTo>
                        <a:lnTo>
                          <a:pt x="12" y="75"/>
                        </a:lnTo>
                        <a:lnTo>
                          <a:pt x="12" y="77"/>
                        </a:lnTo>
                        <a:lnTo>
                          <a:pt x="12" y="81"/>
                        </a:lnTo>
                        <a:lnTo>
                          <a:pt x="12" y="85"/>
                        </a:lnTo>
                        <a:lnTo>
                          <a:pt x="12" y="87"/>
                        </a:lnTo>
                        <a:lnTo>
                          <a:pt x="10" y="89"/>
                        </a:lnTo>
                        <a:lnTo>
                          <a:pt x="9" y="90"/>
                        </a:lnTo>
                        <a:lnTo>
                          <a:pt x="6" y="90"/>
                        </a:lnTo>
                        <a:lnTo>
                          <a:pt x="5" y="90"/>
                        </a:lnTo>
                        <a:lnTo>
                          <a:pt x="2" y="89"/>
                        </a:lnTo>
                        <a:lnTo>
                          <a:pt x="1" y="86"/>
                        </a:lnTo>
                        <a:lnTo>
                          <a:pt x="1" y="83"/>
                        </a:lnTo>
                        <a:lnTo>
                          <a:pt x="0" y="81"/>
                        </a:lnTo>
                        <a:lnTo>
                          <a:pt x="1" y="78"/>
                        </a:lnTo>
                        <a:lnTo>
                          <a:pt x="1" y="73"/>
                        </a:lnTo>
                        <a:lnTo>
                          <a:pt x="1" y="67"/>
                        </a:lnTo>
                        <a:lnTo>
                          <a:pt x="1" y="62"/>
                        </a:lnTo>
                        <a:lnTo>
                          <a:pt x="1" y="54"/>
                        </a:lnTo>
                        <a:lnTo>
                          <a:pt x="2" y="48"/>
                        </a:lnTo>
                        <a:lnTo>
                          <a:pt x="5" y="33"/>
                        </a:lnTo>
                        <a:lnTo>
                          <a:pt x="12" y="21"/>
                        </a:lnTo>
                        <a:lnTo>
                          <a:pt x="13" y="16"/>
                        </a:lnTo>
                        <a:lnTo>
                          <a:pt x="13" y="13"/>
                        </a:lnTo>
                        <a:lnTo>
                          <a:pt x="14" y="10"/>
                        </a:lnTo>
                        <a:lnTo>
                          <a:pt x="14" y="8"/>
                        </a:lnTo>
                        <a:lnTo>
                          <a:pt x="17" y="4"/>
                        </a:lnTo>
                        <a:lnTo>
                          <a:pt x="20" y="1"/>
                        </a:lnTo>
                        <a:lnTo>
                          <a:pt x="22"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204" name="Freeform 654">
                    <a:extLst>
                      <a:ext uri="{FF2B5EF4-FFF2-40B4-BE49-F238E27FC236}">
                        <a16:creationId xmlns:a16="http://schemas.microsoft.com/office/drawing/2014/main" id="{190724CF-1613-2B5D-74B1-948610A150C0}"/>
                      </a:ext>
                    </a:extLst>
                  </p:cNvPr>
                  <p:cNvSpPr>
                    <a:spLocks noEditPoints="1"/>
                  </p:cNvSpPr>
                  <p:nvPr/>
                </p:nvSpPr>
                <p:spPr bwMode="auto">
                  <a:xfrm>
                    <a:off x="5519934" y="-6535549"/>
                    <a:ext cx="6968975" cy="5017660"/>
                  </a:xfrm>
                  <a:custGeom>
                    <a:avLst/>
                    <a:gdLst>
                      <a:gd name="T0" fmla="*/ 513 w 625"/>
                      <a:gd name="T1" fmla="*/ 180 h 450"/>
                      <a:gd name="T2" fmla="*/ 532 w 625"/>
                      <a:gd name="T3" fmla="*/ 184 h 450"/>
                      <a:gd name="T4" fmla="*/ 550 w 625"/>
                      <a:gd name="T5" fmla="*/ 192 h 450"/>
                      <a:gd name="T6" fmla="*/ 518 w 625"/>
                      <a:gd name="T7" fmla="*/ 221 h 450"/>
                      <a:gd name="T8" fmla="*/ 516 w 625"/>
                      <a:gd name="T9" fmla="*/ 173 h 450"/>
                      <a:gd name="T10" fmla="*/ 446 w 625"/>
                      <a:gd name="T11" fmla="*/ 122 h 450"/>
                      <a:gd name="T12" fmla="*/ 278 w 625"/>
                      <a:gd name="T13" fmla="*/ 124 h 450"/>
                      <a:gd name="T14" fmla="*/ 349 w 625"/>
                      <a:gd name="T15" fmla="*/ 96 h 450"/>
                      <a:gd name="T16" fmla="*/ 236 w 625"/>
                      <a:gd name="T17" fmla="*/ 152 h 450"/>
                      <a:gd name="T18" fmla="*/ 129 w 625"/>
                      <a:gd name="T19" fmla="*/ 201 h 450"/>
                      <a:gd name="T20" fmla="*/ 98 w 625"/>
                      <a:gd name="T21" fmla="*/ 216 h 450"/>
                      <a:gd name="T22" fmla="*/ 25 w 625"/>
                      <a:gd name="T23" fmla="*/ 267 h 450"/>
                      <a:gd name="T24" fmla="*/ 30 w 625"/>
                      <a:gd name="T25" fmla="*/ 344 h 450"/>
                      <a:gd name="T26" fmla="*/ 59 w 625"/>
                      <a:gd name="T27" fmla="*/ 390 h 450"/>
                      <a:gd name="T28" fmla="*/ 157 w 625"/>
                      <a:gd name="T29" fmla="*/ 443 h 450"/>
                      <a:gd name="T30" fmla="*/ 230 w 625"/>
                      <a:gd name="T31" fmla="*/ 393 h 450"/>
                      <a:gd name="T32" fmla="*/ 313 w 625"/>
                      <a:gd name="T33" fmla="*/ 400 h 450"/>
                      <a:gd name="T34" fmla="*/ 391 w 625"/>
                      <a:gd name="T35" fmla="*/ 422 h 450"/>
                      <a:gd name="T36" fmla="*/ 457 w 625"/>
                      <a:gd name="T37" fmla="*/ 397 h 450"/>
                      <a:gd name="T38" fmla="*/ 516 w 625"/>
                      <a:gd name="T39" fmla="*/ 329 h 450"/>
                      <a:gd name="T40" fmla="*/ 569 w 625"/>
                      <a:gd name="T41" fmla="*/ 340 h 450"/>
                      <a:gd name="T42" fmla="*/ 605 w 625"/>
                      <a:gd name="T43" fmla="*/ 376 h 450"/>
                      <a:gd name="T44" fmla="*/ 573 w 625"/>
                      <a:gd name="T45" fmla="*/ 253 h 450"/>
                      <a:gd name="T46" fmla="*/ 561 w 625"/>
                      <a:gd name="T47" fmla="*/ 183 h 450"/>
                      <a:gd name="T48" fmla="*/ 458 w 625"/>
                      <a:gd name="T49" fmla="*/ 156 h 450"/>
                      <a:gd name="T50" fmla="*/ 388 w 625"/>
                      <a:gd name="T51" fmla="*/ 99 h 450"/>
                      <a:gd name="T52" fmla="*/ 336 w 625"/>
                      <a:gd name="T53" fmla="*/ 95 h 450"/>
                      <a:gd name="T54" fmla="*/ 275 w 625"/>
                      <a:gd name="T55" fmla="*/ 120 h 450"/>
                      <a:gd name="T56" fmla="*/ 359 w 625"/>
                      <a:gd name="T57" fmla="*/ 74 h 450"/>
                      <a:gd name="T58" fmla="*/ 409 w 625"/>
                      <a:gd name="T59" fmla="*/ 58 h 450"/>
                      <a:gd name="T60" fmla="*/ 403 w 625"/>
                      <a:gd name="T61" fmla="*/ 39 h 450"/>
                      <a:gd name="T62" fmla="*/ 400 w 625"/>
                      <a:gd name="T63" fmla="*/ 92 h 450"/>
                      <a:gd name="T64" fmla="*/ 461 w 625"/>
                      <a:gd name="T65" fmla="*/ 98 h 450"/>
                      <a:gd name="T66" fmla="*/ 494 w 625"/>
                      <a:gd name="T67" fmla="*/ 99 h 450"/>
                      <a:gd name="T68" fmla="*/ 438 w 625"/>
                      <a:gd name="T69" fmla="*/ 46 h 450"/>
                      <a:gd name="T70" fmla="*/ 454 w 625"/>
                      <a:gd name="T71" fmla="*/ 34 h 450"/>
                      <a:gd name="T72" fmla="*/ 473 w 625"/>
                      <a:gd name="T73" fmla="*/ 51 h 450"/>
                      <a:gd name="T74" fmla="*/ 417 w 625"/>
                      <a:gd name="T75" fmla="*/ 22 h 450"/>
                      <a:gd name="T76" fmla="*/ 421 w 625"/>
                      <a:gd name="T77" fmla="*/ 35 h 450"/>
                      <a:gd name="T78" fmla="*/ 474 w 625"/>
                      <a:gd name="T79" fmla="*/ 74 h 450"/>
                      <a:gd name="T80" fmla="*/ 474 w 625"/>
                      <a:gd name="T81" fmla="*/ 99 h 450"/>
                      <a:gd name="T82" fmla="*/ 428 w 625"/>
                      <a:gd name="T83" fmla="*/ 128 h 450"/>
                      <a:gd name="T84" fmla="*/ 509 w 625"/>
                      <a:gd name="T85" fmla="*/ 136 h 450"/>
                      <a:gd name="T86" fmla="*/ 550 w 625"/>
                      <a:gd name="T87" fmla="*/ 221 h 450"/>
                      <a:gd name="T88" fmla="*/ 595 w 625"/>
                      <a:gd name="T89" fmla="*/ 263 h 450"/>
                      <a:gd name="T90" fmla="*/ 594 w 625"/>
                      <a:gd name="T91" fmla="*/ 388 h 450"/>
                      <a:gd name="T92" fmla="*/ 555 w 625"/>
                      <a:gd name="T93" fmla="*/ 340 h 450"/>
                      <a:gd name="T94" fmla="*/ 505 w 625"/>
                      <a:gd name="T95" fmla="*/ 333 h 450"/>
                      <a:gd name="T96" fmla="*/ 448 w 625"/>
                      <a:gd name="T97" fmla="*/ 389 h 450"/>
                      <a:gd name="T98" fmla="*/ 384 w 625"/>
                      <a:gd name="T99" fmla="*/ 418 h 450"/>
                      <a:gd name="T100" fmla="*/ 291 w 625"/>
                      <a:gd name="T101" fmla="*/ 393 h 450"/>
                      <a:gd name="T102" fmla="*/ 207 w 625"/>
                      <a:gd name="T103" fmla="*/ 408 h 450"/>
                      <a:gd name="T104" fmla="*/ 130 w 625"/>
                      <a:gd name="T105" fmla="*/ 450 h 450"/>
                      <a:gd name="T106" fmla="*/ 28 w 625"/>
                      <a:gd name="T107" fmla="*/ 398 h 450"/>
                      <a:gd name="T108" fmla="*/ 36 w 625"/>
                      <a:gd name="T109" fmla="*/ 321 h 450"/>
                      <a:gd name="T110" fmla="*/ 28 w 625"/>
                      <a:gd name="T111" fmla="*/ 237 h 450"/>
                      <a:gd name="T112" fmla="*/ 109 w 625"/>
                      <a:gd name="T113" fmla="*/ 219 h 450"/>
                      <a:gd name="T114" fmla="*/ 147 w 625"/>
                      <a:gd name="T115" fmla="*/ 192 h 450"/>
                      <a:gd name="T116" fmla="*/ 206 w 625"/>
                      <a:gd name="T117" fmla="*/ 156 h 450"/>
                      <a:gd name="T118" fmla="*/ 309 w 625"/>
                      <a:gd name="T119" fmla="*/ 74 h 450"/>
                      <a:gd name="T120" fmla="*/ 417 w 625"/>
                      <a:gd name="T121" fmla="*/ 123 h 450"/>
                      <a:gd name="T122" fmla="*/ 411 w 625"/>
                      <a:gd name="T123" fmla="*/ 88 h 450"/>
                      <a:gd name="T124" fmla="*/ 415 w 625"/>
                      <a:gd name="T125" fmla="*/ 24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5" h="450">
                        <a:moveTo>
                          <a:pt x="532" y="205"/>
                        </a:moveTo>
                        <a:lnTo>
                          <a:pt x="532" y="205"/>
                        </a:lnTo>
                        <a:lnTo>
                          <a:pt x="530" y="208"/>
                        </a:lnTo>
                        <a:lnTo>
                          <a:pt x="529" y="211"/>
                        </a:lnTo>
                        <a:lnTo>
                          <a:pt x="526" y="212"/>
                        </a:lnTo>
                        <a:lnTo>
                          <a:pt x="525" y="213"/>
                        </a:lnTo>
                        <a:lnTo>
                          <a:pt x="522" y="216"/>
                        </a:lnTo>
                        <a:lnTo>
                          <a:pt x="521" y="217"/>
                        </a:lnTo>
                        <a:lnTo>
                          <a:pt x="524" y="217"/>
                        </a:lnTo>
                        <a:lnTo>
                          <a:pt x="528" y="215"/>
                        </a:lnTo>
                        <a:lnTo>
                          <a:pt x="528" y="215"/>
                        </a:lnTo>
                        <a:lnTo>
                          <a:pt x="530" y="213"/>
                        </a:lnTo>
                        <a:lnTo>
                          <a:pt x="532" y="212"/>
                        </a:lnTo>
                        <a:lnTo>
                          <a:pt x="532" y="209"/>
                        </a:lnTo>
                        <a:lnTo>
                          <a:pt x="532" y="208"/>
                        </a:lnTo>
                        <a:lnTo>
                          <a:pt x="533" y="207"/>
                        </a:lnTo>
                        <a:lnTo>
                          <a:pt x="533" y="205"/>
                        </a:lnTo>
                        <a:lnTo>
                          <a:pt x="532" y="205"/>
                        </a:lnTo>
                        <a:lnTo>
                          <a:pt x="532" y="205"/>
                        </a:lnTo>
                        <a:close/>
                        <a:moveTo>
                          <a:pt x="150" y="179"/>
                        </a:moveTo>
                        <a:lnTo>
                          <a:pt x="149" y="179"/>
                        </a:lnTo>
                        <a:lnTo>
                          <a:pt x="147" y="180"/>
                        </a:lnTo>
                        <a:lnTo>
                          <a:pt x="146" y="181"/>
                        </a:lnTo>
                        <a:lnTo>
                          <a:pt x="145" y="184"/>
                        </a:lnTo>
                        <a:lnTo>
                          <a:pt x="143" y="187"/>
                        </a:lnTo>
                        <a:lnTo>
                          <a:pt x="145" y="189"/>
                        </a:lnTo>
                        <a:lnTo>
                          <a:pt x="146" y="191"/>
                        </a:lnTo>
                        <a:lnTo>
                          <a:pt x="146" y="191"/>
                        </a:lnTo>
                        <a:lnTo>
                          <a:pt x="147" y="189"/>
                        </a:lnTo>
                        <a:lnTo>
                          <a:pt x="150" y="188"/>
                        </a:lnTo>
                        <a:lnTo>
                          <a:pt x="151" y="187"/>
                        </a:lnTo>
                        <a:lnTo>
                          <a:pt x="154" y="184"/>
                        </a:lnTo>
                        <a:lnTo>
                          <a:pt x="154" y="183"/>
                        </a:lnTo>
                        <a:lnTo>
                          <a:pt x="154" y="181"/>
                        </a:lnTo>
                        <a:lnTo>
                          <a:pt x="154" y="180"/>
                        </a:lnTo>
                        <a:lnTo>
                          <a:pt x="151" y="179"/>
                        </a:lnTo>
                        <a:lnTo>
                          <a:pt x="150" y="179"/>
                        </a:lnTo>
                        <a:close/>
                        <a:moveTo>
                          <a:pt x="520" y="175"/>
                        </a:moveTo>
                        <a:lnTo>
                          <a:pt x="518" y="175"/>
                        </a:lnTo>
                        <a:lnTo>
                          <a:pt x="517" y="176"/>
                        </a:lnTo>
                        <a:lnTo>
                          <a:pt x="516" y="176"/>
                        </a:lnTo>
                        <a:lnTo>
                          <a:pt x="514" y="179"/>
                        </a:lnTo>
                        <a:lnTo>
                          <a:pt x="513" y="180"/>
                        </a:lnTo>
                        <a:lnTo>
                          <a:pt x="512" y="181"/>
                        </a:lnTo>
                        <a:lnTo>
                          <a:pt x="510" y="183"/>
                        </a:lnTo>
                        <a:lnTo>
                          <a:pt x="513" y="184"/>
                        </a:lnTo>
                        <a:lnTo>
                          <a:pt x="516" y="187"/>
                        </a:lnTo>
                        <a:lnTo>
                          <a:pt x="516" y="187"/>
                        </a:lnTo>
                        <a:lnTo>
                          <a:pt x="516" y="185"/>
                        </a:lnTo>
                        <a:lnTo>
                          <a:pt x="514" y="184"/>
                        </a:lnTo>
                        <a:lnTo>
                          <a:pt x="514" y="183"/>
                        </a:lnTo>
                        <a:lnTo>
                          <a:pt x="514" y="181"/>
                        </a:lnTo>
                        <a:lnTo>
                          <a:pt x="516" y="180"/>
                        </a:lnTo>
                        <a:lnTo>
                          <a:pt x="517" y="179"/>
                        </a:lnTo>
                        <a:lnTo>
                          <a:pt x="518" y="176"/>
                        </a:lnTo>
                        <a:lnTo>
                          <a:pt x="520" y="175"/>
                        </a:lnTo>
                        <a:close/>
                        <a:moveTo>
                          <a:pt x="532" y="171"/>
                        </a:moveTo>
                        <a:lnTo>
                          <a:pt x="533" y="171"/>
                        </a:lnTo>
                        <a:lnTo>
                          <a:pt x="533" y="172"/>
                        </a:lnTo>
                        <a:lnTo>
                          <a:pt x="533" y="173"/>
                        </a:lnTo>
                        <a:lnTo>
                          <a:pt x="534" y="175"/>
                        </a:lnTo>
                        <a:lnTo>
                          <a:pt x="534" y="176"/>
                        </a:lnTo>
                        <a:lnTo>
                          <a:pt x="534" y="177"/>
                        </a:lnTo>
                        <a:lnTo>
                          <a:pt x="534" y="179"/>
                        </a:lnTo>
                        <a:lnTo>
                          <a:pt x="533" y="180"/>
                        </a:lnTo>
                        <a:lnTo>
                          <a:pt x="532" y="181"/>
                        </a:lnTo>
                        <a:lnTo>
                          <a:pt x="529" y="183"/>
                        </a:lnTo>
                        <a:lnTo>
                          <a:pt x="526" y="183"/>
                        </a:lnTo>
                        <a:lnTo>
                          <a:pt x="524" y="185"/>
                        </a:lnTo>
                        <a:lnTo>
                          <a:pt x="521" y="187"/>
                        </a:lnTo>
                        <a:lnTo>
                          <a:pt x="520" y="188"/>
                        </a:lnTo>
                        <a:lnTo>
                          <a:pt x="518" y="188"/>
                        </a:lnTo>
                        <a:lnTo>
                          <a:pt x="517" y="188"/>
                        </a:lnTo>
                        <a:lnTo>
                          <a:pt x="517" y="187"/>
                        </a:lnTo>
                        <a:lnTo>
                          <a:pt x="517" y="188"/>
                        </a:lnTo>
                        <a:lnTo>
                          <a:pt x="520" y="191"/>
                        </a:lnTo>
                        <a:lnTo>
                          <a:pt x="522" y="193"/>
                        </a:lnTo>
                        <a:lnTo>
                          <a:pt x="522" y="191"/>
                        </a:lnTo>
                        <a:lnTo>
                          <a:pt x="522" y="189"/>
                        </a:lnTo>
                        <a:lnTo>
                          <a:pt x="524" y="187"/>
                        </a:lnTo>
                        <a:lnTo>
                          <a:pt x="524" y="185"/>
                        </a:lnTo>
                        <a:lnTo>
                          <a:pt x="526" y="184"/>
                        </a:lnTo>
                        <a:lnTo>
                          <a:pt x="528" y="184"/>
                        </a:lnTo>
                        <a:lnTo>
                          <a:pt x="529" y="184"/>
                        </a:lnTo>
                        <a:lnTo>
                          <a:pt x="530" y="184"/>
                        </a:lnTo>
                        <a:lnTo>
                          <a:pt x="532" y="184"/>
                        </a:lnTo>
                        <a:lnTo>
                          <a:pt x="533" y="184"/>
                        </a:lnTo>
                        <a:lnTo>
                          <a:pt x="534" y="184"/>
                        </a:lnTo>
                        <a:lnTo>
                          <a:pt x="537" y="184"/>
                        </a:lnTo>
                        <a:lnTo>
                          <a:pt x="538" y="185"/>
                        </a:lnTo>
                        <a:lnTo>
                          <a:pt x="540" y="188"/>
                        </a:lnTo>
                        <a:lnTo>
                          <a:pt x="540" y="191"/>
                        </a:lnTo>
                        <a:lnTo>
                          <a:pt x="538" y="193"/>
                        </a:lnTo>
                        <a:lnTo>
                          <a:pt x="538" y="193"/>
                        </a:lnTo>
                        <a:lnTo>
                          <a:pt x="540" y="192"/>
                        </a:lnTo>
                        <a:lnTo>
                          <a:pt x="542" y="192"/>
                        </a:lnTo>
                        <a:lnTo>
                          <a:pt x="545" y="192"/>
                        </a:lnTo>
                        <a:lnTo>
                          <a:pt x="546" y="193"/>
                        </a:lnTo>
                        <a:lnTo>
                          <a:pt x="547" y="195"/>
                        </a:lnTo>
                        <a:lnTo>
                          <a:pt x="549" y="191"/>
                        </a:lnTo>
                        <a:lnTo>
                          <a:pt x="549" y="189"/>
                        </a:lnTo>
                        <a:lnTo>
                          <a:pt x="549" y="187"/>
                        </a:lnTo>
                        <a:lnTo>
                          <a:pt x="546" y="185"/>
                        </a:lnTo>
                        <a:lnTo>
                          <a:pt x="545" y="183"/>
                        </a:lnTo>
                        <a:lnTo>
                          <a:pt x="543" y="181"/>
                        </a:lnTo>
                        <a:lnTo>
                          <a:pt x="542" y="179"/>
                        </a:lnTo>
                        <a:lnTo>
                          <a:pt x="542" y="179"/>
                        </a:lnTo>
                        <a:lnTo>
                          <a:pt x="541" y="177"/>
                        </a:lnTo>
                        <a:lnTo>
                          <a:pt x="540" y="176"/>
                        </a:lnTo>
                        <a:lnTo>
                          <a:pt x="538" y="175"/>
                        </a:lnTo>
                        <a:lnTo>
                          <a:pt x="536" y="172"/>
                        </a:lnTo>
                        <a:lnTo>
                          <a:pt x="534" y="171"/>
                        </a:lnTo>
                        <a:lnTo>
                          <a:pt x="534" y="171"/>
                        </a:lnTo>
                        <a:lnTo>
                          <a:pt x="533" y="171"/>
                        </a:lnTo>
                        <a:lnTo>
                          <a:pt x="532" y="171"/>
                        </a:lnTo>
                        <a:close/>
                        <a:moveTo>
                          <a:pt x="533" y="168"/>
                        </a:moveTo>
                        <a:lnTo>
                          <a:pt x="536" y="168"/>
                        </a:lnTo>
                        <a:lnTo>
                          <a:pt x="537" y="171"/>
                        </a:lnTo>
                        <a:lnTo>
                          <a:pt x="540" y="173"/>
                        </a:lnTo>
                        <a:lnTo>
                          <a:pt x="541" y="175"/>
                        </a:lnTo>
                        <a:lnTo>
                          <a:pt x="542" y="175"/>
                        </a:lnTo>
                        <a:lnTo>
                          <a:pt x="543" y="176"/>
                        </a:lnTo>
                        <a:lnTo>
                          <a:pt x="545" y="177"/>
                        </a:lnTo>
                        <a:lnTo>
                          <a:pt x="546" y="180"/>
                        </a:lnTo>
                        <a:lnTo>
                          <a:pt x="547" y="183"/>
                        </a:lnTo>
                        <a:lnTo>
                          <a:pt x="550" y="184"/>
                        </a:lnTo>
                        <a:lnTo>
                          <a:pt x="551" y="187"/>
                        </a:lnTo>
                        <a:lnTo>
                          <a:pt x="551" y="189"/>
                        </a:lnTo>
                        <a:lnTo>
                          <a:pt x="550" y="192"/>
                        </a:lnTo>
                        <a:lnTo>
                          <a:pt x="550" y="196"/>
                        </a:lnTo>
                        <a:lnTo>
                          <a:pt x="549" y="197"/>
                        </a:lnTo>
                        <a:lnTo>
                          <a:pt x="549" y="199"/>
                        </a:lnTo>
                        <a:lnTo>
                          <a:pt x="547" y="197"/>
                        </a:lnTo>
                        <a:lnTo>
                          <a:pt x="546" y="197"/>
                        </a:lnTo>
                        <a:lnTo>
                          <a:pt x="543" y="195"/>
                        </a:lnTo>
                        <a:lnTo>
                          <a:pt x="542" y="195"/>
                        </a:lnTo>
                        <a:lnTo>
                          <a:pt x="541" y="195"/>
                        </a:lnTo>
                        <a:lnTo>
                          <a:pt x="540" y="196"/>
                        </a:lnTo>
                        <a:lnTo>
                          <a:pt x="538" y="199"/>
                        </a:lnTo>
                        <a:lnTo>
                          <a:pt x="536" y="199"/>
                        </a:lnTo>
                        <a:lnTo>
                          <a:pt x="536" y="199"/>
                        </a:lnTo>
                        <a:lnTo>
                          <a:pt x="536" y="197"/>
                        </a:lnTo>
                        <a:lnTo>
                          <a:pt x="536" y="196"/>
                        </a:lnTo>
                        <a:lnTo>
                          <a:pt x="537" y="192"/>
                        </a:lnTo>
                        <a:lnTo>
                          <a:pt x="537" y="189"/>
                        </a:lnTo>
                        <a:lnTo>
                          <a:pt x="537" y="188"/>
                        </a:lnTo>
                        <a:lnTo>
                          <a:pt x="536" y="187"/>
                        </a:lnTo>
                        <a:lnTo>
                          <a:pt x="533" y="187"/>
                        </a:lnTo>
                        <a:lnTo>
                          <a:pt x="530" y="187"/>
                        </a:lnTo>
                        <a:lnTo>
                          <a:pt x="529" y="187"/>
                        </a:lnTo>
                        <a:lnTo>
                          <a:pt x="526" y="187"/>
                        </a:lnTo>
                        <a:lnTo>
                          <a:pt x="525" y="188"/>
                        </a:lnTo>
                        <a:lnTo>
                          <a:pt x="525" y="189"/>
                        </a:lnTo>
                        <a:lnTo>
                          <a:pt x="525" y="192"/>
                        </a:lnTo>
                        <a:lnTo>
                          <a:pt x="525" y="193"/>
                        </a:lnTo>
                        <a:lnTo>
                          <a:pt x="526" y="195"/>
                        </a:lnTo>
                        <a:lnTo>
                          <a:pt x="528" y="196"/>
                        </a:lnTo>
                        <a:lnTo>
                          <a:pt x="530" y="197"/>
                        </a:lnTo>
                        <a:lnTo>
                          <a:pt x="532" y="197"/>
                        </a:lnTo>
                        <a:lnTo>
                          <a:pt x="532" y="199"/>
                        </a:lnTo>
                        <a:lnTo>
                          <a:pt x="533" y="201"/>
                        </a:lnTo>
                        <a:lnTo>
                          <a:pt x="534" y="204"/>
                        </a:lnTo>
                        <a:lnTo>
                          <a:pt x="534" y="205"/>
                        </a:lnTo>
                        <a:lnTo>
                          <a:pt x="534" y="207"/>
                        </a:lnTo>
                        <a:lnTo>
                          <a:pt x="534" y="208"/>
                        </a:lnTo>
                        <a:lnTo>
                          <a:pt x="534" y="212"/>
                        </a:lnTo>
                        <a:lnTo>
                          <a:pt x="533" y="213"/>
                        </a:lnTo>
                        <a:lnTo>
                          <a:pt x="532" y="216"/>
                        </a:lnTo>
                        <a:lnTo>
                          <a:pt x="529" y="217"/>
                        </a:lnTo>
                        <a:lnTo>
                          <a:pt x="524" y="219"/>
                        </a:lnTo>
                        <a:lnTo>
                          <a:pt x="521" y="220"/>
                        </a:lnTo>
                        <a:lnTo>
                          <a:pt x="518" y="221"/>
                        </a:lnTo>
                        <a:lnTo>
                          <a:pt x="517" y="221"/>
                        </a:lnTo>
                        <a:lnTo>
                          <a:pt x="517" y="220"/>
                        </a:lnTo>
                        <a:lnTo>
                          <a:pt x="517" y="220"/>
                        </a:lnTo>
                        <a:lnTo>
                          <a:pt x="518" y="219"/>
                        </a:lnTo>
                        <a:lnTo>
                          <a:pt x="518" y="216"/>
                        </a:lnTo>
                        <a:lnTo>
                          <a:pt x="521" y="213"/>
                        </a:lnTo>
                        <a:lnTo>
                          <a:pt x="524" y="212"/>
                        </a:lnTo>
                        <a:lnTo>
                          <a:pt x="525" y="211"/>
                        </a:lnTo>
                        <a:lnTo>
                          <a:pt x="526" y="209"/>
                        </a:lnTo>
                        <a:lnTo>
                          <a:pt x="528" y="208"/>
                        </a:lnTo>
                        <a:lnTo>
                          <a:pt x="528" y="207"/>
                        </a:lnTo>
                        <a:lnTo>
                          <a:pt x="529" y="205"/>
                        </a:lnTo>
                        <a:lnTo>
                          <a:pt x="529" y="204"/>
                        </a:lnTo>
                        <a:lnTo>
                          <a:pt x="530" y="203"/>
                        </a:lnTo>
                        <a:lnTo>
                          <a:pt x="529" y="201"/>
                        </a:lnTo>
                        <a:lnTo>
                          <a:pt x="528" y="200"/>
                        </a:lnTo>
                        <a:lnTo>
                          <a:pt x="525" y="199"/>
                        </a:lnTo>
                        <a:lnTo>
                          <a:pt x="521" y="196"/>
                        </a:lnTo>
                        <a:lnTo>
                          <a:pt x="518" y="192"/>
                        </a:lnTo>
                        <a:lnTo>
                          <a:pt x="516" y="189"/>
                        </a:lnTo>
                        <a:lnTo>
                          <a:pt x="514" y="188"/>
                        </a:lnTo>
                        <a:lnTo>
                          <a:pt x="512" y="185"/>
                        </a:lnTo>
                        <a:lnTo>
                          <a:pt x="509" y="184"/>
                        </a:lnTo>
                        <a:lnTo>
                          <a:pt x="506" y="184"/>
                        </a:lnTo>
                        <a:lnTo>
                          <a:pt x="504" y="183"/>
                        </a:lnTo>
                        <a:lnTo>
                          <a:pt x="502" y="181"/>
                        </a:lnTo>
                        <a:lnTo>
                          <a:pt x="501" y="179"/>
                        </a:lnTo>
                        <a:lnTo>
                          <a:pt x="501" y="177"/>
                        </a:lnTo>
                        <a:lnTo>
                          <a:pt x="502" y="175"/>
                        </a:lnTo>
                        <a:lnTo>
                          <a:pt x="504" y="173"/>
                        </a:lnTo>
                        <a:lnTo>
                          <a:pt x="505" y="173"/>
                        </a:lnTo>
                        <a:lnTo>
                          <a:pt x="506" y="173"/>
                        </a:lnTo>
                        <a:lnTo>
                          <a:pt x="505" y="175"/>
                        </a:lnTo>
                        <a:lnTo>
                          <a:pt x="504" y="176"/>
                        </a:lnTo>
                        <a:lnTo>
                          <a:pt x="504" y="179"/>
                        </a:lnTo>
                        <a:lnTo>
                          <a:pt x="504" y="180"/>
                        </a:lnTo>
                        <a:lnTo>
                          <a:pt x="505" y="180"/>
                        </a:lnTo>
                        <a:lnTo>
                          <a:pt x="508" y="180"/>
                        </a:lnTo>
                        <a:lnTo>
                          <a:pt x="510" y="180"/>
                        </a:lnTo>
                        <a:lnTo>
                          <a:pt x="512" y="179"/>
                        </a:lnTo>
                        <a:lnTo>
                          <a:pt x="513" y="177"/>
                        </a:lnTo>
                        <a:lnTo>
                          <a:pt x="514" y="175"/>
                        </a:lnTo>
                        <a:lnTo>
                          <a:pt x="516" y="173"/>
                        </a:lnTo>
                        <a:lnTo>
                          <a:pt x="518" y="172"/>
                        </a:lnTo>
                        <a:lnTo>
                          <a:pt x="520" y="172"/>
                        </a:lnTo>
                        <a:lnTo>
                          <a:pt x="521" y="173"/>
                        </a:lnTo>
                        <a:lnTo>
                          <a:pt x="522" y="175"/>
                        </a:lnTo>
                        <a:lnTo>
                          <a:pt x="521" y="176"/>
                        </a:lnTo>
                        <a:lnTo>
                          <a:pt x="521" y="177"/>
                        </a:lnTo>
                        <a:lnTo>
                          <a:pt x="518" y="180"/>
                        </a:lnTo>
                        <a:lnTo>
                          <a:pt x="517" y="181"/>
                        </a:lnTo>
                        <a:lnTo>
                          <a:pt x="516" y="183"/>
                        </a:lnTo>
                        <a:lnTo>
                          <a:pt x="517" y="184"/>
                        </a:lnTo>
                        <a:lnTo>
                          <a:pt x="518" y="185"/>
                        </a:lnTo>
                        <a:lnTo>
                          <a:pt x="518" y="185"/>
                        </a:lnTo>
                        <a:lnTo>
                          <a:pt x="520" y="185"/>
                        </a:lnTo>
                        <a:lnTo>
                          <a:pt x="520" y="184"/>
                        </a:lnTo>
                        <a:lnTo>
                          <a:pt x="522" y="183"/>
                        </a:lnTo>
                        <a:lnTo>
                          <a:pt x="525" y="181"/>
                        </a:lnTo>
                        <a:lnTo>
                          <a:pt x="528" y="180"/>
                        </a:lnTo>
                        <a:lnTo>
                          <a:pt x="530" y="179"/>
                        </a:lnTo>
                        <a:lnTo>
                          <a:pt x="532" y="179"/>
                        </a:lnTo>
                        <a:lnTo>
                          <a:pt x="532" y="177"/>
                        </a:lnTo>
                        <a:lnTo>
                          <a:pt x="532" y="176"/>
                        </a:lnTo>
                        <a:lnTo>
                          <a:pt x="532" y="175"/>
                        </a:lnTo>
                        <a:lnTo>
                          <a:pt x="530" y="173"/>
                        </a:lnTo>
                        <a:lnTo>
                          <a:pt x="530" y="172"/>
                        </a:lnTo>
                        <a:lnTo>
                          <a:pt x="530" y="169"/>
                        </a:lnTo>
                        <a:lnTo>
                          <a:pt x="530" y="168"/>
                        </a:lnTo>
                        <a:lnTo>
                          <a:pt x="532" y="168"/>
                        </a:lnTo>
                        <a:lnTo>
                          <a:pt x="533" y="168"/>
                        </a:lnTo>
                        <a:close/>
                        <a:moveTo>
                          <a:pt x="444" y="116"/>
                        </a:moveTo>
                        <a:lnTo>
                          <a:pt x="442" y="118"/>
                        </a:lnTo>
                        <a:lnTo>
                          <a:pt x="440" y="120"/>
                        </a:lnTo>
                        <a:lnTo>
                          <a:pt x="436" y="123"/>
                        </a:lnTo>
                        <a:lnTo>
                          <a:pt x="433" y="124"/>
                        </a:lnTo>
                        <a:lnTo>
                          <a:pt x="430" y="125"/>
                        </a:lnTo>
                        <a:lnTo>
                          <a:pt x="429" y="125"/>
                        </a:lnTo>
                        <a:lnTo>
                          <a:pt x="432" y="128"/>
                        </a:lnTo>
                        <a:lnTo>
                          <a:pt x="434" y="129"/>
                        </a:lnTo>
                        <a:lnTo>
                          <a:pt x="437" y="129"/>
                        </a:lnTo>
                        <a:lnTo>
                          <a:pt x="440" y="129"/>
                        </a:lnTo>
                        <a:lnTo>
                          <a:pt x="441" y="128"/>
                        </a:lnTo>
                        <a:lnTo>
                          <a:pt x="444" y="127"/>
                        </a:lnTo>
                        <a:lnTo>
                          <a:pt x="445" y="124"/>
                        </a:lnTo>
                        <a:lnTo>
                          <a:pt x="446" y="122"/>
                        </a:lnTo>
                        <a:lnTo>
                          <a:pt x="446" y="120"/>
                        </a:lnTo>
                        <a:lnTo>
                          <a:pt x="445" y="119"/>
                        </a:lnTo>
                        <a:lnTo>
                          <a:pt x="444" y="116"/>
                        </a:lnTo>
                        <a:close/>
                        <a:moveTo>
                          <a:pt x="359" y="82"/>
                        </a:moveTo>
                        <a:lnTo>
                          <a:pt x="356" y="83"/>
                        </a:lnTo>
                        <a:lnTo>
                          <a:pt x="351" y="83"/>
                        </a:lnTo>
                        <a:lnTo>
                          <a:pt x="347" y="84"/>
                        </a:lnTo>
                        <a:lnTo>
                          <a:pt x="341" y="84"/>
                        </a:lnTo>
                        <a:lnTo>
                          <a:pt x="335" y="84"/>
                        </a:lnTo>
                        <a:lnTo>
                          <a:pt x="333" y="84"/>
                        </a:lnTo>
                        <a:lnTo>
                          <a:pt x="331" y="84"/>
                        </a:lnTo>
                        <a:lnTo>
                          <a:pt x="328" y="83"/>
                        </a:lnTo>
                        <a:lnTo>
                          <a:pt x="324" y="83"/>
                        </a:lnTo>
                        <a:lnTo>
                          <a:pt x="323" y="83"/>
                        </a:lnTo>
                        <a:lnTo>
                          <a:pt x="320" y="84"/>
                        </a:lnTo>
                        <a:lnTo>
                          <a:pt x="317" y="84"/>
                        </a:lnTo>
                        <a:lnTo>
                          <a:pt x="316" y="87"/>
                        </a:lnTo>
                        <a:lnTo>
                          <a:pt x="313" y="88"/>
                        </a:lnTo>
                        <a:lnTo>
                          <a:pt x="311" y="91"/>
                        </a:lnTo>
                        <a:lnTo>
                          <a:pt x="309" y="92"/>
                        </a:lnTo>
                        <a:lnTo>
                          <a:pt x="307" y="95"/>
                        </a:lnTo>
                        <a:lnTo>
                          <a:pt x="304" y="96"/>
                        </a:lnTo>
                        <a:lnTo>
                          <a:pt x="301" y="98"/>
                        </a:lnTo>
                        <a:lnTo>
                          <a:pt x="300" y="96"/>
                        </a:lnTo>
                        <a:lnTo>
                          <a:pt x="299" y="96"/>
                        </a:lnTo>
                        <a:lnTo>
                          <a:pt x="295" y="95"/>
                        </a:lnTo>
                        <a:lnTo>
                          <a:pt x="294" y="95"/>
                        </a:lnTo>
                        <a:lnTo>
                          <a:pt x="292" y="95"/>
                        </a:lnTo>
                        <a:lnTo>
                          <a:pt x="291" y="96"/>
                        </a:lnTo>
                        <a:lnTo>
                          <a:pt x="290" y="98"/>
                        </a:lnTo>
                        <a:lnTo>
                          <a:pt x="288" y="100"/>
                        </a:lnTo>
                        <a:lnTo>
                          <a:pt x="286" y="102"/>
                        </a:lnTo>
                        <a:lnTo>
                          <a:pt x="286" y="104"/>
                        </a:lnTo>
                        <a:lnTo>
                          <a:pt x="284" y="106"/>
                        </a:lnTo>
                        <a:lnTo>
                          <a:pt x="284" y="108"/>
                        </a:lnTo>
                        <a:lnTo>
                          <a:pt x="284" y="111"/>
                        </a:lnTo>
                        <a:lnTo>
                          <a:pt x="283" y="114"/>
                        </a:lnTo>
                        <a:lnTo>
                          <a:pt x="282" y="115"/>
                        </a:lnTo>
                        <a:lnTo>
                          <a:pt x="280" y="116"/>
                        </a:lnTo>
                        <a:lnTo>
                          <a:pt x="278" y="119"/>
                        </a:lnTo>
                        <a:lnTo>
                          <a:pt x="278" y="120"/>
                        </a:lnTo>
                        <a:lnTo>
                          <a:pt x="278" y="124"/>
                        </a:lnTo>
                        <a:lnTo>
                          <a:pt x="278" y="124"/>
                        </a:lnTo>
                        <a:lnTo>
                          <a:pt x="278" y="125"/>
                        </a:lnTo>
                        <a:lnTo>
                          <a:pt x="280" y="125"/>
                        </a:lnTo>
                        <a:lnTo>
                          <a:pt x="282" y="127"/>
                        </a:lnTo>
                        <a:lnTo>
                          <a:pt x="283" y="128"/>
                        </a:lnTo>
                        <a:lnTo>
                          <a:pt x="283" y="128"/>
                        </a:lnTo>
                        <a:lnTo>
                          <a:pt x="286" y="128"/>
                        </a:lnTo>
                        <a:lnTo>
                          <a:pt x="283" y="127"/>
                        </a:lnTo>
                        <a:lnTo>
                          <a:pt x="282" y="125"/>
                        </a:lnTo>
                        <a:lnTo>
                          <a:pt x="282" y="123"/>
                        </a:lnTo>
                        <a:lnTo>
                          <a:pt x="282" y="122"/>
                        </a:lnTo>
                        <a:lnTo>
                          <a:pt x="282" y="120"/>
                        </a:lnTo>
                        <a:lnTo>
                          <a:pt x="283" y="119"/>
                        </a:lnTo>
                        <a:lnTo>
                          <a:pt x="284" y="118"/>
                        </a:lnTo>
                        <a:lnTo>
                          <a:pt x="287" y="115"/>
                        </a:lnTo>
                        <a:lnTo>
                          <a:pt x="288" y="112"/>
                        </a:lnTo>
                        <a:lnTo>
                          <a:pt x="291" y="110"/>
                        </a:lnTo>
                        <a:lnTo>
                          <a:pt x="292" y="108"/>
                        </a:lnTo>
                        <a:lnTo>
                          <a:pt x="294" y="108"/>
                        </a:lnTo>
                        <a:lnTo>
                          <a:pt x="296" y="107"/>
                        </a:lnTo>
                        <a:lnTo>
                          <a:pt x="299" y="104"/>
                        </a:lnTo>
                        <a:lnTo>
                          <a:pt x="303" y="102"/>
                        </a:lnTo>
                        <a:lnTo>
                          <a:pt x="307" y="98"/>
                        </a:lnTo>
                        <a:lnTo>
                          <a:pt x="312" y="95"/>
                        </a:lnTo>
                        <a:lnTo>
                          <a:pt x="317" y="91"/>
                        </a:lnTo>
                        <a:lnTo>
                          <a:pt x="320" y="91"/>
                        </a:lnTo>
                        <a:lnTo>
                          <a:pt x="321" y="90"/>
                        </a:lnTo>
                        <a:lnTo>
                          <a:pt x="323" y="88"/>
                        </a:lnTo>
                        <a:lnTo>
                          <a:pt x="324" y="88"/>
                        </a:lnTo>
                        <a:lnTo>
                          <a:pt x="324" y="88"/>
                        </a:lnTo>
                        <a:lnTo>
                          <a:pt x="325" y="88"/>
                        </a:lnTo>
                        <a:lnTo>
                          <a:pt x="327" y="90"/>
                        </a:lnTo>
                        <a:lnTo>
                          <a:pt x="327" y="90"/>
                        </a:lnTo>
                        <a:lnTo>
                          <a:pt x="328" y="90"/>
                        </a:lnTo>
                        <a:lnTo>
                          <a:pt x="331" y="91"/>
                        </a:lnTo>
                        <a:lnTo>
                          <a:pt x="333" y="92"/>
                        </a:lnTo>
                        <a:lnTo>
                          <a:pt x="336" y="92"/>
                        </a:lnTo>
                        <a:lnTo>
                          <a:pt x="339" y="92"/>
                        </a:lnTo>
                        <a:lnTo>
                          <a:pt x="340" y="92"/>
                        </a:lnTo>
                        <a:lnTo>
                          <a:pt x="341" y="92"/>
                        </a:lnTo>
                        <a:lnTo>
                          <a:pt x="344" y="92"/>
                        </a:lnTo>
                        <a:lnTo>
                          <a:pt x="347" y="95"/>
                        </a:lnTo>
                        <a:lnTo>
                          <a:pt x="348" y="95"/>
                        </a:lnTo>
                        <a:lnTo>
                          <a:pt x="349" y="96"/>
                        </a:lnTo>
                        <a:lnTo>
                          <a:pt x="349" y="96"/>
                        </a:lnTo>
                        <a:lnTo>
                          <a:pt x="351" y="96"/>
                        </a:lnTo>
                        <a:lnTo>
                          <a:pt x="353" y="96"/>
                        </a:lnTo>
                        <a:lnTo>
                          <a:pt x="355" y="96"/>
                        </a:lnTo>
                        <a:lnTo>
                          <a:pt x="355" y="96"/>
                        </a:lnTo>
                        <a:lnTo>
                          <a:pt x="356" y="95"/>
                        </a:lnTo>
                        <a:lnTo>
                          <a:pt x="356" y="92"/>
                        </a:lnTo>
                        <a:lnTo>
                          <a:pt x="356" y="90"/>
                        </a:lnTo>
                        <a:lnTo>
                          <a:pt x="357" y="87"/>
                        </a:lnTo>
                        <a:lnTo>
                          <a:pt x="357" y="86"/>
                        </a:lnTo>
                        <a:lnTo>
                          <a:pt x="359" y="84"/>
                        </a:lnTo>
                        <a:lnTo>
                          <a:pt x="359" y="82"/>
                        </a:lnTo>
                        <a:close/>
                        <a:moveTo>
                          <a:pt x="299" y="67"/>
                        </a:moveTo>
                        <a:lnTo>
                          <a:pt x="297" y="67"/>
                        </a:lnTo>
                        <a:lnTo>
                          <a:pt x="295" y="70"/>
                        </a:lnTo>
                        <a:lnTo>
                          <a:pt x="292" y="74"/>
                        </a:lnTo>
                        <a:lnTo>
                          <a:pt x="290" y="80"/>
                        </a:lnTo>
                        <a:lnTo>
                          <a:pt x="288" y="84"/>
                        </a:lnTo>
                        <a:lnTo>
                          <a:pt x="287" y="87"/>
                        </a:lnTo>
                        <a:lnTo>
                          <a:pt x="284" y="91"/>
                        </a:lnTo>
                        <a:lnTo>
                          <a:pt x="282" y="94"/>
                        </a:lnTo>
                        <a:lnTo>
                          <a:pt x="279" y="99"/>
                        </a:lnTo>
                        <a:lnTo>
                          <a:pt x="278" y="103"/>
                        </a:lnTo>
                        <a:lnTo>
                          <a:pt x="275" y="107"/>
                        </a:lnTo>
                        <a:lnTo>
                          <a:pt x="275" y="110"/>
                        </a:lnTo>
                        <a:lnTo>
                          <a:pt x="274" y="114"/>
                        </a:lnTo>
                        <a:lnTo>
                          <a:pt x="272" y="115"/>
                        </a:lnTo>
                        <a:lnTo>
                          <a:pt x="270" y="118"/>
                        </a:lnTo>
                        <a:lnTo>
                          <a:pt x="267" y="119"/>
                        </a:lnTo>
                        <a:lnTo>
                          <a:pt x="264" y="122"/>
                        </a:lnTo>
                        <a:lnTo>
                          <a:pt x="262" y="124"/>
                        </a:lnTo>
                        <a:lnTo>
                          <a:pt x="258" y="127"/>
                        </a:lnTo>
                        <a:lnTo>
                          <a:pt x="255" y="129"/>
                        </a:lnTo>
                        <a:lnTo>
                          <a:pt x="251" y="132"/>
                        </a:lnTo>
                        <a:lnTo>
                          <a:pt x="248" y="135"/>
                        </a:lnTo>
                        <a:lnTo>
                          <a:pt x="246" y="137"/>
                        </a:lnTo>
                        <a:lnTo>
                          <a:pt x="243" y="140"/>
                        </a:lnTo>
                        <a:lnTo>
                          <a:pt x="242" y="143"/>
                        </a:lnTo>
                        <a:lnTo>
                          <a:pt x="240" y="145"/>
                        </a:lnTo>
                        <a:lnTo>
                          <a:pt x="239" y="148"/>
                        </a:lnTo>
                        <a:lnTo>
                          <a:pt x="239" y="149"/>
                        </a:lnTo>
                        <a:lnTo>
                          <a:pt x="238" y="151"/>
                        </a:lnTo>
                        <a:lnTo>
                          <a:pt x="236" y="152"/>
                        </a:lnTo>
                        <a:lnTo>
                          <a:pt x="235" y="152"/>
                        </a:lnTo>
                        <a:lnTo>
                          <a:pt x="231" y="153"/>
                        </a:lnTo>
                        <a:lnTo>
                          <a:pt x="223" y="153"/>
                        </a:lnTo>
                        <a:lnTo>
                          <a:pt x="215" y="155"/>
                        </a:lnTo>
                        <a:lnTo>
                          <a:pt x="207" y="157"/>
                        </a:lnTo>
                        <a:lnTo>
                          <a:pt x="203" y="161"/>
                        </a:lnTo>
                        <a:lnTo>
                          <a:pt x="200" y="164"/>
                        </a:lnTo>
                        <a:lnTo>
                          <a:pt x="198" y="165"/>
                        </a:lnTo>
                        <a:lnTo>
                          <a:pt x="195" y="167"/>
                        </a:lnTo>
                        <a:lnTo>
                          <a:pt x="192" y="165"/>
                        </a:lnTo>
                        <a:lnTo>
                          <a:pt x="190" y="165"/>
                        </a:lnTo>
                        <a:lnTo>
                          <a:pt x="188" y="163"/>
                        </a:lnTo>
                        <a:lnTo>
                          <a:pt x="186" y="161"/>
                        </a:lnTo>
                        <a:lnTo>
                          <a:pt x="183" y="160"/>
                        </a:lnTo>
                        <a:lnTo>
                          <a:pt x="180" y="160"/>
                        </a:lnTo>
                        <a:lnTo>
                          <a:pt x="178" y="160"/>
                        </a:lnTo>
                        <a:lnTo>
                          <a:pt x="174" y="161"/>
                        </a:lnTo>
                        <a:lnTo>
                          <a:pt x="171" y="161"/>
                        </a:lnTo>
                        <a:lnTo>
                          <a:pt x="170" y="161"/>
                        </a:lnTo>
                        <a:lnTo>
                          <a:pt x="169" y="161"/>
                        </a:lnTo>
                        <a:lnTo>
                          <a:pt x="167" y="163"/>
                        </a:lnTo>
                        <a:lnTo>
                          <a:pt x="166" y="164"/>
                        </a:lnTo>
                        <a:lnTo>
                          <a:pt x="163" y="167"/>
                        </a:lnTo>
                        <a:lnTo>
                          <a:pt x="161" y="169"/>
                        </a:lnTo>
                        <a:lnTo>
                          <a:pt x="159" y="171"/>
                        </a:lnTo>
                        <a:lnTo>
                          <a:pt x="158" y="172"/>
                        </a:lnTo>
                        <a:lnTo>
                          <a:pt x="159" y="175"/>
                        </a:lnTo>
                        <a:lnTo>
                          <a:pt x="159" y="179"/>
                        </a:lnTo>
                        <a:lnTo>
                          <a:pt x="159" y="183"/>
                        </a:lnTo>
                        <a:lnTo>
                          <a:pt x="158" y="187"/>
                        </a:lnTo>
                        <a:lnTo>
                          <a:pt x="155" y="188"/>
                        </a:lnTo>
                        <a:lnTo>
                          <a:pt x="154" y="191"/>
                        </a:lnTo>
                        <a:lnTo>
                          <a:pt x="151" y="192"/>
                        </a:lnTo>
                        <a:lnTo>
                          <a:pt x="150" y="195"/>
                        </a:lnTo>
                        <a:lnTo>
                          <a:pt x="149" y="197"/>
                        </a:lnTo>
                        <a:lnTo>
                          <a:pt x="147" y="199"/>
                        </a:lnTo>
                        <a:lnTo>
                          <a:pt x="146" y="199"/>
                        </a:lnTo>
                        <a:lnTo>
                          <a:pt x="145" y="199"/>
                        </a:lnTo>
                        <a:lnTo>
                          <a:pt x="143" y="199"/>
                        </a:lnTo>
                        <a:lnTo>
                          <a:pt x="141" y="199"/>
                        </a:lnTo>
                        <a:lnTo>
                          <a:pt x="137" y="199"/>
                        </a:lnTo>
                        <a:lnTo>
                          <a:pt x="133" y="200"/>
                        </a:lnTo>
                        <a:lnTo>
                          <a:pt x="129" y="201"/>
                        </a:lnTo>
                        <a:lnTo>
                          <a:pt x="126" y="204"/>
                        </a:lnTo>
                        <a:lnTo>
                          <a:pt x="123" y="207"/>
                        </a:lnTo>
                        <a:lnTo>
                          <a:pt x="122" y="209"/>
                        </a:lnTo>
                        <a:lnTo>
                          <a:pt x="122" y="212"/>
                        </a:lnTo>
                        <a:lnTo>
                          <a:pt x="122" y="213"/>
                        </a:lnTo>
                        <a:lnTo>
                          <a:pt x="125" y="215"/>
                        </a:lnTo>
                        <a:lnTo>
                          <a:pt x="126" y="215"/>
                        </a:lnTo>
                        <a:lnTo>
                          <a:pt x="127" y="213"/>
                        </a:lnTo>
                        <a:lnTo>
                          <a:pt x="130" y="212"/>
                        </a:lnTo>
                        <a:lnTo>
                          <a:pt x="131" y="212"/>
                        </a:lnTo>
                        <a:lnTo>
                          <a:pt x="133" y="212"/>
                        </a:lnTo>
                        <a:lnTo>
                          <a:pt x="133" y="212"/>
                        </a:lnTo>
                        <a:lnTo>
                          <a:pt x="134" y="211"/>
                        </a:lnTo>
                        <a:lnTo>
                          <a:pt x="135" y="211"/>
                        </a:lnTo>
                        <a:lnTo>
                          <a:pt x="137" y="211"/>
                        </a:lnTo>
                        <a:lnTo>
                          <a:pt x="137" y="211"/>
                        </a:lnTo>
                        <a:lnTo>
                          <a:pt x="137" y="212"/>
                        </a:lnTo>
                        <a:lnTo>
                          <a:pt x="137" y="215"/>
                        </a:lnTo>
                        <a:lnTo>
                          <a:pt x="137" y="219"/>
                        </a:lnTo>
                        <a:lnTo>
                          <a:pt x="137" y="223"/>
                        </a:lnTo>
                        <a:lnTo>
                          <a:pt x="137" y="227"/>
                        </a:lnTo>
                        <a:lnTo>
                          <a:pt x="137" y="229"/>
                        </a:lnTo>
                        <a:lnTo>
                          <a:pt x="135" y="231"/>
                        </a:lnTo>
                        <a:lnTo>
                          <a:pt x="134" y="232"/>
                        </a:lnTo>
                        <a:lnTo>
                          <a:pt x="131" y="231"/>
                        </a:lnTo>
                        <a:lnTo>
                          <a:pt x="130" y="231"/>
                        </a:lnTo>
                        <a:lnTo>
                          <a:pt x="125" y="228"/>
                        </a:lnTo>
                        <a:lnTo>
                          <a:pt x="122" y="225"/>
                        </a:lnTo>
                        <a:lnTo>
                          <a:pt x="118" y="224"/>
                        </a:lnTo>
                        <a:lnTo>
                          <a:pt x="115" y="223"/>
                        </a:lnTo>
                        <a:lnTo>
                          <a:pt x="113" y="221"/>
                        </a:lnTo>
                        <a:lnTo>
                          <a:pt x="111" y="220"/>
                        </a:lnTo>
                        <a:lnTo>
                          <a:pt x="110" y="220"/>
                        </a:lnTo>
                        <a:lnTo>
                          <a:pt x="110" y="220"/>
                        </a:lnTo>
                        <a:lnTo>
                          <a:pt x="110" y="221"/>
                        </a:lnTo>
                        <a:lnTo>
                          <a:pt x="109" y="223"/>
                        </a:lnTo>
                        <a:lnTo>
                          <a:pt x="107" y="224"/>
                        </a:lnTo>
                        <a:lnTo>
                          <a:pt x="105" y="225"/>
                        </a:lnTo>
                        <a:lnTo>
                          <a:pt x="103" y="225"/>
                        </a:lnTo>
                        <a:lnTo>
                          <a:pt x="101" y="225"/>
                        </a:lnTo>
                        <a:lnTo>
                          <a:pt x="99" y="223"/>
                        </a:lnTo>
                        <a:lnTo>
                          <a:pt x="98" y="220"/>
                        </a:lnTo>
                        <a:lnTo>
                          <a:pt x="98" y="216"/>
                        </a:lnTo>
                        <a:lnTo>
                          <a:pt x="98" y="215"/>
                        </a:lnTo>
                        <a:lnTo>
                          <a:pt x="99" y="212"/>
                        </a:lnTo>
                        <a:lnTo>
                          <a:pt x="99" y="211"/>
                        </a:lnTo>
                        <a:lnTo>
                          <a:pt x="101" y="211"/>
                        </a:lnTo>
                        <a:lnTo>
                          <a:pt x="99" y="211"/>
                        </a:lnTo>
                        <a:lnTo>
                          <a:pt x="98" y="211"/>
                        </a:lnTo>
                        <a:lnTo>
                          <a:pt x="95" y="209"/>
                        </a:lnTo>
                        <a:lnTo>
                          <a:pt x="93" y="208"/>
                        </a:lnTo>
                        <a:lnTo>
                          <a:pt x="90" y="207"/>
                        </a:lnTo>
                        <a:lnTo>
                          <a:pt x="89" y="205"/>
                        </a:lnTo>
                        <a:lnTo>
                          <a:pt x="87" y="204"/>
                        </a:lnTo>
                        <a:lnTo>
                          <a:pt x="85" y="203"/>
                        </a:lnTo>
                        <a:lnTo>
                          <a:pt x="82" y="201"/>
                        </a:lnTo>
                        <a:lnTo>
                          <a:pt x="78" y="201"/>
                        </a:lnTo>
                        <a:lnTo>
                          <a:pt x="74" y="201"/>
                        </a:lnTo>
                        <a:lnTo>
                          <a:pt x="73" y="203"/>
                        </a:lnTo>
                        <a:lnTo>
                          <a:pt x="70" y="204"/>
                        </a:lnTo>
                        <a:lnTo>
                          <a:pt x="63" y="208"/>
                        </a:lnTo>
                        <a:lnTo>
                          <a:pt x="55" y="215"/>
                        </a:lnTo>
                        <a:lnTo>
                          <a:pt x="49" y="219"/>
                        </a:lnTo>
                        <a:lnTo>
                          <a:pt x="46" y="219"/>
                        </a:lnTo>
                        <a:lnTo>
                          <a:pt x="45" y="220"/>
                        </a:lnTo>
                        <a:lnTo>
                          <a:pt x="44" y="219"/>
                        </a:lnTo>
                        <a:lnTo>
                          <a:pt x="44" y="221"/>
                        </a:lnTo>
                        <a:lnTo>
                          <a:pt x="42" y="225"/>
                        </a:lnTo>
                        <a:lnTo>
                          <a:pt x="41" y="228"/>
                        </a:lnTo>
                        <a:lnTo>
                          <a:pt x="40" y="229"/>
                        </a:lnTo>
                        <a:lnTo>
                          <a:pt x="37" y="232"/>
                        </a:lnTo>
                        <a:lnTo>
                          <a:pt x="36" y="233"/>
                        </a:lnTo>
                        <a:lnTo>
                          <a:pt x="36" y="235"/>
                        </a:lnTo>
                        <a:lnTo>
                          <a:pt x="34" y="236"/>
                        </a:lnTo>
                        <a:lnTo>
                          <a:pt x="32" y="237"/>
                        </a:lnTo>
                        <a:lnTo>
                          <a:pt x="29" y="240"/>
                        </a:lnTo>
                        <a:lnTo>
                          <a:pt x="25" y="243"/>
                        </a:lnTo>
                        <a:lnTo>
                          <a:pt x="22" y="244"/>
                        </a:lnTo>
                        <a:lnTo>
                          <a:pt x="21" y="247"/>
                        </a:lnTo>
                        <a:lnTo>
                          <a:pt x="21" y="248"/>
                        </a:lnTo>
                        <a:lnTo>
                          <a:pt x="21" y="252"/>
                        </a:lnTo>
                        <a:lnTo>
                          <a:pt x="22" y="255"/>
                        </a:lnTo>
                        <a:lnTo>
                          <a:pt x="24" y="257"/>
                        </a:lnTo>
                        <a:lnTo>
                          <a:pt x="25" y="260"/>
                        </a:lnTo>
                        <a:lnTo>
                          <a:pt x="25" y="264"/>
                        </a:lnTo>
                        <a:lnTo>
                          <a:pt x="25" y="267"/>
                        </a:lnTo>
                        <a:lnTo>
                          <a:pt x="24" y="269"/>
                        </a:lnTo>
                        <a:lnTo>
                          <a:pt x="22" y="273"/>
                        </a:lnTo>
                        <a:lnTo>
                          <a:pt x="24" y="276"/>
                        </a:lnTo>
                        <a:lnTo>
                          <a:pt x="25" y="277"/>
                        </a:lnTo>
                        <a:lnTo>
                          <a:pt x="26" y="278"/>
                        </a:lnTo>
                        <a:lnTo>
                          <a:pt x="28" y="281"/>
                        </a:lnTo>
                        <a:lnTo>
                          <a:pt x="29" y="282"/>
                        </a:lnTo>
                        <a:lnTo>
                          <a:pt x="29" y="285"/>
                        </a:lnTo>
                        <a:lnTo>
                          <a:pt x="30" y="286"/>
                        </a:lnTo>
                        <a:lnTo>
                          <a:pt x="33" y="289"/>
                        </a:lnTo>
                        <a:lnTo>
                          <a:pt x="38" y="290"/>
                        </a:lnTo>
                        <a:lnTo>
                          <a:pt x="44" y="292"/>
                        </a:lnTo>
                        <a:lnTo>
                          <a:pt x="49" y="293"/>
                        </a:lnTo>
                        <a:lnTo>
                          <a:pt x="50" y="293"/>
                        </a:lnTo>
                        <a:lnTo>
                          <a:pt x="52" y="293"/>
                        </a:lnTo>
                        <a:lnTo>
                          <a:pt x="54" y="293"/>
                        </a:lnTo>
                        <a:lnTo>
                          <a:pt x="55" y="294"/>
                        </a:lnTo>
                        <a:lnTo>
                          <a:pt x="55" y="296"/>
                        </a:lnTo>
                        <a:lnTo>
                          <a:pt x="55" y="297"/>
                        </a:lnTo>
                        <a:lnTo>
                          <a:pt x="54" y="300"/>
                        </a:lnTo>
                        <a:lnTo>
                          <a:pt x="53" y="304"/>
                        </a:lnTo>
                        <a:lnTo>
                          <a:pt x="53" y="306"/>
                        </a:lnTo>
                        <a:lnTo>
                          <a:pt x="52" y="310"/>
                        </a:lnTo>
                        <a:lnTo>
                          <a:pt x="52" y="313"/>
                        </a:lnTo>
                        <a:lnTo>
                          <a:pt x="52" y="317"/>
                        </a:lnTo>
                        <a:lnTo>
                          <a:pt x="50" y="320"/>
                        </a:lnTo>
                        <a:lnTo>
                          <a:pt x="49" y="322"/>
                        </a:lnTo>
                        <a:lnTo>
                          <a:pt x="48" y="325"/>
                        </a:lnTo>
                        <a:lnTo>
                          <a:pt x="46" y="326"/>
                        </a:lnTo>
                        <a:lnTo>
                          <a:pt x="44" y="326"/>
                        </a:lnTo>
                        <a:lnTo>
                          <a:pt x="42" y="326"/>
                        </a:lnTo>
                        <a:lnTo>
                          <a:pt x="40" y="325"/>
                        </a:lnTo>
                        <a:lnTo>
                          <a:pt x="37" y="324"/>
                        </a:lnTo>
                        <a:lnTo>
                          <a:pt x="36" y="324"/>
                        </a:lnTo>
                        <a:lnTo>
                          <a:pt x="34" y="324"/>
                        </a:lnTo>
                        <a:lnTo>
                          <a:pt x="34" y="325"/>
                        </a:lnTo>
                        <a:lnTo>
                          <a:pt x="34" y="328"/>
                        </a:lnTo>
                        <a:lnTo>
                          <a:pt x="34" y="330"/>
                        </a:lnTo>
                        <a:lnTo>
                          <a:pt x="34" y="333"/>
                        </a:lnTo>
                        <a:lnTo>
                          <a:pt x="36" y="336"/>
                        </a:lnTo>
                        <a:lnTo>
                          <a:pt x="34" y="338"/>
                        </a:lnTo>
                        <a:lnTo>
                          <a:pt x="33" y="341"/>
                        </a:lnTo>
                        <a:lnTo>
                          <a:pt x="30" y="344"/>
                        </a:lnTo>
                        <a:lnTo>
                          <a:pt x="29" y="346"/>
                        </a:lnTo>
                        <a:lnTo>
                          <a:pt x="26" y="348"/>
                        </a:lnTo>
                        <a:lnTo>
                          <a:pt x="25" y="350"/>
                        </a:lnTo>
                        <a:lnTo>
                          <a:pt x="22" y="350"/>
                        </a:lnTo>
                        <a:lnTo>
                          <a:pt x="18" y="352"/>
                        </a:lnTo>
                        <a:lnTo>
                          <a:pt x="16" y="352"/>
                        </a:lnTo>
                        <a:lnTo>
                          <a:pt x="13" y="353"/>
                        </a:lnTo>
                        <a:lnTo>
                          <a:pt x="9" y="356"/>
                        </a:lnTo>
                        <a:lnTo>
                          <a:pt x="6" y="357"/>
                        </a:lnTo>
                        <a:lnTo>
                          <a:pt x="5" y="358"/>
                        </a:lnTo>
                        <a:lnTo>
                          <a:pt x="2" y="360"/>
                        </a:lnTo>
                        <a:lnTo>
                          <a:pt x="2" y="362"/>
                        </a:lnTo>
                        <a:lnTo>
                          <a:pt x="2" y="365"/>
                        </a:lnTo>
                        <a:lnTo>
                          <a:pt x="2" y="369"/>
                        </a:lnTo>
                        <a:lnTo>
                          <a:pt x="2" y="373"/>
                        </a:lnTo>
                        <a:lnTo>
                          <a:pt x="2" y="376"/>
                        </a:lnTo>
                        <a:lnTo>
                          <a:pt x="2" y="378"/>
                        </a:lnTo>
                        <a:lnTo>
                          <a:pt x="2" y="380"/>
                        </a:lnTo>
                        <a:lnTo>
                          <a:pt x="2" y="380"/>
                        </a:lnTo>
                        <a:lnTo>
                          <a:pt x="4" y="381"/>
                        </a:lnTo>
                        <a:lnTo>
                          <a:pt x="6" y="382"/>
                        </a:lnTo>
                        <a:lnTo>
                          <a:pt x="9" y="382"/>
                        </a:lnTo>
                        <a:lnTo>
                          <a:pt x="12" y="384"/>
                        </a:lnTo>
                        <a:lnTo>
                          <a:pt x="13" y="384"/>
                        </a:lnTo>
                        <a:lnTo>
                          <a:pt x="16" y="382"/>
                        </a:lnTo>
                        <a:lnTo>
                          <a:pt x="18" y="384"/>
                        </a:lnTo>
                        <a:lnTo>
                          <a:pt x="21" y="386"/>
                        </a:lnTo>
                        <a:lnTo>
                          <a:pt x="22" y="389"/>
                        </a:lnTo>
                        <a:lnTo>
                          <a:pt x="24" y="392"/>
                        </a:lnTo>
                        <a:lnTo>
                          <a:pt x="26" y="394"/>
                        </a:lnTo>
                        <a:lnTo>
                          <a:pt x="29" y="397"/>
                        </a:lnTo>
                        <a:lnTo>
                          <a:pt x="32" y="398"/>
                        </a:lnTo>
                        <a:lnTo>
                          <a:pt x="36" y="398"/>
                        </a:lnTo>
                        <a:lnTo>
                          <a:pt x="38" y="398"/>
                        </a:lnTo>
                        <a:lnTo>
                          <a:pt x="41" y="397"/>
                        </a:lnTo>
                        <a:lnTo>
                          <a:pt x="42" y="396"/>
                        </a:lnTo>
                        <a:lnTo>
                          <a:pt x="45" y="393"/>
                        </a:lnTo>
                        <a:lnTo>
                          <a:pt x="46" y="390"/>
                        </a:lnTo>
                        <a:lnTo>
                          <a:pt x="49" y="389"/>
                        </a:lnTo>
                        <a:lnTo>
                          <a:pt x="52" y="388"/>
                        </a:lnTo>
                        <a:lnTo>
                          <a:pt x="53" y="388"/>
                        </a:lnTo>
                        <a:lnTo>
                          <a:pt x="57" y="389"/>
                        </a:lnTo>
                        <a:lnTo>
                          <a:pt x="59" y="390"/>
                        </a:lnTo>
                        <a:lnTo>
                          <a:pt x="61" y="393"/>
                        </a:lnTo>
                        <a:lnTo>
                          <a:pt x="63" y="397"/>
                        </a:lnTo>
                        <a:lnTo>
                          <a:pt x="66" y="401"/>
                        </a:lnTo>
                        <a:lnTo>
                          <a:pt x="69" y="405"/>
                        </a:lnTo>
                        <a:lnTo>
                          <a:pt x="71" y="409"/>
                        </a:lnTo>
                        <a:lnTo>
                          <a:pt x="74" y="413"/>
                        </a:lnTo>
                        <a:lnTo>
                          <a:pt x="74" y="414"/>
                        </a:lnTo>
                        <a:lnTo>
                          <a:pt x="77" y="418"/>
                        </a:lnTo>
                        <a:lnTo>
                          <a:pt x="79" y="421"/>
                        </a:lnTo>
                        <a:lnTo>
                          <a:pt x="82" y="424"/>
                        </a:lnTo>
                        <a:lnTo>
                          <a:pt x="85" y="426"/>
                        </a:lnTo>
                        <a:lnTo>
                          <a:pt x="87" y="428"/>
                        </a:lnTo>
                        <a:lnTo>
                          <a:pt x="89" y="428"/>
                        </a:lnTo>
                        <a:lnTo>
                          <a:pt x="91" y="429"/>
                        </a:lnTo>
                        <a:lnTo>
                          <a:pt x="94" y="431"/>
                        </a:lnTo>
                        <a:lnTo>
                          <a:pt x="97" y="433"/>
                        </a:lnTo>
                        <a:lnTo>
                          <a:pt x="97" y="434"/>
                        </a:lnTo>
                        <a:lnTo>
                          <a:pt x="95" y="435"/>
                        </a:lnTo>
                        <a:lnTo>
                          <a:pt x="94" y="437"/>
                        </a:lnTo>
                        <a:lnTo>
                          <a:pt x="93" y="439"/>
                        </a:lnTo>
                        <a:lnTo>
                          <a:pt x="93" y="441"/>
                        </a:lnTo>
                        <a:lnTo>
                          <a:pt x="94" y="443"/>
                        </a:lnTo>
                        <a:lnTo>
                          <a:pt x="97" y="443"/>
                        </a:lnTo>
                        <a:lnTo>
                          <a:pt x="98" y="443"/>
                        </a:lnTo>
                        <a:lnTo>
                          <a:pt x="101" y="443"/>
                        </a:lnTo>
                        <a:lnTo>
                          <a:pt x="106" y="443"/>
                        </a:lnTo>
                        <a:lnTo>
                          <a:pt x="110" y="445"/>
                        </a:lnTo>
                        <a:lnTo>
                          <a:pt x="113" y="447"/>
                        </a:lnTo>
                        <a:lnTo>
                          <a:pt x="114" y="447"/>
                        </a:lnTo>
                        <a:lnTo>
                          <a:pt x="127" y="447"/>
                        </a:lnTo>
                        <a:lnTo>
                          <a:pt x="130" y="447"/>
                        </a:lnTo>
                        <a:lnTo>
                          <a:pt x="131" y="446"/>
                        </a:lnTo>
                        <a:lnTo>
                          <a:pt x="133" y="443"/>
                        </a:lnTo>
                        <a:lnTo>
                          <a:pt x="134" y="442"/>
                        </a:lnTo>
                        <a:lnTo>
                          <a:pt x="135" y="441"/>
                        </a:lnTo>
                        <a:lnTo>
                          <a:pt x="139" y="441"/>
                        </a:lnTo>
                        <a:lnTo>
                          <a:pt x="142" y="441"/>
                        </a:lnTo>
                        <a:lnTo>
                          <a:pt x="146" y="442"/>
                        </a:lnTo>
                        <a:lnTo>
                          <a:pt x="150" y="443"/>
                        </a:lnTo>
                        <a:lnTo>
                          <a:pt x="153" y="445"/>
                        </a:lnTo>
                        <a:lnTo>
                          <a:pt x="154" y="445"/>
                        </a:lnTo>
                        <a:lnTo>
                          <a:pt x="155" y="445"/>
                        </a:lnTo>
                        <a:lnTo>
                          <a:pt x="157" y="443"/>
                        </a:lnTo>
                        <a:lnTo>
                          <a:pt x="157" y="441"/>
                        </a:lnTo>
                        <a:lnTo>
                          <a:pt x="157" y="439"/>
                        </a:lnTo>
                        <a:lnTo>
                          <a:pt x="158" y="437"/>
                        </a:lnTo>
                        <a:lnTo>
                          <a:pt x="158" y="434"/>
                        </a:lnTo>
                        <a:lnTo>
                          <a:pt x="157" y="431"/>
                        </a:lnTo>
                        <a:lnTo>
                          <a:pt x="157" y="430"/>
                        </a:lnTo>
                        <a:lnTo>
                          <a:pt x="155" y="429"/>
                        </a:lnTo>
                        <a:lnTo>
                          <a:pt x="155" y="426"/>
                        </a:lnTo>
                        <a:lnTo>
                          <a:pt x="157" y="425"/>
                        </a:lnTo>
                        <a:lnTo>
                          <a:pt x="161" y="421"/>
                        </a:lnTo>
                        <a:lnTo>
                          <a:pt x="163" y="417"/>
                        </a:lnTo>
                        <a:lnTo>
                          <a:pt x="167" y="416"/>
                        </a:lnTo>
                        <a:lnTo>
                          <a:pt x="169" y="414"/>
                        </a:lnTo>
                        <a:lnTo>
                          <a:pt x="171" y="412"/>
                        </a:lnTo>
                        <a:lnTo>
                          <a:pt x="173" y="410"/>
                        </a:lnTo>
                        <a:lnTo>
                          <a:pt x="175" y="410"/>
                        </a:lnTo>
                        <a:lnTo>
                          <a:pt x="178" y="410"/>
                        </a:lnTo>
                        <a:lnTo>
                          <a:pt x="180" y="412"/>
                        </a:lnTo>
                        <a:lnTo>
                          <a:pt x="184" y="414"/>
                        </a:lnTo>
                        <a:lnTo>
                          <a:pt x="187" y="416"/>
                        </a:lnTo>
                        <a:lnTo>
                          <a:pt x="191" y="416"/>
                        </a:lnTo>
                        <a:lnTo>
                          <a:pt x="192" y="416"/>
                        </a:lnTo>
                        <a:lnTo>
                          <a:pt x="195" y="414"/>
                        </a:lnTo>
                        <a:lnTo>
                          <a:pt x="198" y="413"/>
                        </a:lnTo>
                        <a:lnTo>
                          <a:pt x="200" y="412"/>
                        </a:lnTo>
                        <a:lnTo>
                          <a:pt x="202" y="410"/>
                        </a:lnTo>
                        <a:lnTo>
                          <a:pt x="203" y="409"/>
                        </a:lnTo>
                        <a:lnTo>
                          <a:pt x="204" y="408"/>
                        </a:lnTo>
                        <a:lnTo>
                          <a:pt x="207" y="406"/>
                        </a:lnTo>
                        <a:lnTo>
                          <a:pt x="210" y="404"/>
                        </a:lnTo>
                        <a:lnTo>
                          <a:pt x="212" y="401"/>
                        </a:lnTo>
                        <a:lnTo>
                          <a:pt x="215" y="400"/>
                        </a:lnTo>
                        <a:lnTo>
                          <a:pt x="216" y="398"/>
                        </a:lnTo>
                        <a:lnTo>
                          <a:pt x="219" y="400"/>
                        </a:lnTo>
                        <a:lnTo>
                          <a:pt x="220" y="400"/>
                        </a:lnTo>
                        <a:lnTo>
                          <a:pt x="222" y="400"/>
                        </a:lnTo>
                        <a:lnTo>
                          <a:pt x="223" y="398"/>
                        </a:lnTo>
                        <a:lnTo>
                          <a:pt x="224" y="397"/>
                        </a:lnTo>
                        <a:lnTo>
                          <a:pt x="224" y="396"/>
                        </a:lnTo>
                        <a:lnTo>
                          <a:pt x="224" y="394"/>
                        </a:lnTo>
                        <a:lnTo>
                          <a:pt x="226" y="394"/>
                        </a:lnTo>
                        <a:lnTo>
                          <a:pt x="228" y="393"/>
                        </a:lnTo>
                        <a:lnTo>
                          <a:pt x="230" y="393"/>
                        </a:lnTo>
                        <a:lnTo>
                          <a:pt x="231" y="390"/>
                        </a:lnTo>
                        <a:lnTo>
                          <a:pt x="232" y="388"/>
                        </a:lnTo>
                        <a:lnTo>
                          <a:pt x="232" y="386"/>
                        </a:lnTo>
                        <a:lnTo>
                          <a:pt x="232" y="384"/>
                        </a:lnTo>
                        <a:lnTo>
                          <a:pt x="232" y="384"/>
                        </a:lnTo>
                        <a:lnTo>
                          <a:pt x="232" y="384"/>
                        </a:lnTo>
                        <a:lnTo>
                          <a:pt x="234" y="382"/>
                        </a:lnTo>
                        <a:lnTo>
                          <a:pt x="236" y="382"/>
                        </a:lnTo>
                        <a:lnTo>
                          <a:pt x="238" y="381"/>
                        </a:lnTo>
                        <a:lnTo>
                          <a:pt x="238" y="378"/>
                        </a:lnTo>
                        <a:lnTo>
                          <a:pt x="239" y="377"/>
                        </a:lnTo>
                        <a:lnTo>
                          <a:pt x="239" y="376"/>
                        </a:lnTo>
                        <a:lnTo>
                          <a:pt x="240" y="377"/>
                        </a:lnTo>
                        <a:lnTo>
                          <a:pt x="242" y="378"/>
                        </a:lnTo>
                        <a:lnTo>
                          <a:pt x="243" y="380"/>
                        </a:lnTo>
                        <a:lnTo>
                          <a:pt x="246" y="381"/>
                        </a:lnTo>
                        <a:lnTo>
                          <a:pt x="247" y="382"/>
                        </a:lnTo>
                        <a:lnTo>
                          <a:pt x="250" y="381"/>
                        </a:lnTo>
                        <a:lnTo>
                          <a:pt x="252" y="380"/>
                        </a:lnTo>
                        <a:lnTo>
                          <a:pt x="255" y="378"/>
                        </a:lnTo>
                        <a:lnTo>
                          <a:pt x="258" y="377"/>
                        </a:lnTo>
                        <a:lnTo>
                          <a:pt x="262" y="376"/>
                        </a:lnTo>
                        <a:lnTo>
                          <a:pt x="263" y="376"/>
                        </a:lnTo>
                        <a:lnTo>
                          <a:pt x="264" y="377"/>
                        </a:lnTo>
                        <a:lnTo>
                          <a:pt x="266" y="378"/>
                        </a:lnTo>
                        <a:lnTo>
                          <a:pt x="267" y="381"/>
                        </a:lnTo>
                        <a:lnTo>
                          <a:pt x="268" y="382"/>
                        </a:lnTo>
                        <a:lnTo>
                          <a:pt x="272" y="382"/>
                        </a:lnTo>
                        <a:lnTo>
                          <a:pt x="275" y="382"/>
                        </a:lnTo>
                        <a:lnTo>
                          <a:pt x="279" y="384"/>
                        </a:lnTo>
                        <a:lnTo>
                          <a:pt x="283" y="384"/>
                        </a:lnTo>
                        <a:lnTo>
                          <a:pt x="287" y="386"/>
                        </a:lnTo>
                        <a:lnTo>
                          <a:pt x="290" y="389"/>
                        </a:lnTo>
                        <a:lnTo>
                          <a:pt x="294" y="392"/>
                        </a:lnTo>
                        <a:lnTo>
                          <a:pt x="295" y="394"/>
                        </a:lnTo>
                        <a:lnTo>
                          <a:pt x="296" y="396"/>
                        </a:lnTo>
                        <a:lnTo>
                          <a:pt x="297" y="398"/>
                        </a:lnTo>
                        <a:lnTo>
                          <a:pt x="299" y="401"/>
                        </a:lnTo>
                        <a:lnTo>
                          <a:pt x="301" y="402"/>
                        </a:lnTo>
                        <a:lnTo>
                          <a:pt x="304" y="404"/>
                        </a:lnTo>
                        <a:lnTo>
                          <a:pt x="305" y="402"/>
                        </a:lnTo>
                        <a:lnTo>
                          <a:pt x="311" y="401"/>
                        </a:lnTo>
                        <a:lnTo>
                          <a:pt x="313" y="400"/>
                        </a:lnTo>
                        <a:lnTo>
                          <a:pt x="317" y="400"/>
                        </a:lnTo>
                        <a:lnTo>
                          <a:pt x="320" y="400"/>
                        </a:lnTo>
                        <a:lnTo>
                          <a:pt x="324" y="401"/>
                        </a:lnTo>
                        <a:lnTo>
                          <a:pt x="327" y="402"/>
                        </a:lnTo>
                        <a:lnTo>
                          <a:pt x="328" y="401"/>
                        </a:lnTo>
                        <a:lnTo>
                          <a:pt x="331" y="401"/>
                        </a:lnTo>
                        <a:lnTo>
                          <a:pt x="335" y="400"/>
                        </a:lnTo>
                        <a:lnTo>
                          <a:pt x="337" y="401"/>
                        </a:lnTo>
                        <a:lnTo>
                          <a:pt x="339" y="402"/>
                        </a:lnTo>
                        <a:lnTo>
                          <a:pt x="339" y="405"/>
                        </a:lnTo>
                        <a:lnTo>
                          <a:pt x="339" y="408"/>
                        </a:lnTo>
                        <a:lnTo>
                          <a:pt x="340" y="409"/>
                        </a:lnTo>
                        <a:lnTo>
                          <a:pt x="343" y="409"/>
                        </a:lnTo>
                        <a:lnTo>
                          <a:pt x="345" y="409"/>
                        </a:lnTo>
                        <a:lnTo>
                          <a:pt x="347" y="409"/>
                        </a:lnTo>
                        <a:lnTo>
                          <a:pt x="349" y="409"/>
                        </a:lnTo>
                        <a:lnTo>
                          <a:pt x="351" y="410"/>
                        </a:lnTo>
                        <a:lnTo>
                          <a:pt x="351" y="413"/>
                        </a:lnTo>
                        <a:lnTo>
                          <a:pt x="352" y="414"/>
                        </a:lnTo>
                        <a:lnTo>
                          <a:pt x="355" y="416"/>
                        </a:lnTo>
                        <a:lnTo>
                          <a:pt x="357" y="418"/>
                        </a:lnTo>
                        <a:lnTo>
                          <a:pt x="360" y="418"/>
                        </a:lnTo>
                        <a:lnTo>
                          <a:pt x="361" y="418"/>
                        </a:lnTo>
                        <a:lnTo>
                          <a:pt x="364" y="417"/>
                        </a:lnTo>
                        <a:lnTo>
                          <a:pt x="367" y="417"/>
                        </a:lnTo>
                        <a:lnTo>
                          <a:pt x="369" y="417"/>
                        </a:lnTo>
                        <a:lnTo>
                          <a:pt x="372" y="416"/>
                        </a:lnTo>
                        <a:lnTo>
                          <a:pt x="372" y="416"/>
                        </a:lnTo>
                        <a:lnTo>
                          <a:pt x="375" y="417"/>
                        </a:lnTo>
                        <a:lnTo>
                          <a:pt x="377" y="418"/>
                        </a:lnTo>
                        <a:lnTo>
                          <a:pt x="381" y="417"/>
                        </a:lnTo>
                        <a:lnTo>
                          <a:pt x="383" y="416"/>
                        </a:lnTo>
                        <a:lnTo>
                          <a:pt x="385" y="414"/>
                        </a:lnTo>
                        <a:lnTo>
                          <a:pt x="388" y="413"/>
                        </a:lnTo>
                        <a:lnTo>
                          <a:pt x="388" y="413"/>
                        </a:lnTo>
                        <a:lnTo>
                          <a:pt x="389" y="413"/>
                        </a:lnTo>
                        <a:lnTo>
                          <a:pt x="389" y="414"/>
                        </a:lnTo>
                        <a:lnTo>
                          <a:pt x="389" y="416"/>
                        </a:lnTo>
                        <a:lnTo>
                          <a:pt x="388" y="418"/>
                        </a:lnTo>
                        <a:lnTo>
                          <a:pt x="388" y="420"/>
                        </a:lnTo>
                        <a:lnTo>
                          <a:pt x="388" y="421"/>
                        </a:lnTo>
                        <a:lnTo>
                          <a:pt x="389" y="422"/>
                        </a:lnTo>
                        <a:lnTo>
                          <a:pt x="391" y="422"/>
                        </a:lnTo>
                        <a:lnTo>
                          <a:pt x="393" y="422"/>
                        </a:lnTo>
                        <a:lnTo>
                          <a:pt x="395" y="422"/>
                        </a:lnTo>
                        <a:lnTo>
                          <a:pt x="396" y="421"/>
                        </a:lnTo>
                        <a:lnTo>
                          <a:pt x="396" y="420"/>
                        </a:lnTo>
                        <a:lnTo>
                          <a:pt x="399" y="417"/>
                        </a:lnTo>
                        <a:lnTo>
                          <a:pt x="400" y="416"/>
                        </a:lnTo>
                        <a:lnTo>
                          <a:pt x="401" y="414"/>
                        </a:lnTo>
                        <a:lnTo>
                          <a:pt x="403" y="413"/>
                        </a:lnTo>
                        <a:lnTo>
                          <a:pt x="404" y="413"/>
                        </a:lnTo>
                        <a:lnTo>
                          <a:pt x="407" y="412"/>
                        </a:lnTo>
                        <a:lnTo>
                          <a:pt x="409" y="409"/>
                        </a:lnTo>
                        <a:lnTo>
                          <a:pt x="411" y="408"/>
                        </a:lnTo>
                        <a:lnTo>
                          <a:pt x="411" y="405"/>
                        </a:lnTo>
                        <a:lnTo>
                          <a:pt x="412" y="402"/>
                        </a:lnTo>
                        <a:lnTo>
                          <a:pt x="413" y="401"/>
                        </a:lnTo>
                        <a:lnTo>
                          <a:pt x="416" y="398"/>
                        </a:lnTo>
                        <a:lnTo>
                          <a:pt x="417" y="397"/>
                        </a:lnTo>
                        <a:lnTo>
                          <a:pt x="420" y="396"/>
                        </a:lnTo>
                        <a:lnTo>
                          <a:pt x="421" y="397"/>
                        </a:lnTo>
                        <a:lnTo>
                          <a:pt x="422" y="398"/>
                        </a:lnTo>
                        <a:lnTo>
                          <a:pt x="424" y="400"/>
                        </a:lnTo>
                        <a:lnTo>
                          <a:pt x="425" y="402"/>
                        </a:lnTo>
                        <a:lnTo>
                          <a:pt x="426" y="404"/>
                        </a:lnTo>
                        <a:lnTo>
                          <a:pt x="428" y="404"/>
                        </a:lnTo>
                        <a:lnTo>
                          <a:pt x="429" y="404"/>
                        </a:lnTo>
                        <a:lnTo>
                          <a:pt x="430" y="404"/>
                        </a:lnTo>
                        <a:lnTo>
                          <a:pt x="432" y="404"/>
                        </a:lnTo>
                        <a:lnTo>
                          <a:pt x="433" y="402"/>
                        </a:lnTo>
                        <a:lnTo>
                          <a:pt x="433" y="400"/>
                        </a:lnTo>
                        <a:lnTo>
                          <a:pt x="434" y="396"/>
                        </a:lnTo>
                        <a:lnTo>
                          <a:pt x="434" y="393"/>
                        </a:lnTo>
                        <a:lnTo>
                          <a:pt x="437" y="392"/>
                        </a:lnTo>
                        <a:lnTo>
                          <a:pt x="440" y="390"/>
                        </a:lnTo>
                        <a:lnTo>
                          <a:pt x="442" y="389"/>
                        </a:lnTo>
                        <a:lnTo>
                          <a:pt x="445" y="388"/>
                        </a:lnTo>
                        <a:lnTo>
                          <a:pt x="448" y="386"/>
                        </a:lnTo>
                        <a:lnTo>
                          <a:pt x="449" y="386"/>
                        </a:lnTo>
                        <a:lnTo>
                          <a:pt x="450" y="388"/>
                        </a:lnTo>
                        <a:lnTo>
                          <a:pt x="452" y="390"/>
                        </a:lnTo>
                        <a:lnTo>
                          <a:pt x="453" y="393"/>
                        </a:lnTo>
                        <a:lnTo>
                          <a:pt x="453" y="394"/>
                        </a:lnTo>
                        <a:lnTo>
                          <a:pt x="454" y="396"/>
                        </a:lnTo>
                        <a:lnTo>
                          <a:pt x="457" y="397"/>
                        </a:lnTo>
                        <a:lnTo>
                          <a:pt x="457" y="397"/>
                        </a:lnTo>
                        <a:lnTo>
                          <a:pt x="458" y="396"/>
                        </a:lnTo>
                        <a:lnTo>
                          <a:pt x="460" y="396"/>
                        </a:lnTo>
                        <a:lnTo>
                          <a:pt x="460" y="394"/>
                        </a:lnTo>
                        <a:lnTo>
                          <a:pt x="461" y="393"/>
                        </a:lnTo>
                        <a:lnTo>
                          <a:pt x="462" y="390"/>
                        </a:lnTo>
                        <a:lnTo>
                          <a:pt x="462" y="388"/>
                        </a:lnTo>
                        <a:lnTo>
                          <a:pt x="464" y="385"/>
                        </a:lnTo>
                        <a:lnTo>
                          <a:pt x="464" y="384"/>
                        </a:lnTo>
                        <a:lnTo>
                          <a:pt x="465" y="382"/>
                        </a:lnTo>
                        <a:lnTo>
                          <a:pt x="466" y="381"/>
                        </a:lnTo>
                        <a:lnTo>
                          <a:pt x="466" y="382"/>
                        </a:lnTo>
                        <a:lnTo>
                          <a:pt x="469" y="382"/>
                        </a:lnTo>
                        <a:lnTo>
                          <a:pt x="472" y="382"/>
                        </a:lnTo>
                        <a:lnTo>
                          <a:pt x="472" y="382"/>
                        </a:lnTo>
                        <a:lnTo>
                          <a:pt x="473" y="381"/>
                        </a:lnTo>
                        <a:lnTo>
                          <a:pt x="474" y="380"/>
                        </a:lnTo>
                        <a:lnTo>
                          <a:pt x="476" y="376"/>
                        </a:lnTo>
                        <a:lnTo>
                          <a:pt x="477" y="373"/>
                        </a:lnTo>
                        <a:lnTo>
                          <a:pt x="478" y="369"/>
                        </a:lnTo>
                        <a:lnTo>
                          <a:pt x="478" y="365"/>
                        </a:lnTo>
                        <a:lnTo>
                          <a:pt x="478" y="362"/>
                        </a:lnTo>
                        <a:lnTo>
                          <a:pt x="478" y="358"/>
                        </a:lnTo>
                        <a:lnTo>
                          <a:pt x="478" y="356"/>
                        </a:lnTo>
                        <a:lnTo>
                          <a:pt x="481" y="353"/>
                        </a:lnTo>
                        <a:lnTo>
                          <a:pt x="484" y="352"/>
                        </a:lnTo>
                        <a:lnTo>
                          <a:pt x="485" y="349"/>
                        </a:lnTo>
                        <a:lnTo>
                          <a:pt x="486" y="349"/>
                        </a:lnTo>
                        <a:lnTo>
                          <a:pt x="489" y="348"/>
                        </a:lnTo>
                        <a:lnTo>
                          <a:pt x="490" y="346"/>
                        </a:lnTo>
                        <a:lnTo>
                          <a:pt x="492" y="346"/>
                        </a:lnTo>
                        <a:lnTo>
                          <a:pt x="492" y="345"/>
                        </a:lnTo>
                        <a:lnTo>
                          <a:pt x="493" y="342"/>
                        </a:lnTo>
                        <a:lnTo>
                          <a:pt x="494" y="341"/>
                        </a:lnTo>
                        <a:lnTo>
                          <a:pt x="497" y="337"/>
                        </a:lnTo>
                        <a:lnTo>
                          <a:pt x="500" y="334"/>
                        </a:lnTo>
                        <a:lnTo>
                          <a:pt x="501" y="333"/>
                        </a:lnTo>
                        <a:lnTo>
                          <a:pt x="502" y="332"/>
                        </a:lnTo>
                        <a:lnTo>
                          <a:pt x="504" y="332"/>
                        </a:lnTo>
                        <a:lnTo>
                          <a:pt x="505" y="330"/>
                        </a:lnTo>
                        <a:lnTo>
                          <a:pt x="508" y="330"/>
                        </a:lnTo>
                        <a:lnTo>
                          <a:pt x="512" y="330"/>
                        </a:lnTo>
                        <a:lnTo>
                          <a:pt x="516" y="329"/>
                        </a:lnTo>
                        <a:lnTo>
                          <a:pt x="518" y="328"/>
                        </a:lnTo>
                        <a:lnTo>
                          <a:pt x="520" y="325"/>
                        </a:lnTo>
                        <a:lnTo>
                          <a:pt x="520" y="325"/>
                        </a:lnTo>
                        <a:lnTo>
                          <a:pt x="518" y="324"/>
                        </a:lnTo>
                        <a:lnTo>
                          <a:pt x="517" y="322"/>
                        </a:lnTo>
                        <a:lnTo>
                          <a:pt x="516" y="321"/>
                        </a:lnTo>
                        <a:lnTo>
                          <a:pt x="513" y="318"/>
                        </a:lnTo>
                        <a:lnTo>
                          <a:pt x="513" y="317"/>
                        </a:lnTo>
                        <a:lnTo>
                          <a:pt x="513" y="314"/>
                        </a:lnTo>
                        <a:lnTo>
                          <a:pt x="514" y="310"/>
                        </a:lnTo>
                        <a:lnTo>
                          <a:pt x="516" y="309"/>
                        </a:lnTo>
                        <a:lnTo>
                          <a:pt x="517" y="308"/>
                        </a:lnTo>
                        <a:lnTo>
                          <a:pt x="518" y="309"/>
                        </a:lnTo>
                        <a:lnTo>
                          <a:pt x="520" y="310"/>
                        </a:lnTo>
                        <a:lnTo>
                          <a:pt x="521" y="313"/>
                        </a:lnTo>
                        <a:lnTo>
                          <a:pt x="524" y="316"/>
                        </a:lnTo>
                        <a:lnTo>
                          <a:pt x="525" y="317"/>
                        </a:lnTo>
                        <a:lnTo>
                          <a:pt x="526" y="318"/>
                        </a:lnTo>
                        <a:lnTo>
                          <a:pt x="529" y="320"/>
                        </a:lnTo>
                        <a:lnTo>
                          <a:pt x="532" y="320"/>
                        </a:lnTo>
                        <a:lnTo>
                          <a:pt x="533" y="321"/>
                        </a:lnTo>
                        <a:lnTo>
                          <a:pt x="533" y="324"/>
                        </a:lnTo>
                        <a:lnTo>
                          <a:pt x="534" y="325"/>
                        </a:lnTo>
                        <a:lnTo>
                          <a:pt x="534" y="328"/>
                        </a:lnTo>
                        <a:lnTo>
                          <a:pt x="537" y="330"/>
                        </a:lnTo>
                        <a:lnTo>
                          <a:pt x="538" y="334"/>
                        </a:lnTo>
                        <a:lnTo>
                          <a:pt x="540" y="338"/>
                        </a:lnTo>
                        <a:lnTo>
                          <a:pt x="541" y="340"/>
                        </a:lnTo>
                        <a:lnTo>
                          <a:pt x="542" y="342"/>
                        </a:lnTo>
                        <a:lnTo>
                          <a:pt x="545" y="342"/>
                        </a:lnTo>
                        <a:lnTo>
                          <a:pt x="547" y="342"/>
                        </a:lnTo>
                        <a:lnTo>
                          <a:pt x="550" y="340"/>
                        </a:lnTo>
                        <a:lnTo>
                          <a:pt x="553" y="338"/>
                        </a:lnTo>
                        <a:lnTo>
                          <a:pt x="554" y="337"/>
                        </a:lnTo>
                        <a:lnTo>
                          <a:pt x="557" y="338"/>
                        </a:lnTo>
                        <a:lnTo>
                          <a:pt x="558" y="340"/>
                        </a:lnTo>
                        <a:lnTo>
                          <a:pt x="559" y="341"/>
                        </a:lnTo>
                        <a:lnTo>
                          <a:pt x="559" y="342"/>
                        </a:lnTo>
                        <a:lnTo>
                          <a:pt x="562" y="342"/>
                        </a:lnTo>
                        <a:lnTo>
                          <a:pt x="563" y="342"/>
                        </a:lnTo>
                        <a:lnTo>
                          <a:pt x="566" y="341"/>
                        </a:lnTo>
                        <a:lnTo>
                          <a:pt x="567" y="341"/>
                        </a:lnTo>
                        <a:lnTo>
                          <a:pt x="569" y="340"/>
                        </a:lnTo>
                        <a:lnTo>
                          <a:pt x="571" y="338"/>
                        </a:lnTo>
                        <a:lnTo>
                          <a:pt x="573" y="337"/>
                        </a:lnTo>
                        <a:lnTo>
                          <a:pt x="574" y="336"/>
                        </a:lnTo>
                        <a:lnTo>
                          <a:pt x="575" y="336"/>
                        </a:lnTo>
                        <a:lnTo>
                          <a:pt x="577" y="336"/>
                        </a:lnTo>
                        <a:lnTo>
                          <a:pt x="578" y="337"/>
                        </a:lnTo>
                        <a:lnTo>
                          <a:pt x="581" y="338"/>
                        </a:lnTo>
                        <a:lnTo>
                          <a:pt x="585" y="338"/>
                        </a:lnTo>
                        <a:lnTo>
                          <a:pt x="587" y="338"/>
                        </a:lnTo>
                        <a:lnTo>
                          <a:pt x="590" y="337"/>
                        </a:lnTo>
                        <a:lnTo>
                          <a:pt x="591" y="337"/>
                        </a:lnTo>
                        <a:lnTo>
                          <a:pt x="593" y="338"/>
                        </a:lnTo>
                        <a:lnTo>
                          <a:pt x="593" y="340"/>
                        </a:lnTo>
                        <a:lnTo>
                          <a:pt x="593" y="344"/>
                        </a:lnTo>
                        <a:lnTo>
                          <a:pt x="593" y="346"/>
                        </a:lnTo>
                        <a:lnTo>
                          <a:pt x="594" y="349"/>
                        </a:lnTo>
                        <a:lnTo>
                          <a:pt x="594" y="352"/>
                        </a:lnTo>
                        <a:lnTo>
                          <a:pt x="594" y="354"/>
                        </a:lnTo>
                        <a:lnTo>
                          <a:pt x="593" y="357"/>
                        </a:lnTo>
                        <a:lnTo>
                          <a:pt x="590" y="360"/>
                        </a:lnTo>
                        <a:lnTo>
                          <a:pt x="586" y="364"/>
                        </a:lnTo>
                        <a:lnTo>
                          <a:pt x="582" y="368"/>
                        </a:lnTo>
                        <a:lnTo>
                          <a:pt x="578" y="372"/>
                        </a:lnTo>
                        <a:lnTo>
                          <a:pt x="575" y="374"/>
                        </a:lnTo>
                        <a:lnTo>
                          <a:pt x="575" y="377"/>
                        </a:lnTo>
                        <a:lnTo>
                          <a:pt x="574" y="378"/>
                        </a:lnTo>
                        <a:lnTo>
                          <a:pt x="574" y="380"/>
                        </a:lnTo>
                        <a:lnTo>
                          <a:pt x="574" y="381"/>
                        </a:lnTo>
                        <a:lnTo>
                          <a:pt x="575" y="382"/>
                        </a:lnTo>
                        <a:lnTo>
                          <a:pt x="579" y="384"/>
                        </a:lnTo>
                        <a:lnTo>
                          <a:pt x="583" y="384"/>
                        </a:lnTo>
                        <a:lnTo>
                          <a:pt x="586" y="384"/>
                        </a:lnTo>
                        <a:lnTo>
                          <a:pt x="590" y="384"/>
                        </a:lnTo>
                        <a:lnTo>
                          <a:pt x="593" y="385"/>
                        </a:lnTo>
                        <a:lnTo>
                          <a:pt x="594" y="385"/>
                        </a:lnTo>
                        <a:lnTo>
                          <a:pt x="595" y="385"/>
                        </a:lnTo>
                        <a:lnTo>
                          <a:pt x="597" y="385"/>
                        </a:lnTo>
                        <a:lnTo>
                          <a:pt x="598" y="384"/>
                        </a:lnTo>
                        <a:lnTo>
                          <a:pt x="599" y="382"/>
                        </a:lnTo>
                        <a:lnTo>
                          <a:pt x="601" y="381"/>
                        </a:lnTo>
                        <a:lnTo>
                          <a:pt x="602" y="378"/>
                        </a:lnTo>
                        <a:lnTo>
                          <a:pt x="603" y="377"/>
                        </a:lnTo>
                        <a:lnTo>
                          <a:pt x="605" y="376"/>
                        </a:lnTo>
                        <a:lnTo>
                          <a:pt x="606" y="374"/>
                        </a:lnTo>
                        <a:lnTo>
                          <a:pt x="609" y="373"/>
                        </a:lnTo>
                        <a:lnTo>
                          <a:pt x="611" y="370"/>
                        </a:lnTo>
                        <a:lnTo>
                          <a:pt x="614" y="368"/>
                        </a:lnTo>
                        <a:lnTo>
                          <a:pt x="615" y="366"/>
                        </a:lnTo>
                        <a:lnTo>
                          <a:pt x="615" y="365"/>
                        </a:lnTo>
                        <a:lnTo>
                          <a:pt x="617" y="364"/>
                        </a:lnTo>
                        <a:lnTo>
                          <a:pt x="619" y="362"/>
                        </a:lnTo>
                        <a:lnTo>
                          <a:pt x="622" y="362"/>
                        </a:lnTo>
                        <a:lnTo>
                          <a:pt x="621" y="357"/>
                        </a:lnTo>
                        <a:lnTo>
                          <a:pt x="619" y="349"/>
                        </a:lnTo>
                        <a:lnTo>
                          <a:pt x="617" y="341"/>
                        </a:lnTo>
                        <a:lnTo>
                          <a:pt x="614" y="337"/>
                        </a:lnTo>
                        <a:lnTo>
                          <a:pt x="613" y="334"/>
                        </a:lnTo>
                        <a:lnTo>
                          <a:pt x="611" y="330"/>
                        </a:lnTo>
                        <a:lnTo>
                          <a:pt x="610" y="325"/>
                        </a:lnTo>
                        <a:lnTo>
                          <a:pt x="609" y="321"/>
                        </a:lnTo>
                        <a:lnTo>
                          <a:pt x="607" y="316"/>
                        </a:lnTo>
                        <a:lnTo>
                          <a:pt x="603" y="309"/>
                        </a:lnTo>
                        <a:lnTo>
                          <a:pt x="601" y="301"/>
                        </a:lnTo>
                        <a:lnTo>
                          <a:pt x="601" y="294"/>
                        </a:lnTo>
                        <a:lnTo>
                          <a:pt x="599" y="285"/>
                        </a:lnTo>
                        <a:lnTo>
                          <a:pt x="597" y="276"/>
                        </a:lnTo>
                        <a:lnTo>
                          <a:pt x="594" y="269"/>
                        </a:lnTo>
                        <a:lnTo>
                          <a:pt x="594" y="268"/>
                        </a:lnTo>
                        <a:lnTo>
                          <a:pt x="594" y="267"/>
                        </a:lnTo>
                        <a:lnTo>
                          <a:pt x="593" y="264"/>
                        </a:lnTo>
                        <a:lnTo>
                          <a:pt x="591" y="261"/>
                        </a:lnTo>
                        <a:lnTo>
                          <a:pt x="591" y="257"/>
                        </a:lnTo>
                        <a:lnTo>
                          <a:pt x="590" y="253"/>
                        </a:lnTo>
                        <a:lnTo>
                          <a:pt x="590" y="251"/>
                        </a:lnTo>
                        <a:lnTo>
                          <a:pt x="589" y="248"/>
                        </a:lnTo>
                        <a:lnTo>
                          <a:pt x="587" y="245"/>
                        </a:lnTo>
                        <a:lnTo>
                          <a:pt x="587" y="245"/>
                        </a:lnTo>
                        <a:lnTo>
                          <a:pt x="587" y="245"/>
                        </a:lnTo>
                        <a:lnTo>
                          <a:pt x="585" y="245"/>
                        </a:lnTo>
                        <a:lnTo>
                          <a:pt x="583" y="245"/>
                        </a:lnTo>
                        <a:lnTo>
                          <a:pt x="582" y="247"/>
                        </a:lnTo>
                        <a:lnTo>
                          <a:pt x="581" y="248"/>
                        </a:lnTo>
                        <a:lnTo>
                          <a:pt x="579" y="251"/>
                        </a:lnTo>
                        <a:lnTo>
                          <a:pt x="578" y="252"/>
                        </a:lnTo>
                        <a:lnTo>
                          <a:pt x="575" y="252"/>
                        </a:lnTo>
                        <a:lnTo>
                          <a:pt x="573" y="253"/>
                        </a:lnTo>
                        <a:lnTo>
                          <a:pt x="569" y="253"/>
                        </a:lnTo>
                        <a:lnTo>
                          <a:pt x="563" y="253"/>
                        </a:lnTo>
                        <a:lnTo>
                          <a:pt x="558" y="252"/>
                        </a:lnTo>
                        <a:lnTo>
                          <a:pt x="554" y="251"/>
                        </a:lnTo>
                        <a:lnTo>
                          <a:pt x="549" y="249"/>
                        </a:lnTo>
                        <a:lnTo>
                          <a:pt x="546" y="248"/>
                        </a:lnTo>
                        <a:lnTo>
                          <a:pt x="542" y="245"/>
                        </a:lnTo>
                        <a:lnTo>
                          <a:pt x="538" y="244"/>
                        </a:lnTo>
                        <a:lnTo>
                          <a:pt x="534" y="241"/>
                        </a:lnTo>
                        <a:lnTo>
                          <a:pt x="530" y="239"/>
                        </a:lnTo>
                        <a:lnTo>
                          <a:pt x="528" y="236"/>
                        </a:lnTo>
                        <a:lnTo>
                          <a:pt x="526" y="233"/>
                        </a:lnTo>
                        <a:lnTo>
                          <a:pt x="526" y="231"/>
                        </a:lnTo>
                        <a:lnTo>
                          <a:pt x="526" y="231"/>
                        </a:lnTo>
                        <a:lnTo>
                          <a:pt x="528" y="229"/>
                        </a:lnTo>
                        <a:lnTo>
                          <a:pt x="529" y="228"/>
                        </a:lnTo>
                        <a:lnTo>
                          <a:pt x="530" y="228"/>
                        </a:lnTo>
                        <a:lnTo>
                          <a:pt x="534" y="228"/>
                        </a:lnTo>
                        <a:lnTo>
                          <a:pt x="537" y="228"/>
                        </a:lnTo>
                        <a:lnTo>
                          <a:pt x="540" y="228"/>
                        </a:lnTo>
                        <a:lnTo>
                          <a:pt x="542" y="227"/>
                        </a:lnTo>
                        <a:lnTo>
                          <a:pt x="545" y="225"/>
                        </a:lnTo>
                        <a:lnTo>
                          <a:pt x="546" y="223"/>
                        </a:lnTo>
                        <a:lnTo>
                          <a:pt x="547" y="221"/>
                        </a:lnTo>
                        <a:lnTo>
                          <a:pt x="547" y="220"/>
                        </a:lnTo>
                        <a:lnTo>
                          <a:pt x="549" y="219"/>
                        </a:lnTo>
                        <a:lnTo>
                          <a:pt x="551" y="217"/>
                        </a:lnTo>
                        <a:lnTo>
                          <a:pt x="557" y="217"/>
                        </a:lnTo>
                        <a:lnTo>
                          <a:pt x="561" y="217"/>
                        </a:lnTo>
                        <a:lnTo>
                          <a:pt x="567" y="217"/>
                        </a:lnTo>
                        <a:lnTo>
                          <a:pt x="570" y="217"/>
                        </a:lnTo>
                        <a:lnTo>
                          <a:pt x="575" y="217"/>
                        </a:lnTo>
                        <a:lnTo>
                          <a:pt x="579" y="217"/>
                        </a:lnTo>
                        <a:lnTo>
                          <a:pt x="579" y="200"/>
                        </a:lnTo>
                        <a:lnTo>
                          <a:pt x="578" y="200"/>
                        </a:lnTo>
                        <a:lnTo>
                          <a:pt x="577" y="199"/>
                        </a:lnTo>
                        <a:lnTo>
                          <a:pt x="575" y="196"/>
                        </a:lnTo>
                        <a:lnTo>
                          <a:pt x="573" y="195"/>
                        </a:lnTo>
                        <a:lnTo>
                          <a:pt x="570" y="192"/>
                        </a:lnTo>
                        <a:lnTo>
                          <a:pt x="567" y="189"/>
                        </a:lnTo>
                        <a:lnTo>
                          <a:pt x="566" y="187"/>
                        </a:lnTo>
                        <a:lnTo>
                          <a:pt x="563" y="185"/>
                        </a:lnTo>
                        <a:lnTo>
                          <a:pt x="561" y="183"/>
                        </a:lnTo>
                        <a:lnTo>
                          <a:pt x="557" y="179"/>
                        </a:lnTo>
                        <a:lnTo>
                          <a:pt x="553" y="175"/>
                        </a:lnTo>
                        <a:lnTo>
                          <a:pt x="549" y="172"/>
                        </a:lnTo>
                        <a:lnTo>
                          <a:pt x="546" y="169"/>
                        </a:lnTo>
                        <a:lnTo>
                          <a:pt x="543" y="167"/>
                        </a:lnTo>
                        <a:lnTo>
                          <a:pt x="540" y="165"/>
                        </a:lnTo>
                        <a:lnTo>
                          <a:pt x="536" y="164"/>
                        </a:lnTo>
                        <a:lnTo>
                          <a:pt x="532" y="163"/>
                        </a:lnTo>
                        <a:lnTo>
                          <a:pt x="528" y="161"/>
                        </a:lnTo>
                        <a:lnTo>
                          <a:pt x="525" y="161"/>
                        </a:lnTo>
                        <a:lnTo>
                          <a:pt x="522" y="160"/>
                        </a:lnTo>
                        <a:lnTo>
                          <a:pt x="521" y="159"/>
                        </a:lnTo>
                        <a:lnTo>
                          <a:pt x="518" y="157"/>
                        </a:lnTo>
                        <a:lnTo>
                          <a:pt x="517" y="153"/>
                        </a:lnTo>
                        <a:lnTo>
                          <a:pt x="513" y="149"/>
                        </a:lnTo>
                        <a:lnTo>
                          <a:pt x="512" y="145"/>
                        </a:lnTo>
                        <a:lnTo>
                          <a:pt x="509" y="141"/>
                        </a:lnTo>
                        <a:lnTo>
                          <a:pt x="508" y="139"/>
                        </a:lnTo>
                        <a:lnTo>
                          <a:pt x="506" y="137"/>
                        </a:lnTo>
                        <a:lnTo>
                          <a:pt x="506" y="137"/>
                        </a:lnTo>
                        <a:lnTo>
                          <a:pt x="505" y="139"/>
                        </a:lnTo>
                        <a:lnTo>
                          <a:pt x="504" y="141"/>
                        </a:lnTo>
                        <a:lnTo>
                          <a:pt x="502" y="144"/>
                        </a:lnTo>
                        <a:lnTo>
                          <a:pt x="502" y="147"/>
                        </a:lnTo>
                        <a:lnTo>
                          <a:pt x="501" y="148"/>
                        </a:lnTo>
                        <a:lnTo>
                          <a:pt x="501" y="149"/>
                        </a:lnTo>
                        <a:lnTo>
                          <a:pt x="501" y="149"/>
                        </a:lnTo>
                        <a:lnTo>
                          <a:pt x="500" y="149"/>
                        </a:lnTo>
                        <a:lnTo>
                          <a:pt x="498" y="149"/>
                        </a:lnTo>
                        <a:lnTo>
                          <a:pt x="497" y="149"/>
                        </a:lnTo>
                        <a:lnTo>
                          <a:pt x="494" y="147"/>
                        </a:lnTo>
                        <a:lnTo>
                          <a:pt x="490" y="145"/>
                        </a:lnTo>
                        <a:lnTo>
                          <a:pt x="488" y="145"/>
                        </a:lnTo>
                        <a:lnTo>
                          <a:pt x="485" y="145"/>
                        </a:lnTo>
                        <a:lnTo>
                          <a:pt x="482" y="147"/>
                        </a:lnTo>
                        <a:lnTo>
                          <a:pt x="478" y="149"/>
                        </a:lnTo>
                        <a:lnTo>
                          <a:pt x="476" y="152"/>
                        </a:lnTo>
                        <a:lnTo>
                          <a:pt x="472" y="153"/>
                        </a:lnTo>
                        <a:lnTo>
                          <a:pt x="466" y="155"/>
                        </a:lnTo>
                        <a:lnTo>
                          <a:pt x="464" y="155"/>
                        </a:lnTo>
                        <a:lnTo>
                          <a:pt x="460" y="155"/>
                        </a:lnTo>
                        <a:lnTo>
                          <a:pt x="458" y="155"/>
                        </a:lnTo>
                        <a:lnTo>
                          <a:pt x="458" y="156"/>
                        </a:lnTo>
                        <a:lnTo>
                          <a:pt x="458" y="157"/>
                        </a:lnTo>
                        <a:lnTo>
                          <a:pt x="460" y="159"/>
                        </a:lnTo>
                        <a:lnTo>
                          <a:pt x="460" y="161"/>
                        </a:lnTo>
                        <a:lnTo>
                          <a:pt x="461" y="163"/>
                        </a:lnTo>
                        <a:lnTo>
                          <a:pt x="461" y="164"/>
                        </a:lnTo>
                        <a:lnTo>
                          <a:pt x="461" y="165"/>
                        </a:lnTo>
                        <a:lnTo>
                          <a:pt x="461" y="165"/>
                        </a:lnTo>
                        <a:lnTo>
                          <a:pt x="458" y="165"/>
                        </a:lnTo>
                        <a:lnTo>
                          <a:pt x="454" y="163"/>
                        </a:lnTo>
                        <a:lnTo>
                          <a:pt x="450" y="160"/>
                        </a:lnTo>
                        <a:lnTo>
                          <a:pt x="448" y="155"/>
                        </a:lnTo>
                        <a:lnTo>
                          <a:pt x="445" y="152"/>
                        </a:lnTo>
                        <a:lnTo>
                          <a:pt x="444" y="148"/>
                        </a:lnTo>
                        <a:lnTo>
                          <a:pt x="442" y="145"/>
                        </a:lnTo>
                        <a:lnTo>
                          <a:pt x="442" y="144"/>
                        </a:lnTo>
                        <a:lnTo>
                          <a:pt x="442" y="143"/>
                        </a:lnTo>
                        <a:lnTo>
                          <a:pt x="441" y="141"/>
                        </a:lnTo>
                        <a:lnTo>
                          <a:pt x="440" y="141"/>
                        </a:lnTo>
                        <a:lnTo>
                          <a:pt x="437" y="141"/>
                        </a:lnTo>
                        <a:lnTo>
                          <a:pt x="434" y="141"/>
                        </a:lnTo>
                        <a:lnTo>
                          <a:pt x="433" y="141"/>
                        </a:lnTo>
                        <a:lnTo>
                          <a:pt x="432" y="140"/>
                        </a:lnTo>
                        <a:lnTo>
                          <a:pt x="429" y="136"/>
                        </a:lnTo>
                        <a:lnTo>
                          <a:pt x="428" y="133"/>
                        </a:lnTo>
                        <a:lnTo>
                          <a:pt x="425" y="129"/>
                        </a:lnTo>
                        <a:lnTo>
                          <a:pt x="424" y="127"/>
                        </a:lnTo>
                        <a:lnTo>
                          <a:pt x="421" y="127"/>
                        </a:lnTo>
                        <a:lnTo>
                          <a:pt x="418" y="125"/>
                        </a:lnTo>
                        <a:lnTo>
                          <a:pt x="415" y="125"/>
                        </a:lnTo>
                        <a:lnTo>
                          <a:pt x="413" y="125"/>
                        </a:lnTo>
                        <a:lnTo>
                          <a:pt x="415" y="125"/>
                        </a:lnTo>
                        <a:lnTo>
                          <a:pt x="416" y="125"/>
                        </a:lnTo>
                        <a:lnTo>
                          <a:pt x="412" y="124"/>
                        </a:lnTo>
                        <a:lnTo>
                          <a:pt x="408" y="124"/>
                        </a:lnTo>
                        <a:lnTo>
                          <a:pt x="405" y="123"/>
                        </a:lnTo>
                        <a:lnTo>
                          <a:pt x="401" y="122"/>
                        </a:lnTo>
                        <a:lnTo>
                          <a:pt x="397" y="119"/>
                        </a:lnTo>
                        <a:lnTo>
                          <a:pt x="396" y="116"/>
                        </a:lnTo>
                        <a:lnTo>
                          <a:pt x="393" y="111"/>
                        </a:lnTo>
                        <a:lnTo>
                          <a:pt x="391" y="107"/>
                        </a:lnTo>
                        <a:lnTo>
                          <a:pt x="388" y="103"/>
                        </a:lnTo>
                        <a:lnTo>
                          <a:pt x="388" y="102"/>
                        </a:lnTo>
                        <a:lnTo>
                          <a:pt x="388" y="99"/>
                        </a:lnTo>
                        <a:lnTo>
                          <a:pt x="388" y="95"/>
                        </a:lnTo>
                        <a:lnTo>
                          <a:pt x="389" y="92"/>
                        </a:lnTo>
                        <a:lnTo>
                          <a:pt x="389" y="91"/>
                        </a:lnTo>
                        <a:lnTo>
                          <a:pt x="389" y="90"/>
                        </a:lnTo>
                        <a:lnTo>
                          <a:pt x="388" y="88"/>
                        </a:lnTo>
                        <a:lnTo>
                          <a:pt x="387" y="87"/>
                        </a:lnTo>
                        <a:lnTo>
                          <a:pt x="384" y="87"/>
                        </a:lnTo>
                        <a:lnTo>
                          <a:pt x="381" y="86"/>
                        </a:lnTo>
                        <a:lnTo>
                          <a:pt x="379" y="84"/>
                        </a:lnTo>
                        <a:lnTo>
                          <a:pt x="377" y="83"/>
                        </a:lnTo>
                        <a:lnTo>
                          <a:pt x="377" y="80"/>
                        </a:lnTo>
                        <a:lnTo>
                          <a:pt x="377" y="78"/>
                        </a:lnTo>
                        <a:lnTo>
                          <a:pt x="377" y="76"/>
                        </a:lnTo>
                        <a:lnTo>
                          <a:pt x="376" y="76"/>
                        </a:lnTo>
                        <a:lnTo>
                          <a:pt x="373" y="75"/>
                        </a:lnTo>
                        <a:lnTo>
                          <a:pt x="372" y="75"/>
                        </a:lnTo>
                        <a:lnTo>
                          <a:pt x="371" y="76"/>
                        </a:lnTo>
                        <a:lnTo>
                          <a:pt x="369" y="78"/>
                        </a:lnTo>
                        <a:lnTo>
                          <a:pt x="368" y="79"/>
                        </a:lnTo>
                        <a:lnTo>
                          <a:pt x="365" y="82"/>
                        </a:lnTo>
                        <a:lnTo>
                          <a:pt x="364" y="82"/>
                        </a:lnTo>
                        <a:lnTo>
                          <a:pt x="363" y="83"/>
                        </a:lnTo>
                        <a:lnTo>
                          <a:pt x="363" y="83"/>
                        </a:lnTo>
                        <a:lnTo>
                          <a:pt x="361" y="83"/>
                        </a:lnTo>
                        <a:lnTo>
                          <a:pt x="361" y="83"/>
                        </a:lnTo>
                        <a:lnTo>
                          <a:pt x="361" y="84"/>
                        </a:lnTo>
                        <a:lnTo>
                          <a:pt x="360" y="88"/>
                        </a:lnTo>
                        <a:lnTo>
                          <a:pt x="359" y="92"/>
                        </a:lnTo>
                        <a:lnTo>
                          <a:pt x="357" y="95"/>
                        </a:lnTo>
                        <a:lnTo>
                          <a:pt x="357" y="98"/>
                        </a:lnTo>
                        <a:lnTo>
                          <a:pt x="356" y="99"/>
                        </a:lnTo>
                        <a:lnTo>
                          <a:pt x="353" y="99"/>
                        </a:lnTo>
                        <a:lnTo>
                          <a:pt x="351" y="99"/>
                        </a:lnTo>
                        <a:lnTo>
                          <a:pt x="349" y="99"/>
                        </a:lnTo>
                        <a:lnTo>
                          <a:pt x="348" y="99"/>
                        </a:lnTo>
                        <a:lnTo>
                          <a:pt x="347" y="98"/>
                        </a:lnTo>
                        <a:lnTo>
                          <a:pt x="345" y="96"/>
                        </a:lnTo>
                        <a:lnTo>
                          <a:pt x="344" y="95"/>
                        </a:lnTo>
                        <a:lnTo>
                          <a:pt x="343" y="95"/>
                        </a:lnTo>
                        <a:lnTo>
                          <a:pt x="341" y="95"/>
                        </a:lnTo>
                        <a:lnTo>
                          <a:pt x="340" y="95"/>
                        </a:lnTo>
                        <a:lnTo>
                          <a:pt x="339" y="95"/>
                        </a:lnTo>
                        <a:lnTo>
                          <a:pt x="336" y="95"/>
                        </a:lnTo>
                        <a:lnTo>
                          <a:pt x="333" y="95"/>
                        </a:lnTo>
                        <a:lnTo>
                          <a:pt x="331" y="95"/>
                        </a:lnTo>
                        <a:lnTo>
                          <a:pt x="328" y="94"/>
                        </a:lnTo>
                        <a:lnTo>
                          <a:pt x="327" y="92"/>
                        </a:lnTo>
                        <a:lnTo>
                          <a:pt x="325" y="91"/>
                        </a:lnTo>
                        <a:lnTo>
                          <a:pt x="325" y="91"/>
                        </a:lnTo>
                        <a:lnTo>
                          <a:pt x="324" y="91"/>
                        </a:lnTo>
                        <a:lnTo>
                          <a:pt x="324" y="91"/>
                        </a:lnTo>
                        <a:lnTo>
                          <a:pt x="323" y="91"/>
                        </a:lnTo>
                        <a:lnTo>
                          <a:pt x="321" y="92"/>
                        </a:lnTo>
                        <a:lnTo>
                          <a:pt x="319" y="94"/>
                        </a:lnTo>
                        <a:lnTo>
                          <a:pt x="313" y="98"/>
                        </a:lnTo>
                        <a:lnTo>
                          <a:pt x="309" y="100"/>
                        </a:lnTo>
                        <a:lnTo>
                          <a:pt x="304" y="103"/>
                        </a:lnTo>
                        <a:lnTo>
                          <a:pt x="300" y="107"/>
                        </a:lnTo>
                        <a:lnTo>
                          <a:pt x="297" y="110"/>
                        </a:lnTo>
                        <a:lnTo>
                          <a:pt x="295" y="111"/>
                        </a:lnTo>
                        <a:lnTo>
                          <a:pt x="292" y="111"/>
                        </a:lnTo>
                        <a:lnTo>
                          <a:pt x="291" y="112"/>
                        </a:lnTo>
                        <a:lnTo>
                          <a:pt x="290" y="114"/>
                        </a:lnTo>
                        <a:lnTo>
                          <a:pt x="288" y="116"/>
                        </a:lnTo>
                        <a:lnTo>
                          <a:pt x="287" y="119"/>
                        </a:lnTo>
                        <a:lnTo>
                          <a:pt x="286" y="120"/>
                        </a:lnTo>
                        <a:lnTo>
                          <a:pt x="284" y="122"/>
                        </a:lnTo>
                        <a:lnTo>
                          <a:pt x="284" y="123"/>
                        </a:lnTo>
                        <a:lnTo>
                          <a:pt x="284" y="123"/>
                        </a:lnTo>
                        <a:lnTo>
                          <a:pt x="286" y="124"/>
                        </a:lnTo>
                        <a:lnTo>
                          <a:pt x="288" y="127"/>
                        </a:lnTo>
                        <a:lnTo>
                          <a:pt x="290" y="128"/>
                        </a:lnTo>
                        <a:lnTo>
                          <a:pt x="292" y="129"/>
                        </a:lnTo>
                        <a:lnTo>
                          <a:pt x="292" y="131"/>
                        </a:lnTo>
                        <a:lnTo>
                          <a:pt x="292" y="131"/>
                        </a:lnTo>
                        <a:lnTo>
                          <a:pt x="290" y="131"/>
                        </a:lnTo>
                        <a:lnTo>
                          <a:pt x="287" y="131"/>
                        </a:lnTo>
                        <a:lnTo>
                          <a:pt x="284" y="131"/>
                        </a:lnTo>
                        <a:lnTo>
                          <a:pt x="282" y="131"/>
                        </a:lnTo>
                        <a:lnTo>
                          <a:pt x="280" y="129"/>
                        </a:lnTo>
                        <a:lnTo>
                          <a:pt x="279" y="128"/>
                        </a:lnTo>
                        <a:lnTo>
                          <a:pt x="276" y="127"/>
                        </a:lnTo>
                        <a:lnTo>
                          <a:pt x="275" y="127"/>
                        </a:lnTo>
                        <a:lnTo>
                          <a:pt x="275" y="125"/>
                        </a:lnTo>
                        <a:lnTo>
                          <a:pt x="275" y="124"/>
                        </a:lnTo>
                        <a:lnTo>
                          <a:pt x="275" y="120"/>
                        </a:lnTo>
                        <a:lnTo>
                          <a:pt x="275" y="119"/>
                        </a:lnTo>
                        <a:lnTo>
                          <a:pt x="275" y="118"/>
                        </a:lnTo>
                        <a:lnTo>
                          <a:pt x="276" y="116"/>
                        </a:lnTo>
                        <a:lnTo>
                          <a:pt x="279" y="115"/>
                        </a:lnTo>
                        <a:lnTo>
                          <a:pt x="280" y="112"/>
                        </a:lnTo>
                        <a:lnTo>
                          <a:pt x="282" y="110"/>
                        </a:lnTo>
                        <a:lnTo>
                          <a:pt x="283" y="107"/>
                        </a:lnTo>
                        <a:lnTo>
                          <a:pt x="283" y="104"/>
                        </a:lnTo>
                        <a:lnTo>
                          <a:pt x="284" y="100"/>
                        </a:lnTo>
                        <a:lnTo>
                          <a:pt x="286" y="98"/>
                        </a:lnTo>
                        <a:lnTo>
                          <a:pt x="288" y="96"/>
                        </a:lnTo>
                        <a:lnTo>
                          <a:pt x="290" y="94"/>
                        </a:lnTo>
                        <a:lnTo>
                          <a:pt x="291" y="92"/>
                        </a:lnTo>
                        <a:lnTo>
                          <a:pt x="294" y="92"/>
                        </a:lnTo>
                        <a:lnTo>
                          <a:pt x="296" y="92"/>
                        </a:lnTo>
                        <a:lnTo>
                          <a:pt x="299" y="94"/>
                        </a:lnTo>
                        <a:lnTo>
                          <a:pt x="300" y="94"/>
                        </a:lnTo>
                        <a:lnTo>
                          <a:pt x="301" y="95"/>
                        </a:lnTo>
                        <a:lnTo>
                          <a:pt x="303" y="94"/>
                        </a:lnTo>
                        <a:lnTo>
                          <a:pt x="305" y="94"/>
                        </a:lnTo>
                        <a:lnTo>
                          <a:pt x="307" y="91"/>
                        </a:lnTo>
                        <a:lnTo>
                          <a:pt x="311" y="87"/>
                        </a:lnTo>
                        <a:lnTo>
                          <a:pt x="313" y="84"/>
                        </a:lnTo>
                        <a:lnTo>
                          <a:pt x="316" y="83"/>
                        </a:lnTo>
                        <a:lnTo>
                          <a:pt x="320" y="82"/>
                        </a:lnTo>
                        <a:lnTo>
                          <a:pt x="323" y="82"/>
                        </a:lnTo>
                        <a:lnTo>
                          <a:pt x="324" y="80"/>
                        </a:lnTo>
                        <a:lnTo>
                          <a:pt x="327" y="80"/>
                        </a:lnTo>
                        <a:lnTo>
                          <a:pt x="329" y="82"/>
                        </a:lnTo>
                        <a:lnTo>
                          <a:pt x="333" y="82"/>
                        </a:lnTo>
                        <a:lnTo>
                          <a:pt x="337" y="82"/>
                        </a:lnTo>
                        <a:lnTo>
                          <a:pt x="341" y="82"/>
                        </a:lnTo>
                        <a:lnTo>
                          <a:pt x="347" y="82"/>
                        </a:lnTo>
                        <a:lnTo>
                          <a:pt x="351" y="82"/>
                        </a:lnTo>
                        <a:lnTo>
                          <a:pt x="355" y="80"/>
                        </a:lnTo>
                        <a:lnTo>
                          <a:pt x="359" y="80"/>
                        </a:lnTo>
                        <a:lnTo>
                          <a:pt x="361" y="79"/>
                        </a:lnTo>
                        <a:lnTo>
                          <a:pt x="364" y="78"/>
                        </a:lnTo>
                        <a:lnTo>
                          <a:pt x="365" y="76"/>
                        </a:lnTo>
                        <a:lnTo>
                          <a:pt x="367" y="75"/>
                        </a:lnTo>
                        <a:lnTo>
                          <a:pt x="364" y="74"/>
                        </a:lnTo>
                        <a:lnTo>
                          <a:pt x="361" y="74"/>
                        </a:lnTo>
                        <a:lnTo>
                          <a:pt x="359" y="74"/>
                        </a:lnTo>
                        <a:lnTo>
                          <a:pt x="351" y="75"/>
                        </a:lnTo>
                        <a:lnTo>
                          <a:pt x="340" y="75"/>
                        </a:lnTo>
                        <a:lnTo>
                          <a:pt x="332" y="75"/>
                        </a:lnTo>
                        <a:lnTo>
                          <a:pt x="329" y="75"/>
                        </a:lnTo>
                        <a:lnTo>
                          <a:pt x="324" y="76"/>
                        </a:lnTo>
                        <a:lnTo>
                          <a:pt x="319" y="76"/>
                        </a:lnTo>
                        <a:lnTo>
                          <a:pt x="315" y="76"/>
                        </a:lnTo>
                        <a:lnTo>
                          <a:pt x="309" y="76"/>
                        </a:lnTo>
                        <a:lnTo>
                          <a:pt x="307" y="75"/>
                        </a:lnTo>
                        <a:lnTo>
                          <a:pt x="305" y="74"/>
                        </a:lnTo>
                        <a:lnTo>
                          <a:pt x="304" y="72"/>
                        </a:lnTo>
                        <a:lnTo>
                          <a:pt x="303" y="70"/>
                        </a:lnTo>
                        <a:lnTo>
                          <a:pt x="300" y="67"/>
                        </a:lnTo>
                        <a:lnTo>
                          <a:pt x="299" y="67"/>
                        </a:lnTo>
                        <a:close/>
                        <a:moveTo>
                          <a:pt x="400" y="54"/>
                        </a:moveTo>
                        <a:lnTo>
                          <a:pt x="400" y="56"/>
                        </a:lnTo>
                        <a:lnTo>
                          <a:pt x="399" y="58"/>
                        </a:lnTo>
                        <a:lnTo>
                          <a:pt x="397" y="59"/>
                        </a:lnTo>
                        <a:lnTo>
                          <a:pt x="396" y="63"/>
                        </a:lnTo>
                        <a:lnTo>
                          <a:pt x="393" y="66"/>
                        </a:lnTo>
                        <a:lnTo>
                          <a:pt x="393" y="68"/>
                        </a:lnTo>
                        <a:lnTo>
                          <a:pt x="393" y="71"/>
                        </a:lnTo>
                        <a:lnTo>
                          <a:pt x="395" y="74"/>
                        </a:lnTo>
                        <a:lnTo>
                          <a:pt x="397" y="74"/>
                        </a:lnTo>
                        <a:lnTo>
                          <a:pt x="397" y="72"/>
                        </a:lnTo>
                        <a:lnTo>
                          <a:pt x="399" y="70"/>
                        </a:lnTo>
                        <a:lnTo>
                          <a:pt x="400" y="67"/>
                        </a:lnTo>
                        <a:lnTo>
                          <a:pt x="403" y="66"/>
                        </a:lnTo>
                        <a:lnTo>
                          <a:pt x="404" y="64"/>
                        </a:lnTo>
                        <a:lnTo>
                          <a:pt x="407" y="62"/>
                        </a:lnTo>
                        <a:lnTo>
                          <a:pt x="407" y="60"/>
                        </a:lnTo>
                        <a:lnTo>
                          <a:pt x="407" y="59"/>
                        </a:lnTo>
                        <a:lnTo>
                          <a:pt x="407" y="59"/>
                        </a:lnTo>
                        <a:lnTo>
                          <a:pt x="407" y="58"/>
                        </a:lnTo>
                        <a:lnTo>
                          <a:pt x="407" y="58"/>
                        </a:lnTo>
                        <a:lnTo>
                          <a:pt x="405" y="56"/>
                        </a:lnTo>
                        <a:lnTo>
                          <a:pt x="404" y="56"/>
                        </a:lnTo>
                        <a:lnTo>
                          <a:pt x="400" y="54"/>
                        </a:lnTo>
                        <a:close/>
                        <a:moveTo>
                          <a:pt x="411" y="54"/>
                        </a:moveTo>
                        <a:lnTo>
                          <a:pt x="408" y="54"/>
                        </a:lnTo>
                        <a:lnTo>
                          <a:pt x="407" y="55"/>
                        </a:lnTo>
                        <a:lnTo>
                          <a:pt x="408" y="56"/>
                        </a:lnTo>
                        <a:lnTo>
                          <a:pt x="409" y="58"/>
                        </a:lnTo>
                        <a:lnTo>
                          <a:pt x="409" y="59"/>
                        </a:lnTo>
                        <a:lnTo>
                          <a:pt x="409" y="60"/>
                        </a:lnTo>
                        <a:lnTo>
                          <a:pt x="408" y="63"/>
                        </a:lnTo>
                        <a:lnTo>
                          <a:pt x="407" y="64"/>
                        </a:lnTo>
                        <a:lnTo>
                          <a:pt x="412" y="63"/>
                        </a:lnTo>
                        <a:lnTo>
                          <a:pt x="416" y="62"/>
                        </a:lnTo>
                        <a:lnTo>
                          <a:pt x="416" y="60"/>
                        </a:lnTo>
                        <a:lnTo>
                          <a:pt x="416" y="60"/>
                        </a:lnTo>
                        <a:lnTo>
                          <a:pt x="415" y="59"/>
                        </a:lnTo>
                        <a:lnTo>
                          <a:pt x="413" y="58"/>
                        </a:lnTo>
                        <a:lnTo>
                          <a:pt x="412" y="56"/>
                        </a:lnTo>
                        <a:lnTo>
                          <a:pt x="411" y="55"/>
                        </a:lnTo>
                        <a:lnTo>
                          <a:pt x="411" y="54"/>
                        </a:lnTo>
                        <a:close/>
                        <a:moveTo>
                          <a:pt x="429" y="35"/>
                        </a:moveTo>
                        <a:lnTo>
                          <a:pt x="428" y="35"/>
                        </a:lnTo>
                        <a:lnTo>
                          <a:pt x="425" y="36"/>
                        </a:lnTo>
                        <a:lnTo>
                          <a:pt x="424" y="36"/>
                        </a:lnTo>
                        <a:lnTo>
                          <a:pt x="422" y="38"/>
                        </a:lnTo>
                        <a:lnTo>
                          <a:pt x="424" y="39"/>
                        </a:lnTo>
                        <a:lnTo>
                          <a:pt x="424" y="42"/>
                        </a:lnTo>
                        <a:lnTo>
                          <a:pt x="425" y="44"/>
                        </a:lnTo>
                        <a:lnTo>
                          <a:pt x="425" y="46"/>
                        </a:lnTo>
                        <a:lnTo>
                          <a:pt x="425" y="47"/>
                        </a:lnTo>
                        <a:lnTo>
                          <a:pt x="425" y="48"/>
                        </a:lnTo>
                        <a:lnTo>
                          <a:pt x="425" y="50"/>
                        </a:lnTo>
                        <a:lnTo>
                          <a:pt x="424" y="51"/>
                        </a:lnTo>
                        <a:lnTo>
                          <a:pt x="422" y="50"/>
                        </a:lnTo>
                        <a:lnTo>
                          <a:pt x="420" y="48"/>
                        </a:lnTo>
                        <a:lnTo>
                          <a:pt x="418" y="48"/>
                        </a:lnTo>
                        <a:lnTo>
                          <a:pt x="418" y="46"/>
                        </a:lnTo>
                        <a:lnTo>
                          <a:pt x="417" y="43"/>
                        </a:lnTo>
                        <a:lnTo>
                          <a:pt x="417" y="42"/>
                        </a:lnTo>
                        <a:lnTo>
                          <a:pt x="416" y="42"/>
                        </a:lnTo>
                        <a:lnTo>
                          <a:pt x="415" y="42"/>
                        </a:lnTo>
                        <a:lnTo>
                          <a:pt x="412" y="42"/>
                        </a:lnTo>
                        <a:lnTo>
                          <a:pt x="412" y="42"/>
                        </a:lnTo>
                        <a:lnTo>
                          <a:pt x="411" y="40"/>
                        </a:lnTo>
                        <a:lnTo>
                          <a:pt x="409" y="40"/>
                        </a:lnTo>
                        <a:lnTo>
                          <a:pt x="408" y="40"/>
                        </a:lnTo>
                        <a:lnTo>
                          <a:pt x="407" y="40"/>
                        </a:lnTo>
                        <a:lnTo>
                          <a:pt x="404" y="40"/>
                        </a:lnTo>
                        <a:lnTo>
                          <a:pt x="403" y="39"/>
                        </a:lnTo>
                        <a:lnTo>
                          <a:pt x="403" y="39"/>
                        </a:lnTo>
                        <a:lnTo>
                          <a:pt x="401" y="40"/>
                        </a:lnTo>
                        <a:lnTo>
                          <a:pt x="401" y="43"/>
                        </a:lnTo>
                        <a:lnTo>
                          <a:pt x="400" y="48"/>
                        </a:lnTo>
                        <a:lnTo>
                          <a:pt x="400" y="52"/>
                        </a:lnTo>
                        <a:lnTo>
                          <a:pt x="403" y="54"/>
                        </a:lnTo>
                        <a:lnTo>
                          <a:pt x="404" y="54"/>
                        </a:lnTo>
                        <a:lnTo>
                          <a:pt x="405" y="52"/>
                        </a:lnTo>
                        <a:lnTo>
                          <a:pt x="408" y="51"/>
                        </a:lnTo>
                        <a:lnTo>
                          <a:pt x="411" y="51"/>
                        </a:lnTo>
                        <a:lnTo>
                          <a:pt x="411" y="51"/>
                        </a:lnTo>
                        <a:lnTo>
                          <a:pt x="412" y="51"/>
                        </a:lnTo>
                        <a:lnTo>
                          <a:pt x="412" y="52"/>
                        </a:lnTo>
                        <a:lnTo>
                          <a:pt x="413" y="54"/>
                        </a:lnTo>
                        <a:lnTo>
                          <a:pt x="413" y="55"/>
                        </a:lnTo>
                        <a:lnTo>
                          <a:pt x="416" y="56"/>
                        </a:lnTo>
                        <a:lnTo>
                          <a:pt x="417" y="58"/>
                        </a:lnTo>
                        <a:lnTo>
                          <a:pt x="418" y="59"/>
                        </a:lnTo>
                        <a:lnTo>
                          <a:pt x="418" y="59"/>
                        </a:lnTo>
                        <a:lnTo>
                          <a:pt x="420" y="60"/>
                        </a:lnTo>
                        <a:lnTo>
                          <a:pt x="420" y="62"/>
                        </a:lnTo>
                        <a:lnTo>
                          <a:pt x="418" y="62"/>
                        </a:lnTo>
                        <a:lnTo>
                          <a:pt x="416" y="63"/>
                        </a:lnTo>
                        <a:lnTo>
                          <a:pt x="412" y="66"/>
                        </a:lnTo>
                        <a:lnTo>
                          <a:pt x="408" y="67"/>
                        </a:lnTo>
                        <a:lnTo>
                          <a:pt x="404" y="70"/>
                        </a:lnTo>
                        <a:lnTo>
                          <a:pt x="403" y="72"/>
                        </a:lnTo>
                        <a:lnTo>
                          <a:pt x="400" y="74"/>
                        </a:lnTo>
                        <a:lnTo>
                          <a:pt x="401" y="74"/>
                        </a:lnTo>
                        <a:lnTo>
                          <a:pt x="403" y="75"/>
                        </a:lnTo>
                        <a:lnTo>
                          <a:pt x="404" y="76"/>
                        </a:lnTo>
                        <a:lnTo>
                          <a:pt x="405" y="78"/>
                        </a:lnTo>
                        <a:lnTo>
                          <a:pt x="408" y="78"/>
                        </a:lnTo>
                        <a:lnTo>
                          <a:pt x="411" y="78"/>
                        </a:lnTo>
                        <a:lnTo>
                          <a:pt x="412" y="79"/>
                        </a:lnTo>
                        <a:lnTo>
                          <a:pt x="415" y="82"/>
                        </a:lnTo>
                        <a:lnTo>
                          <a:pt x="416" y="83"/>
                        </a:lnTo>
                        <a:lnTo>
                          <a:pt x="416" y="86"/>
                        </a:lnTo>
                        <a:lnTo>
                          <a:pt x="416" y="88"/>
                        </a:lnTo>
                        <a:lnTo>
                          <a:pt x="416" y="90"/>
                        </a:lnTo>
                        <a:lnTo>
                          <a:pt x="413" y="91"/>
                        </a:lnTo>
                        <a:lnTo>
                          <a:pt x="411" y="91"/>
                        </a:lnTo>
                        <a:lnTo>
                          <a:pt x="404" y="91"/>
                        </a:lnTo>
                        <a:lnTo>
                          <a:pt x="400" y="92"/>
                        </a:lnTo>
                        <a:lnTo>
                          <a:pt x="397" y="92"/>
                        </a:lnTo>
                        <a:lnTo>
                          <a:pt x="396" y="92"/>
                        </a:lnTo>
                        <a:lnTo>
                          <a:pt x="396" y="92"/>
                        </a:lnTo>
                        <a:lnTo>
                          <a:pt x="396" y="98"/>
                        </a:lnTo>
                        <a:lnTo>
                          <a:pt x="396" y="100"/>
                        </a:lnTo>
                        <a:lnTo>
                          <a:pt x="397" y="103"/>
                        </a:lnTo>
                        <a:lnTo>
                          <a:pt x="400" y="104"/>
                        </a:lnTo>
                        <a:lnTo>
                          <a:pt x="403" y="106"/>
                        </a:lnTo>
                        <a:lnTo>
                          <a:pt x="405" y="107"/>
                        </a:lnTo>
                        <a:lnTo>
                          <a:pt x="408" y="110"/>
                        </a:lnTo>
                        <a:lnTo>
                          <a:pt x="411" y="112"/>
                        </a:lnTo>
                        <a:lnTo>
                          <a:pt x="413" y="114"/>
                        </a:lnTo>
                        <a:lnTo>
                          <a:pt x="415" y="116"/>
                        </a:lnTo>
                        <a:lnTo>
                          <a:pt x="417" y="118"/>
                        </a:lnTo>
                        <a:lnTo>
                          <a:pt x="420" y="119"/>
                        </a:lnTo>
                        <a:lnTo>
                          <a:pt x="421" y="120"/>
                        </a:lnTo>
                        <a:lnTo>
                          <a:pt x="422" y="120"/>
                        </a:lnTo>
                        <a:lnTo>
                          <a:pt x="424" y="120"/>
                        </a:lnTo>
                        <a:lnTo>
                          <a:pt x="425" y="119"/>
                        </a:lnTo>
                        <a:lnTo>
                          <a:pt x="428" y="116"/>
                        </a:lnTo>
                        <a:lnTo>
                          <a:pt x="429" y="114"/>
                        </a:lnTo>
                        <a:lnTo>
                          <a:pt x="430" y="112"/>
                        </a:lnTo>
                        <a:lnTo>
                          <a:pt x="430" y="112"/>
                        </a:lnTo>
                        <a:lnTo>
                          <a:pt x="432" y="112"/>
                        </a:lnTo>
                        <a:lnTo>
                          <a:pt x="433" y="112"/>
                        </a:lnTo>
                        <a:lnTo>
                          <a:pt x="433" y="112"/>
                        </a:lnTo>
                        <a:lnTo>
                          <a:pt x="434" y="112"/>
                        </a:lnTo>
                        <a:lnTo>
                          <a:pt x="436" y="112"/>
                        </a:lnTo>
                        <a:lnTo>
                          <a:pt x="437" y="112"/>
                        </a:lnTo>
                        <a:lnTo>
                          <a:pt x="441" y="111"/>
                        </a:lnTo>
                        <a:lnTo>
                          <a:pt x="444" y="110"/>
                        </a:lnTo>
                        <a:lnTo>
                          <a:pt x="444" y="110"/>
                        </a:lnTo>
                        <a:lnTo>
                          <a:pt x="444" y="107"/>
                        </a:lnTo>
                        <a:lnTo>
                          <a:pt x="445" y="106"/>
                        </a:lnTo>
                        <a:lnTo>
                          <a:pt x="446" y="103"/>
                        </a:lnTo>
                        <a:lnTo>
                          <a:pt x="448" y="102"/>
                        </a:lnTo>
                        <a:lnTo>
                          <a:pt x="450" y="100"/>
                        </a:lnTo>
                        <a:lnTo>
                          <a:pt x="453" y="99"/>
                        </a:lnTo>
                        <a:lnTo>
                          <a:pt x="454" y="98"/>
                        </a:lnTo>
                        <a:lnTo>
                          <a:pt x="456" y="98"/>
                        </a:lnTo>
                        <a:lnTo>
                          <a:pt x="457" y="98"/>
                        </a:lnTo>
                        <a:lnTo>
                          <a:pt x="460" y="98"/>
                        </a:lnTo>
                        <a:lnTo>
                          <a:pt x="461" y="98"/>
                        </a:lnTo>
                        <a:lnTo>
                          <a:pt x="461" y="98"/>
                        </a:lnTo>
                        <a:lnTo>
                          <a:pt x="461" y="99"/>
                        </a:lnTo>
                        <a:lnTo>
                          <a:pt x="460" y="102"/>
                        </a:lnTo>
                        <a:lnTo>
                          <a:pt x="460" y="103"/>
                        </a:lnTo>
                        <a:lnTo>
                          <a:pt x="460" y="103"/>
                        </a:lnTo>
                        <a:lnTo>
                          <a:pt x="461" y="102"/>
                        </a:lnTo>
                        <a:lnTo>
                          <a:pt x="462" y="100"/>
                        </a:lnTo>
                        <a:lnTo>
                          <a:pt x="464" y="98"/>
                        </a:lnTo>
                        <a:lnTo>
                          <a:pt x="466" y="96"/>
                        </a:lnTo>
                        <a:lnTo>
                          <a:pt x="468" y="94"/>
                        </a:lnTo>
                        <a:lnTo>
                          <a:pt x="469" y="94"/>
                        </a:lnTo>
                        <a:lnTo>
                          <a:pt x="470" y="94"/>
                        </a:lnTo>
                        <a:lnTo>
                          <a:pt x="470" y="94"/>
                        </a:lnTo>
                        <a:lnTo>
                          <a:pt x="472" y="95"/>
                        </a:lnTo>
                        <a:lnTo>
                          <a:pt x="473" y="96"/>
                        </a:lnTo>
                        <a:lnTo>
                          <a:pt x="474" y="98"/>
                        </a:lnTo>
                        <a:lnTo>
                          <a:pt x="474" y="98"/>
                        </a:lnTo>
                        <a:lnTo>
                          <a:pt x="477" y="96"/>
                        </a:lnTo>
                        <a:lnTo>
                          <a:pt x="478" y="95"/>
                        </a:lnTo>
                        <a:lnTo>
                          <a:pt x="481" y="94"/>
                        </a:lnTo>
                        <a:lnTo>
                          <a:pt x="482" y="92"/>
                        </a:lnTo>
                        <a:lnTo>
                          <a:pt x="482" y="92"/>
                        </a:lnTo>
                        <a:lnTo>
                          <a:pt x="484" y="92"/>
                        </a:lnTo>
                        <a:lnTo>
                          <a:pt x="484" y="95"/>
                        </a:lnTo>
                        <a:lnTo>
                          <a:pt x="485" y="96"/>
                        </a:lnTo>
                        <a:lnTo>
                          <a:pt x="486" y="99"/>
                        </a:lnTo>
                        <a:lnTo>
                          <a:pt x="486" y="100"/>
                        </a:lnTo>
                        <a:lnTo>
                          <a:pt x="485" y="102"/>
                        </a:lnTo>
                        <a:lnTo>
                          <a:pt x="484" y="103"/>
                        </a:lnTo>
                        <a:lnTo>
                          <a:pt x="484" y="106"/>
                        </a:lnTo>
                        <a:lnTo>
                          <a:pt x="484" y="108"/>
                        </a:lnTo>
                        <a:lnTo>
                          <a:pt x="485" y="110"/>
                        </a:lnTo>
                        <a:lnTo>
                          <a:pt x="485" y="110"/>
                        </a:lnTo>
                        <a:lnTo>
                          <a:pt x="485" y="111"/>
                        </a:lnTo>
                        <a:lnTo>
                          <a:pt x="488" y="111"/>
                        </a:lnTo>
                        <a:lnTo>
                          <a:pt x="489" y="112"/>
                        </a:lnTo>
                        <a:lnTo>
                          <a:pt x="492" y="112"/>
                        </a:lnTo>
                        <a:lnTo>
                          <a:pt x="493" y="112"/>
                        </a:lnTo>
                        <a:lnTo>
                          <a:pt x="494" y="111"/>
                        </a:lnTo>
                        <a:lnTo>
                          <a:pt x="494" y="107"/>
                        </a:lnTo>
                        <a:lnTo>
                          <a:pt x="494" y="103"/>
                        </a:lnTo>
                        <a:lnTo>
                          <a:pt x="494" y="100"/>
                        </a:lnTo>
                        <a:lnTo>
                          <a:pt x="494" y="99"/>
                        </a:lnTo>
                        <a:lnTo>
                          <a:pt x="494" y="98"/>
                        </a:lnTo>
                        <a:lnTo>
                          <a:pt x="496" y="98"/>
                        </a:lnTo>
                        <a:lnTo>
                          <a:pt x="497" y="96"/>
                        </a:lnTo>
                        <a:lnTo>
                          <a:pt x="497" y="94"/>
                        </a:lnTo>
                        <a:lnTo>
                          <a:pt x="498" y="92"/>
                        </a:lnTo>
                        <a:lnTo>
                          <a:pt x="497" y="90"/>
                        </a:lnTo>
                        <a:lnTo>
                          <a:pt x="494" y="87"/>
                        </a:lnTo>
                        <a:lnTo>
                          <a:pt x="492" y="86"/>
                        </a:lnTo>
                        <a:lnTo>
                          <a:pt x="488" y="83"/>
                        </a:lnTo>
                        <a:lnTo>
                          <a:pt x="485" y="80"/>
                        </a:lnTo>
                        <a:lnTo>
                          <a:pt x="481" y="79"/>
                        </a:lnTo>
                        <a:lnTo>
                          <a:pt x="480" y="79"/>
                        </a:lnTo>
                        <a:lnTo>
                          <a:pt x="478" y="79"/>
                        </a:lnTo>
                        <a:lnTo>
                          <a:pt x="477" y="79"/>
                        </a:lnTo>
                        <a:lnTo>
                          <a:pt x="476" y="78"/>
                        </a:lnTo>
                        <a:lnTo>
                          <a:pt x="476" y="76"/>
                        </a:lnTo>
                        <a:lnTo>
                          <a:pt x="473" y="75"/>
                        </a:lnTo>
                        <a:lnTo>
                          <a:pt x="470" y="74"/>
                        </a:lnTo>
                        <a:lnTo>
                          <a:pt x="470" y="72"/>
                        </a:lnTo>
                        <a:lnTo>
                          <a:pt x="468" y="72"/>
                        </a:lnTo>
                        <a:lnTo>
                          <a:pt x="466" y="72"/>
                        </a:lnTo>
                        <a:lnTo>
                          <a:pt x="464" y="74"/>
                        </a:lnTo>
                        <a:lnTo>
                          <a:pt x="461" y="75"/>
                        </a:lnTo>
                        <a:lnTo>
                          <a:pt x="460" y="76"/>
                        </a:lnTo>
                        <a:lnTo>
                          <a:pt x="457" y="75"/>
                        </a:lnTo>
                        <a:lnTo>
                          <a:pt x="456" y="74"/>
                        </a:lnTo>
                        <a:lnTo>
                          <a:pt x="453" y="72"/>
                        </a:lnTo>
                        <a:lnTo>
                          <a:pt x="450" y="71"/>
                        </a:lnTo>
                        <a:lnTo>
                          <a:pt x="450" y="68"/>
                        </a:lnTo>
                        <a:lnTo>
                          <a:pt x="450" y="66"/>
                        </a:lnTo>
                        <a:lnTo>
                          <a:pt x="450" y="62"/>
                        </a:lnTo>
                        <a:lnTo>
                          <a:pt x="450" y="60"/>
                        </a:lnTo>
                        <a:lnTo>
                          <a:pt x="450" y="59"/>
                        </a:lnTo>
                        <a:lnTo>
                          <a:pt x="449" y="58"/>
                        </a:lnTo>
                        <a:lnTo>
                          <a:pt x="448" y="58"/>
                        </a:lnTo>
                        <a:lnTo>
                          <a:pt x="446" y="58"/>
                        </a:lnTo>
                        <a:lnTo>
                          <a:pt x="444" y="56"/>
                        </a:lnTo>
                        <a:lnTo>
                          <a:pt x="442" y="55"/>
                        </a:lnTo>
                        <a:lnTo>
                          <a:pt x="441" y="54"/>
                        </a:lnTo>
                        <a:lnTo>
                          <a:pt x="440" y="50"/>
                        </a:lnTo>
                        <a:lnTo>
                          <a:pt x="440" y="47"/>
                        </a:lnTo>
                        <a:lnTo>
                          <a:pt x="438" y="47"/>
                        </a:lnTo>
                        <a:lnTo>
                          <a:pt x="438" y="46"/>
                        </a:lnTo>
                        <a:lnTo>
                          <a:pt x="437" y="46"/>
                        </a:lnTo>
                        <a:lnTo>
                          <a:pt x="436" y="47"/>
                        </a:lnTo>
                        <a:lnTo>
                          <a:pt x="433" y="46"/>
                        </a:lnTo>
                        <a:lnTo>
                          <a:pt x="432" y="44"/>
                        </a:lnTo>
                        <a:lnTo>
                          <a:pt x="430" y="42"/>
                        </a:lnTo>
                        <a:lnTo>
                          <a:pt x="430" y="39"/>
                        </a:lnTo>
                        <a:lnTo>
                          <a:pt x="430" y="36"/>
                        </a:lnTo>
                        <a:lnTo>
                          <a:pt x="429" y="35"/>
                        </a:lnTo>
                        <a:lnTo>
                          <a:pt x="429" y="35"/>
                        </a:lnTo>
                        <a:close/>
                        <a:moveTo>
                          <a:pt x="421" y="35"/>
                        </a:moveTo>
                        <a:lnTo>
                          <a:pt x="420" y="35"/>
                        </a:lnTo>
                        <a:lnTo>
                          <a:pt x="418" y="36"/>
                        </a:lnTo>
                        <a:lnTo>
                          <a:pt x="416" y="38"/>
                        </a:lnTo>
                        <a:lnTo>
                          <a:pt x="415" y="38"/>
                        </a:lnTo>
                        <a:lnTo>
                          <a:pt x="413" y="38"/>
                        </a:lnTo>
                        <a:lnTo>
                          <a:pt x="412" y="38"/>
                        </a:lnTo>
                        <a:lnTo>
                          <a:pt x="413" y="39"/>
                        </a:lnTo>
                        <a:lnTo>
                          <a:pt x="415" y="39"/>
                        </a:lnTo>
                        <a:lnTo>
                          <a:pt x="417" y="39"/>
                        </a:lnTo>
                        <a:lnTo>
                          <a:pt x="418" y="40"/>
                        </a:lnTo>
                        <a:lnTo>
                          <a:pt x="420" y="43"/>
                        </a:lnTo>
                        <a:lnTo>
                          <a:pt x="420" y="44"/>
                        </a:lnTo>
                        <a:lnTo>
                          <a:pt x="421" y="46"/>
                        </a:lnTo>
                        <a:lnTo>
                          <a:pt x="421" y="47"/>
                        </a:lnTo>
                        <a:lnTo>
                          <a:pt x="421" y="47"/>
                        </a:lnTo>
                        <a:lnTo>
                          <a:pt x="422" y="47"/>
                        </a:lnTo>
                        <a:lnTo>
                          <a:pt x="422" y="46"/>
                        </a:lnTo>
                        <a:lnTo>
                          <a:pt x="422" y="44"/>
                        </a:lnTo>
                        <a:lnTo>
                          <a:pt x="422" y="44"/>
                        </a:lnTo>
                        <a:lnTo>
                          <a:pt x="422" y="42"/>
                        </a:lnTo>
                        <a:lnTo>
                          <a:pt x="421" y="40"/>
                        </a:lnTo>
                        <a:lnTo>
                          <a:pt x="420" y="38"/>
                        </a:lnTo>
                        <a:lnTo>
                          <a:pt x="421" y="36"/>
                        </a:lnTo>
                        <a:lnTo>
                          <a:pt x="421" y="35"/>
                        </a:lnTo>
                        <a:close/>
                        <a:moveTo>
                          <a:pt x="473" y="24"/>
                        </a:moveTo>
                        <a:lnTo>
                          <a:pt x="472" y="26"/>
                        </a:lnTo>
                        <a:lnTo>
                          <a:pt x="469" y="26"/>
                        </a:lnTo>
                        <a:lnTo>
                          <a:pt x="465" y="27"/>
                        </a:lnTo>
                        <a:lnTo>
                          <a:pt x="462" y="28"/>
                        </a:lnTo>
                        <a:lnTo>
                          <a:pt x="460" y="28"/>
                        </a:lnTo>
                        <a:lnTo>
                          <a:pt x="457" y="30"/>
                        </a:lnTo>
                        <a:lnTo>
                          <a:pt x="456" y="31"/>
                        </a:lnTo>
                        <a:lnTo>
                          <a:pt x="454" y="34"/>
                        </a:lnTo>
                        <a:lnTo>
                          <a:pt x="453" y="36"/>
                        </a:lnTo>
                        <a:lnTo>
                          <a:pt x="454" y="39"/>
                        </a:lnTo>
                        <a:lnTo>
                          <a:pt x="454" y="43"/>
                        </a:lnTo>
                        <a:lnTo>
                          <a:pt x="454" y="46"/>
                        </a:lnTo>
                        <a:lnTo>
                          <a:pt x="453" y="50"/>
                        </a:lnTo>
                        <a:lnTo>
                          <a:pt x="453" y="52"/>
                        </a:lnTo>
                        <a:lnTo>
                          <a:pt x="453" y="54"/>
                        </a:lnTo>
                        <a:lnTo>
                          <a:pt x="453" y="55"/>
                        </a:lnTo>
                        <a:lnTo>
                          <a:pt x="454" y="55"/>
                        </a:lnTo>
                        <a:lnTo>
                          <a:pt x="456" y="56"/>
                        </a:lnTo>
                        <a:lnTo>
                          <a:pt x="456" y="58"/>
                        </a:lnTo>
                        <a:lnTo>
                          <a:pt x="458" y="58"/>
                        </a:lnTo>
                        <a:lnTo>
                          <a:pt x="461" y="58"/>
                        </a:lnTo>
                        <a:lnTo>
                          <a:pt x="464" y="56"/>
                        </a:lnTo>
                        <a:lnTo>
                          <a:pt x="465" y="56"/>
                        </a:lnTo>
                        <a:lnTo>
                          <a:pt x="465" y="56"/>
                        </a:lnTo>
                        <a:lnTo>
                          <a:pt x="465" y="56"/>
                        </a:lnTo>
                        <a:lnTo>
                          <a:pt x="468" y="54"/>
                        </a:lnTo>
                        <a:lnTo>
                          <a:pt x="469" y="51"/>
                        </a:lnTo>
                        <a:lnTo>
                          <a:pt x="472" y="50"/>
                        </a:lnTo>
                        <a:lnTo>
                          <a:pt x="474" y="47"/>
                        </a:lnTo>
                        <a:lnTo>
                          <a:pt x="478" y="46"/>
                        </a:lnTo>
                        <a:lnTo>
                          <a:pt x="481" y="43"/>
                        </a:lnTo>
                        <a:lnTo>
                          <a:pt x="482" y="40"/>
                        </a:lnTo>
                        <a:lnTo>
                          <a:pt x="482" y="38"/>
                        </a:lnTo>
                        <a:lnTo>
                          <a:pt x="481" y="35"/>
                        </a:lnTo>
                        <a:lnTo>
                          <a:pt x="480" y="32"/>
                        </a:lnTo>
                        <a:lnTo>
                          <a:pt x="478" y="30"/>
                        </a:lnTo>
                        <a:lnTo>
                          <a:pt x="477" y="27"/>
                        </a:lnTo>
                        <a:lnTo>
                          <a:pt x="476" y="26"/>
                        </a:lnTo>
                        <a:lnTo>
                          <a:pt x="473" y="24"/>
                        </a:lnTo>
                        <a:close/>
                        <a:moveTo>
                          <a:pt x="473" y="22"/>
                        </a:moveTo>
                        <a:lnTo>
                          <a:pt x="476" y="23"/>
                        </a:lnTo>
                        <a:lnTo>
                          <a:pt x="478" y="24"/>
                        </a:lnTo>
                        <a:lnTo>
                          <a:pt x="480" y="27"/>
                        </a:lnTo>
                        <a:lnTo>
                          <a:pt x="481" y="31"/>
                        </a:lnTo>
                        <a:lnTo>
                          <a:pt x="482" y="34"/>
                        </a:lnTo>
                        <a:lnTo>
                          <a:pt x="484" y="36"/>
                        </a:lnTo>
                        <a:lnTo>
                          <a:pt x="485" y="39"/>
                        </a:lnTo>
                        <a:lnTo>
                          <a:pt x="484" y="43"/>
                        </a:lnTo>
                        <a:lnTo>
                          <a:pt x="481" y="46"/>
                        </a:lnTo>
                        <a:lnTo>
                          <a:pt x="476" y="50"/>
                        </a:lnTo>
                        <a:lnTo>
                          <a:pt x="473" y="51"/>
                        </a:lnTo>
                        <a:lnTo>
                          <a:pt x="470" y="54"/>
                        </a:lnTo>
                        <a:lnTo>
                          <a:pt x="468" y="56"/>
                        </a:lnTo>
                        <a:lnTo>
                          <a:pt x="468" y="58"/>
                        </a:lnTo>
                        <a:lnTo>
                          <a:pt x="466" y="59"/>
                        </a:lnTo>
                        <a:lnTo>
                          <a:pt x="465" y="59"/>
                        </a:lnTo>
                        <a:lnTo>
                          <a:pt x="462" y="59"/>
                        </a:lnTo>
                        <a:lnTo>
                          <a:pt x="458" y="60"/>
                        </a:lnTo>
                        <a:lnTo>
                          <a:pt x="456" y="59"/>
                        </a:lnTo>
                        <a:lnTo>
                          <a:pt x="453" y="58"/>
                        </a:lnTo>
                        <a:lnTo>
                          <a:pt x="452" y="58"/>
                        </a:lnTo>
                        <a:lnTo>
                          <a:pt x="450" y="55"/>
                        </a:lnTo>
                        <a:lnTo>
                          <a:pt x="450" y="52"/>
                        </a:lnTo>
                        <a:lnTo>
                          <a:pt x="450" y="50"/>
                        </a:lnTo>
                        <a:lnTo>
                          <a:pt x="452" y="47"/>
                        </a:lnTo>
                        <a:lnTo>
                          <a:pt x="452" y="44"/>
                        </a:lnTo>
                        <a:lnTo>
                          <a:pt x="452" y="42"/>
                        </a:lnTo>
                        <a:lnTo>
                          <a:pt x="452" y="40"/>
                        </a:lnTo>
                        <a:lnTo>
                          <a:pt x="452" y="36"/>
                        </a:lnTo>
                        <a:lnTo>
                          <a:pt x="452" y="34"/>
                        </a:lnTo>
                        <a:lnTo>
                          <a:pt x="452" y="31"/>
                        </a:lnTo>
                        <a:lnTo>
                          <a:pt x="454" y="28"/>
                        </a:lnTo>
                        <a:lnTo>
                          <a:pt x="457" y="27"/>
                        </a:lnTo>
                        <a:lnTo>
                          <a:pt x="460" y="26"/>
                        </a:lnTo>
                        <a:lnTo>
                          <a:pt x="464" y="26"/>
                        </a:lnTo>
                        <a:lnTo>
                          <a:pt x="466" y="24"/>
                        </a:lnTo>
                        <a:lnTo>
                          <a:pt x="470" y="23"/>
                        </a:lnTo>
                        <a:lnTo>
                          <a:pt x="473" y="22"/>
                        </a:lnTo>
                        <a:close/>
                        <a:moveTo>
                          <a:pt x="437" y="3"/>
                        </a:moveTo>
                        <a:lnTo>
                          <a:pt x="433" y="3"/>
                        </a:lnTo>
                        <a:lnTo>
                          <a:pt x="430" y="3"/>
                        </a:lnTo>
                        <a:lnTo>
                          <a:pt x="426" y="4"/>
                        </a:lnTo>
                        <a:lnTo>
                          <a:pt x="421" y="7"/>
                        </a:lnTo>
                        <a:lnTo>
                          <a:pt x="416" y="8"/>
                        </a:lnTo>
                        <a:lnTo>
                          <a:pt x="412" y="11"/>
                        </a:lnTo>
                        <a:lnTo>
                          <a:pt x="409" y="14"/>
                        </a:lnTo>
                        <a:lnTo>
                          <a:pt x="408" y="15"/>
                        </a:lnTo>
                        <a:lnTo>
                          <a:pt x="407" y="18"/>
                        </a:lnTo>
                        <a:lnTo>
                          <a:pt x="407" y="19"/>
                        </a:lnTo>
                        <a:lnTo>
                          <a:pt x="407" y="20"/>
                        </a:lnTo>
                        <a:lnTo>
                          <a:pt x="416" y="16"/>
                        </a:lnTo>
                        <a:lnTo>
                          <a:pt x="417" y="18"/>
                        </a:lnTo>
                        <a:lnTo>
                          <a:pt x="417" y="19"/>
                        </a:lnTo>
                        <a:lnTo>
                          <a:pt x="417" y="22"/>
                        </a:lnTo>
                        <a:lnTo>
                          <a:pt x="417" y="24"/>
                        </a:lnTo>
                        <a:lnTo>
                          <a:pt x="416" y="28"/>
                        </a:lnTo>
                        <a:lnTo>
                          <a:pt x="413" y="32"/>
                        </a:lnTo>
                        <a:lnTo>
                          <a:pt x="413" y="35"/>
                        </a:lnTo>
                        <a:lnTo>
                          <a:pt x="415" y="35"/>
                        </a:lnTo>
                        <a:lnTo>
                          <a:pt x="417" y="35"/>
                        </a:lnTo>
                        <a:lnTo>
                          <a:pt x="418" y="34"/>
                        </a:lnTo>
                        <a:lnTo>
                          <a:pt x="421" y="31"/>
                        </a:lnTo>
                        <a:lnTo>
                          <a:pt x="424" y="30"/>
                        </a:lnTo>
                        <a:lnTo>
                          <a:pt x="426" y="27"/>
                        </a:lnTo>
                        <a:lnTo>
                          <a:pt x="428" y="27"/>
                        </a:lnTo>
                        <a:lnTo>
                          <a:pt x="429" y="24"/>
                        </a:lnTo>
                        <a:lnTo>
                          <a:pt x="430" y="23"/>
                        </a:lnTo>
                        <a:lnTo>
                          <a:pt x="433" y="20"/>
                        </a:lnTo>
                        <a:lnTo>
                          <a:pt x="434" y="15"/>
                        </a:lnTo>
                        <a:lnTo>
                          <a:pt x="437" y="11"/>
                        </a:lnTo>
                        <a:lnTo>
                          <a:pt x="438" y="8"/>
                        </a:lnTo>
                        <a:lnTo>
                          <a:pt x="440" y="6"/>
                        </a:lnTo>
                        <a:lnTo>
                          <a:pt x="440" y="3"/>
                        </a:lnTo>
                        <a:lnTo>
                          <a:pt x="440" y="3"/>
                        </a:lnTo>
                        <a:lnTo>
                          <a:pt x="438" y="3"/>
                        </a:lnTo>
                        <a:lnTo>
                          <a:pt x="437" y="3"/>
                        </a:lnTo>
                        <a:close/>
                        <a:moveTo>
                          <a:pt x="437" y="0"/>
                        </a:moveTo>
                        <a:lnTo>
                          <a:pt x="440" y="0"/>
                        </a:lnTo>
                        <a:lnTo>
                          <a:pt x="440" y="0"/>
                        </a:lnTo>
                        <a:lnTo>
                          <a:pt x="442" y="0"/>
                        </a:lnTo>
                        <a:lnTo>
                          <a:pt x="442" y="2"/>
                        </a:lnTo>
                        <a:lnTo>
                          <a:pt x="442" y="3"/>
                        </a:lnTo>
                        <a:lnTo>
                          <a:pt x="442" y="6"/>
                        </a:lnTo>
                        <a:lnTo>
                          <a:pt x="441" y="10"/>
                        </a:lnTo>
                        <a:lnTo>
                          <a:pt x="438" y="12"/>
                        </a:lnTo>
                        <a:lnTo>
                          <a:pt x="436" y="16"/>
                        </a:lnTo>
                        <a:lnTo>
                          <a:pt x="436" y="20"/>
                        </a:lnTo>
                        <a:lnTo>
                          <a:pt x="436" y="22"/>
                        </a:lnTo>
                        <a:lnTo>
                          <a:pt x="434" y="22"/>
                        </a:lnTo>
                        <a:lnTo>
                          <a:pt x="432" y="26"/>
                        </a:lnTo>
                        <a:lnTo>
                          <a:pt x="430" y="27"/>
                        </a:lnTo>
                        <a:lnTo>
                          <a:pt x="429" y="28"/>
                        </a:lnTo>
                        <a:lnTo>
                          <a:pt x="428" y="30"/>
                        </a:lnTo>
                        <a:lnTo>
                          <a:pt x="428" y="30"/>
                        </a:lnTo>
                        <a:lnTo>
                          <a:pt x="426" y="31"/>
                        </a:lnTo>
                        <a:lnTo>
                          <a:pt x="424" y="32"/>
                        </a:lnTo>
                        <a:lnTo>
                          <a:pt x="421" y="35"/>
                        </a:lnTo>
                        <a:lnTo>
                          <a:pt x="424" y="34"/>
                        </a:lnTo>
                        <a:lnTo>
                          <a:pt x="425" y="34"/>
                        </a:lnTo>
                        <a:lnTo>
                          <a:pt x="426" y="32"/>
                        </a:lnTo>
                        <a:lnTo>
                          <a:pt x="429" y="32"/>
                        </a:lnTo>
                        <a:lnTo>
                          <a:pt x="430" y="34"/>
                        </a:lnTo>
                        <a:lnTo>
                          <a:pt x="432" y="35"/>
                        </a:lnTo>
                        <a:lnTo>
                          <a:pt x="433" y="36"/>
                        </a:lnTo>
                        <a:lnTo>
                          <a:pt x="433" y="39"/>
                        </a:lnTo>
                        <a:lnTo>
                          <a:pt x="433" y="42"/>
                        </a:lnTo>
                        <a:lnTo>
                          <a:pt x="434" y="43"/>
                        </a:lnTo>
                        <a:lnTo>
                          <a:pt x="436" y="44"/>
                        </a:lnTo>
                        <a:lnTo>
                          <a:pt x="437" y="44"/>
                        </a:lnTo>
                        <a:lnTo>
                          <a:pt x="438" y="43"/>
                        </a:lnTo>
                        <a:lnTo>
                          <a:pt x="440" y="44"/>
                        </a:lnTo>
                        <a:lnTo>
                          <a:pt x="441" y="46"/>
                        </a:lnTo>
                        <a:lnTo>
                          <a:pt x="442" y="47"/>
                        </a:lnTo>
                        <a:lnTo>
                          <a:pt x="442" y="50"/>
                        </a:lnTo>
                        <a:lnTo>
                          <a:pt x="444" y="52"/>
                        </a:lnTo>
                        <a:lnTo>
                          <a:pt x="445" y="54"/>
                        </a:lnTo>
                        <a:lnTo>
                          <a:pt x="445" y="55"/>
                        </a:lnTo>
                        <a:lnTo>
                          <a:pt x="446" y="55"/>
                        </a:lnTo>
                        <a:lnTo>
                          <a:pt x="449" y="55"/>
                        </a:lnTo>
                        <a:lnTo>
                          <a:pt x="450" y="56"/>
                        </a:lnTo>
                        <a:lnTo>
                          <a:pt x="452" y="58"/>
                        </a:lnTo>
                        <a:lnTo>
                          <a:pt x="453" y="59"/>
                        </a:lnTo>
                        <a:lnTo>
                          <a:pt x="453" y="62"/>
                        </a:lnTo>
                        <a:lnTo>
                          <a:pt x="453" y="63"/>
                        </a:lnTo>
                        <a:lnTo>
                          <a:pt x="453" y="66"/>
                        </a:lnTo>
                        <a:lnTo>
                          <a:pt x="453" y="68"/>
                        </a:lnTo>
                        <a:lnTo>
                          <a:pt x="454" y="70"/>
                        </a:lnTo>
                        <a:lnTo>
                          <a:pt x="457" y="72"/>
                        </a:lnTo>
                        <a:lnTo>
                          <a:pt x="458" y="74"/>
                        </a:lnTo>
                        <a:lnTo>
                          <a:pt x="460" y="74"/>
                        </a:lnTo>
                        <a:lnTo>
                          <a:pt x="460" y="74"/>
                        </a:lnTo>
                        <a:lnTo>
                          <a:pt x="464" y="71"/>
                        </a:lnTo>
                        <a:lnTo>
                          <a:pt x="465" y="70"/>
                        </a:lnTo>
                        <a:lnTo>
                          <a:pt x="468" y="70"/>
                        </a:lnTo>
                        <a:lnTo>
                          <a:pt x="470" y="70"/>
                        </a:lnTo>
                        <a:lnTo>
                          <a:pt x="472" y="71"/>
                        </a:lnTo>
                        <a:lnTo>
                          <a:pt x="472" y="71"/>
                        </a:lnTo>
                        <a:lnTo>
                          <a:pt x="473" y="71"/>
                        </a:lnTo>
                        <a:lnTo>
                          <a:pt x="473" y="72"/>
                        </a:lnTo>
                        <a:lnTo>
                          <a:pt x="474" y="74"/>
                        </a:lnTo>
                        <a:lnTo>
                          <a:pt x="476" y="74"/>
                        </a:lnTo>
                        <a:lnTo>
                          <a:pt x="477" y="74"/>
                        </a:lnTo>
                        <a:lnTo>
                          <a:pt x="477" y="75"/>
                        </a:lnTo>
                        <a:lnTo>
                          <a:pt x="478" y="76"/>
                        </a:lnTo>
                        <a:lnTo>
                          <a:pt x="478" y="76"/>
                        </a:lnTo>
                        <a:lnTo>
                          <a:pt x="478" y="76"/>
                        </a:lnTo>
                        <a:lnTo>
                          <a:pt x="480" y="76"/>
                        </a:lnTo>
                        <a:lnTo>
                          <a:pt x="481" y="76"/>
                        </a:lnTo>
                        <a:lnTo>
                          <a:pt x="482" y="76"/>
                        </a:lnTo>
                        <a:lnTo>
                          <a:pt x="482" y="76"/>
                        </a:lnTo>
                        <a:lnTo>
                          <a:pt x="486" y="79"/>
                        </a:lnTo>
                        <a:lnTo>
                          <a:pt x="490" y="82"/>
                        </a:lnTo>
                        <a:lnTo>
                          <a:pt x="493" y="83"/>
                        </a:lnTo>
                        <a:lnTo>
                          <a:pt x="496" y="86"/>
                        </a:lnTo>
                        <a:lnTo>
                          <a:pt x="498" y="87"/>
                        </a:lnTo>
                        <a:lnTo>
                          <a:pt x="500" y="90"/>
                        </a:lnTo>
                        <a:lnTo>
                          <a:pt x="501" y="92"/>
                        </a:lnTo>
                        <a:lnTo>
                          <a:pt x="500" y="95"/>
                        </a:lnTo>
                        <a:lnTo>
                          <a:pt x="498" y="98"/>
                        </a:lnTo>
                        <a:lnTo>
                          <a:pt x="497" y="99"/>
                        </a:lnTo>
                        <a:lnTo>
                          <a:pt x="497" y="99"/>
                        </a:lnTo>
                        <a:lnTo>
                          <a:pt x="497" y="103"/>
                        </a:lnTo>
                        <a:lnTo>
                          <a:pt x="497" y="107"/>
                        </a:lnTo>
                        <a:lnTo>
                          <a:pt x="497" y="112"/>
                        </a:lnTo>
                        <a:lnTo>
                          <a:pt x="496" y="114"/>
                        </a:lnTo>
                        <a:lnTo>
                          <a:pt x="494" y="115"/>
                        </a:lnTo>
                        <a:lnTo>
                          <a:pt x="492" y="115"/>
                        </a:lnTo>
                        <a:lnTo>
                          <a:pt x="489" y="115"/>
                        </a:lnTo>
                        <a:lnTo>
                          <a:pt x="486" y="114"/>
                        </a:lnTo>
                        <a:lnTo>
                          <a:pt x="485" y="112"/>
                        </a:lnTo>
                        <a:lnTo>
                          <a:pt x="484" y="112"/>
                        </a:lnTo>
                        <a:lnTo>
                          <a:pt x="482" y="112"/>
                        </a:lnTo>
                        <a:lnTo>
                          <a:pt x="482" y="111"/>
                        </a:lnTo>
                        <a:lnTo>
                          <a:pt x="482" y="110"/>
                        </a:lnTo>
                        <a:lnTo>
                          <a:pt x="481" y="107"/>
                        </a:lnTo>
                        <a:lnTo>
                          <a:pt x="481" y="104"/>
                        </a:lnTo>
                        <a:lnTo>
                          <a:pt x="482" y="102"/>
                        </a:lnTo>
                        <a:lnTo>
                          <a:pt x="484" y="100"/>
                        </a:lnTo>
                        <a:lnTo>
                          <a:pt x="484" y="98"/>
                        </a:lnTo>
                        <a:lnTo>
                          <a:pt x="482" y="96"/>
                        </a:lnTo>
                        <a:lnTo>
                          <a:pt x="480" y="98"/>
                        </a:lnTo>
                        <a:lnTo>
                          <a:pt x="477" y="99"/>
                        </a:lnTo>
                        <a:lnTo>
                          <a:pt x="474" y="99"/>
                        </a:lnTo>
                        <a:lnTo>
                          <a:pt x="473" y="99"/>
                        </a:lnTo>
                        <a:lnTo>
                          <a:pt x="472" y="98"/>
                        </a:lnTo>
                        <a:lnTo>
                          <a:pt x="470" y="96"/>
                        </a:lnTo>
                        <a:lnTo>
                          <a:pt x="469" y="96"/>
                        </a:lnTo>
                        <a:lnTo>
                          <a:pt x="469" y="96"/>
                        </a:lnTo>
                        <a:lnTo>
                          <a:pt x="466" y="99"/>
                        </a:lnTo>
                        <a:lnTo>
                          <a:pt x="465" y="102"/>
                        </a:lnTo>
                        <a:lnTo>
                          <a:pt x="462" y="104"/>
                        </a:lnTo>
                        <a:lnTo>
                          <a:pt x="461" y="104"/>
                        </a:lnTo>
                        <a:lnTo>
                          <a:pt x="460" y="106"/>
                        </a:lnTo>
                        <a:lnTo>
                          <a:pt x="458" y="106"/>
                        </a:lnTo>
                        <a:lnTo>
                          <a:pt x="458" y="104"/>
                        </a:lnTo>
                        <a:lnTo>
                          <a:pt x="457" y="103"/>
                        </a:lnTo>
                        <a:lnTo>
                          <a:pt x="458" y="102"/>
                        </a:lnTo>
                        <a:lnTo>
                          <a:pt x="458" y="99"/>
                        </a:lnTo>
                        <a:lnTo>
                          <a:pt x="457" y="100"/>
                        </a:lnTo>
                        <a:lnTo>
                          <a:pt x="456" y="100"/>
                        </a:lnTo>
                        <a:lnTo>
                          <a:pt x="453" y="102"/>
                        </a:lnTo>
                        <a:lnTo>
                          <a:pt x="452" y="103"/>
                        </a:lnTo>
                        <a:lnTo>
                          <a:pt x="449" y="104"/>
                        </a:lnTo>
                        <a:lnTo>
                          <a:pt x="448" y="106"/>
                        </a:lnTo>
                        <a:lnTo>
                          <a:pt x="448" y="106"/>
                        </a:lnTo>
                        <a:lnTo>
                          <a:pt x="446" y="107"/>
                        </a:lnTo>
                        <a:lnTo>
                          <a:pt x="446" y="110"/>
                        </a:lnTo>
                        <a:lnTo>
                          <a:pt x="445" y="111"/>
                        </a:lnTo>
                        <a:lnTo>
                          <a:pt x="445" y="111"/>
                        </a:lnTo>
                        <a:lnTo>
                          <a:pt x="445" y="112"/>
                        </a:lnTo>
                        <a:lnTo>
                          <a:pt x="444" y="112"/>
                        </a:lnTo>
                        <a:lnTo>
                          <a:pt x="444" y="112"/>
                        </a:lnTo>
                        <a:lnTo>
                          <a:pt x="445" y="115"/>
                        </a:lnTo>
                        <a:lnTo>
                          <a:pt x="446" y="116"/>
                        </a:lnTo>
                        <a:lnTo>
                          <a:pt x="448" y="116"/>
                        </a:lnTo>
                        <a:lnTo>
                          <a:pt x="449" y="119"/>
                        </a:lnTo>
                        <a:lnTo>
                          <a:pt x="449" y="122"/>
                        </a:lnTo>
                        <a:lnTo>
                          <a:pt x="446" y="125"/>
                        </a:lnTo>
                        <a:lnTo>
                          <a:pt x="444" y="129"/>
                        </a:lnTo>
                        <a:lnTo>
                          <a:pt x="441" y="132"/>
                        </a:lnTo>
                        <a:lnTo>
                          <a:pt x="437" y="132"/>
                        </a:lnTo>
                        <a:lnTo>
                          <a:pt x="434" y="132"/>
                        </a:lnTo>
                        <a:lnTo>
                          <a:pt x="432" y="131"/>
                        </a:lnTo>
                        <a:lnTo>
                          <a:pt x="430" y="129"/>
                        </a:lnTo>
                        <a:lnTo>
                          <a:pt x="428" y="128"/>
                        </a:lnTo>
                        <a:lnTo>
                          <a:pt x="428" y="128"/>
                        </a:lnTo>
                        <a:lnTo>
                          <a:pt x="429" y="131"/>
                        </a:lnTo>
                        <a:lnTo>
                          <a:pt x="430" y="133"/>
                        </a:lnTo>
                        <a:lnTo>
                          <a:pt x="432" y="136"/>
                        </a:lnTo>
                        <a:lnTo>
                          <a:pt x="433" y="139"/>
                        </a:lnTo>
                        <a:lnTo>
                          <a:pt x="434" y="139"/>
                        </a:lnTo>
                        <a:lnTo>
                          <a:pt x="434" y="139"/>
                        </a:lnTo>
                        <a:lnTo>
                          <a:pt x="437" y="139"/>
                        </a:lnTo>
                        <a:lnTo>
                          <a:pt x="440" y="139"/>
                        </a:lnTo>
                        <a:lnTo>
                          <a:pt x="442" y="140"/>
                        </a:lnTo>
                        <a:lnTo>
                          <a:pt x="444" y="140"/>
                        </a:lnTo>
                        <a:lnTo>
                          <a:pt x="445" y="141"/>
                        </a:lnTo>
                        <a:lnTo>
                          <a:pt x="445" y="143"/>
                        </a:lnTo>
                        <a:lnTo>
                          <a:pt x="445" y="144"/>
                        </a:lnTo>
                        <a:lnTo>
                          <a:pt x="445" y="145"/>
                        </a:lnTo>
                        <a:lnTo>
                          <a:pt x="446" y="148"/>
                        </a:lnTo>
                        <a:lnTo>
                          <a:pt x="448" y="151"/>
                        </a:lnTo>
                        <a:lnTo>
                          <a:pt x="449" y="153"/>
                        </a:lnTo>
                        <a:lnTo>
                          <a:pt x="453" y="157"/>
                        </a:lnTo>
                        <a:lnTo>
                          <a:pt x="456" y="160"/>
                        </a:lnTo>
                        <a:lnTo>
                          <a:pt x="458" y="161"/>
                        </a:lnTo>
                        <a:lnTo>
                          <a:pt x="457" y="159"/>
                        </a:lnTo>
                        <a:lnTo>
                          <a:pt x="456" y="156"/>
                        </a:lnTo>
                        <a:lnTo>
                          <a:pt x="457" y="155"/>
                        </a:lnTo>
                        <a:lnTo>
                          <a:pt x="457" y="153"/>
                        </a:lnTo>
                        <a:lnTo>
                          <a:pt x="458" y="152"/>
                        </a:lnTo>
                        <a:lnTo>
                          <a:pt x="460" y="152"/>
                        </a:lnTo>
                        <a:lnTo>
                          <a:pt x="464" y="152"/>
                        </a:lnTo>
                        <a:lnTo>
                          <a:pt x="469" y="151"/>
                        </a:lnTo>
                        <a:lnTo>
                          <a:pt x="473" y="149"/>
                        </a:lnTo>
                        <a:lnTo>
                          <a:pt x="477" y="147"/>
                        </a:lnTo>
                        <a:lnTo>
                          <a:pt x="481" y="145"/>
                        </a:lnTo>
                        <a:lnTo>
                          <a:pt x="484" y="143"/>
                        </a:lnTo>
                        <a:lnTo>
                          <a:pt x="488" y="143"/>
                        </a:lnTo>
                        <a:lnTo>
                          <a:pt x="492" y="143"/>
                        </a:lnTo>
                        <a:lnTo>
                          <a:pt x="496" y="145"/>
                        </a:lnTo>
                        <a:lnTo>
                          <a:pt x="498" y="147"/>
                        </a:lnTo>
                        <a:lnTo>
                          <a:pt x="500" y="147"/>
                        </a:lnTo>
                        <a:lnTo>
                          <a:pt x="500" y="143"/>
                        </a:lnTo>
                        <a:lnTo>
                          <a:pt x="501" y="140"/>
                        </a:lnTo>
                        <a:lnTo>
                          <a:pt x="504" y="137"/>
                        </a:lnTo>
                        <a:lnTo>
                          <a:pt x="505" y="136"/>
                        </a:lnTo>
                        <a:lnTo>
                          <a:pt x="506" y="135"/>
                        </a:lnTo>
                        <a:lnTo>
                          <a:pt x="509" y="136"/>
                        </a:lnTo>
                        <a:lnTo>
                          <a:pt x="510" y="137"/>
                        </a:lnTo>
                        <a:lnTo>
                          <a:pt x="512" y="140"/>
                        </a:lnTo>
                        <a:lnTo>
                          <a:pt x="513" y="143"/>
                        </a:lnTo>
                        <a:lnTo>
                          <a:pt x="516" y="148"/>
                        </a:lnTo>
                        <a:lnTo>
                          <a:pt x="518" y="152"/>
                        </a:lnTo>
                        <a:lnTo>
                          <a:pt x="521" y="155"/>
                        </a:lnTo>
                        <a:lnTo>
                          <a:pt x="522" y="157"/>
                        </a:lnTo>
                        <a:lnTo>
                          <a:pt x="524" y="159"/>
                        </a:lnTo>
                        <a:lnTo>
                          <a:pt x="525" y="159"/>
                        </a:lnTo>
                        <a:lnTo>
                          <a:pt x="528" y="159"/>
                        </a:lnTo>
                        <a:lnTo>
                          <a:pt x="529" y="159"/>
                        </a:lnTo>
                        <a:lnTo>
                          <a:pt x="532" y="160"/>
                        </a:lnTo>
                        <a:lnTo>
                          <a:pt x="537" y="161"/>
                        </a:lnTo>
                        <a:lnTo>
                          <a:pt x="541" y="163"/>
                        </a:lnTo>
                        <a:lnTo>
                          <a:pt x="543" y="165"/>
                        </a:lnTo>
                        <a:lnTo>
                          <a:pt x="546" y="167"/>
                        </a:lnTo>
                        <a:lnTo>
                          <a:pt x="550" y="169"/>
                        </a:lnTo>
                        <a:lnTo>
                          <a:pt x="555" y="173"/>
                        </a:lnTo>
                        <a:lnTo>
                          <a:pt x="561" y="179"/>
                        </a:lnTo>
                        <a:lnTo>
                          <a:pt x="563" y="181"/>
                        </a:lnTo>
                        <a:lnTo>
                          <a:pt x="565" y="184"/>
                        </a:lnTo>
                        <a:lnTo>
                          <a:pt x="567" y="185"/>
                        </a:lnTo>
                        <a:lnTo>
                          <a:pt x="569" y="187"/>
                        </a:lnTo>
                        <a:lnTo>
                          <a:pt x="571" y="189"/>
                        </a:lnTo>
                        <a:lnTo>
                          <a:pt x="574" y="192"/>
                        </a:lnTo>
                        <a:lnTo>
                          <a:pt x="577" y="195"/>
                        </a:lnTo>
                        <a:lnTo>
                          <a:pt x="578" y="197"/>
                        </a:lnTo>
                        <a:lnTo>
                          <a:pt x="579" y="199"/>
                        </a:lnTo>
                        <a:lnTo>
                          <a:pt x="581" y="199"/>
                        </a:lnTo>
                        <a:lnTo>
                          <a:pt x="581" y="200"/>
                        </a:lnTo>
                        <a:lnTo>
                          <a:pt x="581" y="200"/>
                        </a:lnTo>
                        <a:lnTo>
                          <a:pt x="582" y="217"/>
                        </a:lnTo>
                        <a:lnTo>
                          <a:pt x="582" y="220"/>
                        </a:lnTo>
                        <a:lnTo>
                          <a:pt x="579" y="220"/>
                        </a:lnTo>
                        <a:lnTo>
                          <a:pt x="575" y="220"/>
                        </a:lnTo>
                        <a:lnTo>
                          <a:pt x="570" y="220"/>
                        </a:lnTo>
                        <a:lnTo>
                          <a:pt x="567" y="220"/>
                        </a:lnTo>
                        <a:lnTo>
                          <a:pt x="562" y="220"/>
                        </a:lnTo>
                        <a:lnTo>
                          <a:pt x="559" y="220"/>
                        </a:lnTo>
                        <a:lnTo>
                          <a:pt x="555" y="220"/>
                        </a:lnTo>
                        <a:lnTo>
                          <a:pt x="551" y="220"/>
                        </a:lnTo>
                        <a:lnTo>
                          <a:pt x="550" y="221"/>
                        </a:lnTo>
                        <a:lnTo>
                          <a:pt x="550" y="221"/>
                        </a:lnTo>
                        <a:lnTo>
                          <a:pt x="549" y="223"/>
                        </a:lnTo>
                        <a:lnTo>
                          <a:pt x="547" y="224"/>
                        </a:lnTo>
                        <a:lnTo>
                          <a:pt x="546" y="227"/>
                        </a:lnTo>
                        <a:lnTo>
                          <a:pt x="543" y="229"/>
                        </a:lnTo>
                        <a:lnTo>
                          <a:pt x="541" y="229"/>
                        </a:lnTo>
                        <a:lnTo>
                          <a:pt x="537" y="231"/>
                        </a:lnTo>
                        <a:lnTo>
                          <a:pt x="536" y="231"/>
                        </a:lnTo>
                        <a:lnTo>
                          <a:pt x="534" y="231"/>
                        </a:lnTo>
                        <a:lnTo>
                          <a:pt x="532" y="231"/>
                        </a:lnTo>
                        <a:lnTo>
                          <a:pt x="530" y="231"/>
                        </a:lnTo>
                        <a:lnTo>
                          <a:pt x="529" y="232"/>
                        </a:lnTo>
                        <a:lnTo>
                          <a:pt x="529" y="232"/>
                        </a:lnTo>
                        <a:lnTo>
                          <a:pt x="529" y="233"/>
                        </a:lnTo>
                        <a:lnTo>
                          <a:pt x="530" y="235"/>
                        </a:lnTo>
                        <a:lnTo>
                          <a:pt x="532" y="236"/>
                        </a:lnTo>
                        <a:lnTo>
                          <a:pt x="534" y="239"/>
                        </a:lnTo>
                        <a:lnTo>
                          <a:pt x="538" y="240"/>
                        </a:lnTo>
                        <a:lnTo>
                          <a:pt x="541" y="241"/>
                        </a:lnTo>
                        <a:lnTo>
                          <a:pt x="543" y="244"/>
                        </a:lnTo>
                        <a:lnTo>
                          <a:pt x="546" y="245"/>
                        </a:lnTo>
                        <a:lnTo>
                          <a:pt x="550" y="247"/>
                        </a:lnTo>
                        <a:lnTo>
                          <a:pt x="554" y="248"/>
                        </a:lnTo>
                        <a:lnTo>
                          <a:pt x="558" y="249"/>
                        </a:lnTo>
                        <a:lnTo>
                          <a:pt x="563" y="251"/>
                        </a:lnTo>
                        <a:lnTo>
                          <a:pt x="569" y="252"/>
                        </a:lnTo>
                        <a:lnTo>
                          <a:pt x="573" y="251"/>
                        </a:lnTo>
                        <a:lnTo>
                          <a:pt x="575" y="251"/>
                        </a:lnTo>
                        <a:lnTo>
                          <a:pt x="577" y="249"/>
                        </a:lnTo>
                        <a:lnTo>
                          <a:pt x="578" y="248"/>
                        </a:lnTo>
                        <a:lnTo>
                          <a:pt x="578" y="247"/>
                        </a:lnTo>
                        <a:lnTo>
                          <a:pt x="579" y="245"/>
                        </a:lnTo>
                        <a:lnTo>
                          <a:pt x="582" y="244"/>
                        </a:lnTo>
                        <a:lnTo>
                          <a:pt x="585" y="243"/>
                        </a:lnTo>
                        <a:lnTo>
                          <a:pt x="587" y="244"/>
                        </a:lnTo>
                        <a:lnTo>
                          <a:pt x="587" y="244"/>
                        </a:lnTo>
                        <a:lnTo>
                          <a:pt x="589" y="244"/>
                        </a:lnTo>
                        <a:lnTo>
                          <a:pt x="590" y="244"/>
                        </a:lnTo>
                        <a:lnTo>
                          <a:pt x="591" y="247"/>
                        </a:lnTo>
                        <a:lnTo>
                          <a:pt x="593" y="251"/>
                        </a:lnTo>
                        <a:lnTo>
                          <a:pt x="593" y="253"/>
                        </a:lnTo>
                        <a:lnTo>
                          <a:pt x="594" y="257"/>
                        </a:lnTo>
                        <a:lnTo>
                          <a:pt x="594" y="260"/>
                        </a:lnTo>
                        <a:lnTo>
                          <a:pt x="595" y="263"/>
                        </a:lnTo>
                        <a:lnTo>
                          <a:pt x="595" y="265"/>
                        </a:lnTo>
                        <a:lnTo>
                          <a:pt x="597" y="267"/>
                        </a:lnTo>
                        <a:lnTo>
                          <a:pt x="597" y="268"/>
                        </a:lnTo>
                        <a:lnTo>
                          <a:pt x="597" y="268"/>
                        </a:lnTo>
                        <a:lnTo>
                          <a:pt x="597" y="268"/>
                        </a:lnTo>
                        <a:lnTo>
                          <a:pt x="598" y="269"/>
                        </a:lnTo>
                        <a:lnTo>
                          <a:pt x="598" y="272"/>
                        </a:lnTo>
                        <a:lnTo>
                          <a:pt x="601" y="280"/>
                        </a:lnTo>
                        <a:lnTo>
                          <a:pt x="603" y="288"/>
                        </a:lnTo>
                        <a:lnTo>
                          <a:pt x="603" y="294"/>
                        </a:lnTo>
                        <a:lnTo>
                          <a:pt x="602" y="298"/>
                        </a:lnTo>
                        <a:lnTo>
                          <a:pt x="603" y="302"/>
                        </a:lnTo>
                        <a:lnTo>
                          <a:pt x="605" y="306"/>
                        </a:lnTo>
                        <a:lnTo>
                          <a:pt x="607" y="310"/>
                        </a:lnTo>
                        <a:lnTo>
                          <a:pt x="609" y="316"/>
                        </a:lnTo>
                        <a:lnTo>
                          <a:pt x="611" y="321"/>
                        </a:lnTo>
                        <a:lnTo>
                          <a:pt x="613" y="326"/>
                        </a:lnTo>
                        <a:lnTo>
                          <a:pt x="614" y="330"/>
                        </a:lnTo>
                        <a:lnTo>
                          <a:pt x="615" y="333"/>
                        </a:lnTo>
                        <a:lnTo>
                          <a:pt x="617" y="336"/>
                        </a:lnTo>
                        <a:lnTo>
                          <a:pt x="618" y="341"/>
                        </a:lnTo>
                        <a:lnTo>
                          <a:pt x="621" y="349"/>
                        </a:lnTo>
                        <a:lnTo>
                          <a:pt x="623" y="357"/>
                        </a:lnTo>
                        <a:lnTo>
                          <a:pt x="625" y="362"/>
                        </a:lnTo>
                        <a:lnTo>
                          <a:pt x="625" y="365"/>
                        </a:lnTo>
                        <a:lnTo>
                          <a:pt x="622" y="365"/>
                        </a:lnTo>
                        <a:lnTo>
                          <a:pt x="619" y="365"/>
                        </a:lnTo>
                        <a:lnTo>
                          <a:pt x="618" y="365"/>
                        </a:lnTo>
                        <a:lnTo>
                          <a:pt x="618" y="366"/>
                        </a:lnTo>
                        <a:lnTo>
                          <a:pt x="617" y="368"/>
                        </a:lnTo>
                        <a:lnTo>
                          <a:pt x="615" y="370"/>
                        </a:lnTo>
                        <a:lnTo>
                          <a:pt x="613" y="373"/>
                        </a:lnTo>
                        <a:lnTo>
                          <a:pt x="610" y="374"/>
                        </a:lnTo>
                        <a:lnTo>
                          <a:pt x="607" y="377"/>
                        </a:lnTo>
                        <a:lnTo>
                          <a:pt x="606" y="378"/>
                        </a:lnTo>
                        <a:lnTo>
                          <a:pt x="605" y="380"/>
                        </a:lnTo>
                        <a:lnTo>
                          <a:pt x="602" y="382"/>
                        </a:lnTo>
                        <a:lnTo>
                          <a:pt x="601" y="384"/>
                        </a:lnTo>
                        <a:lnTo>
                          <a:pt x="601" y="385"/>
                        </a:lnTo>
                        <a:lnTo>
                          <a:pt x="599" y="386"/>
                        </a:lnTo>
                        <a:lnTo>
                          <a:pt x="598" y="388"/>
                        </a:lnTo>
                        <a:lnTo>
                          <a:pt x="595" y="388"/>
                        </a:lnTo>
                        <a:lnTo>
                          <a:pt x="594" y="388"/>
                        </a:lnTo>
                        <a:lnTo>
                          <a:pt x="593" y="386"/>
                        </a:lnTo>
                        <a:lnTo>
                          <a:pt x="589" y="386"/>
                        </a:lnTo>
                        <a:lnTo>
                          <a:pt x="585" y="386"/>
                        </a:lnTo>
                        <a:lnTo>
                          <a:pt x="582" y="386"/>
                        </a:lnTo>
                        <a:lnTo>
                          <a:pt x="578" y="385"/>
                        </a:lnTo>
                        <a:lnTo>
                          <a:pt x="575" y="385"/>
                        </a:lnTo>
                        <a:lnTo>
                          <a:pt x="573" y="384"/>
                        </a:lnTo>
                        <a:lnTo>
                          <a:pt x="571" y="382"/>
                        </a:lnTo>
                        <a:lnTo>
                          <a:pt x="571" y="380"/>
                        </a:lnTo>
                        <a:lnTo>
                          <a:pt x="571" y="377"/>
                        </a:lnTo>
                        <a:lnTo>
                          <a:pt x="573" y="376"/>
                        </a:lnTo>
                        <a:lnTo>
                          <a:pt x="574" y="373"/>
                        </a:lnTo>
                        <a:lnTo>
                          <a:pt x="575" y="372"/>
                        </a:lnTo>
                        <a:lnTo>
                          <a:pt x="578" y="368"/>
                        </a:lnTo>
                        <a:lnTo>
                          <a:pt x="581" y="365"/>
                        </a:lnTo>
                        <a:lnTo>
                          <a:pt x="585" y="361"/>
                        </a:lnTo>
                        <a:lnTo>
                          <a:pt x="589" y="357"/>
                        </a:lnTo>
                        <a:lnTo>
                          <a:pt x="591" y="356"/>
                        </a:lnTo>
                        <a:lnTo>
                          <a:pt x="591" y="353"/>
                        </a:lnTo>
                        <a:lnTo>
                          <a:pt x="591" y="349"/>
                        </a:lnTo>
                        <a:lnTo>
                          <a:pt x="590" y="346"/>
                        </a:lnTo>
                        <a:lnTo>
                          <a:pt x="590" y="344"/>
                        </a:lnTo>
                        <a:lnTo>
                          <a:pt x="590" y="341"/>
                        </a:lnTo>
                        <a:lnTo>
                          <a:pt x="590" y="340"/>
                        </a:lnTo>
                        <a:lnTo>
                          <a:pt x="587" y="341"/>
                        </a:lnTo>
                        <a:lnTo>
                          <a:pt x="585" y="341"/>
                        </a:lnTo>
                        <a:lnTo>
                          <a:pt x="582" y="341"/>
                        </a:lnTo>
                        <a:lnTo>
                          <a:pt x="579" y="340"/>
                        </a:lnTo>
                        <a:lnTo>
                          <a:pt x="577" y="338"/>
                        </a:lnTo>
                        <a:lnTo>
                          <a:pt x="575" y="338"/>
                        </a:lnTo>
                        <a:lnTo>
                          <a:pt x="575" y="338"/>
                        </a:lnTo>
                        <a:lnTo>
                          <a:pt x="574" y="338"/>
                        </a:lnTo>
                        <a:lnTo>
                          <a:pt x="574" y="340"/>
                        </a:lnTo>
                        <a:lnTo>
                          <a:pt x="573" y="340"/>
                        </a:lnTo>
                        <a:lnTo>
                          <a:pt x="570" y="342"/>
                        </a:lnTo>
                        <a:lnTo>
                          <a:pt x="569" y="344"/>
                        </a:lnTo>
                        <a:lnTo>
                          <a:pt x="567" y="344"/>
                        </a:lnTo>
                        <a:lnTo>
                          <a:pt x="565" y="345"/>
                        </a:lnTo>
                        <a:lnTo>
                          <a:pt x="562" y="345"/>
                        </a:lnTo>
                        <a:lnTo>
                          <a:pt x="559" y="345"/>
                        </a:lnTo>
                        <a:lnTo>
                          <a:pt x="558" y="344"/>
                        </a:lnTo>
                        <a:lnTo>
                          <a:pt x="557" y="342"/>
                        </a:lnTo>
                        <a:lnTo>
                          <a:pt x="555" y="340"/>
                        </a:lnTo>
                        <a:lnTo>
                          <a:pt x="554" y="340"/>
                        </a:lnTo>
                        <a:lnTo>
                          <a:pt x="554" y="341"/>
                        </a:lnTo>
                        <a:lnTo>
                          <a:pt x="553" y="341"/>
                        </a:lnTo>
                        <a:lnTo>
                          <a:pt x="549" y="344"/>
                        </a:lnTo>
                        <a:lnTo>
                          <a:pt x="545" y="345"/>
                        </a:lnTo>
                        <a:lnTo>
                          <a:pt x="542" y="344"/>
                        </a:lnTo>
                        <a:lnTo>
                          <a:pt x="540" y="342"/>
                        </a:lnTo>
                        <a:lnTo>
                          <a:pt x="538" y="341"/>
                        </a:lnTo>
                        <a:lnTo>
                          <a:pt x="537" y="340"/>
                        </a:lnTo>
                        <a:lnTo>
                          <a:pt x="536" y="336"/>
                        </a:lnTo>
                        <a:lnTo>
                          <a:pt x="534" y="332"/>
                        </a:lnTo>
                        <a:lnTo>
                          <a:pt x="533" y="329"/>
                        </a:lnTo>
                        <a:lnTo>
                          <a:pt x="532" y="326"/>
                        </a:lnTo>
                        <a:lnTo>
                          <a:pt x="530" y="325"/>
                        </a:lnTo>
                        <a:lnTo>
                          <a:pt x="530" y="322"/>
                        </a:lnTo>
                        <a:lnTo>
                          <a:pt x="530" y="322"/>
                        </a:lnTo>
                        <a:lnTo>
                          <a:pt x="529" y="322"/>
                        </a:lnTo>
                        <a:lnTo>
                          <a:pt x="525" y="321"/>
                        </a:lnTo>
                        <a:lnTo>
                          <a:pt x="524" y="320"/>
                        </a:lnTo>
                        <a:lnTo>
                          <a:pt x="521" y="317"/>
                        </a:lnTo>
                        <a:lnTo>
                          <a:pt x="520" y="314"/>
                        </a:lnTo>
                        <a:lnTo>
                          <a:pt x="520" y="314"/>
                        </a:lnTo>
                        <a:lnTo>
                          <a:pt x="518" y="313"/>
                        </a:lnTo>
                        <a:lnTo>
                          <a:pt x="517" y="312"/>
                        </a:lnTo>
                        <a:lnTo>
                          <a:pt x="517" y="310"/>
                        </a:lnTo>
                        <a:lnTo>
                          <a:pt x="516" y="312"/>
                        </a:lnTo>
                        <a:lnTo>
                          <a:pt x="516" y="314"/>
                        </a:lnTo>
                        <a:lnTo>
                          <a:pt x="516" y="316"/>
                        </a:lnTo>
                        <a:lnTo>
                          <a:pt x="516" y="317"/>
                        </a:lnTo>
                        <a:lnTo>
                          <a:pt x="517" y="318"/>
                        </a:lnTo>
                        <a:lnTo>
                          <a:pt x="520" y="321"/>
                        </a:lnTo>
                        <a:lnTo>
                          <a:pt x="521" y="322"/>
                        </a:lnTo>
                        <a:lnTo>
                          <a:pt x="522" y="324"/>
                        </a:lnTo>
                        <a:lnTo>
                          <a:pt x="522" y="325"/>
                        </a:lnTo>
                        <a:lnTo>
                          <a:pt x="522" y="326"/>
                        </a:lnTo>
                        <a:lnTo>
                          <a:pt x="521" y="328"/>
                        </a:lnTo>
                        <a:lnTo>
                          <a:pt x="521" y="329"/>
                        </a:lnTo>
                        <a:lnTo>
                          <a:pt x="517" y="332"/>
                        </a:lnTo>
                        <a:lnTo>
                          <a:pt x="514" y="332"/>
                        </a:lnTo>
                        <a:lnTo>
                          <a:pt x="510" y="333"/>
                        </a:lnTo>
                        <a:lnTo>
                          <a:pt x="508" y="333"/>
                        </a:lnTo>
                        <a:lnTo>
                          <a:pt x="506" y="333"/>
                        </a:lnTo>
                        <a:lnTo>
                          <a:pt x="505" y="333"/>
                        </a:lnTo>
                        <a:lnTo>
                          <a:pt x="504" y="334"/>
                        </a:lnTo>
                        <a:lnTo>
                          <a:pt x="502" y="334"/>
                        </a:lnTo>
                        <a:lnTo>
                          <a:pt x="501" y="337"/>
                        </a:lnTo>
                        <a:lnTo>
                          <a:pt x="498" y="340"/>
                        </a:lnTo>
                        <a:lnTo>
                          <a:pt x="497" y="342"/>
                        </a:lnTo>
                        <a:lnTo>
                          <a:pt x="494" y="345"/>
                        </a:lnTo>
                        <a:lnTo>
                          <a:pt x="493" y="346"/>
                        </a:lnTo>
                        <a:lnTo>
                          <a:pt x="492" y="349"/>
                        </a:lnTo>
                        <a:lnTo>
                          <a:pt x="489" y="350"/>
                        </a:lnTo>
                        <a:lnTo>
                          <a:pt x="488" y="350"/>
                        </a:lnTo>
                        <a:lnTo>
                          <a:pt x="485" y="353"/>
                        </a:lnTo>
                        <a:lnTo>
                          <a:pt x="482" y="354"/>
                        </a:lnTo>
                        <a:lnTo>
                          <a:pt x="481" y="357"/>
                        </a:lnTo>
                        <a:lnTo>
                          <a:pt x="481" y="360"/>
                        </a:lnTo>
                        <a:lnTo>
                          <a:pt x="481" y="362"/>
                        </a:lnTo>
                        <a:lnTo>
                          <a:pt x="481" y="365"/>
                        </a:lnTo>
                        <a:lnTo>
                          <a:pt x="481" y="369"/>
                        </a:lnTo>
                        <a:lnTo>
                          <a:pt x="480" y="373"/>
                        </a:lnTo>
                        <a:lnTo>
                          <a:pt x="478" y="377"/>
                        </a:lnTo>
                        <a:lnTo>
                          <a:pt x="476" y="381"/>
                        </a:lnTo>
                        <a:lnTo>
                          <a:pt x="476" y="382"/>
                        </a:lnTo>
                        <a:lnTo>
                          <a:pt x="474" y="384"/>
                        </a:lnTo>
                        <a:lnTo>
                          <a:pt x="473" y="385"/>
                        </a:lnTo>
                        <a:lnTo>
                          <a:pt x="472" y="385"/>
                        </a:lnTo>
                        <a:lnTo>
                          <a:pt x="469" y="385"/>
                        </a:lnTo>
                        <a:lnTo>
                          <a:pt x="466" y="384"/>
                        </a:lnTo>
                        <a:lnTo>
                          <a:pt x="466" y="384"/>
                        </a:lnTo>
                        <a:lnTo>
                          <a:pt x="466" y="385"/>
                        </a:lnTo>
                        <a:lnTo>
                          <a:pt x="465" y="388"/>
                        </a:lnTo>
                        <a:lnTo>
                          <a:pt x="464" y="392"/>
                        </a:lnTo>
                        <a:lnTo>
                          <a:pt x="464" y="393"/>
                        </a:lnTo>
                        <a:lnTo>
                          <a:pt x="462" y="394"/>
                        </a:lnTo>
                        <a:lnTo>
                          <a:pt x="461" y="397"/>
                        </a:lnTo>
                        <a:lnTo>
                          <a:pt x="460" y="398"/>
                        </a:lnTo>
                        <a:lnTo>
                          <a:pt x="457" y="398"/>
                        </a:lnTo>
                        <a:lnTo>
                          <a:pt x="457" y="400"/>
                        </a:lnTo>
                        <a:lnTo>
                          <a:pt x="454" y="398"/>
                        </a:lnTo>
                        <a:lnTo>
                          <a:pt x="453" y="397"/>
                        </a:lnTo>
                        <a:lnTo>
                          <a:pt x="452" y="396"/>
                        </a:lnTo>
                        <a:lnTo>
                          <a:pt x="450" y="393"/>
                        </a:lnTo>
                        <a:lnTo>
                          <a:pt x="449" y="392"/>
                        </a:lnTo>
                        <a:lnTo>
                          <a:pt x="448" y="389"/>
                        </a:lnTo>
                        <a:lnTo>
                          <a:pt x="448" y="389"/>
                        </a:lnTo>
                        <a:lnTo>
                          <a:pt x="446" y="389"/>
                        </a:lnTo>
                        <a:lnTo>
                          <a:pt x="444" y="390"/>
                        </a:lnTo>
                        <a:lnTo>
                          <a:pt x="441" y="393"/>
                        </a:lnTo>
                        <a:lnTo>
                          <a:pt x="438" y="393"/>
                        </a:lnTo>
                        <a:lnTo>
                          <a:pt x="437" y="394"/>
                        </a:lnTo>
                        <a:lnTo>
                          <a:pt x="436" y="397"/>
                        </a:lnTo>
                        <a:lnTo>
                          <a:pt x="436" y="400"/>
                        </a:lnTo>
                        <a:lnTo>
                          <a:pt x="436" y="402"/>
                        </a:lnTo>
                        <a:lnTo>
                          <a:pt x="434" y="405"/>
                        </a:lnTo>
                        <a:lnTo>
                          <a:pt x="432" y="406"/>
                        </a:lnTo>
                        <a:lnTo>
                          <a:pt x="429" y="406"/>
                        </a:lnTo>
                        <a:lnTo>
                          <a:pt x="429" y="406"/>
                        </a:lnTo>
                        <a:lnTo>
                          <a:pt x="428" y="406"/>
                        </a:lnTo>
                        <a:lnTo>
                          <a:pt x="425" y="406"/>
                        </a:lnTo>
                        <a:lnTo>
                          <a:pt x="424" y="405"/>
                        </a:lnTo>
                        <a:lnTo>
                          <a:pt x="422" y="404"/>
                        </a:lnTo>
                        <a:lnTo>
                          <a:pt x="421" y="401"/>
                        </a:lnTo>
                        <a:lnTo>
                          <a:pt x="421" y="400"/>
                        </a:lnTo>
                        <a:lnTo>
                          <a:pt x="420" y="398"/>
                        </a:lnTo>
                        <a:lnTo>
                          <a:pt x="418" y="400"/>
                        </a:lnTo>
                        <a:lnTo>
                          <a:pt x="417" y="401"/>
                        </a:lnTo>
                        <a:lnTo>
                          <a:pt x="415" y="404"/>
                        </a:lnTo>
                        <a:lnTo>
                          <a:pt x="413" y="406"/>
                        </a:lnTo>
                        <a:lnTo>
                          <a:pt x="412" y="409"/>
                        </a:lnTo>
                        <a:lnTo>
                          <a:pt x="411" y="412"/>
                        </a:lnTo>
                        <a:lnTo>
                          <a:pt x="408" y="413"/>
                        </a:lnTo>
                        <a:lnTo>
                          <a:pt x="407" y="414"/>
                        </a:lnTo>
                        <a:lnTo>
                          <a:pt x="404" y="416"/>
                        </a:lnTo>
                        <a:lnTo>
                          <a:pt x="403" y="416"/>
                        </a:lnTo>
                        <a:lnTo>
                          <a:pt x="401" y="417"/>
                        </a:lnTo>
                        <a:lnTo>
                          <a:pt x="400" y="418"/>
                        </a:lnTo>
                        <a:lnTo>
                          <a:pt x="399" y="421"/>
                        </a:lnTo>
                        <a:lnTo>
                          <a:pt x="397" y="422"/>
                        </a:lnTo>
                        <a:lnTo>
                          <a:pt x="396" y="424"/>
                        </a:lnTo>
                        <a:lnTo>
                          <a:pt x="393" y="425"/>
                        </a:lnTo>
                        <a:lnTo>
                          <a:pt x="391" y="425"/>
                        </a:lnTo>
                        <a:lnTo>
                          <a:pt x="389" y="425"/>
                        </a:lnTo>
                        <a:lnTo>
                          <a:pt x="388" y="424"/>
                        </a:lnTo>
                        <a:lnTo>
                          <a:pt x="387" y="424"/>
                        </a:lnTo>
                        <a:lnTo>
                          <a:pt x="385" y="421"/>
                        </a:lnTo>
                        <a:lnTo>
                          <a:pt x="385" y="420"/>
                        </a:lnTo>
                        <a:lnTo>
                          <a:pt x="387" y="417"/>
                        </a:lnTo>
                        <a:lnTo>
                          <a:pt x="384" y="418"/>
                        </a:lnTo>
                        <a:lnTo>
                          <a:pt x="381" y="420"/>
                        </a:lnTo>
                        <a:lnTo>
                          <a:pt x="377" y="421"/>
                        </a:lnTo>
                        <a:lnTo>
                          <a:pt x="375" y="420"/>
                        </a:lnTo>
                        <a:lnTo>
                          <a:pt x="372" y="418"/>
                        </a:lnTo>
                        <a:lnTo>
                          <a:pt x="368" y="420"/>
                        </a:lnTo>
                        <a:lnTo>
                          <a:pt x="365" y="420"/>
                        </a:lnTo>
                        <a:lnTo>
                          <a:pt x="363" y="421"/>
                        </a:lnTo>
                        <a:lnTo>
                          <a:pt x="360" y="421"/>
                        </a:lnTo>
                        <a:lnTo>
                          <a:pt x="357" y="421"/>
                        </a:lnTo>
                        <a:lnTo>
                          <a:pt x="355" y="420"/>
                        </a:lnTo>
                        <a:lnTo>
                          <a:pt x="353" y="418"/>
                        </a:lnTo>
                        <a:lnTo>
                          <a:pt x="351" y="416"/>
                        </a:lnTo>
                        <a:lnTo>
                          <a:pt x="349" y="414"/>
                        </a:lnTo>
                        <a:lnTo>
                          <a:pt x="348" y="412"/>
                        </a:lnTo>
                        <a:lnTo>
                          <a:pt x="347" y="412"/>
                        </a:lnTo>
                        <a:lnTo>
                          <a:pt x="347" y="412"/>
                        </a:lnTo>
                        <a:lnTo>
                          <a:pt x="343" y="412"/>
                        </a:lnTo>
                        <a:lnTo>
                          <a:pt x="340" y="412"/>
                        </a:lnTo>
                        <a:lnTo>
                          <a:pt x="337" y="410"/>
                        </a:lnTo>
                        <a:lnTo>
                          <a:pt x="336" y="408"/>
                        </a:lnTo>
                        <a:lnTo>
                          <a:pt x="336" y="405"/>
                        </a:lnTo>
                        <a:lnTo>
                          <a:pt x="336" y="404"/>
                        </a:lnTo>
                        <a:lnTo>
                          <a:pt x="335" y="402"/>
                        </a:lnTo>
                        <a:lnTo>
                          <a:pt x="335" y="402"/>
                        </a:lnTo>
                        <a:lnTo>
                          <a:pt x="332" y="404"/>
                        </a:lnTo>
                        <a:lnTo>
                          <a:pt x="329" y="404"/>
                        </a:lnTo>
                        <a:lnTo>
                          <a:pt x="327" y="404"/>
                        </a:lnTo>
                        <a:lnTo>
                          <a:pt x="324" y="404"/>
                        </a:lnTo>
                        <a:lnTo>
                          <a:pt x="321" y="404"/>
                        </a:lnTo>
                        <a:lnTo>
                          <a:pt x="319" y="402"/>
                        </a:lnTo>
                        <a:lnTo>
                          <a:pt x="317" y="402"/>
                        </a:lnTo>
                        <a:lnTo>
                          <a:pt x="315" y="402"/>
                        </a:lnTo>
                        <a:lnTo>
                          <a:pt x="312" y="404"/>
                        </a:lnTo>
                        <a:lnTo>
                          <a:pt x="309" y="404"/>
                        </a:lnTo>
                        <a:lnTo>
                          <a:pt x="307" y="405"/>
                        </a:lnTo>
                        <a:lnTo>
                          <a:pt x="304" y="405"/>
                        </a:lnTo>
                        <a:lnTo>
                          <a:pt x="300" y="405"/>
                        </a:lnTo>
                        <a:lnTo>
                          <a:pt x="297" y="404"/>
                        </a:lnTo>
                        <a:lnTo>
                          <a:pt x="296" y="401"/>
                        </a:lnTo>
                        <a:lnTo>
                          <a:pt x="295" y="398"/>
                        </a:lnTo>
                        <a:lnTo>
                          <a:pt x="295" y="397"/>
                        </a:lnTo>
                        <a:lnTo>
                          <a:pt x="294" y="396"/>
                        </a:lnTo>
                        <a:lnTo>
                          <a:pt x="291" y="393"/>
                        </a:lnTo>
                        <a:lnTo>
                          <a:pt x="287" y="390"/>
                        </a:lnTo>
                        <a:lnTo>
                          <a:pt x="284" y="388"/>
                        </a:lnTo>
                        <a:lnTo>
                          <a:pt x="282" y="386"/>
                        </a:lnTo>
                        <a:lnTo>
                          <a:pt x="279" y="385"/>
                        </a:lnTo>
                        <a:lnTo>
                          <a:pt x="276" y="385"/>
                        </a:lnTo>
                        <a:lnTo>
                          <a:pt x="275" y="385"/>
                        </a:lnTo>
                        <a:lnTo>
                          <a:pt x="271" y="385"/>
                        </a:lnTo>
                        <a:lnTo>
                          <a:pt x="268" y="384"/>
                        </a:lnTo>
                        <a:lnTo>
                          <a:pt x="266" y="382"/>
                        </a:lnTo>
                        <a:lnTo>
                          <a:pt x="264" y="381"/>
                        </a:lnTo>
                        <a:lnTo>
                          <a:pt x="263" y="380"/>
                        </a:lnTo>
                        <a:lnTo>
                          <a:pt x="262" y="378"/>
                        </a:lnTo>
                        <a:lnTo>
                          <a:pt x="262" y="378"/>
                        </a:lnTo>
                        <a:lnTo>
                          <a:pt x="259" y="378"/>
                        </a:lnTo>
                        <a:lnTo>
                          <a:pt x="256" y="380"/>
                        </a:lnTo>
                        <a:lnTo>
                          <a:pt x="254" y="381"/>
                        </a:lnTo>
                        <a:lnTo>
                          <a:pt x="251" y="384"/>
                        </a:lnTo>
                        <a:lnTo>
                          <a:pt x="247" y="384"/>
                        </a:lnTo>
                        <a:lnTo>
                          <a:pt x="244" y="384"/>
                        </a:lnTo>
                        <a:lnTo>
                          <a:pt x="242" y="381"/>
                        </a:lnTo>
                        <a:lnTo>
                          <a:pt x="240" y="380"/>
                        </a:lnTo>
                        <a:lnTo>
                          <a:pt x="239" y="382"/>
                        </a:lnTo>
                        <a:lnTo>
                          <a:pt x="236" y="384"/>
                        </a:lnTo>
                        <a:lnTo>
                          <a:pt x="235" y="385"/>
                        </a:lnTo>
                        <a:lnTo>
                          <a:pt x="235" y="388"/>
                        </a:lnTo>
                        <a:lnTo>
                          <a:pt x="234" y="390"/>
                        </a:lnTo>
                        <a:lnTo>
                          <a:pt x="234" y="393"/>
                        </a:lnTo>
                        <a:lnTo>
                          <a:pt x="231" y="396"/>
                        </a:lnTo>
                        <a:lnTo>
                          <a:pt x="228" y="396"/>
                        </a:lnTo>
                        <a:lnTo>
                          <a:pt x="227" y="397"/>
                        </a:lnTo>
                        <a:lnTo>
                          <a:pt x="226" y="398"/>
                        </a:lnTo>
                        <a:lnTo>
                          <a:pt x="224" y="401"/>
                        </a:lnTo>
                        <a:lnTo>
                          <a:pt x="223" y="402"/>
                        </a:lnTo>
                        <a:lnTo>
                          <a:pt x="220" y="402"/>
                        </a:lnTo>
                        <a:lnTo>
                          <a:pt x="219" y="402"/>
                        </a:lnTo>
                        <a:lnTo>
                          <a:pt x="216" y="401"/>
                        </a:lnTo>
                        <a:lnTo>
                          <a:pt x="216" y="401"/>
                        </a:lnTo>
                        <a:lnTo>
                          <a:pt x="215" y="401"/>
                        </a:lnTo>
                        <a:lnTo>
                          <a:pt x="214" y="402"/>
                        </a:lnTo>
                        <a:lnTo>
                          <a:pt x="212" y="404"/>
                        </a:lnTo>
                        <a:lnTo>
                          <a:pt x="211" y="405"/>
                        </a:lnTo>
                        <a:lnTo>
                          <a:pt x="208" y="406"/>
                        </a:lnTo>
                        <a:lnTo>
                          <a:pt x="207" y="408"/>
                        </a:lnTo>
                        <a:lnTo>
                          <a:pt x="206" y="409"/>
                        </a:lnTo>
                        <a:lnTo>
                          <a:pt x="204" y="410"/>
                        </a:lnTo>
                        <a:lnTo>
                          <a:pt x="204" y="412"/>
                        </a:lnTo>
                        <a:lnTo>
                          <a:pt x="202" y="414"/>
                        </a:lnTo>
                        <a:lnTo>
                          <a:pt x="200" y="416"/>
                        </a:lnTo>
                        <a:lnTo>
                          <a:pt x="198" y="416"/>
                        </a:lnTo>
                        <a:lnTo>
                          <a:pt x="194" y="417"/>
                        </a:lnTo>
                        <a:lnTo>
                          <a:pt x="191" y="418"/>
                        </a:lnTo>
                        <a:lnTo>
                          <a:pt x="187" y="418"/>
                        </a:lnTo>
                        <a:lnTo>
                          <a:pt x="184" y="417"/>
                        </a:lnTo>
                        <a:lnTo>
                          <a:pt x="180" y="414"/>
                        </a:lnTo>
                        <a:lnTo>
                          <a:pt x="176" y="413"/>
                        </a:lnTo>
                        <a:lnTo>
                          <a:pt x="175" y="413"/>
                        </a:lnTo>
                        <a:lnTo>
                          <a:pt x="174" y="413"/>
                        </a:lnTo>
                        <a:lnTo>
                          <a:pt x="171" y="416"/>
                        </a:lnTo>
                        <a:lnTo>
                          <a:pt x="169" y="417"/>
                        </a:lnTo>
                        <a:lnTo>
                          <a:pt x="165" y="420"/>
                        </a:lnTo>
                        <a:lnTo>
                          <a:pt x="162" y="422"/>
                        </a:lnTo>
                        <a:lnTo>
                          <a:pt x="159" y="426"/>
                        </a:lnTo>
                        <a:lnTo>
                          <a:pt x="158" y="428"/>
                        </a:lnTo>
                        <a:lnTo>
                          <a:pt x="158" y="429"/>
                        </a:lnTo>
                        <a:lnTo>
                          <a:pt x="159" y="430"/>
                        </a:lnTo>
                        <a:lnTo>
                          <a:pt x="159" y="431"/>
                        </a:lnTo>
                        <a:lnTo>
                          <a:pt x="161" y="434"/>
                        </a:lnTo>
                        <a:lnTo>
                          <a:pt x="161" y="437"/>
                        </a:lnTo>
                        <a:lnTo>
                          <a:pt x="159" y="438"/>
                        </a:lnTo>
                        <a:lnTo>
                          <a:pt x="159" y="441"/>
                        </a:lnTo>
                        <a:lnTo>
                          <a:pt x="159" y="443"/>
                        </a:lnTo>
                        <a:lnTo>
                          <a:pt x="158" y="446"/>
                        </a:lnTo>
                        <a:lnTo>
                          <a:pt x="157" y="447"/>
                        </a:lnTo>
                        <a:lnTo>
                          <a:pt x="154" y="447"/>
                        </a:lnTo>
                        <a:lnTo>
                          <a:pt x="151" y="447"/>
                        </a:lnTo>
                        <a:lnTo>
                          <a:pt x="149" y="446"/>
                        </a:lnTo>
                        <a:lnTo>
                          <a:pt x="146" y="443"/>
                        </a:lnTo>
                        <a:lnTo>
                          <a:pt x="142" y="443"/>
                        </a:lnTo>
                        <a:lnTo>
                          <a:pt x="139" y="443"/>
                        </a:lnTo>
                        <a:lnTo>
                          <a:pt x="137" y="443"/>
                        </a:lnTo>
                        <a:lnTo>
                          <a:pt x="135" y="443"/>
                        </a:lnTo>
                        <a:lnTo>
                          <a:pt x="135" y="443"/>
                        </a:lnTo>
                        <a:lnTo>
                          <a:pt x="135" y="445"/>
                        </a:lnTo>
                        <a:lnTo>
                          <a:pt x="134" y="447"/>
                        </a:lnTo>
                        <a:lnTo>
                          <a:pt x="131" y="449"/>
                        </a:lnTo>
                        <a:lnTo>
                          <a:pt x="130" y="450"/>
                        </a:lnTo>
                        <a:lnTo>
                          <a:pt x="127" y="450"/>
                        </a:lnTo>
                        <a:lnTo>
                          <a:pt x="114" y="450"/>
                        </a:lnTo>
                        <a:lnTo>
                          <a:pt x="113" y="450"/>
                        </a:lnTo>
                        <a:lnTo>
                          <a:pt x="111" y="449"/>
                        </a:lnTo>
                        <a:lnTo>
                          <a:pt x="109" y="447"/>
                        </a:lnTo>
                        <a:lnTo>
                          <a:pt x="105" y="446"/>
                        </a:lnTo>
                        <a:lnTo>
                          <a:pt x="101" y="446"/>
                        </a:lnTo>
                        <a:lnTo>
                          <a:pt x="98" y="446"/>
                        </a:lnTo>
                        <a:lnTo>
                          <a:pt x="97" y="446"/>
                        </a:lnTo>
                        <a:lnTo>
                          <a:pt x="94" y="446"/>
                        </a:lnTo>
                        <a:lnTo>
                          <a:pt x="91" y="445"/>
                        </a:lnTo>
                        <a:lnTo>
                          <a:pt x="91" y="442"/>
                        </a:lnTo>
                        <a:lnTo>
                          <a:pt x="90" y="439"/>
                        </a:lnTo>
                        <a:lnTo>
                          <a:pt x="91" y="437"/>
                        </a:lnTo>
                        <a:lnTo>
                          <a:pt x="94" y="434"/>
                        </a:lnTo>
                        <a:lnTo>
                          <a:pt x="93" y="433"/>
                        </a:lnTo>
                        <a:lnTo>
                          <a:pt x="90" y="431"/>
                        </a:lnTo>
                        <a:lnTo>
                          <a:pt x="86" y="430"/>
                        </a:lnTo>
                        <a:lnTo>
                          <a:pt x="83" y="428"/>
                        </a:lnTo>
                        <a:lnTo>
                          <a:pt x="81" y="425"/>
                        </a:lnTo>
                        <a:lnTo>
                          <a:pt x="77" y="422"/>
                        </a:lnTo>
                        <a:lnTo>
                          <a:pt x="74" y="418"/>
                        </a:lnTo>
                        <a:lnTo>
                          <a:pt x="73" y="416"/>
                        </a:lnTo>
                        <a:lnTo>
                          <a:pt x="71" y="413"/>
                        </a:lnTo>
                        <a:lnTo>
                          <a:pt x="70" y="412"/>
                        </a:lnTo>
                        <a:lnTo>
                          <a:pt x="69" y="409"/>
                        </a:lnTo>
                        <a:lnTo>
                          <a:pt x="67" y="406"/>
                        </a:lnTo>
                        <a:lnTo>
                          <a:pt x="65" y="402"/>
                        </a:lnTo>
                        <a:lnTo>
                          <a:pt x="62" y="398"/>
                        </a:lnTo>
                        <a:lnTo>
                          <a:pt x="59" y="394"/>
                        </a:lnTo>
                        <a:lnTo>
                          <a:pt x="57" y="392"/>
                        </a:lnTo>
                        <a:lnTo>
                          <a:pt x="55" y="392"/>
                        </a:lnTo>
                        <a:lnTo>
                          <a:pt x="53" y="390"/>
                        </a:lnTo>
                        <a:lnTo>
                          <a:pt x="52" y="390"/>
                        </a:lnTo>
                        <a:lnTo>
                          <a:pt x="50" y="390"/>
                        </a:lnTo>
                        <a:lnTo>
                          <a:pt x="49" y="392"/>
                        </a:lnTo>
                        <a:lnTo>
                          <a:pt x="46" y="394"/>
                        </a:lnTo>
                        <a:lnTo>
                          <a:pt x="45" y="397"/>
                        </a:lnTo>
                        <a:lnTo>
                          <a:pt x="42" y="400"/>
                        </a:lnTo>
                        <a:lnTo>
                          <a:pt x="40" y="401"/>
                        </a:lnTo>
                        <a:lnTo>
                          <a:pt x="36" y="401"/>
                        </a:lnTo>
                        <a:lnTo>
                          <a:pt x="30" y="400"/>
                        </a:lnTo>
                        <a:lnTo>
                          <a:pt x="28" y="398"/>
                        </a:lnTo>
                        <a:lnTo>
                          <a:pt x="25" y="396"/>
                        </a:lnTo>
                        <a:lnTo>
                          <a:pt x="22" y="393"/>
                        </a:lnTo>
                        <a:lnTo>
                          <a:pt x="20" y="389"/>
                        </a:lnTo>
                        <a:lnTo>
                          <a:pt x="18" y="388"/>
                        </a:lnTo>
                        <a:lnTo>
                          <a:pt x="17" y="385"/>
                        </a:lnTo>
                        <a:lnTo>
                          <a:pt x="16" y="385"/>
                        </a:lnTo>
                        <a:lnTo>
                          <a:pt x="16" y="385"/>
                        </a:lnTo>
                        <a:lnTo>
                          <a:pt x="13" y="385"/>
                        </a:lnTo>
                        <a:lnTo>
                          <a:pt x="12" y="386"/>
                        </a:lnTo>
                        <a:lnTo>
                          <a:pt x="8" y="385"/>
                        </a:lnTo>
                        <a:lnTo>
                          <a:pt x="5" y="384"/>
                        </a:lnTo>
                        <a:lnTo>
                          <a:pt x="2" y="382"/>
                        </a:lnTo>
                        <a:lnTo>
                          <a:pt x="1" y="382"/>
                        </a:lnTo>
                        <a:lnTo>
                          <a:pt x="1" y="382"/>
                        </a:lnTo>
                        <a:lnTo>
                          <a:pt x="0" y="381"/>
                        </a:lnTo>
                        <a:lnTo>
                          <a:pt x="0" y="380"/>
                        </a:lnTo>
                        <a:lnTo>
                          <a:pt x="0" y="378"/>
                        </a:lnTo>
                        <a:lnTo>
                          <a:pt x="0" y="376"/>
                        </a:lnTo>
                        <a:lnTo>
                          <a:pt x="0" y="373"/>
                        </a:lnTo>
                        <a:lnTo>
                          <a:pt x="0" y="369"/>
                        </a:lnTo>
                        <a:lnTo>
                          <a:pt x="0" y="365"/>
                        </a:lnTo>
                        <a:lnTo>
                          <a:pt x="0" y="361"/>
                        </a:lnTo>
                        <a:lnTo>
                          <a:pt x="1" y="358"/>
                        </a:lnTo>
                        <a:lnTo>
                          <a:pt x="2" y="357"/>
                        </a:lnTo>
                        <a:lnTo>
                          <a:pt x="5" y="356"/>
                        </a:lnTo>
                        <a:lnTo>
                          <a:pt x="8" y="354"/>
                        </a:lnTo>
                        <a:lnTo>
                          <a:pt x="12" y="352"/>
                        </a:lnTo>
                        <a:lnTo>
                          <a:pt x="14" y="350"/>
                        </a:lnTo>
                        <a:lnTo>
                          <a:pt x="17" y="349"/>
                        </a:lnTo>
                        <a:lnTo>
                          <a:pt x="21" y="349"/>
                        </a:lnTo>
                        <a:lnTo>
                          <a:pt x="24" y="348"/>
                        </a:lnTo>
                        <a:lnTo>
                          <a:pt x="26" y="346"/>
                        </a:lnTo>
                        <a:lnTo>
                          <a:pt x="28" y="344"/>
                        </a:lnTo>
                        <a:lnTo>
                          <a:pt x="32" y="340"/>
                        </a:lnTo>
                        <a:lnTo>
                          <a:pt x="33" y="337"/>
                        </a:lnTo>
                        <a:lnTo>
                          <a:pt x="33" y="336"/>
                        </a:lnTo>
                        <a:lnTo>
                          <a:pt x="32" y="333"/>
                        </a:lnTo>
                        <a:lnTo>
                          <a:pt x="32" y="330"/>
                        </a:lnTo>
                        <a:lnTo>
                          <a:pt x="32" y="328"/>
                        </a:lnTo>
                        <a:lnTo>
                          <a:pt x="32" y="325"/>
                        </a:lnTo>
                        <a:lnTo>
                          <a:pt x="32" y="324"/>
                        </a:lnTo>
                        <a:lnTo>
                          <a:pt x="33" y="322"/>
                        </a:lnTo>
                        <a:lnTo>
                          <a:pt x="36" y="321"/>
                        </a:lnTo>
                        <a:lnTo>
                          <a:pt x="37" y="321"/>
                        </a:lnTo>
                        <a:lnTo>
                          <a:pt x="38" y="322"/>
                        </a:lnTo>
                        <a:lnTo>
                          <a:pt x="41" y="324"/>
                        </a:lnTo>
                        <a:lnTo>
                          <a:pt x="42" y="324"/>
                        </a:lnTo>
                        <a:lnTo>
                          <a:pt x="44" y="324"/>
                        </a:lnTo>
                        <a:lnTo>
                          <a:pt x="46" y="324"/>
                        </a:lnTo>
                        <a:lnTo>
                          <a:pt x="48" y="321"/>
                        </a:lnTo>
                        <a:lnTo>
                          <a:pt x="49" y="316"/>
                        </a:lnTo>
                        <a:lnTo>
                          <a:pt x="49" y="313"/>
                        </a:lnTo>
                        <a:lnTo>
                          <a:pt x="49" y="310"/>
                        </a:lnTo>
                        <a:lnTo>
                          <a:pt x="50" y="308"/>
                        </a:lnTo>
                        <a:lnTo>
                          <a:pt x="50" y="304"/>
                        </a:lnTo>
                        <a:lnTo>
                          <a:pt x="53" y="298"/>
                        </a:lnTo>
                        <a:lnTo>
                          <a:pt x="53" y="297"/>
                        </a:lnTo>
                        <a:lnTo>
                          <a:pt x="53" y="296"/>
                        </a:lnTo>
                        <a:lnTo>
                          <a:pt x="53" y="296"/>
                        </a:lnTo>
                        <a:lnTo>
                          <a:pt x="52" y="296"/>
                        </a:lnTo>
                        <a:lnTo>
                          <a:pt x="50" y="296"/>
                        </a:lnTo>
                        <a:lnTo>
                          <a:pt x="48" y="296"/>
                        </a:lnTo>
                        <a:lnTo>
                          <a:pt x="40" y="293"/>
                        </a:lnTo>
                        <a:lnTo>
                          <a:pt x="32" y="290"/>
                        </a:lnTo>
                        <a:lnTo>
                          <a:pt x="29" y="289"/>
                        </a:lnTo>
                        <a:lnTo>
                          <a:pt x="28" y="288"/>
                        </a:lnTo>
                        <a:lnTo>
                          <a:pt x="26" y="285"/>
                        </a:lnTo>
                        <a:lnTo>
                          <a:pt x="26" y="282"/>
                        </a:lnTo>
                        <a:lnTo>
                          <a:pt x="25" y="281"/>
                        </a:lnTo>
                        <a:lnTo>
                          <a:pt x="24" y="280"/>
                        </a:lnTo>
                        <a:lnTo>
                          <a:pt x="22" y="277"/>
                        </a:lnTo>
                        <a:lnTo>
                          <a:pt x="21" y="275"/>
                        </a:lnTo>
                        <a:lnTo>
                          <a:pt x="21" y="272"/>
                        </a:lnTo>
                        <a:lnTo>
                          <a:pt x="21" y="269"/>
                        </a:lnTo>
                        <a:lnTo>
                          <a:pt x="21" y="267"/>
                        </a:lnTo>
                        <a:lnTo>
                          <a:pt x="22" y="265"/>
                        </a:lnTo>
                        <a:lnTo>
                          <a:pt x="22" y="264"/>
                        </a:lnTo>
                        <a:lnTo>
                          <a:pt x="22" y="261"/>
                        </a:lnTo>
                        <a:lnTo>
                          <a:pt x="21" y="259"/>
                        </a:lnTo>
                        <a:lnTo>
                          <a:pt x="20" y="256"/>
                        </a:lnTo>
                        <a:lnTo>
                          <a:pt x="18" y="252"/>
                        </a:lnTo>
                        <a:lnTo>
                          <a:pt x="18" y="248"/>
                        </a:lnTo>
                        <a:lnTo>
                          <a:pt x="20" y="245"/>
                        </a:lnTo>
                        <a:lnTo>
                          <a:pt x="21" y="243"/>
                        </a:lnTo>
                        <a:lnTo>
                          <a:pt x="24" y="240"/>
                        </a:lnTo>
                        <a:lnTo>
                          <a:pt x="28" y="237"/>
                        </a:lnTo>
                        <a:lnTo>
                          <a:pt x="30" y="235"/>
                        </a:lnTo>
                        <a:lnTo>
                          <a:pt x="33" y="233"/>
                        </a:lnTo>
                        <a:lnTo>
                          <a:pt x="34" y="232"/>
                        </a:lnTo>
                        <a:lnTo>
                          <a:pt x="36" y="229"/>
                        </a:lnTo>
                        <a:lnTo>
                          <a:pt x="38" y="228"/>
                        </a:lnTo>
                        <a:lnTo>
                          <a:pt x="40" y="227"/>
                        </a:lnTo>
                        <a:lnTo>
                          <a:pt x="40" y="224"/>
                        </a:lnTo>
                        <a:lnTo>
                          <a:pt x="41" y="221"/>
                        </a:lnTo>
                        <a:lnTo>
                          <a:pt x="41" y="219"/>
                        </a:lnTo>
                        <a:lnTo>
                          <a:pt x="42" y="213"/>
                        </a:lnTo>
                        <a:lnTo>
                          <a:pt x="45" y="217"/>
                        </a:lnTo>
                        <a:lnTo>
                          <a:pt x="46" y="216"/>
                        </a:lnTo>
                        <a:lnTo>
                          <a:pt x="48" y="216"/>
                        </a:lnTo>
                        <a:lnTo>
                          <a:pt x="50" y="215"/>
                        </a:lnTo>
                        <a:lnTo>
                          <a:pt x="54" y="212"/>
                        </a:lnTo>
                        <a:lnTo>
                          <a:pt x="58" y="209"/>
                        </a:lnTo>
                        <a:lnTo>
                          <a:pt x="62" y="207"/>
                        </a:lnTo>
                        <a:lnTo>
                          <a:pt x="66" y="204"/>
                        </a:lnTo>
                        <a:lnTo>
                          <a:pt x="69" y="201"/>
                        </a:lnTo>
                        <a:lnTo>
                          <a:pt x="71" y="200"/>
                        </a:lnTo>
                        <a:lnTo>
                          <a:pt x="74" y="199"/>
                        </a:lnTo>
                        <a:lnTo>
                          <a:pt x="78" y="199"/>
                        </a:lnTo>
                        <a:lnTo>
                          <a:pt x="81" y="199"/>
                        </a:lnTo>
                        <a:lnTo>
                          <a:pt x="83" y="200"/>
                        </a:lnTo>
                        <a:lnTo>
                          <a:pt x="87" y="200"/>
                        </a:lnTo>
                        <a:lnTo>
                          <a:pt x="90" y="203"/>
                        </a:lnTo>
                        <a:lnTo>
                          <a:pt x="91" y="204"/>
                        </a:lnTo>
                        <a:lnTo>
                          <a:pt x="93" y="205"/>
                        </a:lnTo>
                        <a:lnTo>
                          <a:pt x="94" y="207"/>
                        </a:lnTo>
                        <a:lnTo>
                          <a:pt x="98" y="208"/>
                        </a:lnTo>
                        <a:lnTo>
                          <a:pt x="101" y="208"/>
                        </a:lnTo>
                        <a:lnTo>
                          <a:pt x="105" y="209"/>
                        </a:lnTo>
                        <a:lnTo>
                          <a:pt x="102" y="212"/>
                        </a:lnTo>
                        <a:lnTo>
                          <a:pt x="102" y="213"/>
                        </a:lnTo>
                        <a:lnTo>
                          <a:pt x="101" y="215"/>
                        </a:lnTo>
                        <a:lnTo>
                          <a:pt x="101" y="216"/>
                        </a:lnTo>
                        <a:lnTo>
                          <a:pt x="101" y="219"/>
                        </a:lnTo>
                        <a:lnTo>
                          <a:pt x="102" y="221"/>
                        </a:lnTo>
                        <a:lnTo>
                          <a:pt x="102" y="223"/>
                        </a:lnTo>
                        <a:lnTo>
                          <a:pt x="103" y="223"/>
                        </a:lnTo>
                        <a:lnTo>
                          <a:pt x="105" y="223"/>
                        </a:lnTo>
                        <a:lnTo>
                          <a:pt x="106" y="221"/>
                        </a:lnTo>
                        <a:lnTo>
                          <a:pt x="109" y="219"/>
                        </a:lnTo>
                        <a:lnTo>
                          <a:pt x="110" y="217"/>
                        </a:lnTo>
                        <a:lnTo>
                          <a:pt x="111" y="217"/>
                        </a:lnTo>
                        <a:lnTo>
                          <a:pt x="115" y="220"/>
                        </a:lnTo>
                        <a:lnTo>
                          <a:pt x="119" y="221"/>
                        </a:lnTo>
                        <a:lnTo>
                          <a:pt x="123" y="224"/>
                        </a:lnTo>
                        <a:lnTo>
                          <a:pt x="126" y="225"/>
                        </a:lnTo>
                        <a:lnTo>
                          <a:pt x="131" y="228"/>
                        </a:lnTo>
                        <a:lnTo>
                          <a:pt x="133" y="229"/>
                        </a:lnTo>
                        <a:lnTo>
                          <a:pt x="134" y="229"/>
                        </a:lnTo>
                        <a:lnTo>
                          <a:pt x="134" y="228"/>
                        </a:lnTo>
                        <a:lnTo>
                          <a:pt x="134" y="225"/>
                        </a:lnTo>
                        <a:lnTo>
                          <a:pt x="134" y="224"/>
                        </a:lnTo>
                        <a:lnTo>
                          <a:pt x="134" y="221"/>
                        </a:lnTo>
                        <a:lnTo>
                          <a:pt x="134" y="219"/>
                        </a:lnTo>
                        <a:lnTo>
                          <a:pt x="134" y="216"/>
                        </a:lnTo>
                        <a:lnTo>
                          <a:pt x="134" y="213"/>
                        </a:lnTo>
                        <a:lnTo>
                          <a:pt x="134" y="213"/>
                        </a:lnTo>
                        <a:lnTo>
                          <a:pt x="134" y="213"/>
                        </a:lnTo>
                        <a:lnTo>
                          <a:pt x="134" y="213"/>
                        </a:lnTo>
                        <a:lnTo>
                          <a:pt x="133" y="215"/>
                        </a:lnTo>
                        <a:lnTo>
                          <a:pt x="131" y="215"/>
                        </a:lnTo>
                        <a:lnTo>
                          <a:pt x="129" y="216"/>
                        </a:lnTo>
                        <a:lnTo>
                          <a:pt x="126" y="216"/>
                        </a:lnTo>
                        <a:lnTo>
                          <a:pt x="125" y="217"/>
                        </a:lnTo>
                        <a:lnTo>
                          <a:pt x="122" y="216"/>
                        </a:lnTo>
                        <a:lnTo>
                          <a:pt x="119" y="215"/>
                        </a:lnTo>
                        <a:lnTo>
                          <a:pt x="119" y="212"/>
                        </a:lnTo>
                        <a:lnTo>
                          <a:pt x="119" y="208"/>
                        </a:lnTo>
                        <a:lnTo>
                          <a:pt x="122" y="205"/>
                        </a:lnTo>
                        <a:lnTo>
                          <a:pt x="123" y="203"/>
                        </a:lnTo>
                        <a:lnTo>
                          <a:pt x="127" y="199"/>
                        </a:lnTo>
                        <a:lnTo>
                          <a:pt x="131" y="197"/>
                        </a:lnTo>
                        <a:lnTo>
                          <a:pt x="137" y="196"/>
                        </a:lnTo>
                        <a:lnTo>
                          <a:pt x="141" y="196"/>
                        </a:lnTo>
                        <a:lnTo>
                          <a:pt x="145" y="196"/>
                        </a:lnTo>
                        <a:lnTo>
                          <a:pt x="145" y="196"/>
                        </a:lnTo>
                        <a:lnTo>
                          <a:pt x="146" y="196"/>
                        </a:lnTo>
                        <a:lnTo>
                          <a:pt x="146" y="196"/>
                        </a:lnTo>
                        <a:lnTo>
                          <a:pt x="146" y="196"/>
                        </a:lnTo>
                        <a:lnTo>
                          <a:pt x="147" y="195"/>
                        </a:lnTo>
                        <a:lnTo>
                          <a:pt x="147" y="193"/>
                        </a:lnTo>
                        <a:lnTo>
                          <a:pt x="149" y="191"/>
                        </a:lnTo>
                        <a:lnTo>
                          <a:pt x="147" y="192"/>
                        </a:lnTo>
                        <a:lnTo>
                          <a:pt x="147" y="193"/>
                        </a:lnTo>
                        <a:lnTo>
                          <a:pt x="145" y="193"/>
                        </a:lnTo>
                        <a:lnTo>
                          <a:pt x="143" y="192"/>
                        </a:lnTo>
                        <a:lnTo>
                          <a:pt x="142" y="191"/>
                        </a:lnTo>
                        <a:lnTo>
                          <a:pt x="142" y="191"/>
                        </a:lnTo>
                        <a:lnTo>
                          <a:pt x="142" y="189"/>
                        </a:lnTo>
                        <a:lnTo>
                          <a:pt x="142" y="188"/>
                        </a:lnTo>
                        <a:lnTo>
                          <a:pt x="142" y="185"/>
                        </a:lnTo>
                        <a:lnTo>
                          <a:pt x="142" y="183"/>
                        </a:lnTo>
                        <a:lnTo>
                          <a:pt x="145" y="180"/>
                        </a:lnTo>
                        <a:lnTo>
                          <a:pt x="146" y="179"/>
                        </a:lnTo>
                        <a:lnTo>
                          <a:pt x="147" y="177"/>
                        </a:lnTo>
                        <a:lnTo>
                          <a:pt x="149" y="176"/>
                        </a:lnTo>
                        <a:lnTo>
                          <a:pt x="150" y="176"/>
                        </a:lnTo>
                        <a:lnTo>
                          <a:pt x="151" y="176"/>
                        </a:lnTo>
                        <a:lnTo>
                          <a:pt x="153" y="177"/>
                        </a:lnTo>
                        <a:lnTo>
                          <a:pt x="154" y="177"/>
                        </a:lnTo>
                        <a:lnTo>
                          <a:pt x="155" y="179"/>
                        </a:lnTo>
                        <a:lnTo>
                          <a:pt x="157" y="181"/>
                        </a:lnTo>
                        <a:lnTo>
                          <a:pt x="157" y="177"/>
                        </a:lnTo>
                        <a:lnTo>
                          <a:pt x="155" y="173"/>
                        </a:lnTo>
                        <a:lnTo>
                          <a:pt x="155" y="173"/>
                        </a:lnTo>
                        <a:lnTo>
                          <a:pt x="155" y="172"/>
                        </a:lnTo>
                        <a:lnTo>
                          <a:pt x="158" y="169"/>
                        </a:lnTo>
                        <a:lnTo>
                          <a:pt x="159" y="167"/>
                        </a:lnTo>
                        <a:lnTo>
                          <a:pt x="162" y="165"/>
                        </a:lnTo>
                        <a:lnTo>
                          <a:pt x="163" y="163"/>
                        </a:lnTo>
                        <a:lnTo>
                          <a:pt x="166" y="160"/>
                        </a:lnTo>
                        <a:lnTo>
                          <a:pt x="169" y="159"/>
                        </a:lnTo>
                        <a:lnTo>
                          <a:pt x="171" y="159"/>
                        </a:lnTo>
                        <a:lnTo>
                          <a:pt x="174" y="159"/>
                        </a:lnTo>
                        <a:lnTo>
                          <a:pt x="176" y="157"/>
                        </a:lnTo>
                        <a:lnTo>
                          <a:pt x="180" y="157"/>
                        </a:lnTo>
                        <a:lnTo>
                          <a:pt x="184" y="159"/>
                        </a:lnTo>
                        <a:lnTo>
                          <a:pt x="187" y="160"/>
                        </a:lnTo>
                        <a:lnTo>
                          <a:pt x="190" y="161"/>
                        </a:lnTo>
                        <a:lnTo>
                          <a:pt x="191" y="163"/>
                        </a:lnTo>
                        <a:lnTo>
                          <a:pt x="194" y="164"/>
                        </a:lnTo>
                        <a:lnTo>
                          <a:pt x="195" y="164"/>
                        </a:lnTo>
                        <a:lnTo>
                          <a:pt x="196" y="163"/>
                        </a:lnTo>
                        <a:lnTo>
                          <a:pt x="199" y="161"/>
                        </a:lnTo>
                        <a:lnTo>
                          <a:pt x="202" y="159"/>
                        </a:lnTo>
                        <a:lnTo>
                          <a:pt x="206" y="156"/>
                        </a:lnTo>
                        <a:lnTo>
                          <a:pt x="210" y="153"/>
                        </a:lnTo>
                        <a:lnTo>
                          <a:pt x="215" y="152"/>
                        </a:lnTo>
                        <a:lnTo>
                          <a:pt x="219" y="151"/>
                        </a:lnTo>
                        <a:lnTo>
                          <a:pt x="224" y="151"/>
                        </a:lnTo>
                        <a:lnTo>
                          <a:pt x="231" y="151"/>
                        </a:lnTo>
                        <a:lnTo>
                          <a:pt x="234" y="149"/>
                        </a:lnTo>
                        <a:lnTo>
                          <a:pt x="235" y="149"/>
                        </a:lnTo>
                        <a:lnTo>
                          <a:pt x="236" y="149"/>
                        </a:lnTo>
                        <a:lnTo>
                          <a:pt x="236" y="148"/>
                        </a:lnTo>
                        <a:lnTo>
                          <a:pt x="236" y="148"/>
                        </a:lnTo>
                        <a:lnTo>
                          <a:pt x="238" y="145"/>
                        </a:lnTo>
                        <a:lnTo>
                          <a:pt x="239" y="141"/>
                        </a:lnTo>
                        <a:lnTo>
                          <a:pt x="242" y="139"/>
                        </a:lnTo>
                        <a:lnTo>
                          <a:pt x="244" y="135"/>
                        </a:lnTo>
                        <a:lnTo>
                          <a:pt x="247" y="132"/>
                        </a:lnTo>
                        <a:lnTo>
                          <a:pt x="252" y="128"/>
                        </a:lnTo>
                        <a:lnTo>
                          <a:pt x="256" y="125"/>
                        </a:lnTo>
                        <a:lnTo>
                          <a:pt x="259" y="122"/>
                        </a:lnTo>
                        <a:lnTo>
                          <a:pt x="263" y="119"/>
                        </a:lnTo>
                        <a:lnTo>
                          <a:pt x="266" y="118"/>
                        </a:lnTo>
                        <a:lnTo>
                          <a:pt x="267" y="116"/>
                        </a:lnTo>
                        <a:lnTo>
                          <a:pt x="270" y="114"/>
                        </a:lnTo>
                        <a:lnTo>
                          <a:pt x="272" y="112"/>
                        </a:lnTo>
                        <a:lnTo>
                          <a:pt x="272" y="110"/>
                        </a:lnTo>
                        <a:lnTo>
                          <a:pt x="272" y="106"/>
                        </a:lnTo>
                        <a:lnTo>
                          <a:pt x="275" y="102"/>
                        </a:lnTo>
                        <a:lnTo>
                          <a:pt x="278" y="98"/>
                        </a:lnTo>
                        <a:lnTo>
                          <a:pt x="280" y="92"/>
                        </a:lnTo>
                        <a:lnTo>
                          <a:pt x="282" y="90"/>
                        </a:lnTo>
                        <a:lnTo>
                          <a:pt x="284" y="87"/>
                        </a:lnTo>
                        <a:lnTo>
                          <a:pt x="286" y="84"/>
                        </a:lnTo>
                        <a:lnTo>
                          <a:pt x="287" y="79"/>
                        </a:lnTo>
                        <a:lnTo>
                          <a:pt x="290" y="72"/>
                        </a:lnTo>
                        <a:lnTo>
                          <a:pt x="294" y="68"/>
                        </a:lnTo>
                        <a:lnTo>
                          <a:pt x="296" y="64"/>
                        </a:lnTo>
                        <a:lnTo>
                          <a:pt x="299" y="64"/>
                        </a:lnTo>
                        <a:lnTo>
                          <a:pt x="301" y="64"/>
                        </a:lnTo>
                        <a:lnTo>
                          <a:pt x="303" y="66"/>
                        </a:lnTo>
                        <a:lnTo>
                          <a:pt x="304" y="68"/>
                        </a:lnTo>
                        <a:lnTo>
                          <a:pt x="305" y="70"/>
                        </a:lnTo>
                        <a:lnTo>
                          <a:pt x="307" y="72"/>
                        </a:lnTo>
                        <a:lnTo>
                          <a:pt x="308" y="74"/>
                        </a:lnTo>
                        <a:lnTo>
                          <a:pt x="309" y="74"/>
                        </a:lnTo>
                        <a:lnTo>
                          <a:pt x="311" y="74"/>
                        </a:lnTo>
                        <a:lnTo>
                          <a:pt x="315" y="74"/>
                        </a:lnTo>
                        <a:lnTo>
                          <a:pt x="320" y="74"/>
                        </a:lnTo>
                        <a:lnTo>
                          <a:pt x="325" y="74"/>
                        </a:lnTo>
                        <a:lnTo>
                          <a:pt x="329" y="74"/>
                        </a:lnTo>
                        <a:lnTo>
                          <a:pt x="332" y="74"/>
                        </a:lnTo>
                        <a:lnTo>
                          <a:pt x="340" y="72"/>
                        </a:lnTo>
                        <a:lnTo>
                          <a:pt x="349" y="72"/>
                        </a:lnTo>
                        <a:lnTo>
                          <a:pt x="359" y="71"/>
                        </a:lnTo>
                        <a:lnTo>
                          <a:pt x="361" y="71"/>
                        </a:lnTo>
                        <a:lnTo>
                          <a:pt x="365" y="71"/>
                        </a:lnTo>
                        <a:lnTo>
                          <a:pt x="368" y="72"/>
                        </a:lnTo>
                        <a:lnTo>
                          <a:pt x="371" y="74"/>
                        </a:lnTo>
                        <a:lnTo>
                          <a:pt x="371" y="72"/>
                        </a:lnTo>
                        <a:lnTo>
                          <a:pt x="372" y="72"/>
                        </a:lnTo>
                        <a:lnTo>
                          <a:pt x="375" y="74"/>
                        </a:lnTo>
                        <a:lnTo>
                          <a:pt x="377" y="74"/>
                        </a:lnTo>
                        <a:lnTo>
                          <a:pt x="379" y="75"/>
                        </a:lnTo>
                        <a:lnTo>
                          <a:pt x="380" y="76"/>
                        </a:lnTo>
                        <a:lnTo>
                          <a:pt x="380" y="79"/>
                        </a:lnTo>
                        <a:lnTo>
                          <a:pt x="380" y="80"/>
                        </a:lnTo>
                        <a:lnTo>
                          <a:pt x="380" y="82"/>
                        </a:lnTo>
                        <a:lnTo>
                          <a:pt x="380" y="83"/>
                        </a:lnTo>
                        <a:lnTo>
                          <a:pt x="383" y="83"/>
                        </a:lnTo>
                        <a:lnTo>
                          <a:pt x="385" y="84"/>
                        </a:lnTo>
                        <a:lnTo>
                          <a:pt x="388" y="86"/>
                        </a:lnTo>
                        <a:lnTo>
                          <a:pt x="391" y="87"/>
                        </a:lnTo>
                        <a:lnTo>
                          <a:pt x="392" y="88"/>
                        </a:lnTo>
                        <a:lnTo>
                          <a:pt x="393" y="90"/>
                        </a:lnTo>
                        <a:lnTo>
                          <a:pt x="392" y="91"/>
                        </a:lnTo>
                        <a:lnTo>
                          <a:pt x="391" y="95"/>
                        </a:lnTo>
                        <a:lnTo>
                          <a:pt x="391" y="99"/>
                        </a:lnTo>
                        <a:lnTo>
                          <a:pt x="391" y="100"/>
                        </a:lnTo>
                        <a:lnTo>
                          <a:pt x="391" y="102"/>
                        </a:lnTo>
                        <a:lnTo>
                          <a:pt x="393" y="104"/>
                        </a:lnTo>
                        <a:lnTo>
                          <a:pt x="395" y="108"/>
                        </a:lnTo>
                        <a:lnTo>
                          <a:pt x="396" y="112"/>
                        </a:lnTo>
                        <a:lnTo>
                          <a:pt x="397" y="115"/>
                        </a:lnTo>
                        <a:lnTo>
                          <a:pt x="400" y="118"/>
                        </a:lnTo>
                        <a:lnTo>
                          <a:pt x="404" y="119"/>
                        </a:lnTo>
                        <a:lnTo>
                          <a:pt x="409" y="122"/>
                        </a:lnTo>
                        <a:lnTo>
                          <a:pt x="412" y="123"/>
                        </a:lnTo>
                        <a:lnTo>
                          <a:pt x="417" y="123"/>
                        </a:lnTo>
                        <a:lnTo>
                          <a:pt x="417" y="123"/>
                        </a:lnTo>
                        <a:lnTo>
                          <a:pt x="420" y="124"/>
                        </a:lnTo>
                        <a:lnTo>
                          <a:pt x="424" y="124"/>
                        </a:lnTo>
                        <a:lnTo>
                          <a:pt x="428" y="123"/>
                        </a:lnTo>
                        <a:lnTo>
                          <a:pt x="430" y="123"/>
                        </a:lnTo>
                        <a:lnTo>
                          <a:pt x="433" y="122"/>
                        </a:lnTo>
                        <a:lnTo>
                          <a:pt x="437" y="119"/>
                        </a:lnTo>
                        <a:lnTo>
                          <a:pt x="441" y="115"/>
                        </a:lnTo>
                        <a:lnTo>
                          <a:pt x="441" y="115"/>
                        </a:lnTo>
                        <a:lnTo>
                          <a:pt x="441" y="115"/>
                        </a:lnTo>
                        <a:lnTo>
                          <a:pt x="442" y="112"/>
                        </a:lnTo>
                        <a:lnTo>
                          <a:pt x="438" y="114"/>
                        </a:lnTo>
                        <a:lnTo>
                          <a:pt x="436" y="115"/>
                        </a:lnTo>
                        <a:lnTo>
                          <a:pt x="434" y="115"/>
                        </a:lnTo>
                        <a:lnTo>
                          <a:pt x="433" y="115"/>
                        </a:lnTo>
                        <a:lnTo>
                          <a:pt x="432" y="115"/>
                        </a:lnTo>
                        <a:lnTo>
                          <a:pt x="430" y="115"/>
                        </a:lnTo>
                        <a:lnTo>
                          <a:pt x="429" y="118"/>
                        </a:lnTo>
                        <a:lnTo>
                          <a:pt x="428" y="119"/>
                        </a:lnTo>
                        <a:lnTo>
                          <a:pt x="426" y="122"/>
                        </a:lnTo>
                        <a:lnTo>
                          <a:pt x="425" y="123"/>
                        </a:lnTo>
                        <a:lnTo>
                          <a:pt x="422" y="123"/>
                        </a:lnTo>
                        <a:lnTo>
                          <a:pt x="420" y="123"/>
                        </a:lnTo>
                        <a:lnTo>
                          <a:pt x="418" y="122"/>
                        </a:lnTo>
                        <a:lnTo>
                          <a:pt x="415" y="119"/>
                        </a:lnTo>
                        <a:lnTo>
                          <a:pt x="412" y="116"/>
                        </a:lnTo>
                        <a:lnTo>
                          <a:pt x="409" y="114"/>
                        </a:lnTo>
                        <a:lnTo>
                          <a:pt x="407" y="111"/>
                        </a:lnTo>
                        <a:lnTo>
                          <a:pt x="403" y="108"/>
                        </a:lnTo>
                        <a:lnTo>
                          <a:pt x="401" y="107"/>
                        </a:lnTo>
                        <a:lnTo>
                          <a:pt x="400" y="107"/>
                        </a:lnTo>
                        <a:lnTo>
                          <a:pt x="399" y="106"/>
                        </a:lnTo>
                        <a:lnTo>
                          <a:pt x="396" y="104"/>
                        </a:lnTo>
                        <a:lnTo>
                          <a:pt x="395" y="103"/>
                        </a:lnTo>
                        <a:lnTo>
                          <a:pt x="393" y="100"/>
                        </a:lnTo>
                        <a:lnTo>
                          <a:pt x="393" y="98"/>
                        </a:lnTo>
                        <a:lnTo>
                          <a:pt x="393" y="92"/>
                        </a:lnTo>
                        <a:lnTo>
                          <a:pt x="393" y="90"/>
                        </a:lnTo>
                        <a:lnTo>
                          <a:pt x="396" y="90"/>
                        </a:lnTo>
                        <a:lnTo>
                          <a:pt x="397" y="90"/>
                        </a:lnTo>
                        <a:lnTo>
                          <a:pt x="400" y="90"/>
                        </a:lnTo>
                        <a:lnTo>
                          <a:pt x="405" y="90"/>
                        </a:lnTo>
                        <a:lnTo>
                          <a:pt x="411" y="88"/>
                        </a:lnTo>
                        <a:lnTo>
                          <a:pt x="412" y="88"/>
                        </a:lnTo>
                        <a:lnTo>
                          <a:pt x="413" y="88"/>
                        </a:lnTo>
                        <a:lnTo>
                          <a:pt x="413" y="87"/>
                        </a:lnTo>
                        <a:lnTo>
                          <a:pt x="413" y="87"/>
                        </a:lnTo>
                        <a:lnTo>
                          <a:pt x="413" y="84"/>
                        </a:lnTo>
                        <a:lnTo>
                          <a:pt x="412" y="82"/>
                        </a:lnTo>
                        <a:lnTo>
                          <a:pt x="411" y="80"/>
                        </a:lnTo>
                        <a:lnTo>
                          <a:pt x="408" y="80"/>
                        </a:lnTo>
                        <a:lnTo>
                          <a:pt x="405" y="79"/>
                        </a:lnTo>
                        <a:lnTo>
                          <a:pt x="403" y="79"/>
                        </a:lnTo>
                        <a:lnTo>
                          <a:pt x="401" y="78"/>
                        </a:lnTo>
                        <a:lnTo>
                          <a:pt x="400" y="76"/>
                        </a:lnTo>
                        <a:lnTo>
                          <a:pt x="399" y="76"/>
                        </a:lnTo>
                        <a:lnTo>
                          <a:pt x="399" y="76"/>
                        </a:lnTo>
                        <a:lnTo>
                          <a:pt x="399" y="76"/>
                        </a:lnTo>
                        <a:lnTo>
                          <a:pt x="396" y="76"/>
                        </a:lnTo>
                        <a:lnTo>
                          <a:pt x="393" y="75"/>
                        </a:lnTo>
                        <a:lnTo>
                          <a:pt x="392" y="72"/>
                        </a:lnTo>
                        <a:lnTo>
                          <a:pt x="391" y="68"/>
                        </a:lnTo>
                        <a:lnTo>
                          <a:pt x="391" y="66"/>
                        </a:lnTo>
                        <a:lnTo>
                          <a:pt x="392" y="63"/>
                        </a:lnTo>
                        <a:lnTo>
                          <a:pt x="395" y="60"/>
                        </a:lnTo>
                        <a:lnTo>
                          <a:pt x="396" y="58"/>
                        </a:lnTo>
                        <a:lnTo>
                          <a:pt x="397" y="56"/>
                        </a:lnTo>
                        <a:lnTo>
                          <a:pt x="397" y="55"/>
                        </a:lnTo>
                        <a:lnTo>
                          <a:pt x="397" y="54"/>
                        </a:lnTo>
                        <a:lnTo>
                          <a:pt x="397" y="52"/>
                        </a:lnTo>
                        <a:lnTo>
                          <a:pt x="397" y="51"/>
                        </a:lnTo>
                        <a:lnTo>
                          <a:pt x="397" y="47"/>
                        </a:lnTo>
                        <a:lnTo>
                          <a:pt x="399" y="42"/>
                        </a:lnTo>
                        <a:lnTo>
                          <a:pt x="399" y="40"/>
                        </a:lnTo>
                        <a:lnTo>
                          <a:pt x="400" y="39"/>
                        </a:lnTo>
                        <a:lnTo>
                          <a:pt x="401" y="38"/>
                        </a:lnTo>
                        <a:lnTo>
                          <a:pt x="403" y="36"/>
                        </a:lnTo>
                        <a:lnTo>
                          <a:pt x="405" y="38"/>
                        </a:lnTo>
                        <a:lnTo>
                          <a:pt x="407" y="38"/>
                        </a:lnTo>
                        <a:lnTo>
                          <a:pt x="408" y="39"/>
                        </a:lnTo>
                        <a:lnTo>
                          <a:pt x="409" y="38"/>
                        </a:lnTo>
                        <a:lnTo>
                          <a:pt x="409" y="38"/>
                        </a:lnTo>
                        <a:lnTo>
                          <a:pt x="411" y="35"/>
                        </a:lnTo>
                        <a:lnTo>
                          <a:pt x="412" y="31"/>
                        </a:lnTo>
                        <a:lnTo>
                          <a:pt x="413" y="27"/>
                        </a:lnTo>
                        <a:lnTo>
                          <a:pt x="415" y="24"/>
                        </a:lnTo>
                        <a:lnTo>
                          <a:pt x="415" y="22"/>
                        </a:lnTo>
                        <a:lnTo>
                          <a:pt x="415" y="20"/>
                        </a:lnTo>
                        <a:lnTo>
                          <a:pt x="407" y="23"/>
                        </a:lnTo>
                        <a:lnTo>
                          <a:pt x="403" y="24"/>
                        </a:lnTo>
                        <a:lnTo>
                          <a:pt x="404" y="19"/>
                        </a:lnTo>
                        <a:lnTo>
                          <a:pt x="404" y="19"/>
                        </a:lnTo>
                        <a:lnTo>
                          <a:pt x="405" y="16"/>
                        </a:lnTo>
                        <a:lnTo>
                          <a:pt x="407" y="14"/>
                        </a:lnTo>
                        <a:lnTo>
                          <a:pt x="408" y="11"/>
                        </a:lnTo>
                        <a:lnTo>
                          <a:pt x="411" y="8"/>
                        </a:lnTo>
                        <a:lnTo>
                          <a:pt x="415" y="7"/>
                        </a:lnTo>
                        <a:lnTo>
                          <a:pt x="418" y="4"/>
                        </a:lnTo>
                        <a:lnTo>
                          <a:pt x="425" y="2"/>
                        </a:lnTo>
                        <a:lnTo>
                          <a:pt x="429" y="0"/>
                        </a:lnTo>
                        <a:lnTo>
                          <a:pt x="433" y="0"/>
                        </a:lnTo>
                        <a:lnTo>
                          <a:pt x="437"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205" name="Freeform 657">
                    <a:extLst>
                      <a:ext uri="{FF2B5EF4-FFF2-40B4-BE49-F238E27FC236}">
                        <a16:creationId xmlns:a16="http://schemas.microsoft.com/office/drawing/2014/main" id="{2FDDD691-153E-2162-B2B6-3FBAB139CDB9}"/>
                      </a:ext>
                    </a:extLst>
                  </p:cNvPr>
                  <p:cNvSpPr>
                    <a:spLocks/>
                  </p:cNvSpPr>
                  <p:nvPr/>
                </p:nvSpPr>
                <p:spPr bwMode="auto">
                  <a:xfrm>
                    <a:off x="10214237" y="-369406"/>
                    <a:ext cx="1237693" cy="970084"/>
                  </a:xfrm>
                  <a:custGeom>
                    <a:avLst/>
                    <a:gdLst>
                      <a:gd name="T0" fmla="*/ 65 w 111"/>
                      <a:gd name="T1" fmla="*/ 4 h 87"/>
                      <a:gd name="T2" fmla="*/ 68 w 111"/>
                      <a:gd name="T3" fmla="*/ 9 h 87"/>
                      <a:gd name="T4" fmla="*/ 65 w 111"/>
                      <a:gd name="T5" fmla="*/ 16 h 87"/>
                      <a:gd name="T6" fmla="*/ 77 w 111"/>
                      <a:gd name="T7" fmla="*/ 22 h 87"/>
                      <a:gd name="T8" fmla="*/ 81 w 111"/>
                      <a:gd name="T9" fmla="*/ 29 h 87"/>
                      <a:gd name="T10" fmla="*/ 89 w 111"/>
                      <a:gd name="T11" fmla="*/ 34 h 87"/>
                      <a:gd name="T12" fmla="*/ 93 w 111"/>
                      <a:gd name="T13" fmla="*/ 38 h 87"/>
                      <a:gd name="T14" fmla="*/ 89 w 111"/>
                      <a:gd name="T15" fmla="*/ 43 h 87"/>
                      <a:gd name="T16" fmla="*/ 93 w 111"/>
                      <a:gd name="T17" fmla="*/ 50 h 87"/>
                      <a:gd name="T18" fmla="*/ 100 w 111"/>
                      <a:gd name="T19" fmla="*/ 54 h 87"/>
                      <a:gd name="T20" fmla="*/ 105 w 111"/>
                      <a:gd name="T21" fmla="*/ 57 h 87"/>
                      <a:gd name="T22" fmla="*/ 111 w 111"/>
                      <a:gd name="T23" fmla="*/ 58 h 87"/>
                      <a:gd name="T24" fmla="*/ 109 w 111"/>
                      <a:gd name="T25" fmla="*/ 67 h 87"/>
                      <a:gd name="T26" fmla="*/ 103 w 111"/>
                      <a:gd name="T27" fmla="*/ 71 h 87"/>
                      <a:gd name="T28" fmla="*/ 104 w 111"/>
                      <a:gd name="T29" fmla="*/ 78 h 87"/>
                      <a:gd name="T30" fmla="*/ 99 w 111"/>
                      <a:gd name="T31" fmla="*/ 79 h 87"/>
                      <a:gd name="T32" fmla="*/ 97 w 111"/>
                      <a:gd name="T33" fmla="*/ 85 h 87"/>
                      <a:gd name="T34" fmla="*/ 92 w 111"/>
                      <a:gd name="T35" fmla="*/ 85 h 87"/>
                      <a:gd name="T36" fmla="*/ 92 w 111"/>
                      <a:gd name="T37" fmla="*/ 79 h 87"/>
                      <a:gd name="T38" fmla="*/ 88 w 111"/>
                      <a:gd name="T39" fmla="*/ 78 h 87"/>
                      <a:gd name="T40" fmla="*/ 72 w 111"/>
                      <a:gd name="T41" fmla="*/ 74 h 87"/>
                      <a:gd name="T42" fmla="*/ 64 w 111"/>
                      <a:gd name="T43" fmla="*/ 69 h 87"/>
                      <a:gd name="T44" fmla="*/ 59 w 111"/>
                      <a:gd name="T45" fmla="*/ 69 h 87"/>
                      <a:gd name="T46" fmla="*/ 55 w 111"/>
                      <a:gd name="T47" fmla="*/ 73 h 87"/>
                      <a:gd name="T48" fmla="*/ 59 w 111"/>
                      <a:gd name="T49" fmla="*/ 78 h 87"/>
                      <a:gd name="T50" fmla="*/ 51 w 111"/>
                      <a:gd name="T51" fmla="*/ 81 h 87"/>
                      <a:gd name="T52" fmla="*/ 44 w 111"/>
                      <a:gd name="T53" fmla="*/ 74 h 87"/>
                      <a:gd name="T54" fmla="*/ 39 w 111"/>
                      <a:gd name="T55" fmla="*/ 75 h 87"/>
                      <a:gd name="T56" fmla="*/ 35 w 111"/>
                      <a:gd name="T57" fmla="*/ 73 h 87"/>
                      <a:gd name="T58" fmla="*/ 28 w 111"/>
                      <a:gd name="T59" fmla="*/ 73 h 87"/>
                      <a:gd name="T60" fmla="*/ 21 w 111"/>
                      <a:gd name="T61" fmla="*/ 71 h 87"/>
                      <a:gd name="T62" fmla="*/ 15 w 111"/>
                      <a:gd name="T63" fmla="*/ 77 h 87"/>
                      <a:gd name="T64" fmla="*/ 7 w 111"/>
                      <a:gd name="T65" fmla="*/ 79 h 87"/>
                      <a:gd name="T66" fmla="*/ 1 w 111"/>
                      <a:gd name="T67" fmla="*/ 74 h 87"/>
                      <a:gd name="T68" fmla="*/ 1 w 111"/>
                      <a:gd name="T69" fmla="*/ 69 h 87"/>
                      <a:gd name="T70" fmla="*/ 3 w 111"/>
                      <a:gd name="T71" fmla="*/ 61 h 87"/>
                      <a:gd name="T72" fmla="*/ 5 w 111"/>
                      <a:gd name="T73" fmla="*/ 57 h 87"/>
                      <a:gd name="T74" fmla="*/ 9 w 111"/>
                      <a:gd name="T75" fmla="*/ 47 h 87"/>
                      <a:gd name="T76" fmla="*/ 4 w 111"/>
                      <a:gd name="T77" fmla="*/ 43 h 87"/>
                      <a:gd name="T78" fmla="*/ 8 w 111"/>
                      <a:gd name="T79" fmla="*/ 32 h 87"/>
                      <a:gd name="T80" fmla="*/ 5 w 111"/>
                      <a:gd name="T81" fmla="*/ 25 h 87"/>
                      <a:gd name="T82" fmla="*/ 11 w 111"/>
                      <a:gd name="T83" fmla="*/ 24 h 87"/>
                      <a:gd name="T84" fmla="*/ 16 w 111"/>
                      <a:gd name="T85" fmla="*/ 25 h 87"/>
                      <a:gd name="T86" fmla="*/ 20 w 111"/>
                      <a:gd name="T87" fmla="*/ 24 h 87"/>
                      <a:gd name="T88" fmla="*/ 21 w 111"/>
                      <a:gd name="T89" fmla="*/ 14 h 87"/>
                      <a:gd name="T90" fmla="*/ 28 w 111"/>
                      <a:gd name="T91" fmla="*/ 10 h 87"/>
                      <a:gd name="T92" fmla="*/ 31 w 111"/>
                      <a:gd name="T93" fmla="*/ 2 h 87"/>
                      <a:gd name="T94" fmla="*/ 35 w 111"/>
                      <a:gd name="T95" fmla="*/ 9 h 87"/>
                      <a:gd name="T96" fmla="*/ 40 w 111"/>
                      <a:gd name="T97" fmla="*/ 14 h 87"/>
                      <a:gd name="T98" fmla="*/ 52 w 111"/>
                      <a:gd name="T99" fmla="*/ 6 h 87"/>
                      <a:gd name="T100" fmla="*/ 57 w 111"/>
                      <a:gd name="T101" fmla="*/ 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1" h="87">
                        <a:moveTo>
                          <a:pt x="63" y="0"/>
                        </a:moveTo>
                        <a:lnTo>
                          <a:pt x="63" y="1"/>
                        </a:lnTo>
                        <a:lnTo>
                          <a:pt x="64" y="2"/>
                        </a:lnTo>
                        <a:lnTo>
                          <a:pt x="65" y="4"/>
                        </a:lnTo>
                        <a:lnTo>
                          <a:pt x="67" y="5"/>
                        </a:lnTo>
                        <a:lnTo>
                          <a:pt x="68" y="6"/>
                        </a:lnTo>
                        <a:lnTo>
                          <a:pt x="69" y="8"/>
                        </a:lnTo>
                        <a:lnTo>
                          <a:pt x="68" y="9"/>
                        </a:lnTo>
                        <a:lnTo>
                          <a:pt x="67" y="10"/>
                        </a:lnTo>
                        <a:lnTo>
                          <a:pt x="65" y="12"/>
                        </a:lnTo>
                        <a:lnTo>
                          <a:pt x="65" y="14"/>
                        </a:lnTo>
                        <a:lnTo>
                          <a:pt x="65" y="16"/>
                        </a:lnTo>
                        <a:lnTo>
                          <a:pt x="68" y="18"/>
                        </a:lnTo>
                        <a:lnTo>
                          <a:pt x="72" y="21"/>
                        </a:lnTo>
                        <a:lnTo>
                          <a:pt x="75" y="22"/>
                        </a:lnTo>
                        <a:lnTo>
                          <a:pt x="77" y="22"/>
                        </a:lnTo>
                        <a:lnTo>
                          <a:pt x="79" y="24"/>
                        </a:lnTo>
                        <a:lnTo>
                          <a:pt x="80" y="26"/>
                        </a:lnTo>
                        <a:lnTo>
                          <a:pt x="80" y="28"/>
                        </a:lnTo>
                        <a:lnTo>
                          <a:pt x="81" y="29"/>
                        </a:lnTo>
                        <a:lnTo>
                          <a:pt x="84" y="30"/>
                        </a:lnTo>
                        <a:lnTo>
                          <a:pt x="85" y="32"/>
                        </a:lnTo>
                        <a:lnTo>
                          <a:pt x="87" y="33"/>
                        </a:lnTo>
                        <a:lnTo>
                          <a:pt x="89" y="34"/>
                        </a:lnTo>
                        <a:lnTo>
                          <a:pt x="91" y="35"/>
                        </a:lnTo>
                        <a:lnTo>
                          <a:pt x="92" y="37"/>
                        </a:lnTo>
                        <a:lnTo>
                          <a:pt x="92" y="37"/>
                        </a:lnTo>
                        <a:lnTo>
                          <a:pt x="93" y="38"/>
                        </a:lnTo>
                        <a:lnTo>
                          <a:pt x="92" y="38"/>
                        </a:lnTo>
                        <a:lnTo>
                          <a:pt x="91" y="39"/>
                        </a:lnTo>
                        <a:lnTo>
                          <a:pt x="89" y="42"/>
                        </a:lnTo>
                        <a:lnTo>
                          <a:pt x="89" y="43"/>
                        </a:lnTo>
                        <a:lnTo>
                          <a:pt x="89" y="45"/>
                        </a:lnTo>
                        <a:lnTo>
                          <a:pt x="89" y="47"/>
                        </a:lnTo>
                        <a:lnTo>
                          <a:pt x="91" y="49"/>
                        </a:lnTo>
                        <a:lnTo>
                          <a:pt x="93" y="50"/>
                        </a:lnTo>
                        <a:lnTo>
                          <a:pt x="96" y="51"/>
                        </a:lnTo>
                        <a:lnTo>
                          <a:pt x="99" y="53"/>
                        </a:lnTo>
                        <a:lnTo>
                          <a:pt x="100" y="53"/>
                        </a:lnTo>
                        <a:lnTo>
                          <a:pt x="100" y="54"/>
                        </a:lnTo>
                        <a:lnTo>
                          <a:pt x="101" y="54"/>
                        </a:lnTo>
                        <a:lnTo>
                          <a:pt x="103" y="55"/>
                        </a:lnTo>
                        <a:lnTo>
                          <a:pt x="104" y="57"/>
                        </a:lnTo>
                        <a:lnTo>
                          <a:pt x="105" y="57"/>
                        </a:lnTo>
                        <a:lnTo>
                          <a:pt x="108" y="57"/>
                        </a:lnTo>
                        <a:lnTo>
                          <a:pt x="111" y="57"/>
                        </a:lnTo>
                        <a:lnTo>
                          <a:pt x="111" y="57"/>
                        </a:lnTo>
                        <a:lnTo>
                          <a:pt x="111" y="58"/>
                        </a:lnTo>
                        <a:lnTo>
                          <a:pt x="111" y="61"/>
                        </a:lnTo>
                        <a:lnTo>
                          <a:pt x="109" y="63"/>
                        </a:lnTo>
                        <a:lnTo>
                          <a:pt x="109" y="66"/>
                        </a:lnTo>
                        <a:lnTo>
                          <a:pt x="109" y="67"/>
                        </a:lnTo>
                        <a:lnTo>
                          <a:pt x="108" y="69"/>
                        </a:lnTo>
                        <a:lnTo>
                          <a:pt x="107" y="70"/>
                        </a:lnTo>
                        <a:lnTo>
                          <a:pt x="104" y="70"/>
                        </a:lnTo>
                        <a:lnTo>
                          <a:pt x="103" y="71"/>
                        </a:lnTo>
                        <a:lnTo>
                          <a:pt x="103" y="73"/>
                        </a:lnTo>
                        <a:lnTo>
                          <a:pt x="103" y="75"/>
                        </a:lnTo>
                        <a:lnTo>
                          <a:pt x="103" y="77"/>
                        </a:lnTo>
                        <a:lnTo>
                          <a:pt x="104" y="78"/>
                        </a:lnTo>
                        <a:lnTo>
                          <a:pt x="104" y="79"/>
                        </a:lnTo>
                        <a:lnTo>
                          <a:pt x="103" y="79"/>
                        </a:lnTo>
                        <a:lnTo>
                          <a:pt x="101" y="79"/>
                        </a:lnTo>
                        <a:lnTo>
                          <a:pt x="99" y="79"/>
                        </a:lnTo>
                        <a:lnTo>
                          <a:pt x="97" y="79"/>
                        </a:lnTo>
                        <a:lnTo>
                          <a:pt x="97" y="81"/>
                        </a:lnTo>
                        <a:lnTo>
                          <a:pt x="97" y="82"/>
                        </a:lnTo>
                        <a:lnTo>
                          <a:pt x="97" y="85"/>
                        </a:lnTo>
                        <a:lnTo>
                          <a:pt x="96" y="87"/>
                        </a:lnTo>
                        <a:lnTo>
                          <a:pt x="95" y="87"/>
                        </a:lnTo>
                        <a:lnTo>
                          <a:pt x="93" y="87"/>
                        </a:lnTo>
                        <a:lnTo>
                          <a:pt x="92" y="85"/>
                        </a:lnTo>
                        <a:lnTo>
                          <a:pt x="92" y="83"/>
                        </a:lnTo>
                        <a:lnTo>
                          <a:pt x="92" y="82"/>
                        </a:lnTo>
                        <a:lnTo>
                          <a:pt x="92" y="81"/>
                        </a:lnTo>
                        <a:lnTo>
                          <a:pt x="92" y="79"/>
                        </a:lnTo>
                        <a:lnTo>
                          <a:pt x="92" y="79"/>
                        </a:lnTo>
                        <a:lnTo>
                          <a:pt x="92" y="79"/>
                        </a:lnTo>
                        <a:lnTo>
                          <a:pt x="91" y="79"/>
                        </a:lnTo>
                        <a:lnTo>
                          <a:pt x="88" y="78"/>
                        </a:lnTo>
                        <a:lnTo>
                          <a:pt x="83" y="77"/>
                        </a:lnTo>
                        <a:lnTo>
                          <a:pt x="79" y="75"/>
                        </a:lnTo>
                        <a:lnTo>
                          <a:pt x="75" y="75"/>
                        </a:lnTo>
                        <a:lnTo>
                          <a:pt x="72" y="74"/>
                        </a:lnTo>
                        <a:lnTo>
                          <a:pt x="69" y="73"/>
                        </a:lnTo>
                        <a:lnTo>
                          <a:pt x="67" y="71"/>
                        </a:lnTo>
                        <a:lnTo>
                          <a:pt x="65" y="70"/>
                        </a:lnTo>
                        <a:lnTo>
                          <a:pt x="64" y="69"/>
                        </a:lnTo>
                        <a:lnTo>
                          <a:pt x="63" y="69"/>
                        </a:lnTo>
                        <a:lnTo>
                          <a:pt x="60" y="67"/>
                        </a:lnTo>
                        <a:lnTo>
                          <a:pt x="60" y="67"/>
                        </a:lnTo>
                        <a:lnTo>
                          <a:pt x="59" y="69"/>
                        </a:lnTo>
                        <a:lnTo>
                          <a:pt x="57" y="69"/>
                        </a:lnTo>
                        <a:lnTo>
                          <a:pt x="56" y="70"/>
                        </a:lnTo>
                        <a:lnTo>
                          <a:pt x="55" y="71"/>
                        </a:lnTo>
                        <a:lnTo>
                          <a:pt x="55" y="73"/>
                        </a:lnTo>
                        <a:lnTo>
                          <a:pt x="55" y="73"/>
                        </a:lnTo>
                        <a:lnTo>
                          <a:pt x="57" y="75"/>
                        </a:lnTo>
                        <a:lnTo>
                          <a:pt x="57" y="77"/>
                        </a:lnTo>
                        <a:lnTo>
                          <a:pt x="59" y="78"/>
                        </a:lnTo>
                        <a:lnTo>
                          <a:pt x="57" y="79"/>
                        </a:lnTo>
                        <a:lnTo>
                          <a:pt x="55" y="81"/>
                        </a:lnTo>
                        <a:lnTo>
                          <a:pt x="53" y="82"/>
                        </a:lnTo>
                        <a:lnTo>
                          <a:pt x="51" y="81"/>
                        </a:lnTo>
                        <a:lnTo>
                          <a:pt x="48" y="79"/>
                        </a:lnTo>
                        <a:lnTo>
                          <a:pt x="47" y="77"/>
                        </a:lnTo>
                        <a:lnTo>
                          <a:pt x="45" y="75"/>
                        </a:lnTo>
                        <a:lnTo>
                          <a:pt x="44" y="74"/>
                        </a:lnTo>
                        <a:lnTo>
                          <a:pt x="43" y="73"/>
                        </a:lnTo>
                        <a:lnTo>
                          <a:pt x="41" y="73"/>
                        </a:lnTo>
                        <a:lnTo>
                          <a:pt x="40" y="75"/>
                        </a:lnTo>
                        <a:lnTo>
                          <a:pt x="39" y="75"/>
                        </a:lnTo>
                        <a:lnTo>
                          <a:pt x="37" y="75"/>
                        </a:lnTo>
                        <a:lnTo>
                          <a:pt x="36" y="74"/>
                        </a:lnTo>
                        <a:lnTo>
                          <a:pt x="36" y="74"/>
                        </a:lnTo>
                        <a:lnTo>
                          <a:pt x="35" y="73"/>
                        </a:lnTo>
                        <a:lnTo>
                          <a:pt x="33" y="73"/>
                        </a:lnTo>
                        <a:lnTo>
                          <a:pt x="32" y="73"/>
                        </a:lnTo>
                        <a:lnTo>
                          <a:pt x="29" y="73"/>
                        </a:lnTo>
                        <a:lnTo>
                          <a:pt x="28" y="73"/>
                        </a:lnTo>
                        <a:lnTo>
                          <a:pt x="27" y="71"/>
                        </a:lnTo>
                        <a:lnTo>
                          <a:pt x="25" y="71"/>
                        </a:lnTo>
                        <a:lnTo>
                          <a:pt x="24" y="71"/>
                        </a:lnTo>
                        <a:lnTo>
                          <a:pt x="21" y="71"/>
                        </a:lnTo>
                        <a:lnTo>
                          <a:pt x="20" y="71"/>
                        </a:lnTo>
                        <a:lnTo>
                          <a:pt x="17" y="73"/>
                        </a:lnTo>
                        <a:lnTo>
                          <a:pt x="16" y="75"/>
                        </a:lnTo>
                        <a:lnTo>
                          <a:pt x="15" y="77"/>
                        </a:lnTo>
                        <a:lnTo>
                          <a:pt x="13" y="78"/>
                        </a:lnTo>
                        <a:lnTo>
                          <a:pt x="12" y="79"/>
                        </a:lnTo>
                        <a:lnTo>
                          <a:pt x="9" y="79"/>
                        </a:lnTo>
                        <a:lnTo>
                          <a:pt x="7" y="79"/>
                        </a:lnTo>
                        <a:lnTo>
                          <a:pt x="5" y="79"/>
                        </a:lnTo>
                        <a:lnTo>
                          <a:pt x="4" y="78"/>
                        </a:lnTo>
                        <a:lnTo>
                          <a:pt x="3" y="77"/>
                        </a:lnTo>
                        <a:lnTo>
                          <a:pt x="1" y="74"/>
                        </a:lnTo>
                        <a:lnTo>
                          <a:pt x="1" y="73"/>
                        </a:lnTo>
                        <a:lnTo>
                          <a:pt x="0" y="73"/>
                        </a:lnTo>
                        <a:lnTo>
                          <a:pt x="1" y="71"/>
                        </a:lnTo>
                        <a:lnTo>
                          <a:pt x="1" y="69"/>
                        </a:lnTo>
                        <a:lnTo>
                          <a:pt x="3" y="66"/>
                        </a:lnTo>
                        <a:lnTo>
                          <a:pt x="4" y="65"/>
                        </a:lnTo>
                        <a:lnTo>
                          <a:pt x="4" y="62"/>
                        </a:lnTo>
                        <a:lnTo>
                          <a:pt x="3" y="61"/>
                        </a:lnTo>
                        <a:lnTo>
                          <a:pt x="3" y="58"/>
                        </a:lnTo>
                        <a:lnTo>
                          <a:pt x="3" y="58"/>
                        </a:lnTo>
                        <a:lnTo>
                          <a:pt x="4" y="57"/>
                        </a:lnTo>
                        <a:lnTo>
                          <a:pt x="5" y="57"/>
                        </a:lnTo>
                        <a:lnTo>
                          <a:pt x="7" y="54"/>
                        </a:lnTo>
                        <a:lnTo>
                          <a:pt x="8" y="53"/>
                        </a:lnTo>
                        <a:lnTo>
                          <a:pt x="9" y="50"/>
                        </a:lnTo>
                        <a:lnTo>
                          <a:pt x="9" y="47"/>
                        </a:lnTo>
                        <a:lnTo>
                          <a:pt x="9" y="46"/>
                        </a:lnTo>
                        <a:lnTo>
                          <a:pt x="8" y="46"/>
                        </a:lnTo>
                        <a:lnTo>
                          <a:pt x="5" y="45"/>
                        </a:lnTo>
                        <a:lnTo>
                          <a:pt x="4" y="43"/>
                        </a:lnTo>
                        <a:lnTo>
                          <a:pt x="4" y="41"/>
                        </a:lnTo>
                        <a:lnTo>
                          <a:pt x="4" y="38"/>
                        </a:lnTo>
                        <a:lnTo>
                          <a:pt x="7" y="34"/>
                        </a:lnTo>
                        <a:lnTo>
                          <a:pt x="8" y="32"/>
                        </a:lnTo>
                        <a:lnTo>
                          <a:pt x="8" y="29"/>
                        </a:lnTo>
                        <a:lnTo>
                          <a:pt x="7" y="26"/>
                        </a:lnTo>
                        <a:lnTo>
                          <a:pt x="5" y="25"/>
                        </a:lnTo>
                        <a:lnTo>
                          <a:pt x="5" y="25"/>
                        </a:lnTo>
                        <a:lnTo>
                          <a:pt x="7" y="24"/>
                        </a:lnTo>
                        <a:lnTo>
                          <a:pt x="7" y="24"/>
                        </a:lnTo>
                        <a:lnTo>
                          <a:pt x="9" y="24"/>
                        </a:lnTo>
                        <a:lnTo>
                          <a:pt x="11" y="24"/>
                        </a:lnTo>
                        <a:lnTo>
                          <a:pt x="12" y="24"/>
                        </a:lnTo>
                        <a:lnTo>
                          <a:pt x="13" y="24"/>
                        </a:lnTo>
                        <a:lnTo>
                          <a:pt x="15" y="25"/>
                        </a:lnTo>
                        <a:lnTo>
                          <a:pt x="16" y="25"/>
                        </a:lnTo>
                        <a:lnTo>
                          <a:pt x="17" y="26"/>
                        </a:lnTo>
                        <a:lnTo>
                          <a:pt x="19" y="26"/>
                        </a:lnTo>
                        <a:lnTo>
                          <a:pt x="20" y="25"/>
                        </a:lnTo>
                        <a:lnTo>
                          <a:pt x="20" y="24"/>
                        </a:lnTo>
                        <a:lnTo>
                          <a:pt x="19" y="20"/>
                        </a:lnTo>
                        <a:lnTo>
                          <a:pt x="19" y="17"/>
                        </a:lnTo>
                        <a:lnTo>
                          <a:pt x="19" y="16"/>
                        </a:lnTo>
                        <a:lnTo>
                          <a:pt x="21" y="14"/>
                        </a:lnTo>
                        <a:lnTo>
                          <a:pt x="23" y="14"/>
                        </a:lnTo>
                        <a:lnTo>
                          <a:pt x="25" y="13"/>
                        </a:lnTo>
                        <a:lnTo>
                          <a:pt x="27" y="13"/>
                        </a:lnTo>
                        <a:lnTo>
                          <a:pt x="28" y="10"/>
                        </a:lnTo>
                        <a:lnTo>
                          <a:pt x="28" y="9"/>
                        </a:lnTo>
                        <a:lnTo>
                          <a:pt x="28" y="6"/>
                        </a:lnTo>
                        <a:lnTo>
                          <a:pt x="29" y="4"/>
                        </a:lnTo>
                        <a:lnTo>
                          <a:pt x="31" y="2"/>
                        </a:lnTo>
                        <a:lnTo>
                          <a:pt x="32" y="2"/>
                        </a:lnTo>
                        <a:lnTo>
                          <a:pt x="33" y="4"/>
                        </a:lnTo>
                        <a:lnTo>
                          <a:pt x="33" y="6"/>
                        </a:lnTo>
                        <a:lnTo>
                          <a:pt x="35" y="9"/>
                        </a:lnTo>
                        <a:lnTo>
                          <a:pt x="36" y="12"/>
                        </a:lnTo>
                        <a:lnTo>
                          <a:pt x="37" y="14"/>
                        </a:lnTo>
                        <a:lnTo>
                          <a:pt x="39" y="14"/>
                        </a:lnTo>
                        <a:lnTo>
                          <a:pt x="40" y="14"/>
                        </a:lnTo>
                        <a:lnTo>
                          <a:pt x="43" y="12"/>
                        </a:lnTo>
                        <a:lnTo>
                          <a:pt x="45" y="9"/>
                        </a:lnTo>
                        <a:lnTo>
                          <a:pt x="48" y="6"/>
                        </a:lnTo>
                        <a:lnTo>
                          <a:pt x="52" y="6"/>
                        </a:lnTo>
                        <a:lnTo>
                          <a:pt x="53" y="6"/>
                        </a:lnTo>
                        <a:lnTo>
                          <a:pt x="55" y="6"/>
                        </a:lnTo>
                        <a:lnTo>
                          <a:pt x="56" y="6"/>
                        </a:lnTo>
                        <a:lnTo>
                          <a:pt x="57" y="5"/>
                        </a:lnTo>
                        <a:lnTo>
                          <a:pt x="59" y="4"/>
                        </a:lnTo>
                        <a:lnTo>
                          <a:pt x="61" y="1"/>
                        </a:lnTo>
                        <a:lnTo>
                          <a:pt x="63" y="0"/>
                        </a:lnTo>
                        <a:close/>
                      </a:path>
                    </a:pathLst>
                  </a:custGeom>
                  <a:noFill/>
                  <a:ln w="9525">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grpSp>
            <p:sp>
              <p:nvSpPr>
                <p:cNvPr id="1192" name="Freeform 656">
                  <a:extLst>
                    <a:ext uri="{FF2B5EF4-FFF2-40B4-BE49-F238E27FC236}">
                      <a16:creationId xmlns:a16="http://schemas.microsoft.com/office/drawing/2014/main" id="{2C2634A5-6FDB-364A-9925-A44E03F0C935}"/>
                    </a:ext>
                  </a:extLst>
                </p:cNvPr>
                <p:cNvSpPr>
                  <a:spLocks noEditPoints="1"/>
                </p:cNvSpPr>
                <p:nvPr/>
              </p:nvSpPr>
              <p:spPr bwMode="auto">
                <a:xfrm>
                  <a:off x="3903137" y="-3413450"/>
                  <a:ext cx="1103889" cy="1092735"/>
                </a:xfrm>
                <a:custGeom>
                  <a:avLst/>
                  <a:gdLst>
                    <a:gd name="T0" fmla="*/ 66 w 99"/>
                    <a:gd name="T1" fmla="*/ 8 h 98"/>
                    <a:gd name="T2" fmla="*/ 57 w 99"/>
                    <a:gd name="T3" fmla="*/ 13 h 98"/>
                    <a:gd name="T4" fmla="*/ 48 w 99"/>
                    <a:gd name="T5" fmla="*/ 20 h 98"/>
                    <a:gd name="T6" fmla="*/ 38 w 99"/>
                    <a:gd name="T7" fmla="*/ 28 h 98"/>
                    <a:gd name="T8" fmla="*/ 25 w 99"/>
                    <a:gd name="T9" fmla="*/ 37 h 98"/>
                    <a:gd name="T10" fmla="*/ 14 w 99"/>
                    <a:gd name="T11" fmla="*/ 45 h 98"/>
                    <a:gd name="T12" fmla="*/ 9 w 99"/>
                    <a:gd name="T13" fmla="*/ 34 h 98"/>
                    <a:gd name="T14" fmla="*/ 2 w 99"/>
                    <a:gd name="T15" fmla="*/ 46 h 98"/>
                    <a:gd name="T16" fmla="*/ 5 w 99"/>
                    <a:gd name="T17" fmla="*/ 53 h 98"/>
                    <a:gd name="T18" fmla="*/ 12 w 99"/>
                    <a:gd name="T19" fmla="*/ 68 h 98"/>
                    <a:gd name="T20" fmla="*/ 17 w 99"/>
                    <a:gd name="T21" fmla="*/ 85 h 98"/>
                    <a:gd name="T22" fmla="*/ 29 w 99"/>
                    <a:gd name="T23" fmla="*/ 81 h 98"/>
                    <a:gd name="T24" fmla="*/ 34 w 99"/>
                    <a:gd name="T25" fmla="*/ 90 h 98"/>
                    <a:gd name="T26" fmla="*/ 46 w 99"/>
                    <a:gd name="T27" fmla="*/ 88 h 98"/>
                    <a:gd name="T28" fmla="*/ 61 w 99"/>
                    <a:gd name="T29" fmla="*/ 84 h 98"/>
                    <a:gd name="T30" fmla="*/ 76 w 99"/>
                    <a:gd name="T31" fmla="*/ 96 h 98"/>
                    <a:gd name="T32" fmla="*/ 90 w 99"/>
                    <a:gd name="T33" fmla="*/ 89 h 98"/>
                    <a:gd name="T34" fmla="*/ 94 w 99"/>
                    <a:gd name="T35" fmla="*/ 81 h 98"/>
                    <a:gd name="T36" fmla="*/ 83 w 99"/>
                    <a:gd name="T37" fmla="*/ 69 h 98"/>
                    <a:gd name="T38" fmla="*/ 72 w 99"/>
                    <a:gd name="T39" fmla="*/ 58 h 98"/>
                    <a:gd name="T40" fmla="*/ 69 w 99"/>
                    <a:gd name="T41" fmla="*/ 50 h 98"/>
                    <a:gd name="T42" fmla="*/ 76 w 99"/>
                    <a:gd name="T43" fmla="*/ 46 h 98"/>
                    <a:gd name="T44" fmla="*/ 77 w 99"/>
                    <a:gd name="T45" fmla="*/ 41 h 98"/>
                    <a:gd name="T46" fmla="*/ 82 w 99"/>
                    <a:gd name="T47" fmla="*/ 30 h 98"/>
                    <a:gd name="T48" fmla="*/ 70 w 99"/>
                    <a:gd name="T49" fmla="*/ 22 h 98"/>
                    <a:gd name="T50" fmla="*/ 76 w 99"/>
                    <a:gd name="T51" fmla="*/ 10 h 98"/>
                    <a:gd name="T52" fmla="*/ 76 w 99"/>
                    <a:gd name="T53" fmla="*/ 0 h 98"/>
                    <a:gd name="T54" fmla="*/ 77 w 99"/>
                    <a:gd name="T55" fmla="*/ 12 h 98"/>
                    <a:gd name="T56" fmla="*/ 73 w 99"/>
                    <a:gd name="T57" fmla="*/ 21 h 98"/>
                    <a:gd name="T58" fmla="*/ 83 w 99"/>
                    <a:gd name="T59" fmla="*/ 29 h 98"/>
                    <a:gd name="T60" fmla="*/ 78 w 99"/>
                    <a:gd name="T61" fmla="*/ 42 h 98"/>
                    <a:gd name="T62" fmla="*/ 72 w 99"/>
                    <a:gd name="T63" fmla="*/ 50 h 98"/>
                    <a:gd name="T64" fmla="*/ 74 w 99"/>
                    <a:gd name="T65" fmla="*/ 61 h 98"/>
                    <a:gd name="T66" fmla="*/ 87 w 99"/>
                    <a:gd name="T67" fmla="*/ 72 h 98"/>
                    <a:gd name="T68" fmla="*/ 98 w 99"/>
                    <a:gd name="T69" fmla="*/ 82 h 98"/>
                    <a:gd name="T70" fmla="*/ 94 w 99"/>
                    <a:gd name="T71" fmla="*/ 90 h 98"/>
                    <a:gd name="T72" fmla="*/ 82 w 99"/>
                    <a:gd name="T73" fmla="*/ 97 h 98"/>
                    <a:gd name="T74" fmla="*/ 65 w 99"/>
                    <a:gd name="T75" fmla="*/ 93 h 98"/>
                    <a:gd name="T76" fmla="*/ 57 w 99"/>
                    <a:gd name="T77" fmla="*/ 84 h 98"/>
                    <a:gd name="T78" fmla="*/ 46 w 99"/>
                    <a:gd name="T79" fmla="*/ 92 h 98"/>
                    <a:gd name="T80" fmla="*/ 30 w 99"/>
                    <a:gd name="T81" fmla="*/ 89 h 98"/>
                    <a:gd name="T82" fmla="*/ 28 w 99"/>
                    <a:gd name="T83" fmla="*/ 85 h 98"/>
                    <a:gd name="T84" fmla="*/ 16 w 99"/>
                    <a:gd name="T85" fmla="*/ 85 h 98"/>
                    <a:gd name="T86" fmla="*/ 9 w 99"/>
                    <a:gd name="T87" fmla="*/ 70 h 98"/>
                    <a:gd name="T88" fmla="*/ 4 w 99"/>
                    <a:gd name="T89" fmla="*/ 56 h 98"/>
                    <a:gd name="T90" fmla="*/ 0 w 99"/>
                    <a:gd name="T91" fmla="*/ 52 h 98"/>
                    <a:gd name="T92" fmla="*/ 5 w 99"/>
                    <a:gd name="T93" fmla="*/ 32 h 98"/>
                    <a:gd name="T94" fmla="*/ 13 w 99"/>
                    <a:gd name="T95" fmla="*/ 37 h 98"/>
                    <a:gd name="T96" fmla="*/ 18 w 99"/>
                    <a:gd name="T97" fmla="*/ 41 h 98"/>
                    <a:gd name="T98" fmla="*/ 25 w 99"/>
                    <a:gd name="T99" fmla="*/ 32 h 98"/>
                    <a:gd name="T100" fmla="*/ 38 w 99"/>
                    <a:gd name="T101" fmla="*/ 25 h 98"/>
                    <a:gd name="T102" fmla="*/ 46 w 99"/>
                    <a:gd name="T103" fmla="*/ 17 h 98"/>
                    <a:gd name="T104" fmla="*/ 54 w 99"/>
                    <a:gd name="T105" fmla="*/ 14 h 98"/>
                    <a:gd name="T106" fmla="*/ 62 w 99"/>
                    <a:gd name="T107" fmla="*/ 5 h 98"/>
                    <a:gd name="T108" fmla="*/ 73 w 99"/>
                    <a:gd name="T10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 h="98">
                      <a:moveTo>
                        <a:pt x="74" y="2"/>
                      </a:moveTo>
                      <a:lnTo>
                        <a:pt x="74" y="2"/>
                      </a:lnTo>
                      <a:lnTo>
                        <a:pt x="73" y="2"/>
                      </a:lnTo>
                      <a:lnTo>
                        <a:pt x="70" y="4"/>
                      </a:lnTo>
                      <a:lnTo>
                        <a:pt x="68" y="5"/>
                      </a:lnTo>
                      <a:lnTo>
                        <a:pt x="66" y="8"/>
                      </a:lnTo>
                      <a:lnTo>
                        <a:pt x="65" y="8"/>
                      </a:lnTo>
                      <a:lnTo>
                        <a:pt x="64" y="8"/>
                      </a:lnTo>
                      <a:lnTo>
                        <a:pt x="61" y="9"/>
                      </a:lnTo>
                      <a:lnTo>
                        <a:pt x="60" y="9"/>
                      </a:lnTo>
                      <a:lnTo>
                        <a:pt x="58" y="10"/>
                      </a:lnTo>
                      <a:lnTo>
                        <a:pt x="57" y="13"/>
                      </a:lnTo>
                      <a:lnTo>
                        <a:pt x="56" y="16"/>
                      </a:lnTo>
                      <a:lnTo>
                        <a:pt x="54" y="18"/>
                      </a:lnTo>
                      <a:lnTo>
                        <a:pt x="53" y="18"/>
                      </a:lnTo>
                      <a:lnTo>
                        <a:pt x="50" y="20"/>
                      </a:lnTo>
                      <a:lnTo>
                        <a:pt x="49" y="20"/>
                      </a:lnTo>
                      <a:lnTo>
                        <a:pt x="48" y="20"/>
                      </a:lnTo>
                      <a:lnTo>
                        <a:pt x="46" y="21"/>
                      </a:lnTo>
                      <a:lnTo>
                        <a:pt x="45" y="22"/>
                      </a:lnTo>
                      <a:lnTo>
                        <a:pt x="44" y="24"/>
                      </a:lnTo>
                      <a:lnTo>
                        <a:pt x="44" y="25"/>
                      </a:lnTo>
                      <a:lnTo>
                        <a:pt x="41" y="26"/>
                      </a:lnTo>
                      <a:lnTo>
                        <a:pt x="38" y="28"/>
                      </a:lnTo>
                      <a:lnTo>
                        <a:pt x="36" y="28"/>
                      </a:lnTo>
                      <a:lnTo>
                        <a:pt x="32" y="28"/>
                      </a:lnTo>
                      <a:lnTo>
                        <a:pt x="29" y="29"/>
                      </a:lnTo>
                      <a:lnTo>
                        <a:pt x="28" y="30"/>
                      </a:lnTo>
                      <a:lnTo>
                        <a:pt x="26" y="33"/>
                      </a:lnTo>
                      <a:lnTo>
                        <a:pt x="25" y="37"/>
                      </a:lnTo>
                      <a:lnTo>
                        <a:pt x="24" y="40"/>
                      </a:lnTo>
                      <a:lnTo>
                        <a:pt x="22" y="41"/>
                      </a:lnTo>
                      <a:lnTo>
                        <a:pt x="20" y="42"/>
                      </a:lnTo>
                      <a:lnTo>
                        <a:pt x="17" y="44"/>
                      </a:lnTo>
                      <a:lnTo>
                        <a:pt x="16" y="45"/>
                      </a:lnTo>
                      <a:lnTo>
                        <a:pt x="14" y="45"/>
                      </a:lnTo>
                      <a:lnTo>
                        <a:pt x="13" y="45"/>
                      </a:lnTo>
                      <a:lnTo>
                        <a:pt x="13" y="44"/>
                      </a:lnTo>
                      <a:lnTo>
                        <a:pt x="12" y="41"/>
                      </a:lnTo>
                      <a:lnTo>
                        <a:pt x="12" y="40"/>
                      </a:lnTo>
                      <a:lnTo>
                        <a:pt x="10" y="37"/>
                      </a:lnTo>
                      <a:lnTo>
                        <a:pt x="9" y="34"/>
                      </a:lnTo>
                      <a:lnTo>
                        <a:pt x="8" y="33"/>
                      </a:lnTo>
                      <a:lnTo>
                        <a:pt x="8" y="34"/>
                      </a:lnTo>
                      <a:lnTo>
                        <a:pt x="6" y="36"/>
                      </a:lnTo>
                      <a:lnTo>
                        <a:pt x="5" y="40"/>
                      </a:lnTo>
                      <a:lnTo>
                        <a:pt x="2" y="42"/>
                      </a:lnTo>
                      <a:lnTo>
                        <a:pt x="2" y="46"/>
                      </a:lnTo>
                      <a:lnTo>
                        <a:pt x="2" y="49"/>
                      </a:lnTo>
                      <a:lnTo>
                        <a:pt x="2" y="50"/>
                      </a:lnTo>
                      <a:lnTo>
                        <a:pt x="2" y="52"/>
                      </a:lnTo>
                      <a:lnTo>
                        <a:pt x="2" y="53"/>
                      </a:lnTo>
                      <a:lnTo>
                        <a:pt x="4" y="53"/>
                      </a:lnTo>
                      <a:lnTo>
                        <a:pt x="5" y="53"/>
                      </a:lnTo>
                      <a:lnTo>
                        <a:pt x="6" y="54"/>
                      </a:lnTo>
                      <a:lnTo>
                        <a:pt x="8" y="56"/>
                      </a:lnTo>
                      <a:lnTo>
                        <a:pt x="10" y="58"/>
                      </a:lnTo>
                      <a:lnTo>
                        <a:pt x="12" y="61"/>
                      </a:lnTo>
                      <a:lnTo>
                        <a:pt x="12" y="65"/>
                      </a:lnTo>
                      <a:lnTo>
                        <a:pt x="12" y="68"/>
                      </a:lnTo>
                      <a:lnTo>
                        <a:pt x="12" y="72"/>
                      </a:lnTo>
                      <a:lnTo>
                        <a:pt x="12" y="76"/>
                      </a:lnTo>
                      <a:lnTo>
                        <a:pt x="13" y="78"/>
                      </a:lnTo>
                      <a:lnTo>
                        <a:pt x="14" y="80"/>
                      </a:lnTo>
                      <a:lnTo>
                        <a:pt x="16" y="82"/>
                      </a:lnTo>
                      <a:lnTo>
                        <a:pt x="17" y="85"/>
                      </a:lnTo>
                      <a:lnTo>
                        <a:pt x="18" y="86"/>
                      </a:lnTo>
                      <a:lnTo>
                        <a:pt x="21" y="86"/>
                      </a:lnTo>
                      <a:lnTo>
                        <a:pt x="22" y="86"/>
                      </a:lnTo>
                      <a:lnTo>
                        <a:pt x="25" y="84"/>
                      </a:lnTo>
                      <a:lnTo>
                        <a:pt x="28" y="82"/>
                      </a:lnTo>
                      <a:lnTo>
                        <a:pt x="29" y="81"/>
                      </a:lnTo>
                      <a:lnTo>
                        <a:pt x="30" y="81"/>
                      </a:lnTo>
                      <a:lnTo>
                        <a:pt x="32" y="82"/>
                      </a:lnTo>
                      <a:lnTo>
                        <a:pt x="32" y="84"/>
                      </a:lnTo>
                      <a:lnTo>
                        <a:pt x="33" y="86"/>
                      </a:lnTo>
                      <a:lnTo>
                        <a:pt x="33" y="89"/>
                      </a:lnTo>
                      <a:lnTo>
                        <a:pt x="34" y="90"/>
                      </a:lnTo>
                      <a:lnTo>
                        <a:pt x="37" y="92"/>
                      </a:lnTo>
                      <a:lnTo>
                        <a:pt x="40" y="93"/>
                      </a:lnTo>
                      <a:lnTo>
                        <a:pt x="41" y="92"/>
                      </a:lnTo>
                      <a:lnTo>
                        <a:pt x="42" y="92"/>
                      </a:lnTo>
                      <a:lnTo>
                        <a:pt x="45" y="89"/>
                      </a:lnTo>
                      <a:lnTo>
                        <a:pt x="46" y="88"/>
                      </a:lnTo>
                      <a:lnTo>
                        <a:pt x="49" y="85"/>
                      </a:lnTo>
                      <a:lnTo>
                        <a:pt x="52" y="84"/>
                      </a:lnTo>
                      <a:lnTo>
                        <a:pt x="54" y="82"/>
                      </a:lnTo>
                      <a:lnTo>
                        <a:pt x="57" y="81"/>
                      </a:lnTo>
                      <a:lnTo>
                        <a:pt x="58" y="82"/>
                      </a:lnTo>
                      <a:lnTo>
                        <a:pt x="61" y="84"/>
                      </a:lnTo>
                      <a:lnTo>
                        <a:pt x="62" y="86"/>
                      </a:lnTo>
                      <a:lnTo>
                        <a:pt x="65" y="90"/>
                      </a:lnTo>
                      <a:lnTo>
                        <a:pt x="69" y="93"/>
                      </a:lnTo>
                      <a:lnTo>
                        <a:pt x="72" y="94"/>
                      </a:lnTo>
                      <a:lnTo>
                        <a:pt x="74" y="96"/>
                      </a:lnTo>
                      <a:lnTo>
                        <a:pt x="76" y="96"/>
                      </a:lnTo>
                      <a:lnTo>
                        <a:pt x="79" y="94"/>
                      </a:lnTo>
                      <a:lnTo>
                        <a:pt x="82" y="94"/>
                      </a:lnTo>
                      <a:lnTo>
                        <a:pt x="86" y="93"/>
                      </a:lnTo>
                      <a:lnTo>
                        <a:pt x="87" y="90"/>
                      </a:lnTo>
                      <a:lnTo>
                        <a:pt x="89" y="89"/>
                      </a:lnTo>
                      <a:lnTo>
                        <a:pt x="90" y="89"/>
                      </a:lnTo>
                      <a:lnTo>
                        <a:pt x="93" y="88"/>
                      </a:lnTo>
                      <a:lnTo>
                        <a:pt x="95" y="88"/>
                      </a:lnTo>
                      <a:lnTo>
                        <a:pt x="97" y="88"/>
                      </a:lnTo>
                      <a:lnTo>
                        <a:pt x="95" y="82"/>
                      </a:lnTo>
                      <a:lnTo>
                        <a:pt x="95" y="82"/>
                      </a:lnTo>
                      <a:lnTo>
                        <a:pt x="94" y="81"/>
                      </a:lnTo>
                      <a:lnTo>
                        <a:pt x="93" y="78"/>
                      </a:lnTo>
                      <a:lnTo>
                        <a:pt x="91" y="77"/>
                      </a:lnTo>
                      <a:lnTo>
                        <a:pt x="89" y="76"/>
                      </a:lnTo>
                      <a:lnTo>
                        <a:pt x="86" y="74"/>
                      </a:lnTo>
                      <a:lnTo>
                        <a:pt x="85" y="72"/>
                      </a:lnTo>
                      <a:lnTo>
                        <a:pt x="83" y="69"/>
                      </a:lnTo>
                      <a:lnTo>
                        <a:pt x="82" y="66"/>
                      </a:lnTo>
                      <a:lnTo>
                        <a:pt x="79" y="65"/>
                      </a:lnTo>
                      <a:lnTo>
                        <a:pt x="76" y="64"/>
                      </a:lnTo>
                      <a:lnTo>
                        <a:pt x="73" y="64"/>
                      </a:lnTo>
                      <a:lnTo>
                        <a:pt x="72" y="61"/>
                      </a:lnTo>
                      <a:lnTo>
                        <a:pt x="72" y="58"/>
                      </a:lnTo>
                      <a:lnTo>
                        <a:pt x="70" y="57"/>
                      </a:lnTo>
                      <a:lnTo>
                        <a:pt x="70" y="54"/>
                      </a:lnTo>
                      <a:lnTo>
                        <a:pt x="70" y="54"/>
                      </a:lnTo>
                      <a:lnTo>
                        <a:pt x="70" y="53"/>
                      </a:lnTo>
                      <a:lnTo>
                        <a:pt x="70" y="52"/>
                      </a:lnTo>
                      <a:lnTo>
                        <a:pt x="69" y="50"/>
                      </a:lnTo>
                      <a:lnTo>
                        <a:pt x="69" y="48"/>
                      </a:lnTo>
                      <a:lnTo>
                        <a:pt x="70" y="48"/>
                      </a:lnTo>
                      <a:lnTo>
                        <a:pt x="70" y="48"/>
                      </a:lnTo>
                      <a:lnTo>
                        <a:pt x="72" y="48"/>
                      </a:lnTo>
                      <a:lnTo>
                        <a:pt x="73" y="48"/>
                      </a:lnTo>
                      <a:lnTo>
                        <a:pt x="76" y="46"/>
                      </a:lnTo>
                      <a:lnTo>
                        <a:pt x="77" y="46"/>
                      </a:lnTo>
                      <a:lnTo>
                        <a:pt x="77" y="45"/>
                      </a:lnTo>
                      <a:lnTo>
                        <a:pt x="77" y="45"/>
                      </a:lnTo>
                      <a:lnTo>
                        <a:pt x="77" y="44"/>
                      </a:lnTo>
                      <a:lnTo>
                        <a:pt x="76" y="42"/>
                      </a:lnTo>
                      <a:lnTo>
                        <a:pt x="77" y="41"/>
                      </a:lnTo>
                      <a:lnTo>
                        <a:pt x="77" y="40"/>
                      </a:lnTo>
                      <a:lnTo>
                        <a:pt x="78" y="38"/>
                      </a:lnTo>
                      <a:lnTo>
                        <a:pt x="79" y="36"/>
                      </a:lnTo>
                      <a:lnTo>
                        <a:pt x="81" y="33"/>
                      </a:lnTo>
                      <a:lnTo>
                        <a:pt x="82" y="32"/>
                      </a:lnTo>
                      <a:lnTo>
                        <a:pt x="82" y="30"/>
                      </a:lnTo>
                      <a:lnTo>
                        <a:pt x="81" y="29"/>
                      </a:lnTo>
                      <a:lnTo>
                        <a:pt x="78" y="28"/>
                      </a:lnTo>
                      <a:lnTo>
                        <a:pt x="76" y="26"/>
                      </a:lnTo>
                      <a:lnTo>
                        <a:pt x="74" y="26"/>
                      </a:lnTo>
                      <a:lnTo>
                        <a:pt x="73" y="25"/>
                      </a:lnTo>
                      <a:lnTo>
                        <a:pt x="70" y="22"/>
                      </a:lnTo>
                      <a:lnTo>
                        <a:pt x="69" y="20"/>
                      </a:lnTo>
                      <a:lnTo>
                        <a:pt x="68" y="18"/>
                      </a:lnTo>
                      <a:lnTo>
                        <a:pt x="69" y="16"/>
                      </a:lnTo>
                      <a:lnTo>
                        <a:pt x="70" y="14"/>
                      </a:lnTo>
                      <a:lnTo>
                        <a:pt x="73" y="12"/>
                      </a:lnTo>
                      <a:lnTo>
                        <a:pt x="76" y="10"/>
                      </a:lnTo>
                      <a:lnTo>
                        <a:pt x="76" y="8"/>
                      </a:lnTo>
                      <a:lnTo>
                        <a:pt x="76" y="6"/>
                      </a:lnTo>
                      <a:lnTo>
                        <a:pt x="76" y="4"/>
                      </a:lnTo>
                      <a:lnTo>
                        <a:pt x="74" y="2"/>
                      </a:lnTo>
                      <a:lnTo>
                        <a:pt x="74" y="2"/>
                      </a:lnTo>
                      <a:close/>
                      <a:moveTo>
                        <a:pt x="76" y="0"/>
                      </a:moveTo>
                      <a:lnTo>
                        <a:pt x="77" y="1"/>
                      </a:lnTo>
                      <a:lnTo>
                        <a:pt x="78" y="4"/>
                      </a:lnTo>
                      <a:lnTo>
                        <a:pt x="78" y="5"/>
                      </a:lnTo>
                      <a:lnTo>
                        <a:pt x="78" y="8"/>
                      </a:lnTo>
                      <a:lnTo>
                        <a:pt x="78" y="10"/>
                      </a:lnTo>
                      <a:lnTo>
                        <a:pt x="77" y="12"/>
                      </a:lnTo>
                      <a:lnTo>
                        <a:pt x="74" y="13"/>
                      </a:lnTo>
                      <a:lnTo>
                        <a:pt x="73" y="16"/>
                      </a:lnTo>
                      <a:lnTo>
                        <a:pt x="72" y="17"/>
                      </a:lnTo>
                      <a:lnTo>
                        <a:pt x="70" y="18"/>
                      </a:lnTo>
                      <a:lnTo>
                        <a:pt x="72" y="20"/>
                      </a:lnTo>
                      <a:lnTo>
                        <a:pt x="73" y="21"/>
                      </a:lnTo>
                      <a:lnTo>
                        <a:pt x="74" y="22"/>
                      </a:lnTo>
                      <a:lnTo>
                        <a:pt x="76" y="24"/>
                      </a:lnTo>
                      <a:lnTo>
                        <a:pt x="77" y="25"/>
                      </a:lnTo>
                      <a:lnTo>
                        <a:pt x="79" y="25"/>
                      </a:lnTo>
                      <a:lnTo>
                        <a:pt x="82" y="26"/>
                      </a:lnTo>
                      <a:lnTo>
                        <a:pt x="83" y="29"/>
                      </a:lnTo>
                      <a:lnTo>
                        <a:pt x="85" y="30"/>
                      </a:lnTo>
                      <a:lnTo>
                        <a:pt x="85" y="33"/>
                      </a:lnTo>
                      <a:lnTo>
                        <a:pt x="83" y="34"/>
                      </a:lnTo>
                      <a:lnTo>
                        <a:pt x="81" y="37"/>
                      </a:lnTo>
                      <a:lnTo>
                        <a:pt x="79" y="40"/>
                      </a:lnTo>
                      <a:lnTo>
                        <a:pt x="78" y="42"/>
                      </a:lnTo>
                      <a:lnTo>
                        <a:pt x="79" y="44"/>
                      </a:lnTo>
                      <a:lnTo>
                        <a:pt x="81" y="46"/>
                      </a:lnTo>
                      <a:lnTo>
                        <a:pt x="78" y="48"/>
                      </a:lnTo>
                      <a:lnTo>
                        <a:pt x="77" y="49"/>
                      </a:lnTo>
                      <a:lnTo>
                        <a:pt x="74" y="49"/>
                      </a:lnTo>
                      <a:lnTo>
                        <a:pt x="72" y="50"/>
                      </a:lnTo>
                      <a:lnTo>
                        <a:pt x="73" y="53"/>
                      </a:lnTo>
                      <a:lnTo>
                        <a:pt x="73" y="53"/>
                      </a:lnTo>
                      <a:lnTo>
                        <a:pt x="73" y="54"/>
                      </a:lnTo>
                      <a:lnTo>
                        <a:pt x="73" y="57"/>
                      </a:lnTo>
                      <a:lnTo>
                        <a:pt x="74" y="60"/>
                      </a:lnTo>
                      <a:lnTo>
                        <a:pt x="74" y="61"/>
                      </a:lnTo>
                      <a:lnTo>
                        <a:pt x="76" y="61"/>
                      </a:lnTo>
                      <a:lnTo>
                        <a:pt x="78" y="62"/>
                      </a:lnTo>
                      <a:lnTo>
                        <a:pt x="82" y="64"/>
                      </a:lnTo>
                      <a:lnTo>
                        <a:pt x="85" y="66"/>
                      </a:lnTo>
                      <a:lnTo>
                        <a:pt x="86" y="69"/>
                      </a:lnTo>
                      <a:lnTo>
                        <a:pt x="87" y="72"/>
                      </a:lnTo>
                      <a:lnTo>
                        <a:pt x="90" y="73"/>
                      </a:lnTo>
                      <a:lnTo>
                        <a:pt x="93" y="74"/>
                      </a:lnTo>
                      <a:lnTo>
                        <a:pt x="95" y="77"/>
                      </a:lnTo>
                      <a:lnTo>
                        <a:pt x="97" y="80"/>
                      </a:lnTo>
                      <a:lnTo>
                        <a:pt x="98" y="81"/>
                      </a:lnTo>
                      <a:lnTo>
                        <a:pt x="98" y="82"/>
                      </a:lnTo>
                      <a:lnTo>
                        <a:pt x="98" y="82"/>
                      </a:lnTo>
                      <a:lnTo>
                        <a:pt x="99" y="86"/>
                      </a:lnTo>
                      <a:lnTo>
                        <a:pt x="99" y="89"/>
                      </a:lnTo>
                      <a:lnTo>
                        <a:pt x="97" y="89"/>
                      </a:lnTo>
                      <a:lnTo>
                        <a:pt x="95" y="89"/>
                      </a:lnTo>
                      <a:lnTo>
                        <a:pt x="94" y="90"/>
                      </a:lnTo>
                      <a:lnTo>
                        <a:pt x="91" y="90"/>
                      </a:lnTo>
                      <a:lnTo>
                        <a:pt x="90" y="92"/>
                      </a:lnTo>
                      <a:lnTo>
                        <a:pt x="89" y="93"/>
                      </a:lnTo>
                      <a:lnTo>
                        <a:pt x="87" y="94"/>
                      </a:lnTo>
                      <a:lnTo>
                        <a:pt x="85" y="97"/>
                      </a:lnTo>
                      <a:lnTo>
                        <a:pt x="82" y="97"/>
                      </a:lnTo>
                      <a:lnTo>
                        <a:pt x="78" y="97"/>
                      </a:lnTo>
                      <a:lnTo>
                        <a:pt x="76" y="98"/>
                      </a:lnTo>
                      <a:lnTo>
                        <a:pt x="74" y="98"/>
                      </a:lnTo>
                      <a:lnTo>
                        <a:pt x="72" y="97"/>
                      </a:lnTo>
                      <a:lnTo>
                        <a:pt x="68" y="96"/>
                      </a:lnTo>
                      <a:lnTo>
                        <a:pt x="65" y="93"/>
                      </a:lnTo>
                      <a:lnTo>
                        <a:pt x="61" y="89"/>
                      </a:lnTo>
                      <a:lnTo>
                        <a:pt x="58" y="86"/>
                      </a:lnTo>
                      <a:lnTo>
                        <a:pt x="58" y="86"/>
                      </a:lnTo>
                      <a:lnTo>
                        <a:pt x="57" y="85"/>
                      </a:lnTo>
                      <a:lnTo>
                        <a:pt x="57" y="84"/>
                      </a:lnTo>
                      <a:lnTo>
                        <a:pt x="57" y="84"/>
                      </a:lnTo>
                      <a:lnTo>
                        <a:pt x="56" y="84"/>
                      </a:lnTo>
                      <a:lnTo>
                        <a:pt x="54" y="85"/>
                      </a:lnTo>
                      <a:lnTo>
                        <a:pt x="53" y="86"/>
                      </a:lnTo>
                      <a:lnTo>
                        <a:pt x="50" y="88"/>
                      </a:lnTo>
                      <a:lnTo>
                        <a:pt x="48" y="89"/>
                      </a:lnTo>
                      <a:lnTo>
                        <a:pt x="46" y="92"/>
                      </a:lnTo>
                      <a:lnTo>
                        <a:pt x="45" y="93"/>
                      </a:lnTo>
                      <a:lnTo>
                        <a:pt x="42" y="94"/>
                      </a:lnTo>
                      <a:lnTo>
                        <a:pt x="40" y="94"/>
                      </a:lnTo>
                      <a:lnTo>
                        <a:pt x="36" y="94"/>
                      </a:lnTo>
                      <a:lnTo>
                        <a:pt x="33" y="92"/>
                      </a:lnTo>
                      <a:lnTo>
                        <a:pt x="30" y="89"/>
                      </a:lnTo>
                      <a:lnTo>
                        <a:pt x="30" y="88"/>
                      </a:lnTo>
                      <a:lnTo>
                        <a:pt x="30" y="85"/>
                      </a:lnTo>
                      <a:lnTo>
                        <a:pt x="30" y="85"/>
                      </a:lnTo>
                      <a:lnTo>
                        <a:pt x="30" y="84"/>
                      </a:lnTo>
                      <a:lnTo>
                        <a:pt x="29" y="84"/>
                      </a:lnTo>
                      <a:lnTo>
                        <a:pt x="28" y="85"/>
                      </a:lnTo>
                      <a:lnTo>
                        <a:pt x="26" y="86"/>
                      </a:lnTo>
                      <a:lnTo>
                        <a:pt x="24" y="88"/>
                      </a:lnTo>
                      <a:lnTo>
                        <a:pt x="21" y="89"/>
                      </a:lnTo>
                      <a:lnTo>
                        <a:pt x="18" y="89"/>
                      </a:lnTo>
                      <a:lnTo>
                        <a:pt x="17" y="88"/>
                      </a:lnTo>
                      <a:lnTo>
                        <a:pt x="16" y="85"/>
                      </a:lnTo>
                      <a:lnTo>
                        <a:pt x="14" y="84"/>
                      </a:lnTo>
                      <a:lnTo>
                        <a:pt x="13" y="81"/>
                      </a:lnTo>
                      <a:lnTo>
                        <a:pt x="12" y="80"/>
                      </a:lnTo>
                      <a:lnTo>
                        <a:pt x="10" y="77"/>
                      </a:lnTo>
                      <a:lnTo>
                        <a:pt x="9" y="74"/>
                      </a:lnTo>
                      <a:lnTo>
                        <a:pt x="9" y="70"/>
                      </a:lnTo>
                      <a:lnTo>
                        <a:pt x="9" y="68"/>
                      </a:lnTo>
                      <a:lnTo>
                        <a:pt x="9" y="64"/>
                      </a:lnTo>
                      <a:lnTo>
                        <a:pt x="9" y="62"/>
                      </a:lnTo>
                      <a:lnTo>
                        <a:pt x="8" y="60"/>
                      </a:lnTo>
                      <a:lnTo>
                        <a:pt x="4" y="56"/>
                      </a:lnTo>
                      <a:lnTo>
                        <a:pt x="4" y="56"/>
                      </a:lnTo>
                      <a:lnTo>
                        <a:pt x="4" y="56"/>
                      </a:lnTo>
                      <a:lnTo>
                        <a:pt x="1" y="54"/>
                      </a:lnTo>
                      <a:lnTo>
                        <a:pt x="1" y="54"/>
                      </a:lnTo>
                      <a:lnTo>
                        <a:pt x="0" y="53"/>
                      </a:lnTo>
                      <a:lnTo>
                        <a:pt x="0" y="53"/>
                      </a:lnTo>
                      <a:lnTo>
                        <a:pt x="0" y="52"/>
                      </a:lnTo>
                      <a:lnTo>
                        <a:pt x="0" y="49"/>
                      </a:lnTo>
                      <a:lnTo>
                        <a:pt x="0" y="45"/>
                      </a:lnTo>
                      <a:lnTo>
                        <a:pt x="1" y="41"/>
                      </a:lnTo>
                      <a:lnTo>
                        <a:pt x="4" y="37"/>
                      </a:lnTo>
                      <a:lnTo>
                        <a:pt x="4" y="34"/>
                      </a:lnTo>
                      <a:lnTo>
                        <a:pt x="5" y="32"/>
                      </a:lnTo>
                      <a:lnTo>
                        <a:pt x="6" y="30"/>
                      </a:lnTo>
                      <a:lnTo>
                        <a:pt x="8" y="30"/>
                      </a:lnTo>
                      <a:lnTo>
                        <a:pt x="10" y="32"/>
                      </a:lnTo>
                      <a:lnTo>
                        <a:pt x="12" y="33"/>
                      </a:lnTo>
                      <a:lnTo>
                        <a:pt x="13" y="36"/>
                      </a:lnTo>
                      <a:lnTo>
                        <a:pt x="13" y="37"/>
                      </a:lnTo>
                      <a:lnTo>
                        <a:pt x="14" y="38"/>
                      </a:lnTo>
                      <a:lnTo>
                        <a:pt x="14" y="40"/>
                      </a:lnTo>
                      <a:lnTo>
                        <a:pt x="14" y="41"/>
                      </a:lnTo>
                      <a:lnTo>
                        <a:pt x="14" y="42"/>
                      </a:lnTo>
                      <a:lnTo>
                        <a:pt x="16" y="42"/>
                      </a:lnTo>
                      <a:lnTo>
                        <a:pt x="18" y="41"/>
                      </a:lnTo>
                      <a:lnTo>
                        <a:pt x="20" y="40"/>
                      </a:lnTo>
                      <a:lnTo>
                        <a:pt x="21" y="38"/>
                      </a:lnTo>
                      <a:lnTo>
                        <a:pt x="22" y="37"/>
                      </a:lnTo>
                      <a:lnTo>
                        <a:pt x="24" y="36"/>
                      </a:lnTo>
                      <a:lnTo>
                        <a:pt x="24" y="34"/>
                      </a:lnTo>
                      <a:lnTo>
                        <a:pt x="25" y="32"/>
                      </a:lnTo>
                      <a:lnTo>
                        <a:pt x="26" y="29"/>
                      </a:lnTo>
                      <a:lnTo>
                        <a:pt x="28" y="28"/>
                      </a:lnTo>
                      <a:lnTo>
                        <a:pt x="29" y="26"/>
                      </a:lnTo>
                      <a:lnTo>
                        <a:pt x="32" y="25"/>
                      </a:lnTo>
                      <a:lnTo>
                        <a:pt x="34" y="25"/>
                      </a:lnTo>
                      <a:lnTo>
                        <a:pt x="38" y="25"/>
                      </a:lnTo>
                      <a:lnTo>
                        <a:pt x="40" y="24"/>
                      </a:lnTo>
                      <a:lnTo>
                        <a:pt x="41" y="22"/>
                      </a:lnTo>
                      <a:lnTo>
                        <a:pt x="42" y="22"/>
                      </a:lnTo>
                      <a:lnTo>
                        <a:pt x="42" y="20"/>
                      </a:lnTo>
                      <a:lnTo>
                        <a:pt x="44" y="18"/>
                      </a:lnTo>
                      <a:lnTo>
                        <a:pt x="46" y="17"/>
                      </a:lnTo>
                      <a:lnTo>
                        <a:pt x="49" y="17"/>
                      </a:lnTo>
                      <a:lnTo>
                        <a:pt x="50" y="17"/>
                      </a:lnTo>
                      <a:lnTo>
                        <a:pt x="50" y="17"/>
                      </a:lnTo>
                      <a:lnTo>
                        <a:pt x="52" y="17"/>
                      </a:lnTo>
                      <a:lnTo>
                        <a:pt x="53" y="16"/>
                      </a:lnTo>
                      <a:lnTo>
                        <a:pt x="54" y="14"/>
                      </a:lnTo>
                      <a:lnTo>
                        <a:pt x="54" y="13"/>
                      </a:lnTo>
                      <a:lnTo>
                        <a:pt x="56" y="10"/>
                      </a:lnTo>
                      <a:lnTo>
                        <a:pt x="56" y="9"/>
                      </a:lnTo>
                      <a:lnTo>
                        <a:pt x="58" y="8"/>
                      </a:lnTo>
                      <a:lnTo>
                        <a:pt x="61" y="6"/>
                      </a:lnTo>
                      <a:lnTo>
                        <a:pt x="62" y="5"/>
                      </a:lnTo>
                      <a:lnTo>
                        <a:pt x="64" y="5"/>
                      </a:lnTo>
                      <a:lnTo>
                        <a:pt x="65" y="5"/>
                      </a:lnTo>
                      <a:lnTo>
                        <a:pt x="66" y="4"/>
                      </a:lnTo>
                      <a:lnTo>
                        <a:pt x="69" y="2"/>
                      </a:lnTo>
                      <a:lnTo>
                        <a:pt x="72" y="1"/>
                      </a:lnTo>
                      <a:lnTo>
                        <a:pt x="73" y="0"/>
                      </a:lnTo>
                      <a:lnTo>
                        <a:pt x="74" y="0"/>
                      </a:lnTo>
                      <a:lnTo>
                        <a:pt x="76" y="0"/>
                      </a:lnTo>
                      <a:close/>
                    </a:path>
                  </a:pathLst>
                </a:custGeom>
                <a:solidFill>
                  <a:schemeClr val="tx1"/>
                </a:solidFill>
                <a:ln w="0">
                  <a:solidFill>
                    <a:schemeClr val="bg1">
                      <a:lumMod val="6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Apple SD Gothic Neo Light" charset="-127"/>
                    <a:cs typeface="Calibri Light" panose="020F0302020204030204" pitchFamily="34" charset="0"/>
                  </a:endParaRPr>
                </a:p>
              </p:txBody>
            </p:sp>
          </p:grpSp>
          <p:sp>
            <p:nvSpPr>
              <p:cNvPr id="1187" name="Oval 1186">
                <a:extLst>
                  <a:ext uri="{FF2B5EF4-FFF2-40B4-BE49-F238E27FC236}">
                    <a16:creationId xmlns:a16="http://schemas.microsoft.com/office/drawing/2014/main" id="{90437CE4-829D-D664-F691-9726EE766FBC}"/>
                  </a:ext>
                </a:extLst>
              </p:cNvPr>
              <p:cNvSpPr/>
              <p:nvPr/>
            </p:nvSpPr>
            <p:spPr>
              <a:xfrm>
                <a:off x="7210198" y="127424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8" name="Oval 1187">
                <a:extLst>
                  <a:ext uri="{FF2B5EF4-FFF2-40B4-BE49-F238E27FC236}">
                    <a16:creationId xmlns:a16="http://schemas.microsoft.com/office/drawing/2014/main" id="{36BEA730-2CF3-9A99-5C8B-7C5EB9F595B1}"/>
                  </a:ext>
                </a:extLst>
              </p:cNvPr>
              <p:cNvSpPr/>
              <p:nvPr/>
            </p:nvSpPr>
            <p:spPr>
              <a:xfrm>
                <a:off x="7489598" y="13199602"/>
                <a:ext cx="468000" cy="46800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89" name="Textfeld 10">
                <a:extLst>
                  <a:ext uri="{FF2B5EF4-FFF2-40B4-BE49-F238E27FC236}">
                    <a16:creationId xmlns:a16="http://schemas.microsoft.com/office/drawing/2014/main" id="{505C0E6D-226D-87E3-015D-30E1BBCBA1FE}"/>
                  </a:ext>
                </a:extLst>
              </p:cNvPr>
              <p:cNvSpPr txBox="1"/>
              <p:nvPr/>
            </p:nvSpPr>
            <p:spPr>
              <a:xfrm>
                <a:off x="6855626" y="13567013"/>
                <a:ext cx="4382602" cy="1863690"/>
              </a:xfrm>
              <a:prstGeom prst="rect">
                <a:avLst/>
              </a:prstGeom>
              <a:noFill/>
              <a:ln>
                <a:noFill/>
              </a:ln>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Munich</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90" name="Textfeld 19">
                <a:extLst>
                  <a:ext uri="{FF2B5EF4-FFF2-40B4-BE49-F238E27FC236}">
                    <a16:creationId xmlns:a16="http://schemas.microsoft.com/office/drawing/2014/main" id="{C531224D-22E0-C882-73C7-7E0E8CD59E52}"/>
                  </a:ext>
                </a:extLst>
              </p:cNvPr>
              <p:cNvSpPr txBox="1"/>
              <p:nvPr/>
            </p:nvSpPr>
            <p:spPr>
              <a:xfrm>
                <a:off x="1950243" y="9980290"/>
                <a:ext cx="5717278" cy="1863690"/>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Heidelberg</a:t>
                </a:r>
                <a:endParaRPr lang="de-DE" sz="1200" dirty="0">
                  <a:latin typeface="Calibri Light" panose="020F0302020204030204" pitchFamily="34" charset="0"/>
                  <a:ea typeface="Apple SD Gothic Neo Light" charset="-127"/>
                  <a:cs typeface="Calibri Light" panose="020F0302020204030204" pitchFamily="34" charset="0"/>
                </a:endParaRPr>
              </a:p>
            </p:txBody>
          </p:sp>
        </p:grpSp>
        <p:grpSp>
          <p:nvGrpSpPr>
            <p:cNvPr id="1137" name="Gruppieren 2">
              <a:extLst>
                <a:ext uri="{FF2B5EF4-FFF2-40B4-BE49-F238E27FC236}">
                  <a16:creationId xmlns:a16="http://schemas.microsoft.com/office/drawing/2014/main" id="{453A1925-B03D-EB72-04F3-E06B82B72E7C}"/>
                </a:ext>
              </a:extLst>
            </p:cNvPr>
            <p:cNvGrpSpPr/>
            <p:nvPr/>
          </p:nvGrpSpPr>
          <p:grpSpPr>
            <a:xfrm>
              <a:off x="6836122" y="3306400"/>
              <a:ext cx="2063858" cy="1065166"/>
              <a:chOff x="2883683" y="3424075"/>
              <a:chExt cx="2628660" cy="1356659"/>
            </a:xfrm>
          </p:grpSpPr>
          <p:sp>
            <p:nvSpPr>
              <p:cNvPr id="1206" name="Line 9">
                <a:extLst>
                  <a:ext uri="{FF2B5EF4-FFF2-40B4-BE49-F238E27FC236}">
                    <a16:creationId xmlns:a16="http://schemas.microsoft.com/office/drawing/2014/main" id="{A7EEF723-2B44-B79A-5FC1-CF2031974E02}"/>
                  </a:ext>
                </a:extLst>
              </p:cNvPr>
              <p:cNvSpPr>
                <a:spLocks noChangeShapeType="1"/>
              </p:cNvSpPr>
              <p:nvPr/>
            </p:nvSpPr>
            <p:spPr bwMode="auto">
              <a:xfrm rot="21480000" flipH="1" flipV="1">
                <a:off x="5504408" y="3915518"/>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7" name="Line 10">
                <a:extLst>
                  <a:ext uri="{FF2B5EF4-FFF2-40B4-BE49-F238E27FC236}">
                    <a16:creationId xmlns:a16="http://schemas.microsoft.com/office/drawing/2014/main" id="{2FB35651-F193-13BE-1131-3CEB79514BBC}"/>
                  </a:ext>
                </a:extLst>
              </p:cNvPr>
              <p:cNvSpPr>
                <a:spLocks noChangeShapeType="1"/>
              </p:cNvSpPr>
              <p:nvPr/>
            </p:nvSpPr>
            <p:spPr bwMode="auto">
              <a:xfrm rot="21480000" flipH="1" flipV="1">
                <a:off x="5492531" y="3910851"/>
                <a:ext cx="11679"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8" name="Line 11">
                <a:extLst>
                  <a:ext uri="{FF2B5EF4-FFF2-40B4-BE49-F238E27FC236}">
                    <a16:creationId xmlns:a16="http://schemas.microsoft.com/office/drawing/2014/main" id="{40248AF9-7020-4D38-BFA9-464861CCCA81}"/>
                  </a:ext>
                </a:extLst>
              </p:cNvPr>
              <p:cNvSpPr>
                <a:spLocks noChangeShapeType="1"/>
              </p:cNvSpPr>
              <p:nvPr/>
            </p:nvSpPr>
            <p:spPr bwMode="auto">
              <a:xfrm rot="21480000" flipH="1" flipV="1">
                <a:off x="5484869" y="3907017"/>
                <a:ext cx="750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09" name="Line 12">
                <a:extLst>
                  <a:ext uri="{FF2B5EF4-FFF2-40B4-BE49-F238E27FC236}">
                    <a16:creationId xmlns:a16="http://schemas.microsoft.com/office/drawing/2014/main" id="{0DF6A0BD-AE83-FD67-452B-97DCA53B55C6}"/>
                  </a:ext>
                </a:extLst>
              </p:cNvPr>
              <p:cNvSpPr>
                <a:spLocks noChangeShapeType="1"/>
              </p:cNvSpPr>
              <p:nvPr/>
            </p:nvSpPr>
            <p:spPr bwMode="auto">
              <a:xfrm rot="21480000" flipV="1">
                <a:off x="5484652" y="3898780"/>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0" name="Line 13">
                <a:extLst>
                  <a:ext uri="{FF2B5EF4-FFF2-40B4-BE49-F238E27FC236}">
                    <a16:creationId xmlns:a16="http://schemas.microsoft.com/office/drawing/2014/main" id="{12FFF349-128D-4B6F-C3C3-5FC203587E53}"/>
                  </a:ext>
                </a:extLst>
              </p:cNvPr>
              <p:cNvSpPr>
                <a:spLocks noChangeShapeType="1"/>
              </p:cNvSpPr>
              <p:nvPr/>
            </p:nvSpPr>
            <p:spPr bwMode="auto">
              <a:xfrm rot="21480000" flipH="1" flipV="1">
                <a:off x="5481946" y="3895491"/>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1" name="Line 14">
                <a:extLst>
                  <a:ext uri="{FF2B5EF4-FFF2-40B4-BE49-F238E27FC236}">
                    <a16:creationId xmlns:a16="http://schemas.microsoft.com/office/drawing/2014/main" id="{5D929E34-C9FC-73A9-3023-BF749C285CFF}"/>
                  </a:ext>
                </a:extLst>
              </p:cNvPr>
              <p:cNvSpPr>
                <a:spLocks noChangeShapeType="1"/>
              </p:cNvSpPr>
              <p:nvPr/>
            </p:nvSpPr>
            <p:spPr bwMode="auto">
              <a:xfrm rot="21480000" flipH="1" flipV="1">
                <a:off x="5480192" y="3893926"/>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2" name="Line 15">
                <a:extLst>
                  <a:ext uri="{FF2B5EF4-FFF2-40B4-BE49-F238E27FC236}">
                    <a16:creationId xmlns:a16="http://schemas.microsoft.com/office/drawing/2014/main" id="{4CA66BD5-AEB0-7A45-5323-BC7CDCBA792A}"/>
                  </a:ext>
                </a:extLst>
              </p:cNvPr>
              <p:cNvSpPr>
                <a:spLocks noChangeShapeType="1"/>
              </p:cNvSpPr>
              <p:nvPr/>
            </p:nvSpPr>
            <p:spPr bwMode="auto">
              <a:xfrm rot="21480000" flipV="1">
                <a:off x="5480017" y="3885572"/>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3" name="Line 16">
                <a:extLst>
                  <a:ext uri="{FF2B5EF4-FFF2-40B4-BE49-F238E27FC236}">
                    <a16:creationId xmlns:a16="http://schemas.microsoft.com/office/drawing/2014/main" id="{EE0FB588-8F42-E5EE-B654-2C79AB7AA93E}"/>
                  </a:ext>
                </a:extLst>
              </p:cNvPr>
              <p:cNvSpPr>
                <a:spLocks noChangeShapeType="1"/>
              </p:cNvSpPr>
              <p:nvPr/>
            </p:nvSpPr>
            <p:spPr bwMode="auto">
              <a:xfrm rot="21480000" flipV="1">
                <a:off x="5482271" y="3879664"/>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4" name="Line 17">
                <a:extLst>
                  <a:ext uri="{FF2B5EF4-FFF2-40B4-BE49-F238E27FC236}">
                    <a16:creationId xmlns:a16="http://schemas.microsoft.com/office/drawing/2014/main" id="{E1480E42-25F2-A60F-F133-06A2138914CD}"/>
                  </a:ext>
                </a:extLst>
              </p:cNvPr>
              <p:cNvSpPr>
                <a:spLocks noChangeShapeType="1"/>
              </p:cNvSpPr>
              <p:nvPr/>
            </p:nvSpPr>
            <p:spPr bwMode="auto">
              <a:xfrm rot="21480000" flipV="1">
                <a:off x="5483764" y="3875408"/>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5" name="Line 18">
                <a:extLst>
                  <a:ext uri="{FF2B5EF4-FFF2-40B4-BE49-F238E27FC236}">
                    <a16:creationId xmlns:a16="http://schemas.microsoft.com/office/drawing/2014/main" id="{FCE7FD70-5216-3A11-DD47-7AB9398F4DDA}"/>
                  </a:ext>
                </a:extLst>
              </p:cNvPr>
              <p:cNvSpPr>
                <a:spLocks noChangeShapeType="1"/>
              </p:cNvSpPr>
              <p:nvPr/>
            </p:nvSpPr>
            <p:spPr bwMode="auto">
              <a:xfrm rot="21480000" flipH="1" flipV="1">
                <a:off x="5481950" y="3871269"/>
                <a:ext cx="500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6" name="Line 19">
                <a:extLst>
                  <a:ext uri="{FF2B5EF4-FFF2-40B4-BE49-F238E27FC236}">
                    <a16:creationId xmlns:a16="http://schemas.microsoft.com/office/drawing/2014/main" id="{E41FCEC1-6062-B395-51F8-C25074BADCEE}"/>
                  </a:ext>
                </a:extLst>
              </p:cNvPr>
              <p:cNvSpPr>
                <a:spLocks noChangeShapeType="1"/>
              </p:cNvSpPr>
              <p:nvPr/>
            </p:nvSpPr>
            <p:spPr bwMode="auto">
              <a:xfrm rot="21480000" flipH="1" flipV="1">
                <a:off x="5475808" y="3858115"/>
                <a:ext cx="5840"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7" name="Line 20">
                <a:extLst>
                  <a:ext uri="{FF2B5EF4-FFF2-40B4-BE49-F238E27FC236}">
                    <a16:creationId xmlns:a16="http://schemas.microsoft.com/office/drawing/2014/main" id="{2587D79A-02EB-A319-7C3C-66F82FD713EE}"/>
                  </a:ext>
                </a:extLst>
              </p:cNvPr>
              <p:cNvSpPr>
                <a:spLocks noChangeShapeType="1"/>
              </p:cNvSpPr>
              <p:nvPr/>
            </p:nvSpPr>
            <p:spPr bwMode="auto">
              <a:xfrm rot="21480000" flipH="1" flipV="1">
                <a:off x="5471378" y="3856626"/>
                <a:ext cx="417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8" name="Line 21">
                <a:extLst>
                  <a:ext uri="{FF2B5EF4-FFF2-40B4-BE49-F238E27FC236}">
                    <a16:creationId xmlns:a16="http://schemas.microsoft.com/office/drawing/2014/main" id="{647BF5DF-C298-32EF-2B1C-30158B9447E1}"/>
                  </a:ext>
                </a:extLst>
              </p:cNvPr>
              <p:cNvSpPr>
                <a:spLocks noChangeShapeType="1"/>
              </p:cNvSpPr>
              <p:nvPr/>
            </p:nvSpPr>
            <p:spPr bwMode="auto">
              <a:xfrm rot="21480000" flipH="1" flipV="1">
                <a:off x="5465483" y="3855133"/>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19" name="Line 22">
                <a:extLst>
                  <a:ext uri="{FF2B5EF4-FFF2-40B4-BE49-F238E27FC236}">
                    <a16:creationId xmlns:a16="http://schemas.microsoft.com/office/drawing/2014/main" id="{35F8C1B6-DD83-72B5-AC64-5261461E6F07}"/>
                  </a:ext>
                </a:extLst>
              </p:cNvPr>
              <p:cNvSpPr>
                <a:spLocks noChangeShapeType="1"/>
              </p:cNvSpPr>
              <p:nvPr/>
            </p:nvSpPr>
            <p:spPr bwMode="auto">
              <a:xfrm rot="21480000" flipH="1" flipV="1">
                <a:off x="5461242" y="3852806"/>
                <a:ext cx="4172"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0" name="Line 23">
                <a:extLst>
                  <a:ext uri="{FF2B5EF4-FFF2-40B4-BE49-F238E27FC236}">
                    <a16:creationId xmlns:a16="http://schemas.microsoft.com/office/drawing/2014/main" id="{607DA791-5070-0170-8B1A-5D2A1764F307}"/>
                  </a:ext>
                </a:extLst>
              </p:cNvPr>
              <p:cNvSpPr>
                <a:spLocks noChangeShapeType="1"/>
              </p:cNvSpPr>
              <p:nvPr/>
            </p:nvSpPr>
            <p:spPr bwMode="auto">
              <a:xfrm rot="21480000" flipH="1" flipV="1">
                <a:off x="5452685" y="3843017"/>
                <a:ext cx="8342"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1" name="Line 24">
                <a:extLst>
                  <a:ext uri="{FF2B5EF4-FFF2-40B4-BE49-F238E27FC236}">
                    <a16:creationId xmlns:a16="http://schemas.microsoft.com/office/drawing/2014/main" id="{FCD52BE7-3BD1-67C6-0C24-01CDCE9B6575}"/>
                  </a:ext>
                </a:extLst>
              </p:cNvPr>
              <p:cNvSpPr>
                <a:spLocks noChangeShapeType="1"/>
              </p:cNvSpPr>
              <p:nvPr/>
            </p:nvSpPr>
            <p:spPr bwMode="auto">
              <a:xfrm rot="21480000" flipH="1" flipV="1">
                <a:off x="5449046" y="3835718"/>
                <a:ext cx="333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2" name="Line 25">
                <a:extLst>
                  <a:ext uri="{FF2B5EF4-FFF2-40B4-BE49-F238E27FC236}">
                    <a16:creationId xmlns:a16="http://schemas.microsoft.com/office/drawing/2014/main" id="{F60C59B0-5383-6814-FCA6-7F0BA73144CC}"/>
                  </a:ext>
                </a:extLst>
              </p:cNvPr>
              <p:cNvSpPr>
                <a:spLocks noChangeShapeType="1"/>
              </p:cNvSpPr>
              <p:nvPr/>
            </p:nvSpPr>
            <p:spPr bwMode="auto">
              <a:xfrm rot="21480000" flipV="1">
                <a:off x="5448712" y="3824103"/>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3" name="Line 26">
                <a:extLst>
                  <a:ext uri="{FF2B5EF4-FFF2-40B4-BE49-F238E27FC236}">
                    <a16:creationId xmlns:a16="http://schemas.microsoft.com/office/drawing/2014/main" id="{4F24D1D4-7BA8-0E3A-CB84-8D5B9CB7AD4F}"/>
                  </a:ext>
                </a:extLst>
              </p:cNvPr>
              <p:cNvSpPr>
                <a:spLocks noChangeShapeType="1"/>
              </p:cNvSpPr>
              <p:nvPr/>
            </p:nvSpPr>
            <p:spPr bwMode="auto">
              <a:xfrm rot="21480000" flipH="1" flipV="1">
                <a:off x="5446680" y="3814962"/>
                <a:ext cx="166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4" name="Line 27">
                <a:extLst>
                  <a:ext uri="{FF2B5EF4-FFF2-40B4-BE49-F238E27FC236}">
                    <a16:creationId xmlns:a16="http://schemas.microsoft.com/office/drawing/2014/main" id="{E2E78562-33CC-7555-86C2-2E1F27078BBE}"/>
                  </a:ext>
                </a:extLst>
              </p:cNvPr>
              <p:cNvSpPr>
                <a:spLocks noChangeShapeType="1"/>
              </p:cNvSpPr>
              <p:nvPr/>
            </p:nvSpPr>
            <p:spPr bwMode="auto">
              <a:xfrm rot="21480000" flipH="1" flipV="1">
                <a:off x="5440362" y="3796747"/>
                <a:ext cx="5840" cy="1835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5" name="Line 28">
                <a:extLst>
                  <a:ext uri="{FF2B5EF4-FFF2-40B4-BE49-F238E27FC236}">
                    <a16:creationId xmlns:a16="http://schemas.microsoft.com/office/drawing/2014/main" id="{C39A5206-4667-5C4C-BFBF-1BA23FD2A4CE}"/>
                  </a:ext>
                </a:extLst>
              </p:cNvPr>
              <p:cNvSpPr>
                <a:spLocks noChangeShapeType="1"/>
              </p:cNvSpPr>
              <p:nvPr/>
            </p:nvSpPr>
            <p:spPr bwMode="auto">
              <a:xfrm rot="21480000" flipV="1">
                <a:off x="5439985" y="3793519"/>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6" name="Line 29">
                <a:extLst>
                  <a:ext uri="{FF2B5EF4-FFF2-40B4-BE49-F238E27FC236}">
                    <a16:creationId xmlns:a16="http://schemas.microsoft.com/office/drawing/2014/main" id="{B2FC2249-7903-7BEF-AD62-7AB1BE4B0864}"/>
                  </a:ext>
                </a:extLst>
              </p:cNvPr>
              <p:cNvSpPr>
                <a:spLocks noChangeShapeType="1"/>
              </p:cNvSpPr>
              <p:nvPr/>
            </p:nvSpPr>
            <p:spPr bwMode="auto">
              <a:xfrm rot="21480000" flipV="1">
                <a:off x="5439825" y="3787653"/>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7" name="Line 30">
                <a:extLst>
                  <a:ext uri="{FF2B5EF4-FFF2-40B4-BE49-F238E27FC236}">
                    <a16:creationId xmlns:a16="http://schemas.microsoft.com/office/drawing/2014/main" id="{2FADF289-FB6D-383A-62DE-56AE89F9FEF3}"/>
                  </a:ext>
                </a:extLst>
              </p:cNvPr>
              <p:cNvSpPr>
                <a:spLocks noChangeShapeType="1"/>
              </p:cNvSpPr>
              <p:nvPr/>
            </p:nvSpPr>
            <p:spPr bwMode="auto">
              <a:xfrm rot="21480000" flipH="1" flipV="1">
                <a:off x="5439708" y="3786821"/>
                <a:ext cx="1668"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8" name="Line 31">
                <a:extLst>
                  <a:ext uri="{FF2B5EF4-FFF2-40B4-BE49-F238E27FC236}">
                    <a16:creationId xmlns:a16="http://schemas.microsoft.com/office/drawing/2014/main" id="{FB2C4518-D4E7-7A84-8E0D-8ACE0BA21619}"/>
                  </a:ext>
                </a:extLst>
              </p:cNvPr>
              <p:cNvSpPr>
                <a:spLocks noChangeShapeType="1"/>
              </p:cNvSpPr>
              <p:nvPr/>
            </p:nvSpPr>
            <p:spPr bwMode="auto">
              <a:xfrm rot="21480000" flipH="1" flipV="1">
                <a:off x="5438802" y="3783529"/>
                <a:ext cx="83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29" name="Line 32">
                <a:extLst>
                  <a:ext uri="{FF2B5EF4-FFF2-40B4-BE49-F238E27FC236}">
                    <a16:creationId xmlns:a16="http://schemas.microsoft.com/office/drawing/2014/main" id="{E4F2FF2D-0FB3-9DDC-B9FE-6B0320F6005A}"/>
                  </a:ext>
                </a:extLst>
              </p:cNvPr>
              <p:cNvSpPr>
                <a:spLocks noChangeShapeType="1"/>
              </p:cNvSpPr>
              <p:nvPr/>
            </p:nvSpPr>
            <p:spPr bwMode="auto">
              <a:xfrm rot="21480000" flipH="1">
                <a:off x="5437076" y="3783573"/>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0" name="Line 33">
                <a:extLst>
                  <a:ext uri="{FF2B5EF4-FFF2-40B4-BE49-F238E27FC236}">
                    <a16:creationId xmlns:a16="http://schemas.microsoft.com/office/drawing/2014/main" id="{B59139F8-48C8-D33F-9B05-638764474B80}"/>
                  </a:ext>
                </a:extLst>
              </p:cNvPr>
              <p:cNvSpPr>
                <a:spLocks noChangeShapeType="1"/>
              </p:cNvSpPr>
              <p:nvPr/>
            </p:nvSpPr>
            <p:spPr bwMode="auto">
              <a:xfrm rot="21480000" flipH="1" flipV="1">
                <a:off x="5432834" y="3779506"/>
                <a:ext cx="417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1" name="Line 34">
                <a:extLst>
                  <a:ext uri="{FF2B5EF4-FFF2-40B4-BE49-F238E27FC236}">
                    <a16:creationId xmlns:a16="http://schemas.microsoft.com/office/drawing/2014/main" id="{79B3EA31-863F-2442-066B-B127B8EF1578}"/>
                  </a:ext>
                </a:extLst>
              </p:cNvPr>
              <p:cNvSpPr>
                <a:spLocks noChangeShapeType="1"/>
              </p:cNvSpPr>
              <p:nvPr/>
            </p:nvSpPr>
            <p:spPr bwMode="auto">
              <a:xfrm rot="21480000" flipH="1" flipV="1">
                <a:off x="5429397" y="377797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2" name="Line 35">
                <a:extLst>
                  <a:ext uri="{FF2B5EF4-FFF2-40B4-BE49-F238E27FC236}">
                    <a16:creationId xmlns:a16="http://schemas.microsoft.com/office/drawing/2014/main" id="{548A927F-FC16-AAA4-0B4B-50694DFC08B2}"/>
                  </a:ext>
                </a:extLst>
              </p:cNvPr>
              <p:cNvSpPr>
                <a:spLocks noChangeShapeType="1"/>
              </p:cNvSpPr>
              <p:nvPr/>
            </p:nvSpPr>
            <p:spPr bwMode="auto">
              <a:xfrm rot="21480000" flipH="1" flipV="1">
                <a:off x="5426838" y="3776404"/>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3" name="Line 36">
                <a:extLst>
                  <a:ext uri="{FF2B5EF4-FFF2-40B4-BE49-F238E27FC236}">
                    <a16:creationId xmlns:a16="http://schemas.microsoft.com/office/drawing/2014/main" id="{BF41214F-3C7C-F6A3-83D9-CAD11F43AEB7}"/>
                  </a:ext>
                </a:extLst>
              </p:cNvPr>
              <p:cNvSpPr>
                <a:spLocks noChangeShapeType="1"/>
              </p:cNvSpPr>
              <p:nvPr/>
            </p:nvSpPr>
            <p:spPr bwMode="auto">
              <a:xfrm rot="21480000" flipV="1">
                <a:off x="5426766" y="3773946"/>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4" name="Line 37">
                <a:extLst>
                  <a:ext uri="{FF2B5EF4-FFF2-40B4-BE49-F238E27FC236}">
                    <a16:creationId xmlns:a16="http://schemas.microsoft.com/office/drawing/2014/main" id="{5319BCE7-5E91-8679-2EDD-12B59AC9E36D}"/>
                  </a:ext>
                </a:extLst>
              </p:cNvPr>
              <p:cNvSpPr>
                <a:spLocks noChangeShapeType="1"/>
              </p:cNvSpPr>
              <p:nvPr/>
            </p:nvSpPr>
            <p:spPr bwMode="auto">
              <a:xfrm rot="21480000" flipH="1" flipV="1">
                <a:off x="5425025" y="377230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5" name="Line 38">
                <a:extLst>
                  <a:ext uri="{FF2B5EF4-FFF2-40B4-BE49-F238E27FC236}">
                    <a16:creationId xmlns:a16="http://schemas.microsoft.com/office/drawing/2014/main" id="{0D503BCC-61D1-34B2-CC42-650B1A3356CB}"/>
                  </a:ext>
                </a:extLst>
              </p:cNvPr>
              <p:cNvSpPr>
                <a:spLocks noChangeShapeType="1"/>
              </p:cNvSpPr>
              <p:nvPr/>
            </p:nvSpPr>
            <p:spPr bwMode="auto">
              <a:xfrm rot="21480000" flipV="1">
                <a:off x="5424953" y="3769836"/>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6" name="Line 39">
                <a:extLst>
                  <a:ext uri="{FF2B5EF4-FFF2-40B4-BE49-F238E27FC236}">
                    <a16:creationId xmlns:a16="http://schemas.microsoft.com/office/drawing/2014/main" id="{0452183E-4035-9847-2B07-8378F9C1688A}"/>
                  </a:ext>
                </a:extLst>
              </p:cNvPr>
              <p:cNvSpPr>
                <a:spLocks noChangeShapeType="1"/>
              </p:cNvSpPr>
              <p:nvPr/>
            </p:nvSpPr>
            <p:spPr bwMode="auto">
              <a:xfrm rot="21480000" flipH="1" flipV="1">
                <a:off x="5423183" y="3766530"/>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7" name="Line 40">
                <a:extLst>
                  <a:ext uri="{FF2B5EF4-FFF2-40B4-BE49-F238E27FC236}">
                    <a16:creationId xmlns:a16="http://schemas.microsoft.com/office/drawing/2014/main" id="{578E2E7F-EAFF-369B-A8E1-C622E8794319}"/>
                  </a:ext>
                </a:extLst>
              </p:cNvPr>
              <p:cNvSpPr>
                <a:spLocks noChangeShapeType="1"/>
              </p:cNvSpPr>
              <p:nvPr/>
            </p:nvSpPr>
            <p:spPr bwMode="auto">
              <a:xfrm rot="21480000" flipH="1" flipV="1">
                <a:off x="5421428" y="3764921"/>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8" name="Line 41">
                <a:extLst>
                  <a:ext uri="{FF2B5EF4-FFF2-40B4-BE49-F238E27FC236}">
                    <a16:creationId xmlns:a16="http://schemas.microsoft.com/office/drawing/2014/main" id="{BDAEF6BB-EFC8-9D91-14A0-0E8E27CD6272}"/>
                  </a:ext>
                </a:extLst>
              </p:cNvPr>
              <p:cNvSpPr>
                <a:spLocks noChangeShapeType="1"/>
              </p:cNvSpPr>
              <p:nvPr/>
            </p:nvSpPr>
            <p:spPr bwMode="auto">
              <a:xfrm rot="21480000" flipH="1" flipV="1">
                <a:off x="5420551" y="3764131"/>
                <a:ext cx="835"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39" name="Line 42">
                <a:extLst>
                  <a:ext uri="{FF2B5EF4-FFF2-40B4-BE49-F238E27FC236}">
                    <a16:creationId xmlns:a16="http://schemas.microsoft.com/office/drawing/2014/main" id="{169C270A-2FF2-A963-A196-D322F23304D4}"/>
                  </a:ext>
                </a:extLst>
              </p:cNvPr>
              <p:cNvSpPr>
                <a:spLocks noChangeShapeType="1"/>
              </p:cNvSpPr>
              <p:nvPr/>
            </p:nvSpPr>
            <p:spPr bwMode="auto">
              <a:xfrm rot="21480000" flipV="1">
                <a:off x="5420478" y="3760810"/>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0" name="Line 43">
                <a:extLst>
                  <a:ext uri="{FF2B5EF4-FFF2-40B4-BE49-F238E27FC236}">
                    <a16:creationId xmlns:a16="http://schemas.microsoft.com/office/drawing/2014/main" id="{B8A0A457-2A38-D493-90A8-463369016F76}"/>
                  </a:ext>
                </a:extLst>
              </p:cNvPr>
              <p:cNvSpPr>
                <a:spLocks noChangeShapeType="1"/>
              </p:cNvSpPr>
              <p:nvPr/>
            </p:nvSpPr>
            <p:spPr bwMode="auto">
              <a:xfrm rot="21480000" flipV="1">
                <a:off x="5420376" y="3758295"/>
                <a:ext cx="83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1" name="Line 44">
                <a:extLst>
                  <a:ext uri="{FF2B5EF4-FFF2-40B4-BE49-F238E27FC236}">
                    <a16:creationId xmlns:a16="http://schemas.microsoft.com/office/drawing/2014/main" id="{D33A67A5-E591-3CE2-E661-62C755C0CB81}"/>
                  </a:ext>
                </a:extLst>
              </p:cNvPr>
              <p:cNvSpPr>
                <a:spLocks noChangeShapeType="1"/>
              </p:cNvSpPr>
              <p:nvPr/>
            </p:nvSpPr>
            <p:spPr bwMode="auto">
              <a:xfrm rot="21480000" flipV="1">
                <a:off x="5421137" y="3756584"/>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2" name="Line 45">
                <a:extLst>
                  <a:ext uri="{FF2B5EF4-FFF2-40B4-BE49-F238E27FC236}">
                    <a16:creationId xmlns:a16="http://schemas.microsoft.com/office/drawing/2014/main" id="{3FC67AAE-3874-847C-CD7C-26053223B1CE}"/>
                  </a:ext>
                </a:extLst>
              </p:cNvPr>
              <p:cNvSpPr>
                <a:spLocks noChangeShapeType="1"/>
              </p:cNvSpPr>
              <p:nvPr/>
            </p:nvSpPr>
            <p:spPr bwMode="auto">
              <a:xfrm rot="21480000" flipH="1" flipV="1">
                <a:off x="5421035" y="3752414"/>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3" name="Line 46">
                <a:extLst>
                  <a:ext uri="{FF2B5EF4-FFF2-40B4-BE49-F238E27FC236}">
                    <a16:creationId xmlns:a16="http://schemas.microsoft.com/office/drawing/2014/main" id="{1430B30E-ACA9-64A2-53E7-03DA79E90581}"/>
                  </a:ext>
                </a:extLst>
              </p:cNvPr>
              <p:cNvSpPr>
                <a:spLocks noChangeShapeType="1"/>
              </p:cNvSpPr>
              <p:nvPr/>
            </p:nvSpPr>
            <p:spPr bwMode="auto">
              <a:xfrm rot="21480000" flipH="1" flipV="1">
                <a:off x="5416705" y="3747513"/>
                <a:ext cx="4172"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4" name="Line 47">
                <a:extLst>
                  <a:ext uri="{FF2B5EF4-FFF2-40B4-BE49-F238E27FC236}">
                    <a16:creationId xmlns:a16="http://schemas.microsoft.com/office/drawing/2014/main" id="{1D569772-4636-D1BB-9E3B-3E1B7A2B66D0}"/>
                  </a:ext>
                </a:extLst>
              </p:cNvPr>
              <p:cNvSpPr>
                <a:spLocks noChangeShapeType="1"/>
              </p:cNvSpPr>
              <p:nvPr/>
            </p:nvSpPr>
            <p:spPr bwMode="auto">
              <a:xfrm rot="21480000" flipH="1" flipV="1">
                <a:off x="5414074" y="374513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5" name="Line 48">
                <a:extLst>
                  <a:ext uri="{FF2B5EF4-FFF2-40B4-BE49-F238E27FC236}">
                    <a16:creationId xmlns:a16="http://schemas.microsoft.com/office/drawing/2014/main" id="{AA7C8257-F073-36D4-8C6A-B24E8B4A4E77}"/>
                  </a:ext>
                </a:extLst>
              </p:cNvPr>
              <p:cNvSpPr>
                <a:spLocks noChangeShapeType="1"/>
              </p:cNvSpPr>
              <p:nvPr/>
            </p:nvSpPr>
            <p:spPr bwMode="auto">
              <a:xfrm rot="21480000" flipH="1" flipV="1">
                <a:off x="5412334" y="374353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6" name="Line 49">
                <a:extLst>
                  <a:ext uri="{FF2B5EF4-FFF2-40B4-BE49-F238E27FC236}">
                    <a16:creationId xmlns:a16="http://schemas.microsoft.com/office/drawing/2014/main" id="{AD11304B-B0CE-0AA2-B81E-6617A639A05D}"/>
                  </a:ext>
                </a:extLst>
              </p:cNvPr>
              <p:cNvSpPr>
                <a:spLocks noChangeShapeType="1"/>
              </p:cNvSpPr>
              <p:nvPr/>
            </p:nvSpPr>
            <p:spPr bwMode="auto">
              <a:xfrm rot="21480000" flipH="1">
                <a:off x="5404799" y="3743696"/>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7" name="Line 50">
                <a:extLst>
                  <a:ext uri="{FF2B5EF4-FFF2-40B4-BE49-F238E27FC236}">
                    <a16:creationId xmlns:a16="http://schemas.microsoft.com/office/drawing/2014/main" id="{C9D3C1CC-7006-47C3-25D7-4A1D360B2C04}"/>
                  </a:ext>
                </a:extLst>
              </p:cNvPr>
              <p:cNvSpPr>
                <a:spLocks noChangeShapeType="1"/>
              </p:cNvSpPr>
              <p:nvPr/>
            </p:nvSpPr>
            <p:spPr bwMode="auto">
              <a:xfrm rot="21480000" flipH="1" flipV="1">
                <a:off x="5402270" y="3742202"/>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8" name="Line 51">
                <a:extLst>
                  <a:ext uri="{FF2B5EF4-FFF2-40B4-BE49-F238E27FC236}">
                    <a16:creationId xmlns:a16="http://schemas.microsoft.com/office/drawing/2014/main" id="{8BDBF263-9EEB-91CE-A0D1-3005A41FBCED}"/>
                  </a:ext>
                </a:extLst>
              </p:cNvPr>
              <p:cNvSpPr>
                <a:spLocks noChangeShapeType="1"/>
              </p:cNvSpPr>
              <p:nvPr/>
            </p:nvSpPr>
            <p:spPr bwMode="auto">
              <a:xfrm rot="21480000" flipH="1" flipV="1">
                <a:off x="5400530" y="3739774"/>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49" name="Line 52">
                <a:extLst>
                  <a:ext uri="{FF2B5EF4-FFF2-40B4-BE49-F238E27FC236}">
                    <a16:creationId xmlns:a16="http://schemas.microsoft.com/office/drawing/2014/main" id="{A1080345-4C1C-0981-C5A7-421A9A4B6D9D}"/>
                  </a:ext>
                </a:extLst>
              </p:cNvPr>
              <p:cNvSpPr>
                <a:spLocks noChangeShapeType="1"/>
              </p:cNvSpPr>
              <p:nvPr/>
            </p:nvSpPr>
            <p:spPr bwMode="auto">
              <a:xfrm rot="21480000" flipV="1">
                <a:off x="5400385" y="3733966"/>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0" name="Line 53">
                <a:extLst>
                  <a:ext uri="{FF2B5EF4-FFF2-40B4-BE49-F238E27FC236}">
                    <a16:creationId xmlns:a16="http://schemas.microsoft.com/office/drawing/2014/main" id="{CA6814AC-4007-88FE-EFE1-A13953DA0DA3}"/>
                  </a:ext>
                </a:extLst>
              </p:cNvPr>
              <p:cNvSpPr>
                <a:spLocks noChangeShapeType="1"/>
              </p:cNvSpPr>
              <p:nvPr/>
            </p:nvSpPr>
            <p:spPr bwMode="auto">
              <a:xfrm rot="21480000" flipV="1">
                <a:off x="5400225" y="3730602"/>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1" name="Line 54">
                <a:extLst>
                  <a:ext uri="{FF2B5EF4-FFF2-40B4-BE49-F238E27FC236}">
                    <a16:creationId xmlns:a16="http://schemas.microsoft.com/office/drawing/2014/main" id="{BABA567F-8347-1D23-7438-BE52BC4498A8}"/>
                  </a:ext>
                </a:extLst>
              </p:cNvPr>
              <p:cNvSpPr>
                <a:spLocks noChangeShapeType="1"/>
              </p:cNvSpPr>
              <p:nvPr/>
            </p:nvSpPr>
            <p:spPr bwMode="auto">
              <a:xfrm rot="21480000" flipV="1">
                <a:off x="5401820" y="3729740"/>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2" name="Line 55">
                <a:extLst>
                  <a:ext uri="{FF2B5EF4-FFF2-40B4-BE49-F238E27FC236}">
                    <a16:creationId xmlns:a16="http://schemas.microsoft.com/office/drawing/2014/main" id="{4523DCDB-53E6-1F72-342A-827151562E45}"/>
                  </a:ext>
                </a:extLst>
              </p:cNvPr>
              <p:cNvSpPr>
                <a:spLocks noChangeShapeType="1"/>
              </p:cNvSpPr>
              <p:nvPr/>
            </p:nvSpPr>
            <p:spPr bwMode="auto">
              <a:xfrm rot="21480000" flipV="1">
                <a:off x="5401747" y="3726390"/>
                <a:ext cx="83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3" name="Line 56">
                <a:extLst>
                  <a:ext uri="{FF2B5EF4-FFF2-40B4-BE49-F238E27FC236}">
                    <a16:creationId xmlns:a16="http://schemas.microsoft.com/office/drawing/2014/main" id="{2F6215D5-B75C-BCFF-7910-5E34B982DDB3}"/>
                  </a:ext>
                </a:extLst>
              </p:cNvPr>
              <p:cNvSpPr>
                <a:spLocks noChangeShapeType="1"/>
              </p:cNvSpPr>
              <p:nvPr/>
            </p:nvSpPr>
            <p:spPr bwMode="auto">
              <a:xfrm rot="21480000" flipV="1">
                <a:off x="5402041" y="3698796"/>
                <a:ext cx="3337" cy="2753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4" name="Line 57">
                <a:extLst>
                  <a:ext uri="{FF2B5EF4-FFF2-40B4-BE49-F238E27FC236}">
                    <a16:creationId xmlns:a16="http://schemas.microsoft.com/office/drawing/2014/main" id="{2A6E8CBF-5F52-B4D6-B4A4-A882AE2CF914}"/>
                  </a:ext>
                </a:extLst>
              </p:cNvPr>
              <p:cNvSpPr>
                <a:spLocks noChangeShapeType="1"/>
              </p:cNvSpPr>
              <p:nvPr/>
            </p:nvSpPr>
            <p:spPr bwMode="auto">
              <a:xfrm rot="21480000" flipV="1">
                <a:off x="5404765" y="3691211"/>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5" name="Line 58">
                <a:extLst>
                  <a:ext uri="{FF2B5EF4-FFF2-40B4-BE49-F238E27FC236}">
                    <a16:creationId xmlns:a16="http://schemas.microsoft.com/office/drawing/2014/main" id="{A1EDAA49-6142-6C12-D2FE-9E89B9E4B213}"/>
                  </a:ext>
                </a:extLst>
              </p:cNvPr>
              <p:cNvSpPr>
                <a:spLocks noChangeShapeType="1"/>
              </p:cNvSpPr>
              <p:nvPr/>
            </p:nvSpPr>
            <p:spPr bwMode="auto">
              <a:xfrm rot="21480000" flipV="1">
                <a:off x="5406185" y="3684469"/>
                <a:ext cx="2503"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6" name="Line 59">
                <a:extLst>
                  <a:ext uri="{FF2B5EF4-FFF2-40B4-BE49-F238E27FC236}">
                    <a16:creationId xmlns:a16="http://schemas.microsoft.com/office/drawing/2014/main" id="{86E4FB9D-B4F6-BAF9-0B87-559E1683B9EF}"/>
                  </a:ext>
                </a:extLst>
              </p:cNvPr>
              <p:cNvSpPr>
                <a:spLocks noChangeShapeType="1"/>
              </p:cNvSpPr>
              <p:nvPr/>
            </p:nvSpPr>
            <p:spPr bwMode="auto">
              <a:xfrm rot="21480000" flipV="1">
                <a:off x="5408335" y="3670909"/>
                <a:ext cx="10011"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7" name="Line 60">
                <a:extLst>
                  <a:ext uri="{FF2B5EF4-FFF2-40B4-BE49-F238E27FC236}">
                    <a16:creationId xmlns:a16="http://schemas.microsoft.com/office/drawing/2014/main" id="{E9232B48-D03D-D0BA-8260-36EEA69ADBF1}"/>
                  </a:ext>
                </a:extLst>
              </p:cNvPr>
              <p:cNvSpPr>
                <a:spLocks noChangeShapeType="1"/>
              </p:cNvSpPr>
              <p:nvPr/>
            </p:nvSpPr>
            <p:spPr bwMode="auto">
              <a:xfrm rot="21480000" flipV="1">
                <a:off x="5417978" y="3663203"/>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8" name="Line 61">
                <a:extLst>
                  <a:ext uri="{FF2B5EF4-FFF2-40B4-BE49-F238E27FC236}">
                    <a16:creationId xmlns:a16="http://schemas.microsoft.com/office/drawing/2014/main" id="{FB4B6FCB-C34B-890A-80D4-C1ACA70DFB76}"/>
                  </a:ext>
                </a:extLst>
              </p:cNvPr>
              <p:cNvSpPr>
                <a:spLocks noChangeShapeType="1"/>
              </p:cNvSpPr>
              <p:nvPr/>
            </p:nvSpPr>
            <p:spPr bwMode="auto">
              <a:xfrm rot="21480000" flipV="1">
                <a:off x="5419441" y="3658948"/>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59" name="Line 62">
                <a:extLst>
                  <a:ext uri="{FF2B5EF4-FFF2-40B4-BE49-F238E27FC236}">
                    <a16:creationId xmlns:a16="http://schemas.microsoft.com/office/drawing/2014/main" id="{00A2456E-98E7-2EF8-095E-CE1AB498F92D}"/>
                  </a:ext>
                </a:extLst>
              </p:cNvPr>
              <p:cNvSpPr>
                <a:spLocks noChangeShapeType="1"/>
              </p:cNvSpPr>
              <p:nvPr/>
            </p:nvSpPr>
            <p:spPr bwMode="auto">
              <a:xfrm rot="21480000" flipV="1">
                <a:off x="5422601" y="3652951"/>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0" name="Line 63">
                <a:extLst>
                  <a:ext uri="{FF2B5EF4-FFF2-40B4-BE49-F238E27FC236}">
                    <a16:creationId xmlns:a16="http://schemas.microsoft.com/office/drawing/2014/main" id="{0598F435-CB25-10D0-2675-2B3E44768A5B}"/>
                  </a:ext>
                </a:extLst>
              </p:cNvPr>
              <p:cNvSpPr>
                <a:spLocks noChangeShapeType="1"/>
              </p:cNvSpPr>
              <p:nvPr/>
            </p:nvSpPr>
            <p:spPr bwMode="auto">
              <a:xfrm rot="21480000" flipV="1">
                <a:off x="5428233" y="3646911"/>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1" name="Line 64">
                <a:extLst>
                  <a:ext uri="{FF2B5EF4-FFF2-40B4-BE49-F238E27FC236}">
                    <a16:creationId xmlns:a16="http://schemas.microsoft.com/office/drawing/2014/main" id="{A550DD28-E57D-EFAC-4439-0345B36FB704}"/>
                  </a:ext>
                </a:extLst>
              </p:cNvPr>
              <p:cNvSpPr>
                <a:spLocks noChangeShapeType="1"/>
              </p:cNvSpPr>
              <p:nvPr/>
            </p:nvSpPr>
            <p:spPr bwMode="auto">
              <a:xfrm rot="21480000" flipV="1">
                <a:off x="5433809" y="3637623"/>
                <a:ext cx="835"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2" name="Line 65">
                <a:extLst>
                  <a:ext uri="{FF2B5EF4-FFF2-40B4-BE49-F238E27FC236}">
                    <a16:creationId xmlns:a16="http://schemas.microsoft.com/office/drawing/2014/main" id="{B9B0F403-1F69-30E4-AD00-C2B3A93F54C4}"/>
                  </a:ext>
                </a:extLst>
              </p:cNvPr>
              <p:cNvSpPr>
                <a:spLocks noChangeShapeType="1"/>
              </p:cNvSpPr>
              <p:nvPr/>
            </p:nvSpPr>
            <p:spPr bwMode="auto">
              <a:xfrm rot="21480000" flipH="1" flipV="1">
                <a:off x="5431559" y="3613469"/>
                <a:ext cx="2503" cy="2419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3" name="Line 66">
                <a:extLst>
                  <a:ext uri="{FF2B5EF4-FFF2-40B4-BE49-F238E27FC236}">
                    <a16:creationId xmlns:a16="http://schemas.microsoft.com/office/drawing/2014/main" id="{DCC732A0-9FFB-28EB-B0A5-B2008B4CD1AE}"/>
                  </a:ext>
                </a:extLst>
              </p:cNvPr>
              <p:cNvSpPr>
                <a:spLocks noChangeShapeType="1"/>
              </p:cNvSpPr>
              <p:nvPr/>
            </p:nvSpPr>
            <p:spPr bwMode="auto">
              <a:xfrm rot="21480000" flipH="1" flipV="1">
                <a:off x="5419228" y="3600380"/>
                <a:ext cx="11679"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4" name="Line 67">
                <a:extLst>
                  <a:ext uri="{FF2B5EF4-FFF2-40B4-BE49-F238E27FC236}">
                    <a16:creationId xmlns:a16="http://schemas.microsoft.com/office/drawing/2014/main" id="{BD16769A-CE1D-2C02-A52E-6C98265E0E54}"/>
                  </a:ext>
                </a:extLst>
              </p:cNvPr>
              <p:cNvSpPr>
                <a:spLocks noChangeShapeType="1"/>
              </p:cNvSpPr>
              <p:nvPr/>
            </p:nvSpPr>
            <p:spPr bwMode="auto">
              <a:xfrm rot="21480000" flipH="1" flipV="1">
                <a:off x="5414217" y="3565633"/>
                <a:ext cx="4172" cy="3503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5" name="Line 68">
                <a:extLst>
                  <a:ext uri="{FF2B5EF4-FFF2-40B4-BE49-F238E27FC236}">
                    <a16:creationId xmlns:a16="http://schemas.microsoft.com/office/drawing/2014/main" id="{A298C59E-A512-6116-2AEF-A44D54511569}"/>
                  </a:ext>
                </a:extLst>
              </p:cNvPr>
              <p:cNvSpPr>
                <a:spLocks noChangeShapeType="1"/>
              </p:cNvSpPr>
              <p:nvPr/>
            </p:nvSpPr>
            <p:spPr bwMode="auto">
              <a:xfrm rot="21480000" flipH="1" flipV="1">
                <a:off x="5404230" y="3554200"/>
                <a:ext cx="917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6" name="Line 69">
                <a:extLst>
                  <a:ext uri="{FF2B5EF4-FFF2-40B4-BE49-F238E27FC236}">
                    <a16:creationId xmlns:a16="http://schemas.microsoft.com/office/drawing/2014/main" id="{565D7239-A73F-A40A-B925-65740C41C8C5}"/>
                  </a:ext>
                </a:extLst>
              </p:cNvPr>
              <p:cNvSpPr>
                <a:spLocks noChangeShapeType="1"/>
              </p:cNvSpPr>
              <p:nvPr/>
            </p:nvSpPr>
            <p:spPr bwMode="auto">
              <a:xfrm rot="21480000" flipH="1">
                <a:off x="5398190" y="3554466"/>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7" name="Line 70">
                <a:extLst>
                  <a:ext uri="{FF2B5EF4-FFF2-40B4-BE49-F238E27FC236}">
                    <a16:creationId xmlns:a16="http://schemas.microsoft.com/office/drawing/2014/main" id="{477BF026-1266-FF1D-985E-66BF6DDE371A}"/>
                  </a:ext>
                </a:extLst>
              </p:cNvPr>
              <p:cNvSpPr>
                <a:spLocks noChangeShapeType="1"/>
              </p:cNvSpPr>
              <p:nvPr/>
            </p:nvSpPr>
            <p:spPr bwMode="auto">
              <a:xfrm rot="21480000" flipH="1">
                <a:off x="5384921" y="3554799"/>
                <a:ext cx="1334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8" name="Line 71">
                <a:extLst>
                  <a:ext uri="{FF2B5EF4-FFF2-40B4-BE49-F238E27FC236}">
                    <a16:creationId xmlns:a16="http://schemas.microsoft.com/office/drawing/2014/main" id="{963ED837-7EC8-734D-8114-A78041A8C862}"/>
                  </a:ext>
                </a:extLst>
              </p:cNvPr>
              <p:cNvSpPr>
                <a:spLocks noChangeShapeType="1"/>
              </p:cNvSpPr>
              <p:nvPr/>
            </p:nvSpPr>
            <p:spPr bwMode="auto">
              <a:xfrm rot="21480000" flipH="1">
                <a:off x="5378326" y="3559319"/>
                <a:ext cx="667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69" name="Line 72">
                <a:extLst>
                  <a:ext uri="{FF2B5EF4-FFF2-40B4-BE49-F238E27FC236}">
                    <a16:creationId xmlns:a16="http://schemas.microsoft.com/office/drawing/2014/main" id="{34BC84B0-E5BA-C9EC-1DB7-BC5F26543C50}"/>
                  </a:ext>
                </a:extLst>
              </p:cNvPr>
              <p:cNvSpPr>
                <a:spLocks noChangeShapeType="1"/>
              </p:cNvSpPr>
              <p:nvPr/>
            </p:nvSpPr>
            <p:spPr bwMode="auto">
              <a:xfrm rot="21480000" flipH="1" flipV="1">
                <a:off x="5372476" y="3558703"/>
                <a:ext cx="584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0" name="Line 73">
                <a:extLst>
                  <a:ext uri="{FF2B5EF4-FFF2-40B4-BE49-F238E27FC236}">
                    <a16:creationId xmlns:a16="http://schemas.microsoft.com/office/drawing/2014/main" id="{329DEFA9-306F-1472-03C4-EEB1450C6C58}"/>
                  </a:ext>
                </a:extLst>
              </p:cNvPr>
              <p:cNvSpPr>
                <a:spLocks noChangeShapeType="1"/>
              </p:cNvSpPr>
              <p:nvPr/>
            </p:nvSpPr>
            <p:spPr bwMode="auto">
              <a:xfrm rot="21480000" flipH="1" flipV="1">
                <a:off x="5358959" y="3549864"/>
                <a:ext cx="1334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1" name="Line 74">
                <a:extLst>
                  <a:ext uri="{FF2B5EF4-FFF2-40B4-BE49-F238E27FC236}">
                    <a16:creationId xmlns:a16="http://schemas.microsoft.com/office/drawing/2014/main" id="{05A67B30-D364-4014-B2EE-13B9AB98F70D}"/>
                  </a:ext>
                </a:extLst>
              </p:cNvPr>
              <p:cNvSpPr>
                <a:spLocks noChangeShapeType="1"/>
              </p:cNvSpPr>
              <p:nvPr/>
            </p:nvSpPr>
            <p:spPr bwMode="auto">
              <a:xfrm rot="21480000" flipH="1" flipV="1">
                <a:off x="5354618" y="3549339"/>
                <a:ext cx="4172"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2" name="Line 75">
                <a:extLst>
                  <a:ext uri="{FF2B5EF4-FFF2-40B4-BE49-F238E27FC236}">
                    <a16:creationId xmlns:a16="http://schemas.microsoft.com/office/drawing/2014/main" id="{846A0F18-FA50-FD6E-889D-3237A74C65B5}"/>
                  </a:ext>
                </a:extLst>
              </p:cNvPr>
              <p:cNvSpPr>
                <a:spLocks noChangeShapeType="1"/>
              </p:cNvSpPr>
              <p:nvPr/>
            </p:nvSpPr>
            <p:spPr bwMode="auto">
              <a:xfrm rot="21480000" flipH="1">
                <a:off x="5341261" y="3549645"/>
                <a:ext cx="1334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3" name="Line 76">
                <a:extLst>
                  <a:ext uri="{FF2B5EF4-FFF2-40B4-BE49-F238E27FC236}">
                    <a16:creationId xmlns:a16="http://schemas.microsoft.com/office/drawing/2014/main" id="{48493C26-7C5B-E87D-46DD-6472F7CAF26D}"/>
                  </a:ext>
                </a:extLst>
              </p:cNvPr>
              <p:cNvSpPr>
                <a:spLocks noChangeShapeType="1"/>
              </p:cNvSpPr>
              <p:nvPr/>
            </p:nvSpPr>
            <p:spPr bwMode="auto">
              <a:xfrm rot="21480000" flipH="1">
                <a:off x="5335427" y="3549979"/>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4" name="Line 77">
                <a:extLst>
                  <a:ext uri="{FF2B5EF4-FFF2-40B4-BE49-F238E27FC236}">
                    <a16:creationId xmlns:a16="http://schemas.microsoft.com/office/drawing/2014/main" id="{9B2590D3-4A28-62A4-5D2F-B68F4930FDEB}"/>
                  </a:ext>
                </a:extLst>
              </p:cNvPr>
              <p:cNvSpPr>
                <a:spLocks noChangeShapeType="1"/>
              </p:cNvSpPr>
              <p:nvPr/>
            </p:nvSpPr>
            <p:spPr bwMode="auto">
              <a:xfrm rot="21480000" flipH="1" flipV="1">
                <a:off x="5331172" y="3545150"/>
                <a:ext cx="4172"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5" name="Line 78">
                <a:extLst>
                  <a:ext uri="{FF2B5EF4-FFF2-40B4-BE49-F238E27FC236}">
                    <a16:creationId xmlns:a16="http://schemas.microsoft.com/office/drawing/2014/main" id="{CD1C398D-0A24-8168-0A07-C4C0EC369951}"/>
                  </a:ext>
                </a:extLst>
              </p:cNvPr>
              <p:cNvSpPr>
                <a:spLocks noChangeShapeType="1"/>
              </p:cNvSpPr>
              <p:nvPr/>
            </p:nvSpPr>
            <p:spPr bwMode="auto">
              <a:xfrm rot="21480000" flipH="1" flipV="1">
                <a:off x="5327648" y="3539445"/>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6" name="Line 79">
                <a:extLst>
                  <a:ext uri="{FF2B5EF4-FFF2-40B4-BE49-F238E27FC236}">
                    <a16:creationId xmlns:a16="http://schemas.microsoft.com/office/drawing/2014/main" id="{86FC08A2-7CE5-13F3-DCB4-4B5AA701FF3F}"/>
                  </a:ext>
                </a:extLst>
              </p:cNvPr>
              <p:cNvSpPr>
                <a:spLocks noChangeShapeType="1"/>
              </p:cNvSpPr>
              <p:nvPr/>
            </p:nvSpPr>
            <p:spPr bwMode="auto">
              <a:xfrm rot="21480000" flipH="1" flipV="1">
                <a:off x="5326597" y="3532848"/>
                <a:ext cx="83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7" name="Line 80">
                <a:extLst>
                  <a:ext uri="{FF2B5EF4-FFF2-40B4-BE49-F238E27FC236}">
                    <a16:creationId xmlns:a16="http://schemas.microsoft.com/office/drawing/2014/main" id="{9F0F3FE6-00F9-6AB7-DEF3-9342C4694936}"/>
                  </a:ext>
                </a:extLst>
              </p:cNvPr>
              <p:cNvSpPr>
                <a:spLocks noChangeShapeType="1"/>
              </p:cNvSpPr>
              <p:nvPr/>
            </p:nvSpPr>
            <p:spPr bwMode="auto">
              <a:xfrm rot="21480000" flipH="1" flipV="1">
                <a:off x="5323042" y="3527084"/>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8" name="Line 81">
                <a:extLst>
                  <a:ext uri="{FF2B5EF4-FFF2-40B4-BE49-F238E27FC236}">
                    <a16:creationId xmlns:a16="http://schemas.microsoft.com/office/drawing/2014/main" id="{183E2EB3-C352-824D-B5DD-878F6D2C016A}"/>
                  </a:ext>
                </a:extLst>
              </p:cNvPr>
              <p:cNvSpPr>
                <a:spLocks noChangeShapeType="1"/>
              </p:cNvSpPr>
              <p:nvPr/>
            </p:nvSpPr>
            <p:spPr bwMode="auto">
              <a:xfrm rot="21480000" flipH="1" flipV="1">
                <a:off x="5317045" y="3523910"/>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79" name="Line 82">
                <a:extLst>
                  <a:ext uri="{FF2B5EF4-FFF2-40B4-BE49-F238E27FC236}">
                    <a16:creationId xmlns:a16="http://schemas.microsoft.com/office/drawing/2014/main" id="{C0159AF4-0C7D-DCE2-4A45-C147CCCB0FF5}"/>
                  </a:ext>
                </a:extLst>
              </p:cNvPr>
              <p:cNvSpPr>
                <a:spLocks noChangeShapeType="1"/>
              </p:cNvSpPr>
              <p:nvPr/>
            </p:nvSpPr>
            <p:spPr bwMode="auto">
              <a:xfrm rot="21480000" flipH="1" flipV="1">
                <a:off x="5309454" y="352247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0" name="Line 83">
                <a:extLst>
                  <a:ext uri="{FF2B5EF4-FFF2-40B4-BE49-F238E27FC236}">
                    <a16:creationId xmlns:a16="http://schemas.microsoft.com/office/drawing/2014/main" id="{B06F4BB5-19BF-893C-DD47-AA611A18E3DD}"/>
                  </a:ext>
                </a:extLst>
              </p:cNvPr>
              <p:cNvSpPr>
                <a:spLocks noChangeShapeType="1"/>
              </p:cNvSpPr>
              <p:nvPr/>
            </p:nvSpPr>
            <p:spPr bwMode="auto">
              <a:xfrm rot="21480000" flipH="1" flipV="1">
                <a:off x="5289309" y="3517119"/>
                <a:ext cx="2002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1" name="Line 84">
                <a:extLst>
                  <a:ext uri="{FF2B5EF4-FFF2-40B4-BE49-F238E27FC236}">
                    <a16:creationId xmlns:a16="http://schemas.microsoft.com/office/drawing/2014/main" id="{13BA8A94-C445-0E72-DDB0-D20B1FD6861E}"/>
                  </a:ext>
                </a:extLst>
              </p:cNvPr>
              <p:cNvSpPr>
                <a:spLocks noChangeShapeType="1"/>
              </p:cNvSpPr>
              <p:nvPr/>
            </p:nvSpPr>
            <p:spPr bwMode="auto">
              <a:xfrm rot="21480000" flipH="1" flipV="1">
                <a:off x="5283302" y="3513402"/>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2" name="Line 85">
                <a:extLst>
                  <a:ext uri="{FF2B5EF4-FFF2-40B4-BE49-F238E27FC236}">
                    <a16:creationId xmlns:a16="http://schemas.microsoft.com/office/drawing/2014/main" id="{77323D1E-15A9-DC41-B959-CEBAF41A12E3}"/>
                  </a:ext>
                </a:extLst>
              </p:cNvPr>
              <p:cNvSpPr>
                <a:spLocks noChangeShapeType="1"/>
              </p:cNvSpPr>
              <p:nvPr/>
            </p:nvSpPr>
            <p:spPr bwMode="auto">
              <a:xfrm rot="21480000" flipH="1">
                <a:off x="5280730" y="3513549"/>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3" name="Line 86">
                <a:extLst>
                  <a:ext uri="{FF2B5EF4-FFF2-40B4-BE49-F238E27FC236}">
                    <a16:creationId xmlns:a16="http://schemas.microsoft.com/office/drawing/2014/main" id="{C35741E6-D9DD-E9D2-FC1E-414FE1628760}"/>
                  </a:ext>
                </a:extLst>
              </p:cNvPr>
              <p:cNvSpPr>
                <a:spLocks noChangeShapeType="1"/>
              </p:cNvSpPr>
              <p:nvPr/>
            </p:nvSpPr>
            <p:spPr bwMode="auto">
              <a:xfrm rot="21480000" flipH="1">
                <a:off x="5277395" y="3513651"/>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4" name="Line 87">
                <a:extLst>
                  <a:ext uri="{FF2B5EF4-FFF2-40B4-BE49-F238E27FC236}">
                    <a16:creationId xmlns:a16="http://schemas.microsoft.com/office/drawing/2014/main" id="{F6397EF8-34ED-8E49-DD64-F4D676201D71}"/>
                  </a:ext>
                </a:extLst>
              </p:cNvPr>
              <p:cNvSpPr>
                <a:spLocks noChangeShapeType="1"/>
              </p:cNvSpPr>
              <p:nvPr/>
            </p:nvSpPr>
            <p:spPr bwMode="auto">
              <a:xfrm rot="21480000" flipH="1">
                <a:off x="5269948" y="3513839"/>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5" name="Line 88">
                <a:extLst>
                  <a:ext uri="{FF2B5EF4-FFF2-40B4-BE49-F238E27FC236}">
                    <a16:creationId xmlns:a16="http://schemas.microsoft.com/office/drawing/2014/main" id="{39527A90-C98E-2DE9-6BC7-1B4B65403BD2}"/>
                  </a:ext>
                </a:extLst>
              </p:cNvPr>
              <p:cNvSpPr>
                <a:spLocks noChangeShapeType="1"/>
              </p:cNvSpPr>
              <p:nvPr/>
            </p:nvSpPr>
            <p:spPr bwMode="auto">
              <a:xfrm rot="21480000" flipH="1">
                <a:off x="5267506" y="3517350"/>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6" name="Line 89">
                <a:extLst>
                  <a:ext uri="{FF2B5EF4-FFF2-40B4-BE49-F238E27FC236}">
                    <a16:creationId xmlns:a16="http://schemas.microsoft.com/office/drawing/2014/main" id="{BE43BDDD-AD50-9562-243E-CCA28B760A66}"/>
                  </a:ext>
                </a:extLst>
              </p:cNvPr>
              <p:cNvSpPr>
                <a:spLocks noChangeShapeType="1"/>
              </p:cNvSpPr>
              <p:nvPr/>
            </p:nvSpPr>
            <p:spPr bwMode="auto">
              <a:xfrm rot="21480000" flipH="1" flipV="1">
                <a:off x="5257470" y="3515900"/>
                <a:ext cx="1001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7" name="Line 90">
                <a:extLst>
                  <a:ext uri="{FF2B5EF4-FFF2-40B4-BE49-F238E27FC236}">
                    <a16:creationId xmlns:a16="http://schemas.microsoft.com/office/drawing/2014/main" id="{B4B9B4B7-D899-544C-0EDC-55B0CDC2D9C0}"/>
                  </a:ext>
                </a:extLst>
              </p:cNvPr>
              <p:cNvSpPr>
                <a:spLocks noChangeShapeType="1"/>
              </p:cNvSpPr>
              <p:nvPr/>
            </p:nvSpPr>
            <p:spPr bwMode="auto">
              <a:xfrm rot="21480000" flipH="1">
                <a:off x="5251679" y="3516176"/>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8" name="Line 91">
                <a:extLst>
                  <a:ext uri="{FF2B5EF4-FFF2-40B4-BE49-F238E27FC236}">
                    <a16:creationId xmlns:a16="http://schemas.microsoft.com/office/drawing/2014/main" id="{F4C45FD3-40AC-8C37-67E3-6872DF127626}"/>
                  </a:ext>
                </a:extLst>
              </p:cNvPr>
              <p:cNvSpPr>
                <a:spLocks noChangeShapeType="1"/>
              </p:cNvSpPr>
              <p:nvPr/>
            </p:nvSpPr>
            <p:spPr bwMode="auto">
              <a:xfrm rot="21480000" flipH="1">
                <a:off x="5234749" y="3520745"/>
                <a:ext cx="17519" cy="2919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89" name="Line 92">
                <a:extLst>
                  <a:ext uri="{FF2B5EF4-FFF2-40B4-BE49-F238E27FC236}">
                    <a16:creationId xmlns:a16="http://schemas.microsoft.com/office/drawing/2014/main" id="{C7A841EA-E0B8-C2CD-4262-1AB2DECEE8D6}"/>
                  </a:ext>
                </a:extLst>
              </p:cNvPr>
              <p:cNvSpPr>
                <a:spLocks noChangeShapeType="1"/>
              </p:cNvSpPr>
              <p:nvPr/>
            </p:nvSpPr>
            <p:spPr bwMode="auto">
              <a:xfrm rot="21480000" flipH="1">
                <a:off x="5230333" y="3550326"/>
                <a:ext cx="500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0" name="Line 93">
                <a:extLst>
                  <a:ext uri="{FF2B5EF4-FFF2-40B4-BE49-F238E27FC236}">
                    <a16:creationId xmlns:a16="http://schemas.microsoft.com/office/drawing/2014/main" id="{1DECE47D-52EF-7FD5-B510-095E147FFC05}"/>
                  </a:ext>
                </a:extLst>
              </p:cNvPr>
              <p:cNvSpPr>
                <a:spLocks noChangeShapeType="1"/>
              </p:cNvSpPr>
              <p:nvPr/>
            </p:nvSpPr>
            <p:spPr bwMode="auto">
              <a:xfrm rot="21480000" flipH="1">
                <a:off x="5224598" y="3554685"/>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1" name="Line 94">
                <a:extLst>
                  <a:ext uri="{FF2B5EF4-FFF2-40B4-BE49-F238E27FC236}">
                    <a16:creationId xmlns:a16="http://schemas.microsoft.com/office/drawing/2014/main" id="{C6E34E4E-109F-295D-68D5-89CB5F5E4D4F}"/>
                  </a:ext>
                </a:extLst>
              </p:cNvPr>
              <p:cNvSpPr>
                <a:spLocks noChangeShapeType="1"/>
              </p:cNvSpPr>
              <p:nvPr/>
            </p:nvSpPr>
            <p:spPr bwMode="auto">
              <a:xfrm rot="21480000" flipH="1">
                <a:off x="5223795" y="3556470"/>
                <a:ext cx="83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2" name="Line 95">
                <a:extLst>
                  <a:ext uri="{FF2B5EF4-FFF2-40B4-BE49-F238E27FC236}">
                    <a16:creationId xmlns:a16="http://schemas.microsoft.com/office/drawing/2014/main" id="{1416FB66-757F-B761-E5C2-A22A87C51AAA}"/>
                  </a:ext>
                </a:extLst>
              </p:cNvPr>
              <p:cNvSpPr>
                <a:spLocks noChangeShapeType="1"/>
              </p:cNvSpPr>
              <p:nvPr/>
            </p:nvSpPr>
            <p:spPr bwMode="auto">
              <a:xfrm rot="21480000" flipH="1" flipV="1">
                <a:off x="5218719" y="3552401"/>
                <a:ext cx="500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3" name="Line 96">
                <a:extLst>
                  <a:ext uri="{FF2B5EF4-FFF2-40B4-BE49-F238E27FC236}">
                    <a16:creationId xmlns:a16="http://schemas.microsoft.com/office/drawing/2014/main" id="{4D167D8C-42CE-C0EA-24E9-B350703948C7}"/>
                  </a:ext>
                </a:extLst>
              </p:cNvPr>
              <p:cNvSpPr>
                <a:spLocks noChangeShapeType="1"/>
              </p:cNvSpPr>
              <p:nvPr/>
            </p:nvSpPr>
            <p:spPr bwMode="auto">
              <a:xfrm rot="21480000" flipH="1">
                <a:off x="5212005" y="3552606"/>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4" name="Line 97">
                <a:extLst>
                  <a:ext uri="{FF2B5EF4-FFF2-40B4-BE49-F238E27FC236}">
                    <a16:creationId xmlns:a16="http://schemas.microsoft.com/office/drawing/2014/main" id="{61F0EEDF-06E4-6AE0-7991-762B7507876E}"/>
                  </a:ext>
                </a:extLst>
              </p:cNvPr>
              <p:cNvSpPr>
                <a:spLocks noChangeShapeType="1"/>
              </p:cNvSpPr>
              <p:nvPr/>
            </p:nvSpPr>
            <p:spPr bwMode="auto">
              <a:xfrm rot="21480000">
                <a:off x="5212036" y="3554390"/>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5" name="Line 98">
                <a:extLst>
                  <a:ext uri="{FF2B5EF4-FFF2-40B4-BE49-F238E27FC236}">
                    <a16:creationId xmlns:a16="http://schemas.microsoft.com/office/drawing/2014/main" id="{C978C7DB-7325-C437-D6F7-AB296D315116}"/>
                  </a:ext>
                </a:extLst>
              </p:cNvPr>
              <p:cNvSpPr>
                <a:spLocks noChangeShapeType="1"/>
              </p:cNvSpPr>
              <p:nvPr/>
            </p:nvSpPr>
            <p:spPr bwMode="auto">
              <a:xfrm rot="21480000" flipH="1" flipV="1">
                <a:off x="5161865" y="3547758"/>
                <a:ext cx="5005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6" name="Line 99">
                <a:extLst>
                  <a:ext uri="{FF2B5EF4-FFF2-40B4-BE49-F238E27FC236}">
                    <a16:creationId xmlns:a16="http://schemas.microsoft.com/office/drawing/2014/main" id="{129A863D-3E65-3419-200D-1DEABDE4CEBF}"/>
                  </a:ext>
                </a:extLst>
              </p:cNvPr>
              <p:cNvSpPr>
                <a:spLocks noChangeShapeType="1"/>
              </p:cNvSpPr>
              <p:nvPr/>
            </p:nvSpPr>
            <p:spPr bwMode="auto">
              <a:xfrm rot="21480000" flipH="1">
                <a:off x="5131755" y="3549157"/>
                <a:ext cx="3003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7" name="Line 100">
                <a:extLst>
                  <a:ext uri="{FF2B5EF4-FFF2-40B4-BE49-F238E27FC236}">
                    <a16:creationId xmlns:a16="http://schemas.microsoft.com/office/drawing/2014/main" id="{3C3BA644-9B65-FCF4-FF07-5AF73D2932DA}"/>
                  </a:ext>
                </a:extLst>
              </p:cNvPr>
              <p:cNvSpPr>
                <a:spLocks noChangeShapeType="1"/>
              </p:cNvSpPr>
              <p:nvPr/>
            </p:nvSpPr>
            <p:spPr bwMode="auto">
              <a:xfrm rot="21480000" flipH="1" flipV="1">
                <a:off x="5112480" y="3544178"/>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8" name="Line 101">
                <a:extLst>
                  <a:ext uri="{FF2B5EF4-FFF2-40B4-BE49-F238E27FC236}">
                    <a16:creationId xmlns:a16="http://schemas.microsoft.com/office/drawing/2014/main" id="{6B862165-85E3-A7CF-F418-AE376B93397F}"/>
                  </a:ext>
                </a:extLst>
              </p:cNvPr>
              <p:cNvSpPr>
                <a:spLocks noChangeShapeType="1"/>
              </p:cNvSpPr>
              <p:nvPr/>
            </p:nvSpPr>
            <p:spPr bwMode="auto">
              <a:xfrm rot="21480000" flipH="1" flipV="1">
                <a:off x="5076861" y="3518439"/>
                <a:ext cx="35038" cy="2669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299" name="Line 102">
                <a:extLst>
                  <a:ext uri="{FF2B5EF4-FFF2-40B4-BE49-F238E27FC236}">
                    <a16:creationId xmlns:a16="http://schemas.microsoft.com/office/drawing/2014/main" id="{0A06DC62-16B3-4EF7-588B-BA847469B56E}"/>
                  </a:ext>
                </a:extLst>
              </p:cNvPr>
              <p:cNvSpPr>
                <a:spLocks noChangeShapeType="1"/>
              </p:cNvSpPr>
              <p:nvPr/>
            </p:nvSpPr>
            <p:spPr bwMode="auto">
              <a:xfrm rot="21480000" flipV="1">
                <a:off x="5076391" y="3518225"/>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0" name="Line 103">
                <a:extLst>
                  <a:ext uri="{FF2B5EF4-FFF2-40B4-BE49-F238E27FC236}">
                    <a16:creationId xmlns:a16="http://schemas.microsoft.com/office/drawing/2014/main" id="{4CB8E318-B5BA-15E7-5E23-3DFB5CC4502F}"/>
                  </a:ext>
                </a:extLst>
              </p:cNvPr>
              <p:cNvSpPr>
                <a:spLocks noChangeShapeType="1"/>
              </p:cNvSpPr>
              <p:nvPr/>
            </p:nvSpPr>
            <p:spPr bwMode="auto">
              <a:xfrm rot="21480000" flipV="1">
                <a:off x="5076289" y="3513221"/>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1" name="Line 104">
                <a:extLst>
                  <a:ext uri="{FF2B5EF4-FFF2-40B4-BE49-F238E27FC236}">
                    <a16:creationId xmlns:a16="http://schemas.microsoft.com/office/drawing/2014/main" id="{B1C5D07E-79B8-F2F0-B0F6-F5C07B0D5AE6}"/>
                  </a:ext>
                </a:extLst>
              </p:cNvPr>
              <p:cNvSpPr>
                <a:spLocks noChangeShapeType="1"/>
              </p:cNvSpPr>
              <p:nvPr/>
            </p:nvSpPr>
            <p:spPr bwMode="auto">
              <a:xfrm rot="21480000" flipH="1" flipV="1">
                <a:off x="5073686" y="3512432"/>
                <a:ext cx="2503"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2" name="Line 105">
                <a:extLst>
                  <a:ext uri="{FF2B5EF4-FFF2-40B4-BE49-F238E27FC236}">
                    <a16:creationId xmlns:a16="http://schemas.microsoft.com/office/drawing/2014/main" id="{03687759-36DB-8382-4234-2680AC8632A6}"/>
                  </a:ext>
                </a:extLst>
              </p:cNvPr>
              <p:cNvSpPr>
                <a:spLocks noChangeShapeType="1"/>
              </p:cNvSpPr>
              <p:nvPr/>
            </p:nvSpPr>
            <p:spPr bwMode="auto">
              <a:xfrm rot="21480000" flipH="1">
                <a:off x="5067848" y="3512577"/>
                <a:ext cx="584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3" name="Line 106">
                <a:extLst>
                  <a:ext uri="{FF2B5EF4-FFF2-40B4-BE49-F238E27FC236}">
                    <a16:creationId xmlns:a16="http://schemas.microsoft.com/office/drawing/2014/main" id="{3F5B9CE8-36ED-5223-7219-D8621B4FFC73}"/>
                  </a:ext>
                </a:extLst>
              </p:cNvPr>
              <p:cNvSpPr>
                <a:spLocks noChangeShapeType="1"/>
              </p:cNvSpPr>
              <p:nvPr/>
            </p:nvSpPr>
            <p:spPr bwMode="auto">
              <a:xfrm rot="21480000" flipV="1">
                <a:off x="5067763" y="3507675"/>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4" name="Line 107">
                <a:extLst>
                  <a:ext uri="{FF2B5EF4-FFF2-40B4-BE49-F238E27FC236}">
                    <a16:creationId xmlns:a16="http://schemas.microsoft.com/office/drawing/2014/main" id="{DEF89C54-BC3B-565F-E5FC-762D79697104}"/>
                  </a:ext>
                </a:extLst>
              </p:cNvPr>
              <p:cNvSpPr>
                <a:spLocks noChangeShapeType="1"/>
              </p:cNvSpPr>
              <p:nvPr/>
            </p:nvSpPr>
            <p:spPr bwMode="auto">
              <a:xfrm rot="21480000" flipH="1" flipV="1">
                <a:off x="5064281" y="3505234"/>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5" name="Line 108">
                <a:extLst>
                  <a:ext uri="{FF2B5EF4-FFF2-40B4-BE49-F238E27FC236}">
                    <a16:creationId xmlns:a16="http://schemas.microsoft.com/office/drawing/2014/main" id="{0E2FB9EF-C059-1B5C-F171-D8199ACEF855}"/>
                  </a:ext>
                </a:extLst>
              </p:cNvPr>
              <p:cNvSpPr>
                <a:spLocks noChangeShapeType="1"/>
              </p:cNvSpPr>
              <p:nvPr/>
            </p:nvSpPr>
            <p:spPr bwMode="auto">
              <a:xfrm rot="21480000" flipH="1">
                <a:off x="5061737" y="350533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6" name="Line 109">
                <a:extLst>
                  <a:ext uri="{FF2B5EF4-FFF2-40B4-BE49-F238E27FC236}">
                    <a16:creationId xmlns:a16="http://schemas.microsoft.com/office/drawing/2014/main" id="{23443414-1ECA-243D-5288-00D01F0B6B8B}"/>
                  </a:ext>
                </a:extLst>
              </p:cNvPr>
              <p:cNvSpPr>
                <a:spLocks noChangeShapeType="1"/>
              </p:cNvSpPr>
              <p:nvPr/>
            </p:nvSpPr>
            <p:spPr bwMode="auto">
              <a:xfrm rot="21480000" flipH="1">
                <a:off x="5056763" y="3505467"/>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7" name="Line 110">
                <a:extLst>
                  <a:ext uri="{FF2B5EF4-FFF2-40B4-BE49-F238E27FC236}">
                    <a16:creationId xmlns:a16="http://schemas.microsoft.com/office/drawing/2014/main" id="{5CCCD2ED-2D63-6068-40E7-0B201E7D3E59}"/>
                  </a:ext>
                </a:extLst>
              </p:cNvPr>
              <p:cNvSpPr>
                <a:spLocks noChangeShapeType="1"/>
              </p:cNvSpPr>
              <p:nvPr/>
            </p:nvSpPr>
            <p:spPr bwMode="auto">
              <a:xfrm rot="21480000" flipV="1">
                <a:off x="5056705" y="3502160"/>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8" name="Line 111">
                <a:extLst>
                  <a:ext uri="{FF2B5EF4-FFF2-40B4-BE49-F238E27FC236}">
                    <a16:creationId xmlns:a16="http://schemas.microsoft.com/office/drawing/2014/main" id="{B0B380FD-E658-9B78-4AEC-E2FD71BEED0A}"/>
                  </a:ext>
                </a:extLst>
              </p:cNvPr>
              <p:cNvSpPr>
                <a:spLocks noChangeShapeType="1"/>
              </p:cNvSpPr>
              <p:nvPr/>
            </p:nvSpPr>
            <p:spPr bwMode="auto">
              <a:xfrm rot="21480000" flipH="1">
                <a:off x="5056618" y="3502162"/>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09" name="Line 112">
                <a:extLst>
                  <a:ext uri="{FF2B5EF4-FFF2-40B4-BE49-F238E27FC236}">
                    <a16:creationId xmlns:a16="http://schemas.microsoft.com/office/drawing/2014/main" id="{4F3302D7-D964-33E9-3881-0E6ED98A2F45}"/>
                  </a:ext>
                </a:extLst>
              </p:cNvPr>
              <p:cNvSpPr>
                <a:spLocks noChangeShapeType="1"/>
              </p:cNvSpPr>
              <p:nvPr/>
            </p:nvSpPr>
            <p:spPr bwMode="auto">
              <a:xfrm rot="21480000" flipH="1" flipV="1">
                <a:off x="5054102" y="3501429"/>
                <a:ext cx="2503"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0" name="Line 113">
                <a:extLst>
                  <a:ext uri="{FF2B5EF4-FFF2-40B4-BE49-F238E27FC236}">
                    <a16:creationId xmlns:a16="http://schemas.microsoft.com/office/drawing/2014/main" id="{0FB6D169-3FD3-366A-1E0E-0ADF0ABD9765}"/>
                  </a:ext>
                </a:extLst>
              </p:cNvPr>
              <p:cNvSpPr>
                <a:spLocks noChangeShapeType="1"/>
              </p:cNvSpPr>
              <p:nvPr/>
            </p:nvSpPr>
            <p:spPr bwMode="auto">
              <a:xfrm rot="21480000" flipH="1" flipV="1">
                <a:off x="5051528" y="3498181"/>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1" name="Line 114">
                <a:extLst>
                  <a:ext uri="{FF2B5EF4-FFF2-40B4-BE49-F238E27FC236}">
                    <a16:creationId xmlns:a16="http://schemas.microsoft.com/office/drawing/2014/main" id="{6D6E241B-729E-A698-E6C4-ADC559B101BC}"/>
                  </a:ext>
                </a:extLst>
              </p:cNvPr>
              <p:cNvSpPr>
                <a:spLocks noChangeShapeType="1"/>
              </p:cNvSpPr>
              <p:nvPr/>
            </p:nvSpPr>
            <p:spPr bwMode="auto">
              <a:xfrm rot="21480000" flipH="1">
                <a:off x="5043964" y="3498357"/>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2" name="Line 115">
                <a:extLst>
                  <a:ext uri="{FF2B5EF4-FFF2-40B4-BE49-F238E27FC236}">
                    <a16:creationId xmlns:a16="http://schemas.microsoft.com/office/drawing/2014/main" id="{56933AF6-ADD7-5756-163D-283AD32F9194}"/>
                  </a:ext>
                </a:extLst>
              </p:cNvPr>
              <p:cNvSpPr>
                <a:spLocks noChangeShapeType="1"/>
              </p:cNvSpPr>
              <p:nvPr/>
            </p:nvSpPr>
            <p:spPr bwMode="auto">
              <a:xfrm rot="21480000" flipH="1" flipV="1">
                <a:off x="5042270" y="349684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3" name="Line 116">
                <a:extLst>
                  <a:ext uri="{FF2B5EF4-FFF2-40B4-BE49-F238E27FC236}">
                    <a16:creationId xmlns:a16="http://schemas.microsoft.com/office/drawing/2014/main" id="{5A495F2A-6ACE-399C-9EB0-100D93E80B57}"/>
                  </a:ext>
                </a:extLst>
              </p:cNvPr>
              <p:cNvSpPr>
                <a:spLocks noChangeShapeType="1"/>
              </p:cNvSpPr>
              <p:nvPr/>
            </p:nvSpPr>
            <p:spPr bwMode="auto">
              <a:xfrm rot="21480000" flipH="1" flipV="1">
                <a:off x="5039696" y="349442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4" name="Line 117">
                <a:extLst>
                  <a:ext uri="{FF2B5EF4-FFF2-40B4-BE49-F238E27FC236}">
                    <a16:creationId xmlns:a16="http://schemas.microsoft.com/office/drawing/2014/main" id="{6D0581B3-DD2A-0E8F-DCE0-3BD2E1EAD2AC}"/>
                  </a:ext>
                </a:extLst>
              </p:cNvPr>
              <p:cNvSpPr>
                <a:spLocks noChangeShapeType="1"/>
              </p:cNvSpPr>
              <p:nvPr/>
            </p:nvSpPr>
            <p:spPr bwMode="auto">
              <a:xfrm rot="21480000" flipH="1" flipV="1">
                <a:off x="5037883" y="3488656"/>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5" name="Line 118">
                <a:extLst>
                  <a:ext uri="{FF2B5EF4-FFF2-40B4-BE49-F238E27FC236}">
                    <a16:creationId xmlns:a16="http://schemas.microsoft.com/office/drawing/2014/main" id="{D46B3CA8-F99E-FA72-2838-94DEC77379AA}"/>
                  </a:ext>
                </a:extLst>
              </p:cNvPr>
              <p:cNvSpPr>
                <a:spLocks noChangeShapeType="1"/>
              </p:cNvSpPr>
              <p:nvPr/>
            </p:nvSpPr>
            <p:spPr bwMode="auto">
              <a:xfrm rot="21480000" flipH="1" flipV="1">
                <a:off x="5036084" y="348704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6" name="Line 119">
                <a:extLst>
                  <a:ext uri="{FF2B5EF4-FFF2-40B4-BE49-F238E27FC236}">
                    <a16:creationId xmlns:a16="http://schemas.microsoft.com/office/drawing/2014/main" id="{BF04E572-2A53-A57E-8F27-C456AA8023D8}"/>
                  </a:ext>
                </a:extLst>
              </p:cNvPr>
              <p:cNvSpPr>
                <a:spLocks noChangeShapeType="1"/>
              </p:cNvSpPr>
              <p:nvPr/>
            </p:nvSpPr>
            <p:spPr bwMode="auto">
              <a:xfrm rot="21480000" flipH="1">
                <a:off x="5026048" y="3487252"/>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7" name="Line 120">
                <a:extLst>
                  <a:ext uri="{FF2B5EF4-FFF2-40B4-BE49-F238E27FC236}">
                    <a16:creationId xmlns:a16="http://schemas.microsoft.com/office/drawing/2014/main" id="{39FC836F-8B75-B941-D031-76CF6576C4EA}"/>
                  </a:ext>
                </a:extLst>
              </p:cNvPr>
              <p:cNvSpPr>
                <a:spLocks noChangeShapeType="1"/>
              </p:cNvSpPr>
              <p:nvPr/>
            </p:nvSpPr>
            <p:spPr bwMode="auto">
              <a:xfrm rot="21480000" flipH="1">
                <a:off x="5022715" y="3487485"/>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8" name="Line 121">
                <a:extLst>
                  <a:ext uri="{FF2B5EF4-FFF2-40B4-BE49-F238E27FC236}">
                    <a16:creationId xmlns:a16="http://schemas.microsoft.com/office/drawing/2014/main" id="{67655FE3-BC01-189F-2132-059AE1A8F137}"/>
                  </a:ext>
                </a:extLst>
              </p:cNvPr>
              <p:cNvSpPr>
                <a:spLocks noChangeShapeType="1"/>
              </p:cNvSpPr>
              <p:nvPr/>
            </p:nvSpPr>
            <p:spPr bwMode="auto">
              <a:xfrm rot="21480000" flipH="1">
                <a:off x="5010337" y="3487759"/>
                <a:ext cx="1251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19" name="Line 122">
                <a:extLst>
                  <a:ext uri="{FF2B5EF4-FFF2-40B4-BE49-F238E27FC236}">
                    <a16:creationId xmlns:a16="http://schemas.microsoft.com/office/drawing/2014/main" id="{E1DBDDF7-EBA0-5347-1DB3-77997F60F89A}"/>
                  </a:ext>
                </a:extLst>
              </p:cNvPr>
              <p:cNvSpPr>
                <a:spLocks noChangeShapeType="1"/>
              </p:cNvSpPr>
              <p:nvPr/>
            </p:nvSpPr>
            <p:spPr bwMode="auto">
              <a:xfrm rot="21480000" flipH="1">
                <a:off x="5004663" y="3495585"/>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0" name="Line 123">
                <a:extLst>
                  <a:ext uri="{FF2B5EF4-FFF2-40B4-BE49-F238E27FC236}">
                    <a16:creationId xmlns:a16="http://schemas.microsoft.com/office/drawing/2014/main" id="{C4915E94-3DED-FD83-BAFE-DAA79C102E5B}"/>
                  </a:ext>
                </a:extLst>
              </p:cNvPr>
              <p:cNvSpPr>
                <a:spLocks noChangeShapeType="1"/>
              </p:cNvSpPr>
              <p:nvPr/>
            </p:nvSpPr>
            <p:spPr bwMode="auto">
              <a:xfrm rot="21480000" flipH="1">
                <a:off x="4997188" y="3497486"/>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1" name="Line 124">
                <a:extLst>
                  <a:ext uri="{FF2B5EF4-FFF2-40B4-BE49-F238E27FC236}">
                    <a16:creationId xmlns:a16="http://schemas.microsoft.com/office/drawing/2014/main" id="{D301FA08-683B-37B0-110A-05224FB62322}"/>
                  </a:ext>
                </a:extLst>
              </p:cNvPr>
              <p:cNvSpPr>
                <a:spLocks noChangeShapeType="1"/>
              </p:cNvSpPr>
              <p:nvPr/>
            </p:nvSpPr>
            <p:spPr bwMode="auto">
              <a:xfrm rot="21480000" flipH="1" flipV="1">
                <a:off x="4987987" y="3496109"/>
                <a:ext cx="917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2" name="Line 125">
                <a:extLst>
                  <a:ext uri="{FF2B5EF4-FFF2-40B4-BE49-F238E27FC236}">
                    <a16:creationId xmlns:a16="http://schemas.microsoft.com/office/drawing/2014/main" id="{0CA55290-B5EB-C171-28EE-60883C167D27}"/>
                  </a:ext>
                </a:extLst>
              </p:cNvPr>
              <p:cNvSpPr>
                <a:spLocks noChangeShapeType="1"/>
              </p:cNvSpPr>
              <p:nvPr/>
            </p:nvSpPr>
            <p:spPr bwMode="auto">
              <a:xfrm rot="21480000" flipH="1" flipV="1">
                <a:off x="4961830" y="3480875"/>
                <a:ext cx="25862"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3" name="Line 126">
                <a:extLst>
                  <a:ext uri="{FF2B5EF4-FFF2-40B4-BE49-F238E27FC236}">
                    <a16:creationId xmlns:a16="http://schemas.microsoft.com/office/drawing/2014/main" id="{4080262F-DB78-8EDA-7379-0C41EC7F3098}"/>
                  </a:ext>
                </a:extLst>
              </p:cNvPr>
              <p:cNvSpPr>
                <a:spLocks noChangeShapeType="1"/>
              </p:cNvSpPr>
              <p:nvPr/>
            </p:nvSpPr>
            <p:spPr bwMode="auto">
              <a:xfrm rot="21480000" flipH="1" flipV="1">
                <a:off x="4932197" y="3471833"/>
                <a:ext cx="29199"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4" name="Line 127">
                <a:extLst>
                  <a:ext uri="{FF2B5EF4-FFF2-40B4-BE49-F238E27FC236}">
                    <a16:creationId xmlns:a16="http://schemas.microsoft.com/office/drawing/2014/main" id="{A6E3D40E-B399-DB1D-26CE-4428E9A9ADDE}"/>
                  </a:ext>
                </a:extLst>
              </p:cNvPr>
              <p:cNvSpPr>
                <a:spLocks noChangeShapeType="1"/>
              </p:cNvSpPr>
              <p:nvPr/>
            </p:nvSpPr>
            <p:spPr bwMode="auto">
              <a:xfrm rot="21480000" flipH="1" flipV="1">
                <a:off x="4914226" y="3455971"/>
                <a:ext cx="17519" cy="1668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5" name="Line 128">
                <a:extLst>
                  <a:ext uri="{FF2B5EF4-FFF2-40B4-BE49-F238E27FC236}">
                    <a16:creationId xmlns:a16="http://schemas.microsoft.com/office/drawing/2014/main" id="{7B29C300-E1DF-D226-E97D-D105D1278126}"/>
                  </a:ext>
                </a:extLst>
              </p:cNvPr>
              <p:cNvSpPr>
                <a:spLocks noChangeShapeType="1"/>
              </p:cNvSpPr>
              <p:nvPr/>
            </p:nvSpPr>
            <p:spPr bwMode="auto">
              <a:xfrm rot="21480000" flipH="1" flipV="1">
                <a:off x="4906362" y="3452243"/>
                <a:ext cx="750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6" name="Line 129">
                <a:extLst>
                  <a:ext uri="{FF2B5EF4-FFF2-40B4-BE49-F238E27FC236}">
                    <a16:creationId xmlns:a16="http://schemas.microsoft.com/office/drawing/2014/main" id="{B0EB1101-290F-2291-233C-49D6B6E68ADE}"/>
                  </a:ext>
                </a:extLst>
              </p:cNvPr>
              <p:cNvSpPr>
                <a:spLocks noChangeShapeType="1"/>
              </p:cNvSpPr>
              <p:nvPr/>
            </p:nvSpPr>
            <p:spPr bwMode="auto">
              <a:xfrm rot="21480000" flipH="1" flipV="1">
                <a:off x="4892041" y="3448453"/>
                <a:ext cx="1418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7" name="Line 130">
                <a:extLst>
                  <a:ext uri="{FF2B5EF4-FFF2-40B4-BE49-F238E27FC236}">
                    <a16:creationId xmlns:a16="http://schemas.microsoft.com/office/drawing/2014/main" id="{AF8C30E5-FD78-5854-4F7B-CFB14809A221}"/>
                  </a:ext>
                </a:extLst>
              </p:cNvPr>
              <p:cNvSpPr>
                <a:spLocks noChangeShapeType="1"/>
              </p:cNvSpPr>
              <p:nvPr/>
            </p:nvSpPr>
            <p:spPr bwMode="auto">
              <a:xfrm rot="21480000" flipH="1" flipV="1">
                <a:off x="4874298" y="3439833"/>
                <a:ext cx="17519"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8" name="Line 131">
                <a:extLst>
                  <a:ext uri="{FF2B5EF4-FFF2-40B4-BE49-F238E27FC236}">
                    <a16:creationId xmlns:a16="http://schemas.microsoft.com/office/drawing/2014/main" id="{0782FD30-9085-A081-22A4-D32B7217EAC3}"/>
                  </a:ext>
                </a:extLst>
              </p:cNvPr>
              <p:cNvSpPr>
                <a:spLocks noChangeShapeType="1"/>
              </p:cNvSpPr>
              <p:nvPr/>
            </p:nvSpPr>
            <p:spPr bwMode="auto">
              <a:xfrm rot="21480000" flipH="1" flipV="1">
                <a:off x="4866623" y="3439439"/>
                <a:ext cx="7508"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29" name="Line 132">
                <a:extLst>
                  <a:ext uri="{FF2B5EF4-FFF2-40B4-BE49-F238E27FC236}">
                    <a16:creationId xmlns:a16="http://schemas.microsoft.com/office/drawing/2014/main" id="{7EAE5D46-35FA-5983-160C-485BCC06ABEB}"/>
                  </a:ext>
                </a:extLst>
              </p:cNvPr>
              <p:cNvSpPr>
                <a:spLocks noChangeShapeType="1"/>
              </p:cNvSpPr>
              <p:nvPr/>
            </p:nvSpPr>
            <p:spPr bwMode="auto">
              <a:xfrm rot="21480000" flipH="1" flipV="1">
                <a:off x="4850736" y="3438179"/>
                <a:ext cx="1585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0" name="Line 133">
                <a:extLst>
                  <a:ext uri="{FF2B5EF4-FFF2-40B4-BE49-F238E27FC236}">
                    <a16:creationId xmlns:a16="http://schemas.microsoft.com/office/drawing/2014/main" id="{A5C6D3B1-8623-7001-9F87-D6AB1D82E8EB}"/>
                  </a:ext>
                </a:extLst>
              </p:cNvPr>
              <p:cNvSpPr>
                <a:spLocks noChangeShapeType="1"/>
              </p:cNvSpPr>
              <p:nvPr/>
            </p:nvSpPr>
            <p:spPr bwMode="auto">
              <a:xfrm rot="21480000" flipH="1">
                <a:off x="4849043" y="343848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1" name="Line 134">
                <a:extLst>
                  <a:ext uri="{FF2B5EF4-FFF2-40B4-BE49-F238E27FC236}">
                    <a16:creationId xmlns:a16="http://schemas.microsoft.com/office/drawing/2014/main" id="{B55B72A9-C531-E28C-50A4-D36FAF24169F}"/>
                  </a:ext>
                </a:extLst>
              </p:cNvPr>
              <p:cNvSpPr>
                <a:spLocks noChangeShapeType="1"/>
              </p:cNvSpPr>
              <p:nvPr/>
            </p:nvSpPr>
            <p:spPr bwMode="auto">
              <a:xfrm rot="21480000" flipH="1" flipV="1">
                <a:off x="4848151" y="3435192"/>
                <a:ext cx="83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2" name="Line 135">
                <a:extLst>
                  <a:ext uri="{FF2B5EF4-FFF2-40B4-BE49-F238E27FC236}">
                    <a16:creationId xmlns:a16="http://schemas.microsoft.com/office/drawing/2014/main" id="{1CB84491-753A-2AA1-A86E-0CE8B6A15780}"/>
                  </a:ext>
                </a:extLst>
              </p:cNvPr>
              <p:cNvSpPr>
                <a:spLocks noChangeShapeType="1"/>
              </p:cNvSpPr>
              <p:nvPr/>
            </p:nvSpPr>
            <p:spPr bwMode="auto">
              <a:xfrm rot="21480000" flipH="1" flipV="1">
                <a:off x="4846382" y="3432735"/>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3" name="Line 136">
                <a:extLst>
                  <a:ext uri="{FF2B5EF4-FFF2-40B4-BE49-F238E27FC236}">
                    <a16:creationId xmlns:a16="http://schemas.microsoft.com/office/drawing/2014/main" id="{71A09225-0F34-4003-1C2A-5968F4E2EE4D}"/>
                  </a:ext>
                </a:extLst>
              </p:cNvPr>
              <p:cNvSpPr>
                <a:spLocks noChangeShapeType="1"/>
              </p:cNvSpPr>
              <p:nvPr/>
            </p:nvSpPr>
            <p:spPr bwMode="auto">
              <a:xfrm rot="21480000" flipH="1">
                <a:off x="4843003" y="3432824"/>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4" name="Line 137">
                <a:extLst>
                  <a:ext uri="{FF2B5EF4-FFF2-40B4-BE49-F238E27FC236}">
                    <a16:creationId xmlns:a16="http://schemas.microsoft.com/office/drawing/2014/main" id="{F2ED7DED-8976-508E-DB48-59BEAF7195C2}"/>
                  </a:ext>
                </a:extLst>
              </p:cNvPr>
              <p:cNvSpPr>
                <a:spLocks noChangeShapeType="1"/>
              </p:cNvSpPr>
              <p:nvPr/>
            </p:nvSpPr>
            <p:spPr bwMode="auto">
              <a:xfrm rot="21480000" flipH="1">
                <a:off x="4842214" y="3432896"/>
                <a:ext cx="83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5" name="Line 138">
                <a:extLst>
                  <a:ext uri="{FF2B5EF4-FFF2-40B4-BE49-F238E27FC236}">
                    <a16:creationId xmlns:a16="http://schemas.microsoft.com/office/drawing/2014/main" id="{2E46A942-41F4-8C92-6F66-5D220CFD2C1E}"/>
                  </a:ext>
                </a:extLst>
              </p:cNvPr>
              <p:cNvSpPr>
                <a:spLocks noChangeShapeType="1"/>
              </p:cNvSpPr>
              <p:nvPr/>
            </p:nvSpPr>
            <p:spPr bwMode="auto">
              <a:xfrm rot="21480000" flipH="1">
                <a:off x="4840721" y="3435439"/>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6" name="Line 139">
                <a:extLst>
                  <a:ext uri="{FF2B5EF4-FFF2-40B4-BE49-F238E27FC236}">
                    <a16:creationId xmlns:a16="http://schemas.microsoft.com/office/drawing/2014/main" id="{F9B9D90D-25C9-9B67-4E1B-E31B04EB14A5}"/>
                  </a:ext>
                </a:extLst>
              </p:cNvPr>
              <p:cNvSpPr>
                <a:spLocks noChangeShapeType="1"/>
              </p:cNvSpPr>
              <p:nvPr/>
            </p:nvSpPr>
            <p:spPr bwMode="auto">
              <a:xfrm rot="21480000" flipH="1">
                <a:off x="4839242" y="3443002"/>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7" name="Line 140">
                <a:extLst>
                  <a:ext uri="{FF2B5EF4-FFF2-40B4-BE49-F238E27FC236}">
                    <a16:creationId xmlns:a16="http://schemas.microsoft.com/office/drawing/2014/main" id="{C6DC2F8F-82A2-3B1C-F704-E42C389E2B74}"/>
                  </a:ext>
                </a:extLst>
              </p:cNvPr>
              <p:cNvSpPr>
                <a:spLocks noChangeShapeType="1"/>
              </p:cNvSpPr>
              <p:nvPr/>
            </p:nvSpPr>
            <p:spPr bwMode="auto">
              <a:xfrm rot="21480000" flipH="1">
                <a:off x="4835233" y="3446438"/>
                <a:ext cx="417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8" name="Line 141">
                <a:extLst>
                  <a:ext uri="{FF2B5EF4-FFF2-40B4-BE49-F238E27FC236}">
                    <a16:creationId xmlns:a16="http://schemas.microsoft.com/office/drawing/2014/main" id="{AA458C58-A11A-1231-9A1C-0295D15F68F1}"/>
                  </a:ext>
                </a:extLst>
              </p:cNvPr>
              <p:cNvSpPr>
                <a:spLocks noChangeShapeType="1"/>
              </p:cNvSpPr>
              <p:nvPr/>
            </p:nvSpPr>
            <p:spPr bwMode="auto">
              <a:xfrm rot="21480000" flipH="1">
                <a:off x="4833668" y="345237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39" name="Line 142">
                <a:extLst>
                  <a:ext uri="{FF2B5EF4-FFF2-40B4-BE49-F238E27FC236}">
                    <a16:creationId xmlns:a16="http://schemas.microsoft.com/office/drawing/2014/main" id="{A80D7E94-C334-7D90-1101-EC928CEEEA89}"/>
                  </a:ext>
                </a:extLst>
              </p:cNvPr>
              <p:cNvSpPr>
                <a:spLocks noChangeShapeType="1"/>
              </p:cNvSpPr>
              <p:nvPr/>
            </p:nvSpPr>
            <p:spPr bwMode="auto">
              <a:xfrm rot="21480000" flipH="1">
                <a:off x="4807931" y="3452856"/>
                <a:ext cx="25862"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0" name="Line 143">
                <a:extLst>
                  <a:ext uri="{FF2B5EF4-FFF2-40B4-BE49-F238E27FC236}">
                    <a16:creationId xmlns:a16="http://schemas.microsoft.com/office/drawing/2014/main" id="{EB77FF71-BD05-751E-A8BA-4F4A3FDA62D2}"/>
                  </a:ext>
                </a:extLst>
              </p:cNvPr>
              <p:cNvSpPr>
                <a:spLocks noChangeShapeType="1"/>
              </p:cNvSpPr>
              <p:nvPr/>
            </p:nvSpPr>
            <p:spPr bwMode="auto">
              <a:xfrm rot="21480000" flipH="1">
                <a:off x="4800550" y="3460110"/>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1" name="Line 144">
                <a:extLst>
                  <a:ext uri="{FF2B5EF4-FFF2-40B4-BE49-F238E27FC236}">
                    <a16:creationId xmlns:a16="http://schemas.microsoft.com/office/drawing/2014/main" id="{B7D83CFF-6F19-23C6-2993-14538BE57549}"/>
                  </a:ext>
                </a:extLst>
              </p:cNvPr>
              <p:cNvSpPr>
                <a:spLocks noChangeShapeType="1"/>
              </p:cNvSpPr>
              <p:nvPr/>
            </p:nvSpPr>
            <p:spPr bwMode="auto">
              <a:xfrm rot="21480000" flipV="1">
                <a:off x="4800434" y="3453511"/>
                <a:ext cx="3337"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2" name="Line 145">
                <a:extLst>
                  <a:ext uri="{FF2B5EF4-FFF2-40B4-BE49-F238E27FC236}">
                    <a16:creationId xmlns:a16="http://schemas.microsoft.com/office/drawing/2014/main" id="{834E0F70-BA78-F6D4-F15D-FCCB547F53A9}"/>
                  </a:ext>
                </a:extLst>
              </p:cNvPr>
              <p:cNvSpPr>
                <a:spLocks noChangeShapeType="1"/>
              </p:cNvSpPr>
              <p:nvPr/>
            </p:nvSpPr>
            <p:spPr bwMode="auto">
              <a:xfrm rot="21480000" flipV="1">
                <a:off x="4803523" y="3445949"/>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3" name="Line 146">
                <a:extLst>
                  <a:ext uri="{FF2B5EF4-FFF2-40B4-BE49-F238E27FC236}">
                    <a16:creationId xmlns:a16="http://schemas.microsoft.com/office/drawing/2014/main" id="{47C82A2B-F57F-BE55-0773-8F014A107553}"/>
                  </a:ext>
                </a:extLst>
              </p:cNvPr>
              <p:cNvSpPr>
                <a:spLocks noChangeShapeType="1"/>
              </p:cNvSpPr>
              <p:nvPr/>
            </p:nvSpPr>
            <p:spPr bwMode="auto">
              <a:xfrm rot="21480000" flipH="1" flipV="1">
                <a:off x="4801593" y="3438475"/>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4" name="Line 147">
                <a:extLst>
                  <a:ext uri="{FF2B5EF4-FFF2-40B4-BE49-F238E27FC236}">
                    <a16:creationId xmlns:a16="http://schemas.microsoft.com/office/drawing/2014/main" id="{4C8FA8B6-4902-32D7-1FCD-E9BC9327D31D}"/>
                  </a:ext>
                </a:extLst>
              </p:cNvPr>
              <p:cNvSpPr>
                <a:spLocks noChangeShapeType="1"/>
              </p:cNvSpPr>
              <p:nvPr/>
            </p:nvSpPr>
            <p:spPr bwMode="auto">
              <a:xfrm rot="21480000" flipH="1" flipV="1">
                <a:off x="4797995" y="3431059"/>
                <a:ext cx="333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5" name="Line 148">
                <a:extLst>
                  <a:ext uri="{FF2B5EF4-FFF2-40B4-BE49-F238E27FC236}">
                    <a16:creationId xmlns:a16="http://schemas.microsoft.com/office/drawing/2014/main" id="{D1A5E5B5-FF96-6251-6936-27696FDDC371}"/>
                  </a:ext>
                </a:extLst>
              </p:cNvPr>
              <p:cNvSpPr>
                <a:spLocks noChangeShapeType="1"/>
              </p:cNvSpPr>
              <p:nvPr/>
            </p:nvSpPr>
            <p:spPr bwMode="auto">
              <a:xfrm rot="21480000" flipH="1" flipV="1">
                <a:off x="4770329" y="3430765"/>
                <a:ext cx="2753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6" name="Line 149">
                <a:extLst>
                  <a:ext uri="{FF2B5EF4-FFF2-40B4-BE49-F238E27FC236}">
                    <a16:creationId xmlns:a16="http://schemas.microsoft.com/office/drawing/2014/main" id="{596E3071-A0D3-99B5-2B74-FB674350F4DF}"/>
                  </a:ext>
                </a:extLst>
              </p:cNvPr>
              <p:cNvSpPr>
                <a:spLocks noChangeShapeType="1"/>
              </p:cNvSpPr>
              <p:nvPr/>
            </p:nvSpPr>
            <p:spPr bwMode="auto">
              <a:xfrm rot="21480000" flipH="1" flipV="1">
                <a:off x="4751010" y="3424075"/>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7" name="Line 150">
                <a:extLst>
                  <a:ext uri="{FF2B5EF4-FFF2-40B4-BE49-F238E27FC236}">
                    <a16:creationId xmlns:a16="http://schemas.microsoft.com/office/drawing/2014/main" id="{2086D626-160E-AF79-52EE-09FFCE0F640C}"/>
                  </a:ext>
                </a:extLst>
              </p:cNvPr>
              <p:cNvSpPr>
                <a:spLocks noChangeShapeType="1"/>
              </p:cNvSpPr>
              <p:nvPr/>
            </p:nvSpPr>
            <p:spPr bwMode="auto">
              <a:xfrm rot="21480000" flipH="1">
                <a:off x="4744242" y="3424528"/>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8" name="Line 151">
                <a:extLst>
                  <a:ext uri="{FF2B5EF4-FFF2-40B4-BE49-F238E27FC236}">
                    <a16:creationId xmlns:a16="http://schemas.microsoft.com/office/drawing/2014/main" id="{250B1A8E-B32A-0B0F-DF51-5E2333E7FEE4}"/>
                  </a:ext>
                </a:extLst>
              </p:cNvPr>
              <p:cNvSpPr>
                <a:spLocks noChangeShapeType="1"/>
              </p:cNvSpPr>
              <p:nvPr/>
            </p:nvSpPr>
            <p:spPr bwMode="auto">
              <a:xfrm rot="21480000" flipH="1">
                <a:off x="4742605" y="3426342"/>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49" name="Line 152">
                <a:extLst>
                  <a:ext uri="{FF2B5EF4-FFF2-40B4-BE49-F238E27FC236}">
                    <a16:creationId xmlns:a16="http://schemas.microsoft.com/office/drawing/2014/main" id="{7FB6EFE5-E481-CD5C-B5AF-9C68856DC95D}"/>
                  </a:ext>
                </a:extLst>
              </p:cNvPr>
              <p:cNvSpPr>
                <a:spLocks noChangeShapeType="1"/>
              </p:cNvSpPr>
              <p:nvPr/>
            </p:nvSpPr>
            <p:spPr bwMode="auto">
              <a:xfrm rot="21480000">
                <a:off x="4742620" y="3426370"/>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0" name="Line 153">
                <a:extLst>
                  <a:ext uri="{FF2B5EF4-FFF2-40B4-BE49-F238E27FC236}">
                    <a16:creationId xmlns:a16="http://schemas.microsoft.com/office/drawing/2014/main" id="{D9AFE9ED-CC11-0852-5070-2D9915940041}"/>
                  </a:ext>
                </a:extLst>
              </p:cNvPr>
              <p:cNvSpPr>
                <a:spLocks noChangeShapeType="1"/>
              </p:cNvSpPr>
              <p:nvPr/>
            </p:nvSpPr>
            <p:spPr bwMode="auto">
              <a:xfrm rot="21480000">
                <a:off x="4742693" y="3427203"/>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1" name="Line 154">
                <a:extLst>
                  <a:ext uri="{FF2B5EF4-FFF2-40B4-BE49-F238E27FC236}">
                    <a16:creationId xmlns:a16="http://schemas.microsoft.com/office/drawing/2014/main" id="{80894848-48D6-267A-5F2B-2603BCC78F7D}"/>
                  </a:ext>
                </a:extLst>
              </p:cNvPr>
              <p:cNvSpPr>
                <a:spLocks noChangeShapeType="1"/>
              </p:cNvSpPr>
              <p:nvPr/>
            </p:nvSpPr>
            <p:spPr bwMode="auto">
              <a:xfrm rot="21480000">
                <a:off x="4742795" y="3430538"/>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2" name="Line 155">
                <a:extLst>
                  <a:ext uri="{FF2B5EF4-FFF2-40B4-BE49-F238E27FC236}">
                    <a16:creationId xmlns:a16="http://schemas.microsoft.com/office/drawing/2014/main" id="{0BE123AE-450D-087D-7C07-9BC7BA9F6294}"/>
                  </a:ext>
                </a:extLst>
              </p:cNvPr>
              <p:cNvSpPr>
                <a:spLocks noChangeShapeType="1"/>
              </p:cNvSpPr>
              <p:nvPr/>
            </p:nvSpPr>
            <p:spPr bwMode="auto">
              <a:xfrm rot="21480000" flipH="1">
                <a:off x="4738873" y="3433110"/>
                <a:ext cx="4172"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3" name="Line 156">
                <a:extLst>
                  <a:ext uri="{FF2B5EF4-FFF2-40B4-BE49-F238E27FC236}">
                    <a16:creationId xmlns:a16="http://schemas.microsoft.com/office/drawing/2014/main" id="{9DAA7266-A793-7F93-CEF1-6AA34B60339B}"/>
                  </a:ext>
                </a:extLst>
              </p:cNvPr>
              <p:cNvSpPr>
                <a:spLocks noChangeShapeType="1"/>
              </p:cNvSpPr>
              <p:nvPr/>
            </p:nvSpPr>
            <p:spPr bwMode="auto">
              <a:xfrm rot="21480000">
                <a:off x="4739340" y="3444854"/>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4" name="Line 157">
                <a:extLst>
                  <a:ext uri="{FF2B5EF4-FFF2-40B4-BE49-F238E27FC236}">
                    <a16:creationId xmlns:a16="http://schemas.microsoft.com/office/drawing/2014/main" id="{EEFDE66D-4C3C-6AC3-C7AC-811E3DEBAABB}"/>
                  </a:ext>
                </a:extLst>
              </p:cNvPr>
              <p:cNvSpPr>
                <a:spLocks noChangeShapeType="1"/>
              </p:cNvSpPr>
              <p:nvPr/>
            </p:nvSpPr>
            <p:spPr bwMode="auto">
              <a:xfrm rot="21480000">
                <a:off x="4739878" y="3459846"/>
                <a:ext cx="835"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5" name="Line 158">
                <a:extLst>
                  <a:ext uri="{FF2B5EF4-FFF2-40B4-BE49-F238E27FC236}">
                    <a16:creationId xmlns:a16="http://schemas.microsoft.com/office/drawing/2014/main" id="{A0D44414-E597-D590-CF92-8CCD37101C19}"/>
                  </a:ext>
                </a:extLst>
              </p:cNvPr>
              <p:cNvSpPr>
                <a:spLocks noChangeShapeType="1"/>
              </p:cNvSpPr>
              <p:nvPr/>
            </p:nvSpPr>
            <p:spPr bwMode="auto">
              <a:xfrm rot="21480000">
                <a:off x="4741250" y="3475673"/>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6" name="Line 159">
                <a:extLst>
                  <a:ext uri="{FF2B5EF4-FFF2-40B4-BE49-F238E27FC236}">
                    <a16:creationId xmlns:a16="http://schemas.microsoft.com/office/drawing/2014/main" id="{B0FE47EB-0B3B-5FAA-2213-345EFC4428E9}"/>
                  </a:ext>
                </a:extLst>
              </p:cNvPr>
              <p:cNvSpPr>
                <a:spLocks noChangeShapeType="1"/>
              </p:cNvSpPr>
              <p:nvPr/>
            </p:nvSpPr>
            <p:spPr bwMode="auto">
              <a:xfrm rot="21480000" flipH="1">
                <a:off x="4735423" y="3490791"/>
                <a:ext cx="6674" cy="3337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7" name="Line 160">
                <a:extLst>
                  <a:ext uri="{FF2B5EF4-FFF2-40B4-BE49-F238E27FC236}">
                    <a16:creationId xmlns:a16="http://schemas.microsoft.com/office/drawing/2014/main" id="{80B3B45F-F8CB-1CAE-77AB-12943DB0A844}"/>
                  </a:ext>
                </a:extLst>
              </p:cNvPr>
              <p:cNvSpPr>
                <a:spLocks noChangeShapeType="1"/>
              </p:cNvSpPr>
              <p:nvPr/>
            </p:nvSpPr>
            <p:spPr bwMode="auto">
              <a:xfrm rot="21480000" flipH="1">
                <a:off x="4732773" y="3524324"/>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8" name="Line 161">
                <a:extLst>
                  <a:ext uri="{FF2B5EF4-FFF2-40B4-BE49-F238E27FC236}">
                    <a16:creationId xmlns:a16="http://schemas.microsoft.com/office/drawing/2014/main" id="{B6492F6F-A0A1-B584-01D3-B499243A9419}"/>
                  </a:ext>
                </a:extLst>
              </p:cNvPr>
              <p:cNvSpPr>
                <a:spLocks noChangeShapeType="1"/>
              </p:cNvSpPr>
              <p:nvPr/>
            </p:nvSpPr>
            <p:spPr bwMode="auto">
              <a:xfrm rot="21480000" flipH="1">
                <a:off x="4732115" y="3530233"/>
                <a:ext cx="835"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59" name="Line 162">
                <a:extLst>
                  <a:ext uri="{FF2B5EF4-FFF2-40B4-BE49-F238E27FC236}">
                    <a16:creationId xmlns:a16="http://schemas.microsoft.com/office/drawing/2014/main" id="{508F17A6-9656-B7F4-6E5F-2467B63EE733}"/>
                  </a:ext>
                </a:extLst>
              </p:cNvPr>
              <p:cNvSpPr>
                <a:spLocks noChangeShapeType="1"/>
              </p:cNvSpPr>
              <p:nvPr/>
            </p:nvSpPr>
            <p:spPr bwMode="auto">
              <a:xfrm rot="21480000">
                <a:off x="4732232" y="3534402"/>
                <a:ext cx="83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0" name="Line 163">
                <a:extLst>
                  <a:ext uri="{FF2B5EF4-FFF2-40B4-BE49-F238E27FC236}">
                    <a16:creationId xmlns:a16="http://schemas.microsoft.com/office/drawing/2014/main" id="{65720973-4CC2-8078-5B96-FE0EB1F5E6F3}"/>
                  </a:ext>
                </a:extLst>
              </p:cNvPr>
              <p:cNvSpPr>
                <a:spLocks noChangeShapeType="1"/>
              </p:cNvSpPr>
              <p:nvPr/>
            </p:nvSpPr>
            <p:spPr bwMode="auto">
              <a:xfrm rot="21480000">
                <a:off x="4733196" y="3536859"/>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1" name="Line 164">
                <a:extLst>
                  <a:ext uri="{FF2B5EF4-FFF2-40B4-BE49-F238E27FC236}">
                    <a16:creationId xmlns:a16="http://schemas.microsoft.com/office/drawing/2014/main" id="{0D67D09B-0543-37F9-7242-3CFF26BD8824}"/>
                  </a:ext>
                </a:extLst>
              </p:cNvPr>
              <p:cNvSpPr>
                <a:spLocks noChangeShapeType="1"/>
              </p:cNvSpPr>
              <p:nvPr/>
            </p:nvSpPr>
            <p:spPr bwMode="auto">
              <a:xfrm rot="21480000">
                <a:off x="4734994" y="3541804"/>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2" name="Line 165">
                <a:extLst>
                  <a:ext uri="{FF2B5EF4-FFF2-40B4-BE49-F238E27FC236}">
                    <a16:creationId xmlns:a16="http://schemas.microsoft.com/office/drawing/2014/main" id="{E80DB7F1-AEE8-6894-2859-21B21122F320}"/>
                  </a:ext>
                </a:extLst>
              </p:cNvPr>
              <p:cNvSpPr>
                <a:spLocks noChangeShapeType="1"/>
              </p:cNvSpPr>
              <p:nvPr/>
            </p:nvSpPr>
            <p:spPr bwMode="auto">
              <a:xfrm rot="21480000">
                <a:off x="4736735" y="3544262"/>
                <a:ext cx="83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3" name="Line 166">
                <a:extLst>
                  <a:ext uri="{FF2B5EF4-FFF2-40B4-BE49-F238E27FC236}">
                    <a16:creationId xmlns:a16="http://schemas.microsoft.com/office/drawing/2014/main" id="{82AE5EED-D70C-DCE9-884D-C4CFB98EC0D1}"/>
                  </a:ext>
                </a:extLst>
              </p:cNvPr>
              <p:cNvSpPr>
                <a:spLocks noChangeShapeType="1"/>
              </p:cNvSpPr>
              <p:nvPr/>
            </p:nvSpPr>
            <p:spPr bwMode="auto">
              <a:xfrm rot="21480000" flipH="1">
                <a:off x="4733573" y="3545986"/>
                <a:ext cx="4172"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4" name="Line 167">
                <a:extLst>
                  <a:ext uri="{FF2B5EF4-FFF2-40B4-BE49-F238E27FC236}">
                    <a16:creationId xmlns:a16="http://schemas.microsoft.com/office/drawing/2014/main" id="{010D184F-F6DD-6960-6DCC-F1940F499A4A}"/>
                  </a:ext>
                </a:extLst>
              </p:cNvPr>
              <p:cNvSpPr>
                <a:spLocks noChangeShapeType="1"/>
              </p:cNvSpPr>
              <p:nvPr/>
            </p:nvSpPr>
            <p:spPr bwMode="auto">
              <a:xfrm rot="21480000" flipH="1">
                <a:off x="4727077" y="3554514"/>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5" name="Line 168">
                <a:extLst>
                  <a:ext uri="{FF2B5EF4-FFF2-40B4-BE49-F238E27FC236}">
                    <a16:creationId xmlns:a16="http://schemas.microsoft.com/office/drawing/2014/main" id="{3179B067-C101-A45C-2BF7-BA9126903C6F}"/>
                  </a:ext>
                </a:extLst>
              </p:cNvPr>
              <p:cNvSpPr>
                <a:spLocks noChangeShapeType="1"/>
              </p:cNvSpPr>
              <p:nvPr/>
            </p:nvSpPr>
            <p:spPr bwMode="auto">
              <a:xfrm rot="21480000" flipH="1" flipV="1">
                <a:off x="4709464" y="3549099"/>
                <a:ext cx="17519"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6" name="Line 169">
                <a:extLst>
                  <a:ext uri="{FF2B5EF4-FFF2-40B4-BE49-F238E27FC236}">
                    <a16:creationId xmlns:a16="http://schemas.microsoft.com/office/drawing/2014/main" id="{123D8EDB-C56B-26B4-CFBA-64395D77992C}"/>
                  </a:ext>
                </a:extLst>
              </p:cNvPr>
              <p:cNvSpPr>
                <a:spLocks noChangeShapeType="1"/>
              </p:cNvSpPr>
              <p:nvPr/>
            </p:nvSpPr>
            <p:spPr bwMode="auto">
              <a:xfrm rot="21480000" flipH="1" flipV="1">
                <a:off x="4690113" y="3547239"/>
                <a:ext cx="1918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7" name="Line 170">
                <a:extLst>
                  <a:ext uri="{FF2B5EF4-FFF2-40B4-BE49-F238E27FC236}">
                    <a16:creationId xmlns:a16="http://schemas.microsoft.com/office/drawing/2014/main" id="{8283E313-0CD8-D5CF-3E6B-E0FCD16FED93}"/>
                  </a:ext>
                </a:extLst>
              </p:cNvPr>
              <p:cNvSpPr>
                <a:spLocks noChangeShapeType="1"/>
              </p:cNvSpPr>
              <p:nvPr/>
            </p:nvSpPr>
            <p:spPr bwMode="auto">
              <a:xfrm rot="21480000" flipH="1">
                <a:off x="4685934" y="3547647"/>
                <a:ext cx="417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8" name="Line 171">
                <a:extLst>
                  <a:ext uri="{FF2B5EF4-FFF2-40B4-BE49-F238E27FC236}">
                    <a16:creationId xmlns:a16="http://schemas.microsoft.com/office/drawing/2014/main" id="{87D6E15C-CC4B-C63E-0D96-C51B94FFF3B2}"/>
                  </a:ext>
                </a:extLst>
              </p:cNvPr>
              <p:cNvSpPr>
                <a:spLocks noChangeShapeType="1"/>
              </p:cNvSpPr>
              <p:nvPr/>
            </p:nvSpPr>
            <p:spPr bwMode="auto">
              <a:xfrm rot="21480000" flipH="1">
                <a:off x="4682730" y="3549444"/>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69" name="Line 172">
                <a:extLst>
                  <a:ext uri="{FF2B5EF4-FFF2-40B4-BE49-F238E27FC236}">
                    <a16:creationId xmlns:a16="http://schemas.microsoft.com/office/drawing/2014/main" id="{8721FC79-F9ED-DAF9-FF42-50B8044C1E06}"/>
                  </a:ext>
                </a:extLst>
              </p:cNvPr>
              <p:cNvSpPr>
                <a:spLocks noChangeShapeType="1"/>
              </p:cNvSpPr>
              <p:nvPr/>
            </p:nvSpPr>
            <p:spPr bwMode="auto">
              <a:xfrm rot="21480000" flipH="1">
                <a:off x="4681267" y="3555368"/>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0" name="Line 173">
                <a:extLst>
                  <a:ext uri="{FF2B5EF4-FFF2-40B4-BE49-F238E27FC236}">
                    <a16:creationId xmlns:a16="http://schemas.microsoft.com/office/drawing/2014/main" id="{A1A51127-0DFB-19A8-B9F8-0AAB47B29DC9}"/>
                  </a:ext>
                </a:extLst>
              </p:cNvPr>
              <p:cNvSpPr>
                <a:spLocks noChangeShapeType="1"/>
              </p:cNvSpPr>
              <p:nvPr/>
            </p:nvSpPr>
            <p:spPr bwMode="auto">
              <a:xfrm rot="21480000" flipH="1">
                <a:off x="4678969" y="3561277"/>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1" name="Line 174">
                <a:extLst>
                  <a:ext uri="{FF2B5EF4-FFF2-40B4-BE49-F238E27FC236}">
                    <a16:creationId xmlns:a16="http://schemas.microsoft.com/office/drawing/2014/main" id="{2BB23935-0E20-3646-07A8-A826C864FB08}"/>
                  </a:ext>
                </a:extLst>
              </p:cNvPr>
              <p:cNvSpPr>
                <a:spLocks noChangeShapeType="1"/>
              </p:cNvSpPr>
              <p:nvPr/>
            </p:nvSpPr>
            <p:spPr bwMode="auto">
              <a:xfrm rot="21480000" flipH="1">
                <a:off x="4677579" y="3567185"/>
                <a:ext cx="166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2" name="Line 175">
                <a:extLst>
                  <a:ext uri="{FF2B5EF4-FFF2-40B4-BE49-F238E27FC236}">
                    <a16:creationId xmlns:a16="http://schemas.microsoft.com/office/drawing/2014/main" id="{A9ADF61D-2463-5A50-B108-BE8C9979797F}"/>
                  </a:ext>
                </a:extLst>
              </p:cNvPr>
              <p:cNvSpPr>
                <a:spLocks noChangeShapeType="1"/>
              </p:cNvSpPr>
              <p:nvPr/>
            </p:nvSpPr>
            <p:spPr bwMode="auto">
              <a:xfrm rot="21480000" flipH="1">
                <a:off x="4658849" y="3577552"/>
                <a:ext cx="19188"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3" name="Line 176">
                <a:extLst>
                  <a:ext uri="{FF2B5EF4-FFF2-40B4-BE49-F238E27FC236}">
                    <a16:creationId xmlns:a16="http://schemas.microsoft.com/office/drawing/2014/main" id="{326FA40D-256A-6E67-5C27-552474F9D522}"/>
                  </a:ext>
                </a:extLst>
              </p:cNvPr>
              <p:cNvSpPr>
                <a:spLocks noChangeShapeType="1"/>
              </p:cNvSpPr>
              <p:nvPr/>
            </p:nvSpPr>
            <p:spPr bwMode="auto">
              <a:xfrm rot="21480000" flipH="1">
                <a:off x="4654302" y="3593817"/>
                <a:ext cx="5005"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4" name="Line 177">
                <a:extLst>
                  <a:ext uri="{FF2B5EF4-FFF2-40B4-BE49-F238E27FC236}">
                    <a16:creationId xmlns:a16="http://schemas.microsoft.com/office/drawing/2014/main" id="{C89E4057-BF62-6AE7-4487-E85DAE658580}"/>
                  </a:ext>
                </a:extLst>
              </p:cNvPr>
              <p:cNvSpPr>
                <a:spLocks noChangeShapeType="1"/>
              </p:cNvSpPr>
              <p:nvPr/>
            </p:nvSpPr>
            <p:spPr bwMode="auto">
              <a:xfrm rot="21480000" flipH="1">
                <a:off x="4653072" y="3603936"/>
                <a:ext cx="1668"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5" name="Line 178">
                <a:extLst>
                  <a:ext uri="{FF2B5EF4-FFF2-40B4-BE49-F238E27FC236}">
                    <a16:creationId xmlns:a16="http://schemas.microsoft.com/office/drawing/2014/main" id="{4E2559BF-F513-66FD-C32A-D7A83110A7CD}"/>
                  </a:ext>
                </a:extLst>
              </p:cNvPr>
              <p:cNvSpPr>
                <a:spLocks noChangeShapeType="1"/>
              </p:cNvSpPr>
              <p:nvPr/>
            </p:nvSpPr>
            <p:spPr bwMode="auto">
              <a:xfrm rot="21480000">
                <a:off x="4653611" y="3618973"/>
                <a:ext cx="0"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6" name="Line 179">
                <a:extLst>
                  <a:ext uri="{FF2B5EF4-FFF2-40B4-BE49-F238E27FC236}">
                    <a16:creationId xmlns:a16="http://schemas.microsoft.com/office/drawing/2014/main" id="{8E72073A-D628-C63B-42A4-4149A9916A64}"/>
                  </a:ext>
                </a:extLst>
              </p:cNvPr>
              <p:cNvSpPr>
                <a:spLocks noChangeShapeType="1"/>
              </p:cNvSpPr>
              <p:nvPr/>
            </p:nvSpPr>
            <p:spPr bwMode="auto">
              <a:xfrm rot="21480000" flipH="1">
                <a:off x="4652453" y="3634844"/>
                <a:ext cx="1668"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dirty="0">
                  <a:latin typeface="Calibri Light" panose="020F0302020204030204" pitchFamily="34" charset="0"/>
                  <a:ea typeface="Myriad Pro Light" charset="0"/>
                  <a:cs typeface="Calibri Light" panose="020F0302020204030204" pitchFamily="34" charset="0"/>
                </a:endParaRPr>
              </a:p>
            </p:txBody>
          </p:sp>
          <p:sp>
            <p:nvSpPr>
              <p:cNvPr id="1377" name="Line 180">
                <a:extLst>
                  <a:ext uri="{FF2B5EF4-FFF2-40B4-BE49-F238E27FC236}">
                    <a16:creationId xmlns:a16="http://schemas.microsoft.com/office/drawing/2014/main" id="{DD903FEC-AE28-8F8B-43B6-B9BE5C8366E2}"/>
                  </a:ext>
                </a:extLst>
              </p:cNvPr>
              <p:cNvSpPr>
                <a:spLocks noChangeShapeType="1"/>
              </p:cNvSpPr>
              <p:nvPr/>
            </p:nvSpPr>
            <p:spPr bwMode="auto">
              <a:xfrm rot="21480000" flipH="1">
                <a:off x="4645297" y="3648346"/>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8" name="Line 181">
                <a:extLst>
                  <a:ext uri="{FF2B5EF4-FFF2-40B4-BE49-F238E27FC236}">
                    <a16:creationId xmlns:a16="http://schemas.microsoft.com/office/drawing/2014/main" id="{37594219-7398-3990-18DB-2C7D930B3705}"/>
                  </a:ext>
                </a:extLst>
              </p:cNvPr>
              <p:cNvSpPr>
                <a:spLocks noChangeShapeType="1"/>
              </p:cNvSpPr>
              <p:nvPr/>
            </p:nvSpPr>
            <p:spPr bwMode="auto">
              <a:xfrm rot="21480000" flipH="1">
                <a:off x="4639578" y="3655251"/>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79" name="Line 182">
                <a:extLst>
                  <a:ext uri="{FF2B5EF4-FFF2-40B4-BE49-F238E27FC236}">
                    <a16:creationId xmlns:a16="http://schemas.microsoft.com/office/drawing/2014/main" id="{D12F7D33-140D-3B4B-34BF-0C989C69C126}"/>
                  </a:ext>
                </a:extLst>
              </p:cNvPr>
              <p:cNvSpPr>
                <a:spLocks noChangeShapeType="1"/>
              </p:cNvSpPr>
              <p:nvPr/>
            </p:nvSpPr>
            <p:spPr bwMode="auto">
              <a:xfrm rot="21480000" flipH="1" flipV="1">
                <a:off x="4637034" y="3652894"/>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0" name="Line 183">
                <a:extLst>
                  <a:ext uri="{FF2B5EF4-FFF2-40B4-BE49-F238E27FC236}">
                    <a16:creationId xmlns:a16="http://schemas.microsoft.com/office/drawing/2014/main" id="{90037A25-C493-C542-56ED-A3F0BF210326}"/>
                  </a:ext>
                </a:extLst>
              </p:cNvPr>
              <p:cNvSpPr>
                <a:spLocks noChangeShapeType="1"/>
              </p:cNvSpPr>
              <p:nvPr/>
            </p:nvSpPr>
            <p:spPr bwMode="auto">
              <a:xfrm rot="21480000" flipH="1" flipV="1">
                <a:off x="4635221" y="3647130"/>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1" name="Line 184">
                <a:extLst>
                  <a:ext uri="{FF2B5EF4-FFF2-40B4-BE49-F238E27FC236}">
                    <a16:creationId xmlns:a16="http://schemas.microsoft.com/office/drawing/2014/main" id="{394885D7-747B-7B74-83E2-ECA881A2961A}"/>
                  </a:ext>
                </a:extLst>
              </p:cNvPr>
              <p:cNvSpPr>
                <a:spLocks noChangeShapeType="1"/>
              </p:cNvSpPr>
              <p:nvPr/>
            </p:nvSpPr>
            <p:spPr bwMode="auto">
              <a:xfrm rot="21480000" flipH="1" flipV="1">
                <a:off x="4630877" y="3643063"/>
                <a:ext cx="417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2" name="Line 185">
                <a:extLst>
                  <a:ext uri="{FF2B5EF4-FFF2-40B4-BE49-F238E27FC236}">
                    <a16:creationId xmlns:a16="http://schemas.microsoft.com/office/drawing/2014/main" id="{8D3238EC-2D18-D43B-8FCE-5D59BB7141BC}"/>
                  </a:ext>
                </a:extLst>
              </p:cNvPr>
              <p:cNvSpPr>
                <a:spLocks noChangeShapeType="1"/>
              </p:cNvSpPr>
              <p:nvPr/>
            </p:nvSpPr>
            <p:spPr bwMode="auto">
              <a:xfrm rot="21480000" flipH="1" flipV="1">
                <a:off x="4629108" y="364149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3" name="Line 186">
                <a:extLst>
                  <a:ext uri="{FF2B5EF4-FFF2-40B4-BE49-F238E27FC236}">
                    <a16:creationId xmlns:a16="http://schemas.microsoft.com/office/drawing/2014/main" id="{0923DB3F-6DC7-326C-D3C0-A0A430953FA3}"/>
                  </a:ext>
                </a:extLst>
              </p:cNvPr>
              <p:cNvSpPr>
                <a:spLocks noChangeShapeType="1"/>
              </p:cNvSpPr>
              <p:nvPr/>
            </p:nvSpPr>
            <p:spPr bwMode="auto">
              <a:xfrm rot="21480000" flipH="1">
                <a:off x="4623285" y="3641629"/>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4" name="Line 187">
                <a:extLst>
                  <a:ext uri="{FF2B5EF4-FFF2-40B4-BE49-F238E27FC236}">
                    <a16:creationId xmlns:a16="http://schemas.microsoft.com/office/drawing/2014/main" id="{337BE4C0-8563-4BA2-0A3E-D4851D601A10}"/>
                  </a:ext>
                </a:extLst>
              </p:cNvPr>
              <p:cNvSpPr>
                <a:spLocks noChangeShapeType="1"/>
              </p:cNvSpPr>
              <p:nvPr/>
            </p:nvSpPr>
            <p:spPr bwMode="auto">
              <a:xfrm rot="21480000" flipH="1">
                <a:off x="4620829" y="364427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5" name="Line 188">
                <a:extLst>
                  <a:ext uri="{FF2B5EF4-FFF2-40B4-BE49-F238E27FC236}">
                    <a16:creationId xmlns:a16="http://schemas.microsoft.com/office/drawing/2014/main" id="{8ABD90D4-0D29-5B52-BF05-2219DB12E528}"/>
                  </a:ext>
                </a:extLst>
              </p:cNvPr>
              <p:cNvSpPr>
                <a:spLocks noChangeShapeType="1"/>
              </p:cNvSpPr>
              <p:nvPr/>
            </p:nvSpPr>
            <p:spPr bwMode="auto">
              <a:xfrm rot="21480000" flipH="1" flipV="1">
                <a:off x="4619118" y="364184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6" name="Line 189">
                <a:extLst>
                  <a:ext uri="{FF2B5EF4-FFF2-40B4-BE49-F238E27FC236}">
                    <a16:creationId xmlns:a16="http://schemas.microsoft.com/office/drawing/2014/main" id="{E3001898-8896-CE25-48FF-74A62FB14025}"/>
                  </a:ext>
                </a:extLst>
              </p:cNvPr>
              <p:cNvSpPr>
                <a:spLocks noChangeShapeType="1"/>
              </p:cNvSpPr>
              <p:nvPr/>
            </p:nvSpPr>
            <p:spPr bwMode="auto">
              <a:xfrm rot="21480000" flipV="1">
                <a:off x="4619017" y="3638542"/>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7" name="Line 190">
                <a:extLst>
                  <a:ext uri="{FF2B5EF4-FFF2-40B4-BE49-F238E27FC236}">
                    <a16:creationId xmlns:a16="http://schemas.microsoft.com/office/drawing/2014/main" id="{AF8D2363-9462-00E0-FF83-FA741F6BEF0C}"/>
                  </a:ext>
                </a:extLst>
              </p:cNvPr>
              <p:cNvSpPr>
                <a:spLocks noChangeShapeType="1"/>
              </p:cNvSpPr>
              <p:nvPr/>
            </p:nvSpPr>
            <p:spPr bwMode="auto">
              <a:xfrm rot="21480000" flipV="1">
                <a:off x="4618886" y="3634373"/>
                <a:ext cx="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8" name="Line 191">
                <a:extLst>
                  <a:ext uri="{FF2B5EF4-FFF2-40B4-BE49-F238E27FC236}">
                    <a16:creationId xmlns:a16="http://schemas.microsoft.com/office/drawing/2014/main" id="{BF29E582-1D77-2926-6060-FB731301D2C7}"/>
                  </a:ext>
                </a:extLst>
              </p:cNvPr>
              <p:cNvSpPr>
                <a:spLocks noChangeShapeType="1"/>
              </p:cNvSpPr>
              <p:nvPr/>
            </p:nvSpPr>
            <p:spPr bwMode="auto">
              <a:xfrm rot="21480000" flipH="1" flipV="1">
                <a:off x="4617116" y="363273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89" name="Line 192">
                <a:extLst>
                  <a:ext uri="{FF2B5EF4-FFF2-40B4-BE49-F238E27FC236}">
                    <a16:creationId xmlns:a16="http://schemas.microsoft.com/office/drawing/2014/main" id="{70F3CB4A-893E-3B64-118B-5366F1731EDB}"/>
                  </a:ext>
                </a:extLst>
              </p:cNvPr>
              <p:cNvSpPr>
                <a:spLocks noChangeShapeType="1"/>
              </p:cNvSpPr>
              <p:nvPr/>
            </p:nvSpPr>
            <p:spPr bwMode="auto">
              <a:xfrm rot="21480000" flipH="1">
                <a:off x="4611249" y="3632867"/>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0" name="Line 193">
                <a:extLst>
                  <a:ext uri="{FF2B5EF4-FFF2-40B4-BE49-F238E27FC236}">
                    <a16:creationId xmlns:a16="http://schemas.microsoft.com/office/drawing/2014/main" id="{F9A3FF7A-9782-E0EE-A9F1-208C56C00B16}"/>
                  </a:ext>
                </a:extLst>
              </p:cNvPr>
              <p:cNvSpPr>
                <a:spLocks noChangeShapeType="1"/>
              </p:cNvSpPr>
              <p:nvPr/>
            </p:nvSpPr>
            <p:spPr bwMode="auto">
              <a:xfrm rot="21480000" flipH="1">
                <a:off x="4601345" y="3633142"/>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1" name="Line 194">
                <a:extLst>
                  <a:ext uri="{FF2B5EF4-FFF2-40B4-BE49-F238E27FC236}">
                    <a16:creationId xmlns:a16="http://schemas.microsoft.com/office/drawing/2014/main" id="{C80C0B0A-669B-C414-F665-4880DCA33F1F}"/>
                  </a:ext>
                </a:extLst>
              </p:cNvPr>
              <p:cNvSpPr>
                <a:spLocks noChangeShapeType="1"/>
              </p:cNvSpPr>
              <p:nvPr/>
            </p:nvSpPr>
            <p:spPr bwMode="auto">
              <a:xfrm rot="21480000" flipH="1">
                <a:off x="4595641" y="3639255"/>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2" name="Line 195">
                <a:extLst>
                  <a:ext uri="{FF2B5EF4-FFF2-40B4-BE49-F238E27FC236}">
                    <a16:creationId xmlns:a16="http://schemas.microsoft.com/office/drawing/2014/main" id="{A2742339-99D8-E768-E858-A349F5088272}"/>
                  </a:ext>
                </a:extLst>
              </p:cNvPr>
              <p:cNvSpPr>
                <a:spLocks noChangeShapeType="1"/>
              </p:cNvSpPr>
              <p:nvPr/>
            </p:nvSpPr>
            <p:spPr bwMode="auto">
              <a:xfrm rot="21480000" flipH="1" flipV="1">
                <a:off x="4591473" y="3639430"/>
                <a:ext cx="417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3" name="Line 196">
                <a:extLst>
                  <a:ext uri="{FF2B5EF4-FFF2-40B4-BE49-F238E27FC236}">
                    <a16:creationId xmlns:a16="http://schemas.microsoft.com/office/drawing/2014/main" id="{11E21B70-8DD9-7A51-C71F-FC7DE46587A0}"/>
                  </a:ext>
                </a:extLst>
              </p:cNvPr>
              <p:cNvSpPr>
                <a:spLocks noChangeShapeType="1"/>
              </p:cNvSpPr>
              <p:nvPr/>
            </p:nvSpPr>
            <p:spPr bwMode="auto">
              <a:xfrm rot="21480000" flipH="1" flipV="1">
                <a:off x="4577984" y="3633064"/>
                <a:ext cx="1334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4" name="Line 197">
                <a:extLst>
                  <a:ext uri="{FF2B5EF4-FFF2-40B4-BE49-F238E27FC236}">
                    <a16:creationId xmlns:a16="http://schemas.microsoft.com/office/drawing/2014/main" id="{FCBC192C-D5BB-6EA7-0DDE-9EBA91287804}"/>
                  </a:ext>
                </a:extLst>
              </p:cNvPr>
              <p:cNvSpPr>
                <a:spLocks noChangeShapeType="1"/>
              </p:cNvSpPr>
              <p:nvPr/>
            </p:nvSpPr>
            <p:spPr bwMode="auto">
              <a:xfrm rot="21480000" flipH="1" flipV="1">
                <a:off x="4569343" y="3622603"/>
                <a:ext cx="8342"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5" name="Line 198">
                <a:extLst>
                  <a:ext uri="{FF2B5EF4-FFF2-40B4-BE49-F238E27FC236}">
                    <a16:creationId xmlns:a16="http://schemas.microsoft.com/office/drawing/2014/main" id="{8F690CCF-0A10-C9AF-D225-82AB1A54BA00}"/>
                  </a:ext>
                </a:extLst>
              </p:cNvPr>
              <p:cNvSpPr>
                <a:spLocks noChangeShapeType="1"/>
              </p:cNvSpPr>
              <p:nvPr/>
            </p:nvSpPr>
            <p:spPr bwMode="auto">
              <a:xfrm rot="21480000" flipH="1">
                <a:off x="4564239" y="3622838"/>
                <a:ext cx="5005"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6" name="Line 199">
                <a:extLst>
                  <a:ext uri="{FF2B5EF4-FFF2-40B4-BE49-F238E27FC236}">
                    <a16:creationId xmlns:a16="http://schemas.microsoft.com/office/drawing/2014/main" id="{A8A20617-DED8-0F45-8A9A-2F35DCA000F9}"/>
                  </a:ext>
                </a:extLst>
              </p:cNvPr>
              <p:cNvSpPr>
                <a:spLocks noChangeShapeType="1"/>
              </p:cNvSpPr>
              <p:nvPr/>
            </p:nvSpPr>
            <p:spPr bwMode="auto">
              <a:xfrm rot="21480000" flipH="1">
                <a:off x="4556338" y="3628069"/>
                <a:ext cx="8342" cy="2002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7" name="Line 200">
                <a:extLst>
                  <a:ext uri="{FF2B5EF4-FFF2-40B4-BE49-F238E27FC236}">
                    <a16:creationId xmlns:a16="http://schemas.microsoft.com/office/drawing/2014/main" id="{1F3FF201-53C3-7942-A73C-04DA4FF9D39C}"/>
                  </a:ext>
                </a:extLst>
              </p:cNvPr>
              <p:cNvSpPr>
                <a:spLocks noChangeShapeType="1"/>
              </p:cNvSpPr>
              <p:nvPr/>
            </p:nvSpPr>
            <p:spPr bwMode="auto">
              <a:xfrm rot="21480000" flipH="1">
                <a:off x="4552622" y="3648301"/>
                <a:ext cx="417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8" name="Line 201">
                <a:extLst>
                  <a:ext uri="{FF2B5EF4-FFF2-40B4-BE49-F238E27FC236}">
                    <a16:creationId xmlns:a16="http://schemas.microsoft.com/office/drawing/2014/main" id="{7409B665-2235-F3F1-7661-18720CC57865}"/>
                  </a:ext>
                </a:extLst>
              </p:cNvPr>
              <p:cNvSpPr>
                <a:spLocks noChangeShapeType="1"/>
              </p:cNvSpPr>
              <p:nvPr/>
            </p:nvSpPr>
            <p:spPr bwMode="auto">
              <a:xfrm rot="21480000" flipH="1">
                <a:off x="4533674" y="3654544"/>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399" name="Line 202">
                <a:extLst>
                  <a:ext uri="{FF2B5EF4-FFF2-40B4-BE49-F238E27FC236}">
                    <a16:creationId xmlns:a16="http://schemas.microsoft.com/office/drawing/2014/main" id="{901A5EFA-5A83-1FEF-E737-09B208D39437}"/>
                  </a:ext>
                </a:extLst>
              </p:cNvPr>
              <p:cNvSpPr>
                <a:spLocks noChangeShapeType="1"/>
              </p:cNvSpPr>
              <p:nvPr/>
            </p:nvSpPr>
            <p:spPr bwMode="auto">
              <a:xfrm rot="21480000" flipH="1">
                <a:off x="4526407" y="3662514"/>
                <a:ext cx="750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0" name="Line 203">
                <a:extLst>
                  <a:ext uri="{FF2B5EF4-FFF2-40B4-BE49-F238E27FC236}">
                    <a16:creationId xmlns:a16="http://schemas.microsoft.com/office/drawing/2014/main" id="{39DCD55A-C551-E0DE-2AC4-D9F46E10BAB9}"/>
                  </a:ext>
                </a:extLst>
              </p:cNvPr>
              <p:cNvSpPr>
                <a:spLocks noChangeShapeType="1"/>
              </p:cNvSpPr>
              <p:nvPr/>
            </p:nvSpPr>
            <p:spPr bwMode="auto">
              <a:xfrm rot="21480000" flipH="1">
                <a:off x="4524858" y="3668512"/>
                <a:ext cx="1668"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1" name="Line 204">
                <a:extLst>
                  <a:ext uri="{FF2B5EF4-FFF2-40B4-BE49-F238E27FC236}">
                    <a16:creationId xmlns:a16="http://schemas.microsoft.com/office/drawing/2014/main" id="{B4256C4A-0E43-7566-E99D-1F03B5384D6F}"/>
                  </a:ext>
                </a:extLst>
              </p:cNvPr>
              <p:cNvSpPr>
                <a:spLocks noChangeShapeType="1"/>
              </p:cNvSpPr>
              <p:nvPr/>
            </p:nvSpPr>
            <p:spPr bwMode="auto">
              <a:xfrm rot="21480000" flipH="1">
                <a:off x="4520703" y="3669448"/>
                <a:ext cx="4172"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2" name="Line 206">
                <a:extLst>
                  <a:ext uri="{FF2B5EF4-FFF2-40B4-BE49-F238E27FC236}">
                    <a16:creationId xmlns:a16="http://schemas.microsoft.com/office/drawing/2014/main" id="{4AB3C7AE-AA17-C900-895B-F9CF61EDFD37}"/>
                  </a:ext>
                </a:extLst>
              </p:cNvPr>
              <p:cNvSpPr>
                <a:spLocks noChangeShapeType="1"/>
              </p:cNvSpPr>
              <p:nvPr/>
            </p:nvSpPr>
            <p:spPr bwMode="auto">
              <a:xfrm rot="21480000" flipH="1" flipV="1">
                <a:off x="4487127" y="3657593"/>
                <a:ext cx="33370"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3" name="Line 207">
                <a:extLst>
                  <a:ext uri="{FF2B5EF4-FFF2-40B4-BE49-F238E27FC236}">
                    <a16:creationId xmlns:a16="http://schemas.microsoft.com/office/drawing/2014/main" id="{E9E55E39-02A9-6EBD-FEA7-4256119A6841}"/>
                  </a:ext>
                </a:extLst>
              </p:cNvPr>
              <p:cNvSpPr>
                <a:spLocks noChangeShapeType="1"/>
              </p:cNvSpPr>
              <p:nvPr/>
            </p:nvSpPr>
            <p:spPr bwMode="auto">
              <a:xfrm rot="21480000" flipH="1" flipV="1">
                <a:off x="4437640" y="3654868"/>
                <a:ext cx="4922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4" name="Line 208">
                <a:extLst>
                  <a:ext uri="{FF2B5EF4-FFF2-40B4-BE49-F238E27FC236}">
                    <a16:creationId xmlns:a16="http://schemas.microsoft.com/office/drawing/2014/main" id="{C65E51FE-63CC-2EB5-7A6B-CE99A2C76538}"/>
                  </a:ext>
                </a:extLst>
              </p:cNvPr>
              <p:cNvSpPr>
                <a:spLocks noChangeShapeType="1"/>
              </p:cNvSpPr>
              <p:nvPr/>
            </p:nvSpPr>
            <p:spPr bwMode="auto">
              <a:xfrm rot="21480000" flipH="1" flipV="1">
                <a:off x="4425804" y="3650094"/>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5" name="Line 209">
                <a:extLst>
                  <a:ext uri="{FF2B5EF4-FFF2-40B4-BE49-F238E27FC236}">
                    <a16:creationId xmlns:a16="http://schemas.microsoft.com/office/drawing/2014/main" id="{8E27779C-44F7-19F8-25EA-FDD5D36F0A36}"/>
                  </a:ext>
                </a:extLst>
              </p:cNvPr>
              <p:cNvSpPr>
                <a:spLocks noChangeShapeType="1"/>
              </p:cNvSpPr>
              <p:nvPr/>
            </p:nvSpPr>
            <p:spPr bwMode="auto">
              <a:xfrm rot="21480000" flipH="1" flipV="1">
                <a:off x="4422312" y="3647022"/>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6" name="Line 210">
                <a:extLst>
                  <a:ext uri="{FF2B5EF4-FFF2-40B4-BE49-F238E27FC236}">
                    <a16:creationId xmlns:a16="http://schemas.microsoft.com/office/drawing/2014/main" id="{EE8B7213-7679-C44E-0ACB-B42523A01060}"/>
                  </a:ext>
                </a:extLst>
              </p:cNvPr>
              <p:cNvSpPr>
                <a:spLocks noChangeShapeType="1"/>
              </p:cNvSpPr>
              <p:nvPr/>
            </p:nvSpPr>
            <p:spPr bwMode="auto">
              <a:xfrm rot="21480000" flipH="1" flipV="1">
                <a:off x="4416286" y="3639677"/>
                <a:ext cx="584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7" name="Line 211">
                <a:extLst>
                  <a:ext uri="{FF2B5EF4-FFF2-40B4-BE49-F238E27FC236}">
                    <a16:creationId xmlns:a16="http://schemas.microsoft.com/office/drawing/2014/main" id="{5EE95DA0-B6D7-864C-2E0C-2828411B8CB8}"/>
                  </a:ext>
                </a:extLst>
              </p:cNvPr>
              <p:cNvSpPr>
                <a:spLocks noChangeShapeType="1"/>
              </p:cNvSpPr>
              <p:nvPr/>
            </p:nvSpPr>
            <p:spPr bwMode="auto">
              <a:xfrm rot="21480000" flipH="1" flipV="1">
                <a:off x="4415279" y="3637294"/>
                <a:ext cx="83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8" name="Line 212">
                <a:extLst>
                  <a:ext uri="{FF2B5EF4-FFF2-40B4-BE49-F238E27FC236}">
                    <a16:creationId xmlns:a16="http://schemas.microsoft.com/office/drawing/2014/main" id="{2DF73342-FDE1-3C4B-FC46-947499F1F74F}"/>
                  </a:ext>
                </a:extLst>
              </p:cNvPr>
              <p:cNvSpPr>
                <a:spLocks noChangeShapeType="1"/>
              </p:cNvSpPr>
              <p:nvPr/>
            </p:nvSpPr>
            <p:spPr bwMode="auto">
              <a:xfrm rot="21480000" flipH="1" flipV="1">
                <a:off x="4413436" y="3629832"/>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09" name="Line 213">
                <a:extLst>
                  <a:ext uri="{FF2B5EF4-FFF2-40B4-BE49-F238E27FC236}">
                    <a16:creationId xmlns:a16="http://schemas.microsoft.com/office/drawing/2014/main" id="{5974D35A-CACA-A041-5585-435DA526E7E1}"/>
                  </a:ext>
                </a:extLst>
              </p:cNvPr>
              <p:cNvSpPr>
                <a:spLocks noChangeShapeType="1"/>
              </p:cNvSpPr>
              <p:nvPr/>
            </p:nvSpPr>
            <p:spPr bwMode="auto">
              <a:xfrm rot="21480000" flipV="1">
                <a:off x="4413277" y="362819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0" name="Line 214">
                <a:extLst>
                  <a:ext uri="{FF2B5EF4-FFF2-40B4-BE49-F238E27FC236}">
                    <a16:creationId xmlns:a16="http://schemas.microsoft.com/office/drawing/2014/main" id="{007856C1-FDC8-788D-1B4A-3BA9C40B72A7}"/>
                  </a:ext>
                </a:extLst>
              </p:cNvPr>
              <p:cNvSpPr>
                <a:spLocks noChangeShapeType="1"/>
              </p:cNvSpPr>
              <p:nvPr/>
            </p:nvSpPr>
            <p:spPr bwMode="auto">
              <a:xfrm rot="21480000">
                <a:off x="4413247" y="362816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1" name="Line 215">
                <a:extLst>
                  <a:ext uri="{FF2B5EF4-FFF2-40B4-BE49-F238E27FC236}">
                    <a16:creationId xmlns:a16="http://schemas.microsoft.com/office/drawing/2014/main" id="{E66272D9-57B5-E105-52D3-46B0BE0DE7ED}"/>
                  </a:ext>
                </a:extLst>
              </p:cNvPr>
              <p:cNvSpPr>
                <a:spLocks noChangeShapeType="1"/>
              </p:cNvSpPr>
              <p:nvPr/>
            </p:nvSpPr>
            <p:spPr bwMode="auto">
              <a:xfrm rot="21480000" flipV="1">
                <a:off x="4414842" y="3623924"/>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2" name="Line 216">
                <a:extLst>
                  <a:ext uri="{FF2B5EF4-FFF2-40B4-BE49-F238E27FC236}">
                    <a16:creationId xmlns:a16="http://schemas.microsoft.com/office/drawing/2014/main" id="{E5F6CC77-2E7B-BE80-6504-513ABC61D4E7}"/>
                  </a:ext>
                </a:extLst>
              </p:cNvPr>
              <p:cNvSpPr>
                <a:spLocks noChangeShapeType="1"/>
              </p:cNvSpPr>
              <p:nvPr/>
            </p:nvSpPr>
            <p:spPr bwMode="auto">
              <a:xfrm rot="21480000" flipV="1">
                <a:off x="4417241" y="362218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3" name="Line 217">
                <a:extLst>
                  <a:ext uri="{FF2B5EF4-FFF2-40B4-BE49-F238E27FC236}">
                    <a16:creationId xmlns:a16="http://schemas.microsoft.com/office/drawing/2014/main" id="{0F8BB63B-948F-6A5A-6E49-3F7D834E9722}"/>
                  </a:ext>
                </a:extLst>
              </p:cNvPr>
              <p:cNvSpPr>
                <a:spLocks noChangeShapeType="1"/>
              </p:cNvSpPr>
              <p:nvPr/>
            </p:nvSpPr>
            <p:spPr bwMode="auto">
              <a:xfrm rot="21480000">
                <a:off x="4418880" y="3622142"/>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4" name="Line 218">
                <a:extLst>
                  <a:ext uri="{FF2B5EF4-FFF2-40B4-BE49-F238E27FC236}">
                    <a16:creationId xmlns:a16="http://schemas.microsoft.com/office/drawing/2014/main" id="{5F75D50F-8028-8B8C-2B0C-54F882031941}"/>
                  </a:ext>
                </a:extLst>
              </p:cNvPr>
              <p:cNvSpPr>
                <a:spLocks noChangeShapeType="1"/>
              </p:cNvSpPr>
              <p:nvPr/>
            </p:nvSpPr>
            <p:spPr bwMode="auto">
              <a:xfrm rot="21480000">
                <a:off x="4419713" y="362209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5" name="Line 219">
                <a:extLst>
                  <a:ext uri="{FF2B5EF4-FFF2-40B4-BE49-F238E27FC236}">
                    <a16:creationId xmlns:a16="http://schemas.microsoft.com/office/drawing/2014/main" id="{202774E5-EC3B-C17E-B054-77F4E11D1A78}"/>
                  </a:ext>
                </a:extLst>
              </p:cNvPr>
              <p:cNvSpPr>
                <a:spLocks noChangeShapeType="1"/>
              </p:cNvSpPr>
              <p:nvPr/>
            </p:nvSpPr>
            <p:spPr bwMode="auto">
              <a:xfrm rot="21480000" flipV="1">
                <a:off x="4421338" y="3619567"/>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6" name="Line 220">
                <a:extLst>
                  <a:ext uri="{FF2B5EF4-FFF2-40B4-BE49-F238E27FC236}">
                    <a16:creationId xmlns:a16="http://schemas.microsoft.com/office/drawing/2014/main" id="{645A8FA9-3547-F173-BAFE-B87FA938D451}"/>
                  </a:ext>
                </a:extLst>
              </p:cNvPr>
              <p:cNvSpPr>
                <a:spLocks noChangeShapeType="1"/>
              </p:cNvSpPr>
              <p:nvPr/>
            </p:nvSpPr>
            <p:spPr bwMode="auto">
              <a:xfrm rot="21480000" flipV="1">
                <a:off x="4421236" y="3616232"/>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7" name="Line 221">
                <a:extLst>
                  <a:ext uri="{FF2B5EF4-FFF2-40B4-BE49-F238E27FC236}">
                    <a16:creationId xmlns:a16="http://schemas.microsoft.com/office/drawing/2014/main" id="{DB66457A-3F43-DE77-E5A5-FA1DDB7D8B65}"/>
                  </a:ext>
                </a:extLst>
              </p:cNvPr>
              <p:cNvSpPr>
                <a:spLocks noChangeShapeType="1"/>
              </p:cNvSpPr>
              <p:nvPr/>
            </p:nvSpPr>
            <p:spPr bwMode="auto">
              <a:xfrm rot="21480000" flipH="1" flipV="1">
                <a:off x="4418632" y="3613774"/>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8" name="Line 222">
                <a:extLst>
                  <a:ext uri="{FF2B5EF4-FFF2-40B4-BE49-F238E27FC236}">
                    <a16:creationId xmlns:a16="http://schemas.microsoft.com/office/drawing/2014/main" id="{7E403153-3F58-7453-0496-D14DC499ADEF}"/>
                  </a:ext>
                </a:extLst>
              </p:cNvPr>
              <p:cNvSpPr>
                <a:spLocks noChangeShapeType="1"/>
              </p:cNvSpPr>
              <p:nvPr/>
            </p:nvSpPr>
            <p:spPr bwMode="auto">
              <a:xfrm rot="21480000" flipH="1">
                <a:off x="4416921" y="361384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19" name="Line 223">
                <a:extLst>
                  <a:ext uri="{FF2B5EF4-FFF2-40B4-BE49-F238E27FC236}">
                    <a16:creationId xmlns:a16="http://schemas.microsoft.com/office/drawing/2014/main" id="{2478B599-00F8-8036-4449-C2EE0102B718}"/>
                  </a:ext>
                </a:extLst>
              </p:cNvPr>
              <p:cNvSpPr>
                <a:spLocks noChangeShapeType="1"/>
              </p:cNvSpPr>
              <p:nvPr/>
            </p:nvSpPr>
            <p:spPr bwMode="auto">
              <a:xfrm rot="21480000" flipH="1" flipV="1">
                <a:off x="4415224" y="361223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0" name="Line 224">
                <a:extLst>
                  <a:ext uri="{FF2B5EF4-FFF2-40B4-BE49-F238E27FC236}">
                    <a16:creationId xmlns:a16="http://schemas.microsoft.com/office/drawing/2014/main" id="{F074529B-4B36-674E-09CE-190DC4F8142F}"/>
                  </a:ext>
                </a:extLst>
              </p:cNvPr>
              <p:cNvSpPr>
                <a:spLocks noChangeShapeType="1"/>
              </p:cNvSpPr>
              <p:nvPr/>
            </p:nvSpPr>
            <p:spPr bwMode="auto">
              <a:xfrm rot="21480000" flipH="1" flipV="1">
                <a:off x="4412621" y="3608142"/>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1" name="Line 225">
                <a:extLst>
                  <a:ext uri="{FF2B5EF4-FFF2-40B4-BE49-F238E27FC236}">
                    <a16:creationId xmlns:a16="http://schemas.microsoft.com/office/drawing/2014/main" id="{3A4FEA0A-FD5A-EF11-6915-B6C66FC67DD2}"/>
                  </a:ext>
                </a:extLst>
              </p:cNvPr>
              <p:cNvSpPr>
                <a:spLocks noChangeShapeType="1"/>
              </p:cNvSpPr>
              <p:nvPr/>
            </p:nvSpPr>
            <p:spPr bwMode="auto">
              <a:xfrm rot="21480000" flipH="1" flipV="1">
                <a:off x="4406551" y="3599114"/>
                <a:ext cx="584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2" name="Line 226">
                <a:extLst>
                  <a:ext uri="{FF2B5EF4-FFF2-40B4-BE49-F238E27FC236}">
                    <a16:creationId xmlns:a16="http://schemas.microsoft.com/office/drawing/2014/main" id="{6627917D-0581-AFEE-DFE2-727E7540F4F1}"/>
                  </a:ext>
                </a:extLst>
              </p:cNvPr>
              <p:cNvSpPr>
                <a:spLocks noChangeShapeType="1"/>
              </p:cNvSpPr>
              <p:nvPr/>
            </p:nvSpPr>
            <p:spPr bwMode="auto">
              <a:xfrm rot="21480000" flipH="1" flipV="1">
                <a:off x="4402984" y="3595107"/>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3" name="Line 227">
                <a:extLst>
                  <a:ext uri="{FF2B5EF4-FFF2-40B4-BE49-F238E27FC236}">
                    <a16:creationId xmlns:a16="http://schemas.microsoft.com/office/drawing/2014/main" id="{A94E6F40-8CAE-6315-18E7-DE0DF8B1A78D}"/>
                  </a:ext>
                </a:extLst>
              </p:cNvPr>
              <p:cNvSpPr>
                <a:spLocks noChangeShapeType="1"/>
              </p:cNvSpPr>
              <p:nvPr/>
            </p:nvSpPr>
            <p:spPr bwMode="auto">
              <a:xfrm rot="21480000" flipH="1" flipV="1">
                <a:off x="4379356" y="3583899"/>
                <a:ext cx="2335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4" name="Line 228">
                <a:extLst>
                  <a:ext uri="{FF2B5EF4-FFF2-40B4-BE49-F238E27FC236}">
                    <a16:creationId xmlns:a16="http://schemas.microsoft.com/office/drawing/2014/main" id="{82EAA579-9E40-9B1E-C466-5EEA98611AC3}"/>
                  </a:ext>
                </a:extLst>
              </p:cNvPr>
              <p:cNvSpPr>
                <a:spLocks noChangeShapeType="1"/>
              </p:cNvSpPr>
              <p:nvPr/>
            </p:nvSpPr>
            <p:spPr bwMode="auto">
              <a:xfrm rot="21480000" flipH="1" flipV="1">
                <a:off x="4372371" y="3577754"/>
                <a:ext cx="6674"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5" name="Line 229">
                <a:extLst>
                  <a:ext uri="{FF2B5EF4-FFF2-40B4-BE49-F238E27FC236}">
                    <a16:creationId xmlns:a16="http://schemas.microsoft.com/office/drawing/2014/main" id="{39A4A4B3-EB8F-9E93-280B-FB9B82D6682B}"/>
                  </a:ext>
                </a:extLst>
              </p:cNvPr>
              <p:cNvSpPr>
                <a:spLocks noChangeShapeType="1"/>
              </p:cNvSpPr>
              <p:nvPr/>
            </p:nvSpPr>
            <p:spPr bwMode="auto">
              <a:xfrm rot="21480000" flipH="1" flipV="1">
                <a:off x="4364663" y="3573000"/>
                <a:ext cx="750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6" name="Line 230">
                <a:extLst>
                  <a:ext uri="{FF2B5EF4-FFF2-40B4-BE49-F238E27FC236}">
                    <a16:creationId xmlns:a16="http://schemas.microsoft.com/office/drawing/2014/main" id="{89C91B57-BA08-D428-CC48-E699491761D5}"/>
                  </a:ext>
                </a:extLst>
              </p:cNvPr>
              <p:cNvSpPr>
                <a:spLocks noChangeShapeType="1"/>
              </p:cNvSpPr>
              <p:nvPr/>
            </p:nvSpPr>
            <p:spPr bwMode="auto">
              <a:xfrm rot="21480000" flipH="1" flipV="1">
                <a:off x="4358668" y="3569064"/>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7" name="Line 231">
                <a:extLst>
                  <a:ext uri="{FF2B5EF4-FFF2-40B4-BE49-F238E27FC236}">
                    <a16:creationId xmlns:a16="http://schemas.microsoft.com/office/drawing/2014/main" id="{579F1A59-5B15-9C17-45E6-12C61DD4E95C}"/>
                  </a:ext>
                </a:extLst>
              </p:cNvPr>
              <p:cNvSpPr>
                <a:spLocks noChangeShapeType="1"/>
              </p:cNvSpPr>
              <p:nvPr/>
            </p:nvSpPr>
            <p:spPr bwMode="auto">
              <a:xfrm rot="21480000" flipH="1" flipV="1">
                <a:off x="4343541" y="3566927"/>
                <a:ext cx="15016"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8" name="Line 232">
                <a:extLst>
                  <a:ext uri="{FF2B5EF4-FFF2-40B4-BE49-F238E27FC236}">
                    <a16:creationId xmlns:a16="http://schemas.microsoft.com/office/drawing/2014/main" id="{C4079892-0A4C-B94D-625B-E262DDA71EC6}"/>
                  </a:ext>
                </a:extLst>
              </p:cNvPr>
              <p:cNvSpPr>
                <a:spLocks noChangeShapeType="1"/>
              </p:cNvSpPr>
              <p:nvPr/>
            </p:nvSpPr>
            <p:spPr bwMode="auto">
              <a:xfrm rot="21480000" flipH="1">
                <a:off x="4333872" y="3567358"/>
                <a:ext cx="10011"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29" name="Line 233">
                <a:extLst>
                  <a:ext uri="{FF2B5EF4-FFF2-40B4-BE49-F238E27FC236}">
                    <a16:creationId xmlns:a16="http://schemas.microsoft.com/office/drawing/2014/main" id="{34891229-5CF4-7BFE-97E6-BA9CCFCA7978}"/>
                  </a:ext>
                </a:extLst>
              </p:cNvPr>
              <p:cNvSpPr>
                <a:spLocks noChangeShapeType="1"/>
              </p:cNvSpPr>
              <p:nvPr/>
            </p:nvSpPr>
            <p:spPr bwMode="auto">
              <a:xfrm rot="21480000">
                <a:off x="4334327" y="3589216"/>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0" name="Line 234">
                <a:extLst>
                  <a:ext uri="{FF2B5EF4-FFF2-40B4-BE49-F238E27FC236}">
                    <a16:creationId xmlns:a16="http://schemas.microsoft.com/office/drawing/2014/main" id="{D3487FCB-9AD5-B772-3371-E7D9BF697098}"/>
                  </a:ext>
                </a:extLst>
              </p:cNvPr>
              <p:cNvSpPr>
                <a:spLocks noChangeShapeType="1"/>
              </p:cNvSpPr>
              <p:nvPr/>
            </p:nvSpPr>
            <p:spPr bwMode="auto">
              <a:xfrm rot="21480000">
                <a:off x="4334399" y="3593356"/>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1" name="Line 235">
                <a:extLst>
                  <a:ext uri="{FF2B5EF4-FFF2-40B4-BE49-F238E27FC236}">
                    <a16:creationId xmlns:a16="http://schemas.microsoft.com/office/drawing/2014/main" id="{8B22C1E3-7DA7-F103-8A49-C2A234B19F01}"/>
                  </a:ext>
                </a:extLst>
              </p:cNvPr>
              <p:cNvSpPr>
                <a:spLocks noChangeShapeType="1"/>
              </p:cNvSpPr>
              <p:nvPr/>
            </p:nvSpPr>
            <p:spPr bwMode="auto">
              <a:xfrm rot="21480000">
                <a:off x="4336197" y="3593281"/>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2" name="Line 236">
                <a:extLst>
                  <a:ext uri="{FF2B5EF4-FFF2-40B4-BE49-F238E27FC236}">
                    <a16:creationId xmlns:a16="http://schemas.microsoft.com/office/drawing/2014/main" id="{71B6A1DF-EAAE-25B2-2DB5-1A60A9423422}"/>
                  </a:ext>
                </a:extLst>
              </p:cNvPr>
              <p:cNvSpPr>
                <a:spLocks noChangeShapeType="1"/>
              </p:cNvSpPr>
              <p:nvPr/>
            </p:nvSpPr>
            <p:spPr bwMode="auto">
              <a:xfrm rot="21480000">
                <a:off x="4338844" y="3600685"/>
                <a:ext cx="3337"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3" name="Line 237">
                <a:extLst>
                  <a:ext uri="{FF2B5EF4-FFF2-40B4-BE49-F238E27FC236}">
                    <a16:creationId xmlns:a16="http://schemas.microsoft.com/office/drawing/2014/main" id="{238D5FD6-5D07-1F08-7C12-2B878487BE6F}"/>
                  </a:ext>
                </a:extLst>
              </p:cNvPr>
              <p:cNvSpPr>
                <a:spLocks noChangeShapeType="1"/>
              </p:cNvSpPr>
              <p:nvPr/>
            </p:nvSpPr>
            <p:spPr bwMode="auto">
              <a:xfrm rot="21480000">
                <a:off x="4342222" y="3601388"/>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4" name="Line 238">
                <a:extLst>
                  <a:ext uri="{FF2B5EF4-FFF2-40B4-BE49-F238E27FC236}">
                    <a16:creationId xmlns:a16="http://schemas.microsoft.com/office/drawing/2014/main" id="{EADFABEC-FE31-EB75-0605-D7EE837C4FE5}"/>
                  </a:ext>
                </a:extLst>
              </p:cNvPr>
              <p:cNvSpPr>
                <a:spLocks noChangeShapeType="1"/>
              </p:cNvSpPr>
              <p:nvPr/>
            </p:nvSpPr>
            <p:spPr bwMode="auto">
              <a:xfrm rot="21480000" flipH="1">
                <a:off x="4340656" y="3603084"/>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5" name="Line 239">
                <a:extLst>
                  <a:ext uri="{FF2B5EF4-FFF2-40B4-BE49-F238E27FC236}">
                    <a16:creationId xmlns:a16="http://schemas.microsoft.com/office/drawing/2014/main" id="{3ABCAE6B-2CE9-3569-7A57-5440B9671AC3}"/>
                  </a:ext>
                </a:extLst>
              </p:cNvPr>
              <p:cNvSpPr>
                <a:spLocks noChangeShapeType="1"/>
              </p:cNvSpPr>
              <p:nvPr/>
            </p:nvSpPr>
            <p:spPr bwMode="auto">
              <a:xfrm rot="21480000">
                <a:off x="4340862" y="3607353"/>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6" name="Line 240">
                <a:extLst>
                  <a:ext uri="{FF2B5EF4-FFF2-40B4-BE49-F238E27FC236}">
                    <a16:creationId xmlns:a16="http://schemas.microsoft.com/office/drawing/2014/main" id="{86A66141-5C46-4FD7-A183-AB3338881235}"/>
                  </a:ext>
                </a:extLst>
              </p:cNvPr>
              <p:cNvSpPr>
                <a:spLocks noChangeShapeType="1"/>
              </p:cNvSpPr>
              <p:nvPr/>
            </p:nvSpPr>
            <p:spPr bwMode="auto">
              <a:xfrm rot="21480000">
                <a:off x="4341269" y="3614825"/>
                <a:ext cx="1668"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7" name="Line 241">
                <a:extLst>
                  <a:ext uri="{FF2B5EF4-FFF2-40B4-BE49-F238E27FC236}">
                    <a16:creationId xmlns:a16="http://schemas.microsoft.com/office/drawing/2014/main" id="{BF1C8BED-B047-1678-5B25-087641B94A38}"/>
                  </a:ext>
                </a:extLst>
              </p:cNvPr>
              <p:cNvSpPr>
                <a:spLocks noChangeShapeType="1"/>
              </p:cNvSpPr>
              <p:nvPr/>
            </p:nvSpPr>
            <p:spPr bwMode="auto">
              <a:xfrm rot="21480000">
                <a:off x="4343374" y="3630639"/>
                <a:ext cx="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8" name="Line 242">
                <a:extLst>
                  <a:ext uri="{FF2B5EF4-FFF2-40B4-BE49-F238E27FC236}">
                    <a16:creationId xmlns:a16="http://schemas.microsoft.com/office/drawing/2014/main" id="{74CA016C-2DE3-C11C-0F89-B9BA50CDF3FA}"/>
                  </a:ext>
                </a:extLst>
              </p:cNvPr>
              <p:cNvSpPr>
                <a:spLocks noChangeShapeType="1"/>
              </p:cNvSpPr>
              <p:nvPr/>
            </p:nvSpPr>
            <p:spPr bwMode="auto">
              <a:xfrm rot="21480000" flipH="1">
                <a:off x="4341997" y="3639840"/>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39" name="Line 243">
                <a:extLst>
                  <a:ext uri="{FF2B5EF4-FFF2-40B4-BE49-F238E27FC236}">
                    <a16:creationId xmlns:a16="http://schemas.microsoft.com/office/drawing/2014/main" id="{785C79DE-1782-2F86-D318-DBB12E86210A}"/>
                  </a:ext>
                </a:extLst>
              </p:cNvPr>
              <p:cNvSpPr>
                <a:spLocks noChangeShapeType="1"/>
              </p:cNvSpPr>
              <p:nvPr/>
            </p:nvSpPr>
            <p:spPr bwMode="auto">
              <a:xfrm rot="21480000" flipH="1">
                <a:off x="4340577" y="3647402"/>
                <a:ext cx="166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0" name="Line 244">
                <a:extLst>
                  <a:ext uri="{FF2B5EF4-FFF2-40B4-BE49-F238E27FC236}">
                    <a16:creationId xmlns:a16="http://schemas.microsoft.com/office/drawing/2014/main" id="{8AC37EB4-AB6A-8E33-EED4-1521AFDB588B}"/>
                  </a:ext>
                </a:extLst>
              </p:cNvPr>
              <p:cNvSpPr>
                <a:spLocks noChangeShapeType="1"/>
              </p:cNvSpPr>
              <p:nvPr/>
            </p:nvSpPr>
            <p:spPr bwMode="auto">
              <a:xfrm rot="21480000" flipH="1">
                <a:off x="4335923" y="3654186"/>
                <a:ext cx="5005"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1" name="Line 245">
                <a:extLst>
                  <a:ext uri="{FF2B5EF4-FFF2-40B4-BE49-F238E27FC236}">
                    <a16:creationId xmlns:a16="http://schemas.microsoft.com/office/drawing/2014/main" id="{4FA644BD-49E4-8E96-69E2-AE17AEF4AEA2}"/>
                  </a:ext>
                </a:extLst>
              </p:cNvPr>
              <p:cNvSpPr>
                <a:spLocks noChangeShapeType="1"/>
              </p:cNvSpPr>
              <p:nvPr/>
            </p:nvSpPr>
            <p:spPr bwMode="auto">
              <a:xfrm rot="21480000" flipH="1">
                <a:off x="4332879" y="3667675"/>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2" name="Line 246">
                <a:extLst>
                  <a:ext uri="{FF2B5EF4-FFF2-40B4-BE49-F238E27FC236}">
                    <a16:creationId xmlns:a16="http://schemas.microsoft.com/office/drawing/2014/main" id="{362F386B-BCFE-062E-DBBF-D0BEB1B995BF}"/>
                  </a:ext>
                </a:extLst>
              </p:cNvPr>
              <p:cNvSpPr>
                <a:spLocks noChangeShapeType="1"/>
              </p:cNvSpPr>
              <p:nvPr/>
            </p:nvSpPr>
            <p:spPr bwMode="auto">
              <a:xfrm rot="21480000" flipH="1">
                <a:off x="4330480" y="3671112"/>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3" name="Line 247">
                <a:extLst>
                  <a:ext uri="{FF2B5EF4-FFF2-40B4-BE49-F238E27FC236}">
                    <a16:creationId xmlns:a16="http://schemas.microsoft.com/office/drawing/2014/main" id="{CB1607B6-755D-EC5B-C986-E160908F0100}"/>
                  </a:ext>
                </a:extLst>
              </p:cNvPr>
              <p:cNvSpPr>
                <a:spLocks noChangeShapeType="1"/>
              </p:cNvSpPr>
              <p:nvPr/>
            </p:nvSpPr>
            <p:spPr bwMode="auto">
              <a:xfrm rot="21480000" flipH="1">
                <a:off x="4328857" y="367368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4" name="Line 248">
                <a:extLst>
                  <a:ext uri="{FF2B5EF4-FFF2-40B4-BE49-F238E27FC236}">
                    <a16:creationId xmlns:a16="http://schemas.microsoft.com/office/drawing/2014/main" id="{24B63DE2-FF25-EB65-4FDD-C2BEF0DEC8AE}"/>
                  </a:ext>
                </a:extLst>
              </p:cNvPr>
              <p:cNvSpPr>
                <a:spLocks noChangeShapeType="1"/>
              </p:cNvSpPr>
              <p:nvPr/>
            </p:nvSpPr>
            <p:spPr bwMode="auto">
              <a:xfrm rot="21480000" flipH="1">
                <a:off x="4321380" y="367384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5" name="Line 249">
                <a:extLst>
                  <a:ext uri="{FF2B5EF4-FFF2-40B4-BE49-F238E27FC236}">
                    <a16:creationId xmlns:a16="http://schemas.microsoft.com/office/drawing/2014/main" id="{B323C2CA-23D7-822D-6408-20BE6DF258E8}"/>
                  </a:ext>
                </a:extLst>
              </p:cNvPr>
              <p:cNvSpPr>
                <a:spLocks noChangeShapeType="1"/>
              </p:cNvSpPr>
              <p:nvPr/>
            </p:nvSpPr>
            <p:spPr bwMode="auto">
              <a:xfrm rot="21480000" flipH="1">
                <a:off x="4319744" y="3675674"/>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6" name="Line 250">
                <a:extLst>
                  <a:ext uri="{FF2B5EF4-FFF2-40B4-BE49-F238E27FC236}">
                    <a16:creationId xmlns:a16="http://schemas.microsoft.com/office/drawing/2014/main" id="{81863F99-0733-4DF4-956B-8F5D96BEF55F}"/>
                  </a:ext>
                </a:extLst>
              </p:cNvPr>
              <p:cNvSpPr>
                <a:spLocks noChangeShapeType="1"/>
              </p:cNvSpPr>
              <p:nvPr/>
            </p:nvSpPr>
            <p:spPr bwMode="auto">
              <a:xfrm rot="21480000" flipH="1">
                <a:off x="4317344" y="3675745"/>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7" name="Line 251">
                <a:extLst>
                  <a:ext uri="{FF2B5EF4-FFF2-40B4-BE49-F238E27FC236}">
                    <a16:creationId xmlns:a16="http://schemas.microsoft.com/office/drawing/2014/main" id="{B4994E18-806F-DDFA-31BB-CDCA0348F5A2}"/>
                  </a:ext>
                </a:extLst>
              </p:cNvPr>
              <p:cNvSpPr>
                <a:spLocks noChangeShapeType="1"/>
              </p:cNvSpPr>
              <p:nvPr/>
            </p:nvSpPr>
            <p:spPr bwMode="auto">
              <a:xfrm rot="21480000" flipH="1">
                <a:off x="4314358" y="3681681"/>
                <a:ext cx="3337"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8" name="Line 252">
                <a:extLst>
                  <a:ext uri="{FF2B5EF4-FFF2-40B4-BE49-F238E27FC236}">
                    <a16:creationId xmlns:a16="http://schemas.microsoft.com/office/drawing/2014/main" id="{E79A444A-CF38-8F15-FF58-01797002D45E}"/>
                  </a:ext>
                </a:extLst>
              </p:cNvPr>
              <p:cNvSpPr>
                <a:spLocks noChangeShapeType="1"/>
              </p:cNvSpPr>
              <p:nvPr/>
            </p:nvSpPr>
            <p:spPr bwMode="auto">
              <a:xfrm rot="21480000" flipH="1" flipV="1">
                <a:off x="4313744" y="3694264"/>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49" name="Line 253">
                <a:extLst>
                  <a:ext uri="{FF2B5EF4-FFF2-40B4-BE49-F238E27FC236}">
                    <a16:creationId xmlns:a16="http://schemas.microsoft.com/office/drawing/2014/main" id="{F206CDDE-5745-85F8-E260-996ED147B157}"/>
                  </a:ext>
                </a:extLst>
              </p:cNvPr>
              <p:cNvSpPr>
                <a:spLocks noChangeShapeType="1"/>
              </p:cNvSpPr>
              <p:nvPr/>
            </p:nvSpPr>
            <p:spPr bwMode="auto">
              <a:xfrm rot="21480000" flipH="1" flipV="1">
                <a:off x="4298601" y="3688703"/>
                <a:ext cx="15016"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0" name="Line 254">
                <a:extLst>
                  <a:ext uri="{FF2B5EF4-FFF2-40B4-BE49-F238E27FC236}">
                    <a16:creationId xmlns:a16="http://schemas.microsoft.com/office/drawing/2014/main" id="{050878F8-0256-F715-59F0-F41F33D527B5}"/>
                  </a:ext>
                </a:extLst>
              </p:cNvPr>
              <p:cNvSpPr>
                <a:spLocks noChangeShapeType="1"/>
              </p:cNvSpPr>
              <p:nvPr/>
            </p:nvSpPr>
            <p:spPr bwMode="auto">
              <a:xfrm rot="21480000" flipH="1" flipV="1">
                <a:off x="4294188" y="3680699"/>
                <a:ext cx="4171"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1" name="Line 255">
                <a:extLst>
                  <a:ext uri="{FF2B5EF4-FFF2-40B4-BE49-F238E27FC236}">
                    <a16:creationId xmlns:a16="http://schemas.microsoft.com/office/drawing/2014/main" id="{608E6E4C-EAA6-3663-01AB-055805BB352B}"/>
                  </a:ext>
                </a:extLst>
              </p:cNvPr>
              <p:cNvSpPr>
                <a:spLocks noChangeShapeType="1"/>
              </p:cNvSpPr>
              <p:nvPr/>
            </p:nvSpPr>
            <p:spPr bwMode="auto">
              <a:xfrm rot="21480000" flipH="1" flipV="1">
                <a:off x="4288133" y="3676707"/>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2" name="Line 256">
                <a:extLst>
                  <a:ext uri="{FF2B5EF4-FFF2-40B4-BE49-F238E27FC236}">
                    <a16:creationId xmlns:a16="http://schemas.microsoft.com/office/drawing/2014/main" id="{684396AE-417A-379A-8DA8-DD65727CED8E}"/>
                  </a:ext>
                </a:extLst>
              </p:cNvPr>
              <p:cNvSpPr>
                <a:spLocks noChangeShapeType="1"/>
              </p:cNvSpPr>
              <p:nvPr/>
            </p:nvSpPr>
            <p:spPr bwMode="auto">
              <a:xfrm rot="21480000" flipH="1" flipV="1">
                <a:off x="4282166" y="3673576"/>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3" name="Line 257">
                <a:extLst>
                  <a:ext uri="{FF2B5EF4-FFF2-40B4-BE49-F238E27FC236}">
                    <a16:creationId xmlns:a16="http://schemas.microsoft.com/office/drawing/2014/main" id="{FE7B54D5-9B30-DF75-152D-88B893A1DE09}"/>
                  </a:ext>
                </a:extLst>
              </p:cNvPr>
              <p:cNvSpPr>
                <a:spLocks noChangeShapeType="1"/>
              </p:cNvSpPr>
              <p:nvPr/>
            </p:nvSpPr>
            <p:spPr bwMode="auto">
              <a:xfrm rot="21480000" flipH="1" flipV="1">
                <a:off x="4245239" y="3664311"/>
                <a:ext cx="36707"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4" name="Line 258">
                <a:extLst>
                  <a:ext uri="{FF2B5EF4-FFF2-40B4-BE49-F238E27FC236}">
                    <a16:creationId xmlns:a16="http://schemas.microsoft.com/office/drawing/2014/main" id="{17FC45A4-7479-50A7-EDCB-F614714245F5}"/>
                  </a:ext>
                </a:extLst>
              </p:cNvPr>
              <p:cNvSpPr>
                <a:spLocks noChangeShapeType="1"/>
              </p:cNvSpPr>
              <p:nvPr/>
            </p:nvSpPr>
            <p:spPr bwMode="auto">
              <a:xfrm rot="21480000" flipH="1">
                <a:off x="4233429" y="3665158"/>
                <a:ext cx="11679"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5" name="Line 259">
                <a:extLst>
                  <a:ext uri="{FF2B5EF4-FFF2-40B4-BE49-F238E27FC236}">
                    <a16:creationId xmlns:a16="http://schemas.microsoft.com/office/drawing/2014/main" id="{7FF7498F-3BF2-AC3E-3F81-14FEDA455404}"/>
                  </a:ext>
                </a:extLst>
              </p:cNvPr>
              <p:cNvSpPr>
                <a:spLocks noChangeShapeType="1"/>
              </p:cNvSpPr>
              <p:nvPr/>
            </p:nvSpPr>
            <p:spPr bwMode="auto">
              <a:xfrm rot="21480000" flipH="1">
                <a:off x="4221858" y="3667233"/>
                <a:ext cx="11679"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6" name="Line 260">
                <a:extLst>
                  <a:ext uri="{FF2B5EF4-FFF2-40B4-BE49-F238E27FC236}">
                    <a16:creationId xmlns:a16="http://schemas.microsoft.com/office/drawing/2014/main" id="{C2FF41A0-C962-BEC8-6A4F-D02C26A1D1E3}"/>
                  </a:ext>
                </a:extLst>
              </p:cNvPr>
              <p:cNvSpPr>
                <a:spLocks noChangeShapeType="1"/>
              </p:cNvSpPr>
              <p:nvPr/>
            </p:nvSpPr>
            <p:spPr bwMode="auto">
              <a:xfrm rot="21480000" flipH="1">
                <a:off x="4219491" y="3671649"/>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7" name="Line 261">
                <a:extLst>
                  <a:ext uri="{FF2B5EF4-FFF2-40B4-BE49-F238E27FC236}">
                    <a16:creationId xmlns:a16="http://schemas.microsoft.com/office/drawing/2014/main" id="{91518810-4667-A518-D141-1D7EADB3101B}"/>
                  </a:ext>
                </a:extLst>
              </p:cNvPr>
              <p:cNvSpPr>
                <a:spLocks noChangeShapeType="1"/>
              </p:cNvSpPr>
              <p:nvPr/>
            </p:nvSpPr>
            <p:spPr bwMode="auto">
              <a:xfrm rot="21480000" flipH="1">
                <a:off x="4217955" y="3675056"/>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8" name="Line 262">
                <a:extLst>
                  <a:ext uri="{FF2B5EF4-FFF2-40B4-BE49-F238E27FC236}">
                    <a16:creationId xmlns:a16="http://schemas.microsoft.com/office/drawing/2014/main" id="{DBE4BC79-6003-A902-D067-967B75D58D66}"/>
                  </a:ext>
                </a:extLst>
              </p:cNvPr>
              <p:cNvSpPr>
                <a:spLocks noChangeShapeType="1"/>
              </p:cNvSpPr>
              <p:nvPr/>
            </p:nvSpPr>
            <p:spPr bwMode="auto">
              <a:xfrm rot="21480000">
                <a:off x="4218043" y="3679255"/>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59" name="Line 263">
                <a:extLst>
                  <a:ext uri="{FF2B5EF4-FFF2-40B4-BE49-F238E27FC236}">
                    <a16:creationId xmlns:a16="http://schemas.microsoft.com/office/drawing/2014/main" id="{28D1F524-685F-34A6-91D8-5FAF50180759}"/>
                  </a:ext>
                </a:extLst>
              </p:cNvPr>
              <p:cNvSpPr>
                <a:spLocks noChangeShapeType="1"/>
              </p:cNvSpPr>
              <p:nvPr/>
            </p:nvSpPr>
            <p:spPr bwMode="auto">
              <a:xfrm rot="21480000">
                <a:off x="4218115" y="368005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0" name="Line 264">
                <a:extLst>
                  <a:ext uri="{FF2B5EF4-FFF2-40B4-BE49-F238E27FC236}">
                    <a16:creationId xmlns:a16="http://schemas.microsoft.com/office/drawing/2014/main" id="{27E5F90C-D5B0-C3FD-5EC3-CAF806B49D42}"/>
                  </a:ext>
                </a:extLst>
              </p:cNvPr>
              <p:cNvSpPr>
                <a:spLocks noChangeShapeType="1"/>
              </p:cNvSpPr>
              <p:nvPr/>
            </p:nvSpPr>
            <p:spPr bwMode="auto">
              <a:xfrm rot="21480000">
                <a:off x="4219986" y="3683334"/>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1" name="Line 265">
                <a:extLst>
                  <a:ext uri="{FF2B5EF4-FFF2-40B4-BE49-F238E27FC236}">
                    <a16:creationId xmlns:a16="http://schemas.microsoft.com/office/drawing/2014/main" id="{BB2E8BD9-E0FA-C42B-07C1-5726235109A8}"/>
                  </a:ext>
                </a:extLst>
              </p:cNvPr>
              <p:cNvSpPr>
                <a:spLocks noChangeShapeType="1"/>
              </p:cNvSpPr>
              <p:nvPr/>
            </p:nvSpPr>
            <p:spPr bwMode="auto">
              <a:xfrm rot="21480000">
                <a:off x="4221886" y="3691600"/>
                <a:ext cx="2503"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2" name="Line 266">
                <a:extLst>
                  <a:ext uri="{FF2B5EF4-FFF2-40B4-BE49-F238E27FC236}">
                    <a16:creationId xmlns:a16="http://schemas.microsoft.com/office/drawing/2014/main" id="{444F2381-7450-7056-AEB6-454DA8517D99}"/>
                  </a:ext>
                </a:extLst>
              </p:cNvPr>
              <p:cNvSpPr>
                <a:spLocks noChangeShapeType="1"/>
              </p:cNvSpPr>
              <p:nvPr/>
            </p:nvSpPr>
            <p:spPr bwMode="auto">
              <a:xfrm rot="21480000">
                <a:off x="4224577" y="369655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3" name="Line 267">
                <a:extLst>
                  <a:ext uri="{FF2B5EF4-FFF2-40B4-BE49-F238E27FC236}">
                    <a16:creationId xmlns:a16="http://schemas.microsoft.com/office/drawing/2014/main" id="{B2B04B37-9A59-17ED-989D-B3A95484EA85}"/>
                  </a:ext>
                </a:extLst>
              </p:cNvPr>
              <p:cNvSpPr>
                <a:spLocks noChangeShapeType="1"/>
              </p:cNvSpPr>
              <p:nvPr/>
            </p:nvSpPr>
            <p:spPr bwMode="auto">
              <a:xfrm rot="21480000">
                <a:off x="4224752" y="3702395"/>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4" name="Line 268">
                <a:extLst>
                  <a:ext uri="{FF2B5EF4-FFF2-40B4-BE49-F238E27FC236}">
                    <a16:creationId xmlns:a16="http://schemas.microsoft.com/office/drawing/2014/main" id="{F4D003E7-941D-3F99-8408-4E81007F6AFF}"/>
                  </a:ext>
                </a:extLst>
              </p:cNvPr>
              <p:cNvSpPr>
                <a:spLocks noChangeShapeType="1"/>
              </p:cNvSpPr>
              <p:nvPr/>
            </p:nvSpPr>
            <p:spPr bwMode="auto">
              <a:xfrm rot="21480000" flipH="1">
                <a:off x="4220830" y="3706635"/>
                <a:ext cx="4171"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5" name="Line 269">
                <a:extLst>
                  <a:ext uri="{FF2B5EF4-FFF2-40B4-BE49-F238E27FC236}">
                    <a16:creationId xmlns:a16="http://schemas.microsoft.com/office/drawing/2014/main" id="{6A9DB943-6C72-9D6A-C30C-9BA2E3A81AA0}"/>
                  </a:ext>
                </a:extLst>
              </p:cNvPr>
              <p:cNvSpPr>
                <a:spLocks noChangeShapeType="1"/>
              </p:cNvSpPr>
              <p:nvPr/>
            </p:nvSpPr>
            <p:spPr bwMode="auto">
              <a:xfrm rot="21480000" flipH="1">
                <a:off x="4217742" y="3716773"/>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6" name="Line 270">
                <a:extLst>
                  <a:ext uri="{FF2B5EF4-FFF2-40B4-BE49-F238E27FC236}">
                    <a16:creationId xmlns:a16="http://schemas.microsoft.com/office/drawing/2014/main" id="{9BF72EDE-C479-8A68-6F2B-55DBE7254970}"/>
                  </a:ext>
                </a:extLst>
              </p:cNvPr>
              <p:cNvSpPr>
                <a:spLocks noChangeShapeType="1"/>
              </p:cNvSpPr>
              <p:nvPr/>
            </p:nvSpPr>
            <p:spPr bwMode="auto">
              <a:xfrm rot="21480000">
                <a:off x="4217918" y="372099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7" name="Line 271">
                <a:extLst>
                  <a:ext uri="{FF2B5EF4-FFF2-40B4-BE49-F238E27FC236}">
                    <a16:creationId xmlns:a16="http://schemas.microsoft.com/office/drawing/2014/main" id="{8A6EF56D-88E8-BC12-2A50-865CF9C2DE32}"/>
                  </a:ext>
                </a:extLst>
              </p:cNvPr>
              <p:cNvSpPr>
                <a:spLocks noChangeShapeType="1"/>
              </p:cNvSpPr>
              <p:nvPr/>
            </p:nvSpPr>
            <p:spPr bwMode="auto">
              <a:xfrm rot="21480000">
                <a:off x="4218282" y="3726832"/>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8" name="Line 272">
                <a:extLst>
                  <a:ext uri="{FF2B5EF4-FFF2-40B4-BE49-F238E27FC236}">
                    <a16:creationId xmlns:a16="http://schemas.microsoft.com/office/drawing/2014/main" id="{508684D2-C620-A673-351A-1FA23A97FDAC}"/>
                  </a:ext>
                </a:extLst>
              </p:cNvPr>
              <p:cNvSpPr>
                <a:spLocks noChangeShapeType="1"/>
              </p:cNvSpPr>
              <p:nvPr/>
            </p:nvSpPr>
            <p:spPr bwMode="auto">
              <a:xfrm rot="21480000">
                <a:off x="4218617" y="3741843"/>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69" name="Line 273">
                <a:extLst>
                  <a:ext uri="{FF2B5EF4-FFF2-40B4-BE49-F238E27FC236}">
                    <a16:creationId xmlns:a16="http://schemas.microsoft.com/office/drawing/2014/main" id="{CEA8CC14-9EA9-652F-EAFD-EFDD7452614D}"/>
                  </a:ext>
                </a:extLst>
              </p:cNvPr>
              <p:cNvSpPr>
                <a:spLocks noChangeShapeType="1"/>
              </p:cNvSpPr>
              <p:nvPr/>
            </p:nvSpPr>
            <p:spPr bwMode="auto">
              <a:xfrm rot="21480000" flipH="1">
                <a:off x="4217928" y="3746026"/>
                <a:ext cx="834"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0" name="Line 274">
                <a:extLst>
                  <a:ext uri="{FF2B5EF4-FFF2-40B4-BE49-F238E27FC236}">
                    <a16:creationId xmlns:a16="http://schemas.microsoft.com/office/drawing/2014/main" id="{51C3964E-EAD9-33AB-0205-E383A84DD1E6}"/>
                  </a:ext>
                </a:extLst>
              </p:cNvPr>
              <p:cNvSpPr>
                <a:spLocks noChangeShapeType="1"/>
              </p:cNvSpPr>
              <p:nvPr/>
            </p:nvSpPr>
            <p:spPr bwMode="auto">
              <a:xfrm rot="21480000" flipH="1">
                <a:off x="4216392" y="375023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1" name="Line 275">
                <a:extLst>
                  <a:ext uri="{FF2B5EF4-FFF2-40B4-BE49-F238E27FC236}">
                    <a16:creationId xmlns:a16="http://schemas.microsoft.com/office/drawing/2014/main" id="{28983051-F507-77E4-630D-2C4EA5C785F0}"/>
                  </a:ext>
                </a:extLst>
              </p:cNvPr>
              <p:cNvSpPr>
                <a:spLocks noChangeShapeType="1"/>
              </p:cNvSpPr>
              <p:nvPr/>
            </p:nvSpPr>
            <p:spPr bwMode="auto">
              <a:xfrm rot="21480000" flipH="1">
                <a:off x="4214826" y="3753632"/>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2" name="Line 276">
                <a:extLst>
                  <a:ext uri="{FF2B5EF4-FFF2-40B4-BE49-F238E27FC236}">
                    <a16:creationId xmlns:a16="http://schemas.microsoft.com/office/drawing/2014/main" id="{8BFB51BA-608A-C806-ACAF-3411E84B615B}"/>
                  </a:ext>
                </a:extLst>
              </p:cNvPr>
              <p:cNvSpPr>
                <a:spLocks noChangeShapeType="1"/>
              </p:cNvSpPr>
              <p:nvPr/>
            </p:nvSpPr>
            <p:spPr bwMode="auto">
              <a:xfrm rot="21480000" flipH="1">
                <a:off x="4213377" y="3756189"/>
                <a:ext cx="166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3" name="Line 277">
                <a:extLst>
                  <a:ext uri="{FF2B5EF4-FFF2-40B4-BE49-F238E27FC236}">
                    <a16:creationId xmlns:a16="http://schemas.microsoft.com/office/drawing/2014/main" id="{C5B5DDC9-43ED-604A-EFD0-557007CCE056}"/>
                  </a:ext>
                </a:extLst>
              </p:cNvPr>
              <p:cNvSpPr>
                <a:spLocks noChangeShapeType="1"/>
              </p:cNvSpPr>
              <p:nvPr/>
            </p:nvSpPr>
            <p:spPr bwMode="auto">
              <a:xfrm rot="21480000" flipH="1">
                <a:off x="4209542" y="3766297"/>
                <a:ext cx="417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4" name="Line 278">
                <a:extLst>
                  <a:ext uri="{FF2B5EF4-FFF2-40B4-BE49-F238E27FC236}">
                    <a16:creationId xmlns:a16="http://schemas.microsoft.com/office/drawing/2014/main" id="{513A8FC9-0CED-2413-FA97-D8418ED41CC5}"/>
                  </a:ext>
                </a:extLst>
              </p:cNvPr>
              <p:cNvSpPr>
                <a:spLocks noChangeShapeType="1"/>
              </p:cNvSpPr>
              <p:nvPr/>
            </p:nvSpPr>
            <p:spPr bwMode="auto">
              <a:xfrm rot="21480000" flipH="1">
                <a:off x="4175186" y="3776146"/>
                <a:ext cx="35038" cy="2919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5" name="Line 279">
                <a:extLst>
                  <a:ext uri="{FF2B5EF4-FFF2-40B4-BE49-F238E27FC236}">
                    <a16:creationId xmlns:a16="http://schemas.microsoft.com/office/drawing/2014/main" id="{4DCF7E5D-3C7F-406F-FC4C-A61F1376212D}"/>
                  </a:ext>
                </a:extLst>
              </p:cNvPr>
              <p:cNvSpPr>
                <a:spLocks noChangeShapeType="1"/>
              </p:cNvSpPr>
              <p:nvPr/>
            </p:nvSpPr>
            <p:spPr bwMode="auto">
              <a:xfrm rot="21480000" flipH="1">
                <a:off x="4164132" y="3806149"/>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6" name="Line 280">
                <a:extLst>
                  <a:ext uri="{FF2B5EF4-FFF2-40B4-BE49-F238E27FC236}">
                    <a16:creationId xmlns:a16="http://schemas.microsoft.com/office/drawing/2014/main" id="{B5981DE2-FA47-7147-50C5-34A4F7FB608F}"/>
                  </a:ext>
                </a:extLst>
              </p:cNvPr>
              <p:cNvSpPr>
                <a:spLocks noChangeShapeType="1"/>
              </p:cNvSpPr>
              <p:nvPr/>
            </p:nvSpPr>
            <p:spPr bwMode="auto">
              <a:xfrm rot="21480000" flipH="1">
                <a:off x="4117679" y="3813003"/>
                <a:ext cx="4671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7" name="Line 281">
                <a:extLst>
                  <a:ext uri="{FF2B5EF4-FFF2-40B4-BE49-F238E27FC236}">
                    <a16:creationId xmlns:a16="http://schemas.microsoft.com/office/drawing/2014/main" id="{99D0C1E8-940E-FC3E-3722-909ACB623085}"/>
                  </a:ext>
                </a:extLst>
              </p:cNvPr>
              <p:cNvSpPr>
                <a:spLocks noChangeShapeType="1"/>
              </p:cNvSpPr>
              <p:nvPr/>
            </p:nvSpPr>
            <p:spPr bwMode="auto">
              <a:xfrm rot="21480000" flipH="1">
                <a:off x="4082239" y="3822780"/>
                <a:ext cx="35873"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8" name="Line 282">
                <a:extLst>
                  <a:ext uri="{FF2B5EF4-FFF2-40B4-BE49-F238E27FC236}">
                    <a16:creationId xmlns:a16="http://schemas.microsoft.com/office/drawing/2014/main" id="{F50B665C-667B-3CEA-2297-BD0D31C04FBC}"/>
                  </a:ext>
                </a:extLst>
              </p:cNvPr>
              <p:cNvSpPr>
                <a:spLocks noChangeShapeType="1"/>
              </p:cNvSpPr>
              <p:nvPr/>
            </p:nvSpPr>
            <p:spPr bwMode="auto">
              <a:xfrm rot="21480000" flipH="1">
                <a:off x="4076747" y="3838518"/>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79" name="Line 283">
                <a:extLst>
                  <a:ext uri="{FF2B5EF4-FFF2-40B4-BE49-F238E27FC236}">
                    <a16:creationId xmlns:a16="http://schemas.microsoft.com/office/drawing/2014/main" id="{A9FBA440-9C7A-C5EF-0678-C7942EE581BA}"/>
                  </a:ext>
                </a:extLst>
              </p:cNvPr>
              <p:cNvSpPr>
                <a:spLocks noChangeShapeType="1"/>
              </p:cNvSpPr>
              <p:nvPr/>
            </p:nvSpPr>
            <p:spPr bwMode="auto">
              <a:xfrm rot="21480000" flipH="1">
                <a:off x="4063681" y="3843020"/>
                <a:ext cx="13348"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0" name="Line 284">
                <a:extLst>
                  <a:ext uri="{FF2B5EF4-FFF2-40B4-BE49-F238E27FC236}">
                    <a16:creationId xmlns:a16="http://schemas.microsoft.com/office/drawing/2014/main" id="{440308F6-519F-85E7-E445-5EEB498FEE0B}"/>
                  </a:ext>
                </a:extLst>
              </p:cNvPr>
              <p:cNvSpPr>
                <a:spLocks noChangeShapeType="1"/>
              </p:cNvSpPr>
              <p:nvPr/>
            </p:nvSpPr>
            <p:spPr bwMode="auto">
              <a:xfrm rot="21480000" flipH="1">
                <a:off x="4054012" y="3855101"/>
                <a:ext cx="1001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1" name="Line 285">
                <a:extLst>
                  <a:ext uri="{FF2B5EF4-FFF2-40B4-BE49-F238E27FC236}">
                    <a16:creationId xmlns:a16="http://schemas.microsoft.com/office/drawing/2014/main" id="{0E18F10C-0792-9612-8CA5-54D02748207A}"/>
                  </a:ext>
                </a:extLst>
              </p:cNvPr>
              <p:cNvSpPr>
                <a:spLocks noChangeShapeType="1"/>
              </p:cNvSpPr>
              <p:nvPr/>
            </p:nvSpPr>
            <p:spPr bwMode="auto">
              <a:xfrm rot="21480000" flipH="1">
                <a:off x="4048352" y="3862883"/>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2" name="Line 286">
                <a:extLst>
                  <a:ext uri="{FF2B5EF4-FFF2-40B4-BE49-F238E27FC236}">
                    <a16:creationId xmlns:a16="http://schemas.microsoft.com/office/drawing/2014/main" id="{6AB0A2AC-F10C-95BA-9755-69189FFED6EF}"/>
                  </a:ext>
                </a:extLst>
              </p:cNvPr>
              <p:cNvSpPr>
                <a:spLocks noChangeShapeType="1"/>
              </p:cNvSpPr>
              <p:nvPr/>
            </p:nvSpPr>
            <p:spPr bwMode="auto">
              <a:xfrm rot="21480000">
                <a:off x="4048427" y="386548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3" name="Line 287">
                <a:extLst>
                  <a:ext uri="{FF2B5EF4-FFF2-40B4-BE49-F238E27FC236}">
                    <a16:creationId xmlns:a16="http://schemas.microsoft.com/office/drawing/2014/main" id="{5C53C675-8B5E-54C6-F486-4514750B2D6E}"/>
                  </a:ext>
                </a:extLst>
              </p:cNvPr>
              <p:cNvSpPr>
                <a:spLocks noChangeShapeType="1"/>
              </p:cNvSpPr>
              <p:nvPr/>
            </p:nvSpPr>
            <p:spPr bwMode="auto">
              <a:xfrm rot="21480000" flipH="1">
                <a:off x="4029347" y="3867488"/>
                <a:ext cx="1918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4" name="Line 288">
                <a:extLst>
                  <a:ext uri="{FF2B5EF4-FFF2-40B4-BE49-F238E27FC236}">
                    <a16:creationId xmlns:a16="http://schemas.microsoft.com/office/drawing/2014/main" id="{CE8CC40C-E1E7-B596-D258-310B3E6156F9}"/>
                  </a:ext>
                </a:extLst>
              </p:cNvPr>
              <p:cNvSpPr>
                <a:spLocks noChangeShapeType="1"/>
              </p:cNvSpPr>
              <p:nvPr/>
            </p:nvSpPr>
            <p:spPr bwMode="auto">
              <a:xfrm rot="21480000" flipH="1">
                <a:off x="4023646" y="387209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5" name="Line 289">
                <a:extLst>
                  <a:ext uri="{FF2B5EF4-FFF2-40B4-BE49-F238E27FC236}">
                    <a16:creationId xmlns:a16="http://schemas.microsoft.com/office/drawing/2014/main" id="{D0ABD386-67B6-9402-5E14-AB6EEAE9015C}"/>
                  </a:ext>
                </a:extLst>
              </p:cNvPr>
              <p:cNvSpPr>
                <a:spLocks noChangeShapeType="1"/>
              </p:cNvSpPr>
              <p:nvPr/>
            </p:nvSpPr>
            <p:spPr bwMode="auto">
              <a:xfrm rot="21480000" flipH="1">
                <a:off x="4021247" y="3875574"/>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6" name="Line 290">
                <a:extLst>
                  <a:ext uri="{FF2B5EF4-FFF2-40B4-BE49-F238E27FC236}">
                    <a16:creationId xmlns:a16="http://schemas.microsoft.com/office/drawing/2014/main" id="{04ECFBE6-811C-09E1-72D6-045E5EF2AE41}"/>
                  </a:ext>
                </a:extLst>
              </p:cNvPr>
              <p:cNvSpPr>
                <a:spLocks noChangeShapeType="1"/>
              </p:cNvSpPr>
              <p:nvPr/>
            </p:nvSpPr>
            <p:spPr bwMode="auto">
              <a:xfrm rot="21480000" flipH="1">
                <a:off x="4015628" y="3878219"/>
                <a:ext cx="5840"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7" name="Line 291">
                <a:extLst>
                  <a:ext uri="{FF2B5EF4-FFF2-40B4-BE49-F238E27FC236}">
                    <a16:creationId xmlns:a16="http://schemas.microsoft.com/office/drawing/2014/main" id="{C77DA4F8-B09A-62D1-2C26-C5B6D2B47C10}"/>
                  </a:ext>
                </a:extLst>
              </p:cNvPr>
              <p:cNvSpPr>
                <a:spLocks noChangeShapeType="1"/>
              </p:cNvSpPr>
              <p:nvPr/>
            </p:nvSpPr>
            <p:spPr bwMode="auto">
              <a:xfrm rot="21480000" flipH="1">
                <a:off x="4011737" y="3888399"/>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8" name="Line 292">
                <a:extLst>
                  <a:ext uri="{FF2B5EF4-FFF2-40B4-BE49-F238E27FC236}">
                    <a16:creationId xmlns:a16="http://schemas.microsoft.com/office/drawing/2014/main" id="{D8E2D595-1613-91B8-4416-C6C462F68165}"/>
                  </a:ext>
                </a:extLst>
              </p:cNvPr>
              <p:cNvSpPr>
                <a:spLocks noChangeShapeType="1"/>
              </p:cNvSpPr>
              <p:nvPr/>
            </p:nvSpPr>
            <p:spPr bwMode="auto">
              <a:xfrm rot="21480000" flipH="1">
                <a:off x="3996988" y="3894569"/>
                <a:ext cx="15016"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89" name="Line 293">
                <a:extLst>
                  <a:ext uri="{FF2B5EF4-FFF2-40B4-BE49-F238E27FC236}">
                    <a16:creationId xmlns:a16="http://schemas.microsoft.com/office/drawing/2014/main" id="{9E4E7B1A-810F-8836-E707-BB2F6D58761D}"/>
                  </a:ext>
                </a:extLst>
              </p:cNvPr>
              <p:cNvSpPr>
                <a:spLocks noChangeShapeType="1"/>
              </p:cNvSpPr>
              <p:nvPr/>
            </p:nvSpPr>
            <p:spPr bwMode="auto">
              <a:xfrm rot="21480000" flipH="1">
                <a:off x="3995514" y="3904034"/>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0" name="Line 294">
                <a:extLst>
                  <a:ext uri="{FF2B5EF4-FFF2-40B4-BE49-F238E27FC236}">
                    <a16:creationId xmlns:a16="http://schemas.microsoft.com/office/drawing/2014/main" id="{83344AF9-DA37-8563-7FC4-B364D02FF547}"/>
                  </a:ext>
                </a:extLst>
              </p:cNvPr>
              <p:cNvSpPr>
                <a:spLocks noChangeShapeType="1"/>
              </p:cNvSpPr>
              <p:nvPr/>
            </p:nvSpPr>
            <p:spPr bwMode="auto">
              <a:xfrm rot="21480000" flipH="1">
                <a:off x="3991519" y="3905801"/>
                <a:ext cx="4171"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1" name="Line 295">
                <a:extLst>
                  <a:ext uri="{FF2B5EF4-FFF2-40B4-BE49-F238E27FC236}">
                    <a16:creationId xmlns:a16="http://schemas.microsoft.com/office/drawing/2014/main" id="{2CDE8374-6823-064D-E68E-EFBD6C0CC6F3}"/>
                  </a:ext>
                </a:extLst>
              </p:cNvPr>
              <p:cNvSpPr>
                <a:spLocks noChangeShapeType="1"/>
              </p:cNvSpPr>
              <p:nvPr/>
            </p:nvSpPr>
            <p:spPr bwMode="auto">
              <a:xfrm rot="21480000" flipH="1">
                <a:off x="3989998" y="3914243"/>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2" name="Line 296">
                <a:extLst>
                  <a:ext uri="{FF2B5EF4-FFF2-40B4-BE49-F238E27FC236}">
                    <a16:creationId xmlns:a16="http://schemas.microsoft.com/office/drawing/2014/main" id="{B058E807-4720-EA00-776A-FF944F5E7FA4}"/>
                  </a:ext>
                </a:extLst>
              </p:cNvPr>
              <p:cNvSpPr>
                <a:spLocks noChangeShapeType="1"/>
              </p:cNvSpPr>
              <p:nvPr/>
            </p:nvSpPr>
            <p:spPr bwMode="auto">
              <a:xfrm rot="21480000" flipH="1">
                <a:off x="3987497" y="391431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3" name="Line 297">
                <a:extLst>
                  <a:ext uri="{FF2B5EF4-FFF2-40B4-BE49-F238E27FC236}">
                    <a16:creationId xmlns:a16="http://schemas.microsoft.com/office/drawing/2014/main" id="{9619D94F-F67B-55A3-B9AD-994C01452A22}"/>
                  </a:ext>
                </a:extLst>
              </p:cNvPr>
              <p:cNvSpPr>
                <a:spLocks noChangeShapeType="1"/>
              </p:cNvSpPr>
              <p:nvPr/>
            </p:nvSpPr>
            <p:spPr bwMode="auto">
              <a:xfrm rot="21480000" flipH="1">
                <a:off x="3985859" y="391438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4" name="Line 298">
                <a:extLst>
                  <a:ext uri="{FF2B5EF4-FFF2-40B4-BE49-F238E27FC236}">
                    <a16:creationId xmlns:a16="http://schemas.microsoft.com/office/drawing/2014/main" id="{2DC017B2-1E17-A060-FC06-ECFFCFE82097}"/>
                  </a:ext>
                </a:extLst>
              </p:cNvPr>
              <p:cNvSpPr>
                <a:spLocks noChangeShapeType="1"/>
              </p:cNvSpPr>
              <p:nvPr/>
            </p:nvSpPr>
            <p:spPr bwMode="auto">
              <a:xfrm rot="21480000" flipH="1">
                <a:off x="3983430" y="3916128"/>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5" name="Line 299">
                <a:extLst>
                  <a:ext uri="{FF2B5EF4-FFF2-40B4-BE49-F238E27FC236}">
                    <a16:creationId xmlns:a16="http://schemas.microsoft.com/office/drawing/2014/main" id="{1416EEB2-1D8D-E43F-168A-A041A67E5197}"/>
                  </a:ext>
                </a:extLst>
              </p:cNvPr>
              <p:cNvSpPr>
                <a:spLocks noChangeShapeType="1"/>
              </p:cNvSpPr>
              <p:nvPr/>
            </p:nvSpPr>
            <p:spPr bwMode="auto">
              <a:xfrm rot="21480000">
                <a:off x="3983605" y="3918672"/>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6" name="Line 300">
                <a:extLst>
                  <a:ext uri="{FF2B5EF4-FFF2-40B4-BE49-F238E27FC236}">
                    <a16:creationId xmlns:a16="http://schemas.microsoft.com/office/drawing/2014/main" id="{2446744E-327E-F428-ED67-73B5DAA23664}"/>
                  </a:ext>
                </a:extLst>
              </p:cNvPr>
              <p:cNvSpPr>
                <a:spLocks noChangeShapeType="1"/>
              </p:cNvSpPr>
              <p:nvPr/>
            </p:nvSpPr>
            <p:spPr bwMode="auto">
              <a:xfrm rot="21480000">
                <a:off x="3983867" y="3926161"/>
                <a:ext cx="83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7" name="Line 301">
                <a:extLst>
                  <a:ext uri="{FF2B5EF4-FFF2-40B4-BE49-F238E27FC236}">
                    <a16:creationId xmlns:a16="http://schemas.microsoft.com/office/drawing/2014/main" id="{9D596CF6-39AA-7A6B-9B6D-FCEF418B37FC}"/>
                  </a:ext>
                </a:extLst>
              </p:cNvPr>
              <p:cNvSpPr>
                <a:spLocks noChangeShapeType="1"/>
              </p:cNvSpPr>
              <p:nvPr/>
            </p:nvSpPr>
            <p:spPr bwMode="auto">
              <a:xfrm rot="21480000">
                <a:off x="3984933" y="3933592"/>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8" name="Line 302">
                <a:extLst>
                  <a:ext uri="{FF2B5EF4-FFF2-40B4-BE49-F238E27FC236}">
                    <a16:creationId xmlns:a16="http://schemas.microsoft.com/office/drawing/2014/main" id="{E9718582-8DFD-A403-EDE8-2BE03BA8D19D}"/>
                  </a:ext>
                </a:extLst>
              </p:cNvPr>
              <p:cNvSpPr>
                <a:spLocks noChangeShapeType="1"/>
              </p:cNvSpPr>
              <p:nvPr/>
            </p:nvSpPr>
            <p:spPr bwMode="auto">
              <a:xfrm rot="21480000">
                <a:off x="3988472" y="3939326"/>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499" name="Line 303">
                <a:extLst>
                  <a:ext uri="{FF2B5EF4-FFF2-40B4-BE49-F238E27FC236}">
                    <a16:creationId xmlns:a16="http://schemas.microsoft.com/office/drawing/2014/main" id="{AA638D23-282E-412D-702F-A34B1832B554}"/>
                  </a:ext>
                </a:extLst>
              </p:cNvPr>
              <p:cNvSpPr>
                <a:spLocks noChangeShapeType="1"/>
              </p:cNvSpPr>
              <p:nvPr/>
            </p:nvSpPr>
            <p:spPr bwMode="auto">
              <a:xfrm rot="21480000">
                <a:off x="3991490" y="3944677"/>
                <a:ext cx="25027" cy="2419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0" name="Line 304">
                <a:extLst>
                  <a:ext uri="{FF2B5EF4-FFF2-40B4-BE49-F238E27FC236}">
                    <a16:creationId xmlns:a16="http://schemas.microsoft.com/office/drawing/2014/main" id="{1A190EFA-F882-5043-ED02-E02D7BE11766}"/>
                  </a:ext>
                </a:extLst>
              </p:cNvPr>
              <p:cNvSpPr>
                <a:spLocks noChangeShapeType="1"/>
              </p:cNvSpPr>
              <p:nvPr/>
            </p:nvSpPr>
            <p:spPr bwMode="auto">
              <a:xfrm rot="21480000">
                <a:off x="4017135" y="3968349"/>
                <a:ext cx="417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1" name="Line 305">
                <a:extLst>
                  <a:ext uri="{FF2B5EF4-FFF2-40B4-BE49-F238E27FC236}">
                    <a16:creationId xmlns:a16="http://schemas.microsoft.com/office/drawing/2014/main" id="{4A8A9903-846E-FFDA-139D-C81318873AB5}"/>
                  </a:ext>
                </a:extLst>
              </p:cNvPr>
              <p:cNvSpPr>
                <a:spLocks noChangeShapeType="1"/>
              </p:cNvSpPr>
              <p:nvPr/>
            </p:nvSpPr>
            <p:spPr bwMode="auto">
              <a:xfrm rot="21480000">
                <a:off x="4021610" y="3979922"/>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2" name="Line 306">
                <a:extLst>
                  <a:ext uri="{FF2B5EF4-FFF2-40B4-BE49-F238E27FC236}">
                    <a16:creationId xmlns:a16="http://schemas.microsoft.com/office/drawing/2014/main" id="{81A3B42C-E94F-EAF2-0A28-5BA9CE9310B0}"/>
                  </a:ext>
                </a:extLst>
              </p:cNvPr>
              <p:cNvSpPr>
                <a:spLocks noChangeShapeType="1"/>
              </p:cNvSpPr>
              <p:nvPr/>
            </p:nvSpPr>
            <p:spPr bwMode="auto">
              <a:xfrm rot="21480000">
                <a:off x="4023481" y="3985700"/>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3" name="Line 307">
                <a:extLst>
                  <a:ext uri="{FF2B5EF4-FFF2-40B4-BE49-F238E27FC236}">
                    <a16:creationId xmlns:a16="http://schemas.microsoft.com/office/drawing/2014/main" id="{38242CE7-2129-118F-7A56-3265559ABF50}"/>
                  </a:ext>
                </a:extLst>
              </p:cNvPr>
              <p:cNvSpPr>
                <a:spLocks noChangeShapeType="1"/>
              </p:cNvSpPr>
              <p:nvPr/>
            </p:nvSpPr>
            <p:spPr bwMode="auto">
              <a:xfrm rot="21480000">
                <a:off x="4025338" y="3991463"/>
                <a:ext cx="2503"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4" name="Line 308">
                <a:extLst>
                  <a:ext uri="{FF2B5EF4-FFF2-40B4-BE49-F238E27FC236}">
                    <a16:creationId xmlns:a16="http://schemas.microsoft.com/office/drawing/2014/main" id="{F57BA9DF-1DB5-8D38-C783-8C2133B70358}"/>
                  </a:ext>
                </a:extLst>
              </p:cNvPr>
              <p:cNvSpPr>
                <a:spLocks noChangeShapeType="1"/>
              </p:cNvSpPr>
              <p:nvPr/>
            </p:nvSpPr>
            <p:spPr bwMode="auto">
              <a:xfrm rot="21480000">
                <a:off x="4027997" y="3996262"/>
                <a:ext cx="917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5" name="Line 309">
                <a:extLst>
                  <a:ext uri="{FF2B5EF4-FFF2-40B4-BE49-F238E27FC236}">
                    <a16:creationId xmlns:a16="http://schemas.microsoft.com/office/drawing/2014/main" id="{002C1CC5-4AC2-A93A-D98A-7D8C66616BEE}"/>
                  </a:ext>
                </a:extLst>
              </p:cNvPr>
              <p:cNvSpPr>
                <a:spLocks noChangeShapeType="1"/>
              </p:cNvSpPr>
              <p:nvPr/>
            </p:nvSpPr>
            <p:spPr bwMode="auto">
              <a:xfrm rot="21480000">
                <a:off x="4037358" y="4000153"/>
                <a:ext cx="6674"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6" name="Line 310">
                <a:extLst>
                  <a:ext uri="{FF2B5EF4-FFF2-40B4-BE49-F238E27FC236}">
                    <a16:creationId xmlns:a16="http://schemas.microsoft.com/office/drawing/2014/main" id="{C5D61BD1-D8DB-C059-9938-0EB640FA71CF}"/>
                  </a:ext>
                </a:extLst>
              </p:cNvPr>
              <p:cNvSpPr>
                <a:spLocks noChangeShapeType="1"/>
              </p:cNvSpPr>
              <p:nvPr/>
            </p:nvSpPr>
            <p:spPr bwMode="auto">
              <a:xfrm rot="21480000">
                <a:off x="4044175" y="400665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7" name="Line 311">
                <a:extLst>
                  <a:ext uri="{FF2B5EF4-FFF2-40B4-BE49-F238E27FC236}">
                    <a16:creationId xmlns:a16="http://schemas.microsoft.com/office/drawing/2014/main" id="{919A89B7-576F-4792-47B7-0E0BD9489A26}"/>
                  </a:ext>
                </a:extLst>
              </p:cNvPr>
              <p:cNvSpPr>
                <a:spLocks noChangeShapeType="1"/>
              </p:cNvSpPr>
              <p:nvPr/>
            </p:nvSpPr>
            <p:spPr bwMode="auto">
              <a:xfrm rot="21480000">
                <a:off x="4047640" y="4008156"/>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8" name="Line 312">
                <a:extLst>
                  <a:ext uri="{FF2B5EF4-FFF2-40B4-BE49-F238E27FC236}">
                    <a16:creationId xmlns:a16="http://schemas.microsoft.com/office/drawing/2014/main" id="{B98C79DC-6828-10AC-A0D9-16306964F3CA}"/>
                  </a:ext>
                </a:extLst>
              </p:cNvPr>
              <p:cNvSpPr>
                <a:spLocks noChangeShapeType="1"/>
              </p:cNvSpPr>
              <p:nvPr/>
            </p:nvSpPr>
            <p:spPr bwMode="auto">
              <a:xfrm rot="21480000">
                <a:off x="4054057" y="4013680"/>
                <a:ext cx="11679" cy="2753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09" name="Line 313">
                <a:extLst>
                  <a:ext uri="{FF2B5EF4-FFF2-40B4-BE49-F238E27FC236}">
                    <a16:creationId xmlns:a16="http://schemas.microsoft.com/office/drawing/2014/main" id="{BADF5B95-8631-E864-BAE9-705758F4E1DF}"/>
                  </a:ext>
                </a:extLst>
              </p:cNvPr>
              <p:cNvSpPr>
                <a:spLocks noChangeShapeType="1"/>
              </p:cNvSpPr>
              <p:nvPr/>
            </p:nvSpPr>
            <p:spPr bwMode="auto">
              <a:xfrm rot="21480000">
                <a:off x="4066415" y="4040864"/>
                <a:ext cx="7508"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0" name="Line 314">
                <a:extLst>
                  <a:ext uri="{FF2B5EF4-FFF2-40B4-BE49-F238E27FC236}">
                    <a16:creationId xmlns:a16="http://schemas.microsoft.com/office/drawing/2014/main" id="{139523BD-06F7-9A10-A8BA-7316F32A2038}"/>
                  </a:ext>
                </a:extLst>
              </p:cNvPr>
              <p:cNvSpPr>
                <a:spLocks noChangeShapeType="1"/>
              </p:cNvSpPr>
              <p:nvPr/>
            </p:nvSpPr>
            <p:spPr bwMode="auto">
              <a:xfrm rot="21480000">
                <a:off x="4074153" y="4052393"/>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1" name="Line 315">
                <a:extLst>
                  <a:ext uri="{FF2B5EF4-FFF2-40B4-BE49-F238E27FC236}">
                    <a16:creationId xmlns:a16="http://schemas.microsoft.com/office/drawing/2014/main" id="{53B09C0F-8B21-EEA9-03FD-CFD028891BF5}"/>
                  </a:ext>
                </a:extLst>
              </p:cNvPr>
              <p:cNvSpPr>
                <a:spLocks noChangeShapeType="1"/>
              </p:cNvSpPr>
              <p:nvPr/>
            </p:nvSpPr>
            <p:spPr bwMode="auto">
              <a:xfrm rot="21480000" flipH="1">
                <a:off x="4053944" y="4054415"/>
                <a:ext cx="21690" cy="3503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2" name="Line 316">
                <a:extLst>
                  <a:ext uri="{FF2B5EF4-FFF2-40B4-BE49-F238E27FC236}">
                    <a16:creationId xmlns:a16="http://schemas.microsoft.com/office/drawing/2014/main" id="{A110D912-2423-F42D-5512-254E3AD671A7}"/>
                  </a:ext>
                </a:extLst>
              </p:cNvPr>
              <p:cNvSpPr>
                <a:spLocks noChangeShapeType="1"/>
              </p:cNvSpPr>
              <p:nvPr/>
            </p:nvSpPr>
            <p:spPr bwMode="auto">
              <a:xfrm rot="21480000" flipH="1">
                <a:off x="4052133" y="4089863"/>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3" name="Line 317">
                <a:extLst>
                  <a:ext uri="{FF2B5EF4-FFF2-40B4-BE49-F238E27FC236}">
                    <a16:creationId xmlns:a16="http://schemas.microsoft.com/office/drawing/2014/main" id="{935F83F9-C60D-B890-AF0A-C89EED4BC781}"/>
                  </a:ext>
                </a:extLst>
              </p:cNvPr>
              <p:cNvSpPr>
                <a:spLocks noChangeShapeType="1"/>
              </p:cNvSpPr>
              <p:nvPr/>
            </p:nvSpPr>
            <p:spPr bwMode="auto">
              <a:xfrm rot="21480000">
                <a:off x="4052265" y="4094076"/>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4" name="Line 318">
                <a:extLst>
                  <a:ext uri="{FF2B5EF4-FFF2-40B4-BE49-F238E27FC236}">
                    <a16:creationId xmlns:a16="http://schemas.microsoft.com/office/drawing/2014/main" id="{111530B5-834C-B738-1322-DAD24E5C90FA}"/>
                  </a:ext>
                </a:extLst>
              </p:cNvPr>
              <p:cNvSpPr>
                <a:spLocks noChangeShapeType="1"/>
              </p:cNvSpPr>
              <p:nvPr/>
            </p:nvSpPr>
            <p:spPr bwMode="auto">
              <a:xfrm rot="21480000">
                <a:off x="4052396" y="409741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5" name="Line 319">
                <a:extLst>
                  <a:ext uri="{FF2B5EF4-FFF2-40B4-BE49-F238E27FC236}">
                    <a16:creationId xmlns:a16="http://schemas.microsoft.com/office/drawing/2014/main" id="{FCE3F136-2CA5-AA8F-EAE6-BFAC793A9F5A}"/>
                  </a:ext>
                </a:extLst>
              </p:cNvPr>
              <p:cNvSpPr>
                <a:spLocks noChangeShapeType="1"/>
              </p:cNvSpPr>
              <p:nvPr/>
            </p:nvSpPr>
            <p:spPr bwMode="auto">
              <a:xfrm rot="21480000" flipH="1">
                <a:off x="4050844" y="4101609"/>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6" name="Line 320">
                <a:extLst>
                  <a:ext uri="{FF2B5EF4-FFF2-40B4-BE49-F238E27FC236}">
                    <a16:creationId xmlns:a16="http://schemas.microsoft.com/office/drawing/2014/main" id="{1F2DFB2E-96AE-C857-DF68-98AFAB4FAA84}"/>
                  </a:ext>
                </a:extLst>
              </p:cNvPr>
              <p:cNvSpPr>
                <a:spLocks noChangeShapeType="1"/>
              </p:cNvSpPr>
              <p:nvPr/>
            </p:nvSpPr>
            <p:spPr bwMode="auto">
              <a:xfrm rot="21480000" flipH="1">
                <a:off x="4049308" y="4104168"/>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7" name="Line 321">
                <a:extLst>
                  <a:ext uri="{FF2B5EF4-FFF2-40B4-BE49-F238E27FC236}">
                    <a16:creationId xmlns:a16="http://schemas.microsoft.com/office/drawing/2014/main" id="{E7E4A868-59B4-9F34-0E1A-9DFB45E62C34}"/>
                  </a:ext>
                </a:extLst>
              </p:cNvPr>
              <p:cNvSpPr>
                <a:spLocks noChangeShapeType="1"/>
              </p:cNvSpPr>
              <p:nvPr/>
            </p:nvSpPr>
            <p:spPr bwMode="auto">
              <a:xfrm rot="21480000">
                <a:off x="4049395" y="410920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8" name="Line 322">
                <a:extLst>
                  <a:ext uri="{FF2B5EF4-FFF2-40B4-BE49-F238E27FC236}">
                    <a16:creationId xmlns:a16="http://schemas.microsoft.com/office/drawing/2014/main" id="{1A3A0179-1407-DF47-BA78-3964D51CE8BD}"/>
                  </a:ext>
                </a:extLst>
              </p:cNvPr>
              <p:cNvSpPr>
                <a:spLocks noChangeShapeType="1"/>
              </p:cNvSpPr>
              <p:nvPr/>
            </p:nvSpPr>
            <p:spPr bwMode="auto">
              <a:xfrm rot="21480000">
                <a:off x="4049395" y="410920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19" name="Line 323">
                <a:extLst>
                  <a:ext uri="{FF2B5EF4-FFF2-40B4-BE49-F238E27FC236}">
                    <a16:creationId xmlns:a16="http://schemas.microsoft.com/office/drawing/2014/main" id="{AC637EBD-B157-6102-0A1B-529C6134E120}"/>
                  </a:ext>
                </a:extLst>
              </p:cNvPr>
              <p:cNvSpPr>
                <a:spLocks noChangeShapeType="1"/>
              </p:cNvSpPr>
              <p:nvPr/>
            </p:nvSpPr>
            <p:spPr bwMode="auto">
              <a:xfrm rot="21480000" flipH="1">
                <a:off x="4042035" y="4109329"/>
                <a:ext cx="750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0" name="Line 324">
                <a:extLst>
                  <a:ext uri="{FF2B5EF4-FFF2-40B4-BE49-F238E27FC236}">
                    <a16:creationId xmlns:a16="http://schemas.microsoft.com/office/drawing/2014/main" id="{30202A29-7FCE-0C25-4109-C54EB67E3814}"/>
                  </a:ext>
                </a:extLst>
              </p:cNvPr>
              <p:cNvSpPr>
                <a:spLocks noChangeShapeType="1"/>
              </p:cNvSpPr>
              <p:nvPr/>
            </p:nvSpPr>
            <p:spPr bwMode="auto">
              <a:xfrm rot="21480000">
                <a:off x="4042283" y="4117696"/>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1" name="Line 325">
                <a:extLst>
                  <a:ext uri="{FF2B5EF4-FFF2-40B4-BE49-F238E27FC236}">
                    <a16:creationId xmlns:a16="http://schemas.microsoft.com/office/drawing/2014/main" id="{D48982E9-0CCF-7A64-D804-420BEF093661}"/>
                  </a:ext>
                </a:extLst>
              </p:cNvPr>
              <p:cNvSpPr>
                <a:spLocks noChangeShapeType="1"/>
              </p:cNvSpPr>
              <p:nvPr/>
            </p:nvSpPr>
            <p:spPr bwMode="auto">
              <a:xfrm rot="21480000">
                <a:off x="4048289" y="4123067"/>
                <a:ext cx="20856"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2" name="Line 326">
                <a:extLst>
                  <a:ext uri="{FF2B5EF4-FFF2-40B4-BE49-F238E27FC236}">
                    <a16:creationId xmlns:a16="http://schemas.microsoft.com/office/drawing/2014/main" id="{8DA268F5-55B1-D142-393E-D17A11686195}"/>
                  </a:ext>
                </a:extLst>
              </p:cNvPr>
              <p:cNvSpPr>
                <a:spLocks noChangeShapeType="1"/>
              </p:cNvSpPr>
              <p:nvPr/>
            </p:nvSpPr>
            <p:spPr bwMode="auto">
              <a:xfrm rot="21480000" flipV="1">
                <a:off x="4069196" y="4125967"/>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3" name="Line 327">
                <a:extLst>
                  <a:ext uri="{FF2B5EF4-FFF2-40B4-BE49-F238E27FC236}">
                    <a16:creationId xmlns:a16="http://schemas.microsoft.com/office/drawing/2014/main" id="{FDA79642-6488-E903-4254-A3FC30D1354D}"/>
                  </a:ext>
                </a:extLst>
              </p:cNvPr>
              <p:cNvSpPr>
                <a:spLocks noChangeShapeType="1"/>
              </p:cNvSpPr>
              <p:nvPr/>
            </p:nvSpPr>
            <p:spPr bwMode="auto">
              <a:xfrm rot="21480000" flipV="1">
                <a:off x="4073261" y="4120730"/>
                <a:ext cx="917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4" name="Line 328">
                <a:extLst>
                  <a:ext uri="{FF2B5EF4-FFF2-40B4-BE49-F238E27FC236}">
                    <a16:creationId xmlns:a16="http://schemas.microsoft.com/office/drawing/2014/main" id="{40E59C6D-7225-BAC1-F217-A1AB18782CBB}"/>
                  </a:ext>
                </a:extLst>
              </p:cNvPr>
              <p:cNvSpPr>
                <a:spLocks noChangeShapeType="1"/>
              </p:cNvSpPr>
              <p:nvPr/>
            </p:nvSpPr>
            <p:spPr bwMode="auto">
              <a:xfrm rot="21480000">
                <a:off x="4082375" y="4120469"/>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5" name="Line 329">
                <a:extLst>
                  <a:ext uri="{FF2B5EF4-FFF2-40B4-BE49-F238E27FC236}">
                    <a16:creationId xmlns:a16="http://schemas.microsoft.com/office/drawing/2014/main" id="{E4198B76-73B2-E69B-6015-208A69313F1E}"/>
                  </a:ext>
                </a:extLst>
              </p:cNvPr>
              <p:cNvSpPr>
                <a:spLocks noChangeShapeType="1"/>
              </p:cNvSpPr>
              <p:nvPr/>
            </p:nvSpPr>
            <p:spPr bwMode="auto">
              <a:xfrm rot="21480000">
                <a:off x="4088299" y="4121961"/>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6" name="Line 330">
                <a:extLst>
                  <a:ext uri="{FF2B5EF4-FFF2-40B4-BE49-F238E27FC236}">
                    <a16:creationId xmlns:a16="http://schemas.microsoft.com/office/drawing/2014/main" id="{B0A69575-81BD-DD88-F55D-C88D3B31356E}"/>
                  </a:ext>
                </a:extLst>
              </p:cNvPr>
              <p:cNvSpPr>
                <a:spLocks noChangeShapeType="1"/>
              </p:cNvSpPr>
              <p:nvPr/>
            </p:nvSpPr>
            <p:spPr bwMode="auto">
              <a:xfrm rot="21480000">
                <a:off x="4092628" y="4125150"/>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7" name="Line 331">
                <a:extLst>
                  <a:ext uri="{FF2B5EF4-FFF2-40B4-BE49-F238E27FC236}">
                    <a16:creationId xmlns:a16="http://schemas.microsoft.com/office/drawing/2014/main" id="{564300A9-A69B-B45E-5FDF-1E9D384C131A}"/>
                  </a:ext>
                </a:extLst>
              </p:cNvPr>
              <p:cNvSpPr>
                <a:spLocks noChangeShapeType="1"/>
              </p:cNvSpPr>
              <p:nvPr/>
            </p:nvSpPr>
            <p:spPr bwMode="auto">
              <a:xfrm rot="21480000">
                <a:off x="4097102" y="4130810"/>
                <a:ext cx="584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8" name="Line 332">
                <a:extLst>
                  <a:ext uri="{FF2B5EF4-FFF2-40B4-BE49-F238E27FC236}">
                    <a16:creationId xmlns:a16="http://schemas.microsoft.com/office/drawing/2014/main" id="{1557A8C5-A5E3-0AF7-5247-AAFEDF935764}"/>
                  </a:ext>
                </a:extLst>
              </p:cNvPr>
              <p:cNvSpPr>
                <a:spLocks noChangeShapeType="1"/>
              </p:cNvSpPr>
              <p:nvPr/>
            </p:nvSpPr>
            <p:spPr bwMode="auto">
              <a:xfrm rot="21480000">
                <a:off x="4103259" y="4142323"/>
                <a:ext cx="3337"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29" name="Line 333">
                <a:extLst>
                  <a:ext uri="{FF2B5EF4-FFF2-40B4-BE49-F238E27FC236}">
                    <a16:creationId xmlns:a16="http://schemas.microsoft.com/office/drawing/2014/main" id="{502DD350-5E05-7DAD-404C-E4A562CDCE93}"/>
                  </a:ext>
                </a:extLst>
              </p:cNvPr>
              <p:cNvSpPr>
                <a:spLocks noChangeShapeType="1"/>
              </p:cNvSpPr>
              <p:nvPr/>
            </p:nvSpPr>
            <p:spPr bwMode="auto">
              <a:xfrm rot="21480000">
                <a:off x="4106843" y="4148920"/>
                <a:ext cx="83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0" name="Line 334">
                <a:extLst>
                  <a:ext uri="{FF2B5EF4-FFF2-40B4-BE49-F238E27FC236}">
                    <a16:creationId xmlns:a16="http://schemas.microsoft.com/office/drawing/2014/main" id="{D0143989-BD33-1208-E1A8-469D511BB169}"/>
                  </a:ext>
                </a:extLst>
              </p:cNvPr>
              <p:cNvSpPr>
                <a:spLocks noChangeShapeType="1"/>
              </p:cNvSpPr>
              <p:nvPr/>
            </p:nvSpPr>
            <p:spPr bwMode="auto">
              <a:xfrm rot="21480000">
                <a:off x="4107909" y="4156410"/>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1" name="Line 335">
                <a:extLst>
                  <a:ext uri="{FF2B5EF4-FFF2-40B4-BE49-F238E27FC236}">
                    <a16:creationId xmlns:a16="http://schemas.microsoft.com/office/drawing/2014/main" id="{8E9D9F8C-12B9-742B-A06C-BCFC2B1E080C}"/>
                  </a:ext>
                </a:extLst>
              </p:cNvPr>
              <p:cNvSpPr>
                <a:spLocks noChangeShapeType="1"/>
              </p:cNvSpPr>
              <p:nvPr/>
            </p:nvSpPr>
            <p:spPr bwMode="auto">
              <a:xfrm rot="21480000" flipH="1">
                <a:off x="4107279" y="4162261"/>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2" name="Line 336">
                <a:extLst>
                  <a:ext uri="{FF2B5EF4-FFF2-40B4-BE49-F238E27FC236}">
                    <a16:creationId xmlns:a16="http://schemas.microsoft.com/office/drawing/2014/main" id="{43B590D7-7852-9BFF-F987-C39065B21F45}"/>
                  </a:ext>
                </a:extLst>
              </p:cNvPr>
              <p:cNvSpPr>
                <a:spLocks noChangeShapeType="1"/>
              </p:cNvSpPr>
              <p:nvPr/>
            </p:nvSpPr>
            <p:spPr bwMode="auto">
              <a:xfrm rot="21480000">
                <a:off x="4107411" y="4168113"/>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3" name="Line 337">
                <a:extLst>
                  <a:ext uri="{FF2B5EF4-FFF2-40B4-BE49-F238E27FC236}">
                    <a16:creationId xmlns:a16="http://schemas.microsoft.com/office/drawing/2014/main" id="{E2219542-C58F-3953-2E04-40DFE8EFC543}"/>
                  </a:ext>
                </a:extLst>
              </p:cNvPr>
              <p:cNvSpPr>
                <a:spLocks noChangeShapeType="1"/>
              </p:cNvSpPr>
              <p:nvPr/>
            </p:nvSpPr>
            <p:spPr bwMode="auto">
              <a:xfrm rot="21480000" flipH="1">
                <a:off x="4102610" y="4169865"/>
                <a:ext cx="5005"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4" name="Line 338">
                <a:extLst>
                  <a:ext uri="{FF2B5EF4-FFF2-40B4-BE49-F238E27FC236}">
                    <a16:creationId xmlns:a16="http://schemas.microsoft.com/office/drawing/2014/main" id="{ED10B051-0BC0-1D38-835E-CA21230A618A}"/>
                  </a:ext>
                </a:extLst>
              </p:cNvPr>
              <p:cNvSpPr>
                <a:spLocks noChangeShapeType="1"/>
              </p:cNvSpPr>
              <p:nvPr/>
            </p:nvSpPr>
            <p:spPr bwMode="auto">
              <a:xfrm rot="21480000">
                <a:off x="4102816" y="4179960"/>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5" name="Line 339">
                <a:extLst>
                  <a:ext uri="{FF2B5EF4-FFF2-40B4-BE49-F238E27FC236}">
                    <a16:creationId xmlns:a16="http://schemas.microsoft.com/office/drawing/2014/main" id="{B4877B6A-9DE1-BC9F-CB7C-A894C8627414}"/>
                  </a:ext>
                </a:extLst>
              </p:cNvPr>
              <p:cNvSpPr>
                <a:spLocks noChangeShapeType="1"/>
              </p:cNvSpPr>
              <p:nvPr/>
            </p:nvSpPr>
            <p:spPr bwMode="auto">
              <a:xfrm rot="21480000" flipH="1">
                <a:off x="4097123" y="4181727"/>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6" name="Line 340">
                <a:extLst>
                  <a:ext uri="{FF2B5EF4-FFF2-40B4-BE49-F238E27FC236}">
                    <a16:creationId xmlns:a16="http://schemas.microsoft.com/office/drawing/2014/main" id="{93AD4CC5-6A22-1AF4-1509-04B6140D9F4E}"/>
                  </a:ext>
                </a:extLst>
              </p:cNvPr>
              <p:cNvSpPr>
                <a:spLocks noChangeShapeType="1"/>
              </p:cNvSpPr>
              <p:nvPr/>
            </p:nvSpPr>
            <p:spPr bwMode="auto">
              <a:xfrm rot="21480000" flipH="1">
                <a:off x="4096408" y="4188516"/>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7" name="Line 341">
                <a:extLst>
                  <a:ext uri="{FF2B5EF4-FFF2-40B4-BE49-F238E27FC236}">
                    <a16:creationId xmlns:a16="http://schemas.microsoft.com/office/drawing/2014/main" id="{09A324EF-FD5C-6D5A-771A-A7DE157268FA}"/>
                  </a:ext>
                </a:extLst>
              </p:cNvPr>
              <p:cNvSpPr>
                <a:spLocks noChangeShapeType="1"/>
              </p:cNvSpPr>
              <p:nvPr/>
            </p:nvSpPr>
            <p:spPr bwMode="auto">
              <a:xfrm rot="21480000">
                <a:off x="4096612" y="4188527"/>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8" name="Line 342">
                <a:extLst>
                  <a:ext uri="{FF2B5EF4-FFF2-40B4-BE49-F238E27FC236}">
                    <a16:creationId xmlns:a16="http://schemas.microsoft.com/office/drawing/2014/main" id="{1A1DAB0C-324D-8D32-0CB6-D529BC2AD4E1}"/>
                  </a:ext>
                </a:extLst>
              </p:cNvPr>
              <p:cNvSpPr>
                <a:spLocks noChangeShapeType="1"/>
              </p:cNvSpPr>
              <p:nvPr/>
            </p:nvSpPr>
            <p:spPr bwMode="auto">
              <a:xfrm rot="21480000" flipV="1">
                <a:off x="4096801" y="4199354"/>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39" name="Line 343">
                <a:extLst>
                  <a:ext uri="{FF2B5EF4-FFF2-40B4-BE49-F238E27FC236}">
                    <a16:creationId xmlns:a16="http://schemas.microsoft.com/office/drawing/2014/main" id="{C11C2F7B-11E8-84EA-6B48-C694E4682870}"/>
                  </a:ext>
                </a:extLst>
              </p:cNvPr>
              <p:cNvSpPr>
                <a:spLocks noChangeShapeType="1"/>
              </p:cNvSpPr>
              <p:nvPr/>
            </p:nvSpPr>
            <p:spPr bwMode="auto">
              <a:xfrm rot="21480000">
                <a:off x="4097635" y="4199340"/>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0" name="Line 344">
                <a:extLst>
                  <a:ext uri="{FF2B5EF4-FFF2-40B4-BE49-F238E27FC236}">
                    <a16:creationId xmlns:a16="http://schemas.microsoft.com/office/drawing/2014/main" id="{5FE5C444-B769-8C28-E9A6-247B6DF2B4FC}"/>
                  </a:ext>
                </a:extLst>
              </p:cNvPr>
              <p:cNvSpPr>
                <a:spLocks noChangeShapeType="1"/>
              </p:cNvSpPr>
              <p:nvPr/>
            </p:nvSpPr>
            <p:spPr bwMode="auto">
              <a:xfrm rot="21480000" flipH="1">
                <a:off x="4093639" y="4200244"/>
                <a:ext cx="417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1" name="Line 345">
                <a:extLst>
                  <a:ext uri="{FF2B5EF4-FFF2-40B4-BE49-F238E27FC236}">
                    <a16:creationId xmlns:a16="http://schemas.microsoft.com/office/drawing/2014/main" id="{02B6B47C-5846-90D3-8C35-B1F4D558A516}"/>
                  </a:ext>
                </a:extLst>
              </p:cNvPr>
              <p:cNvSpPr>
                <a:spLocks noChangeShapeType="1"/>
              </p:cNvSpPr>
              <p:nvPr/>
            </p:nvSpPr>
            <p:spPr bwMode="auto">
              <a:xfrm rot="21480000">
                <a:off x="4093801" y="4209490"/>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2" name="Line 346">
                <a:extLst>
                  <a:ext uri="{FF2B5EF4-FFF2-40B4-BE49-F238E27FC236}">
                    <a16:creationId xmlns:a16="http://schemas.microsoft.com/office/drawing/2014/main" id="{D43BD09B-7344-EF47-6EC5-4998D96A7A04}"/>
                  </a:ext>
                </a:extLst>
              </p:cNvPr>
              <p:cNvSpPr>
                <a:spLocks noChangeShapeType="1"/>
              </p:cNvSpPr>
              <p:nvPr/>
            </p:nvSpPr>
            <p:spPr bwMode="auto">
              <a:xfrm rot="21480000">
                <a:off x="4093975" y="4209487"/>
                <a:ext cx="0"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3" name="Line 347">
                <a:extLst>
                  <a:ext uri="{FF2B5EF4-FFF2-40B4-BE49-F238E27FC236}">
                    <a16:creationId xmlns:a16="http://schemas.microsoft.com/office/drawing/2014/main" id="{55BA2630-AC29-B99B-7ADA-6D85F4B9C7A9}"/>
                  </a:ext>
                </a:extLst>
              </p:cNvPr>
              <p:cNvSpPr>
                <a:spLocks noChangeShapeType="1"/>
              </p:cNvSpPr>
              <p:nvPr/>
            </p:nvSpPr>
            <p:spPr bwMode="auto">
              <a:xfrm rot="21480000">
                <a:off x="4094208" y="4219494"/>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4" name="Line 348">
                <a:extLst>
                  <a:ext uri="{FF2B5EF4-FFF2-40B4-BE49-F238E27FC236}">
                    <a16:creationId xmlns:a16="http://schemas.microsoft.com/office/drawing/2014/main" id="{70DBAAD1-EA86-0B35-96ED-E1C350B1BEF2}"/>
                  </a:ext>
                </a:extLst>
              </p:cNvPr>
              <p:cNvSpPr>
                <a:spLocks noChangeShapeType="1"/>
              </p:cNvSpPr>
              <p:nvPr/>
            </p:nvSpPr>
            <p:spPr bwMode="auto">
              <a:xfrm rot="21480000">
                <a:off x="4094310" y="4222800"/>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5" name="Line 349">
                <a:extLst>
                  <a:ext uri="{FF2B5EF4-FFF2-40B4-BE49-F238E27FC236}">
                    <a16:creationId xmlns:a16="http://schemas.microsoft.com/office/drawing/2014/main" id="{7347780F-0371-F5E7-A873-005371B4CBDA}"/>
                  </a:ext>
                </a:extLst>
              </p:cNvPr>
              <p:cNvSpPr>
                <a:spLocks noChangeShapeType="1"/>
              </p:cNvSpPr>
              <p:nvPr/>
            </p:nvSpPr>
            <p:spPr bwMode="auto">
              <a:xfrm rot="21480000">
                <a:off x="4096080" y="4225272"/>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6" name="Line 350">
                <a:extLst>
                  <a:ext uri="{FF2B5EF4-FFF2-40B4-BE49-F238E27FC236}">
                    <a16:creationId xmlns:a16="http://schemas.microsoft.com/office/drawing/2014/main" id="{9BE4A2C2-D002-2B91-5076-08E77AFBC525}"/>
                  </a:ext>
                </a:extLst>
              </p:cNvPr>
              <p:cNvSpPr>
                <a:spLocks noChangeShapeType="1"/>
              </p:cNvSpPr>
              <p:nvPr/>
            </p:nvSpPr>
            <p:spPr bwMode="auto">
              <a:xfrm rot="21480000">
                <a:off x="4096181" y="422857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7" name="Line 351">
                <a:extLst>
                  <a:ext uri="{FF2B5EF4-FFF2-40B4-BE49-F238E27FC236}">
                    <a16:creationId xmlns:a16="http://schemas.microsoft.com/office/drawing/2014/main" id="{08DB81DF-2353-CD19-5FC4-80A917570581}"/>
                  </a:ext>
                </a:extLst>
              </p:cNvPr>
              <p:cNvSpPr>
                <a:spLocks noChangeShapeType="1"/>
              </p:cNvSpPr>
              <p:nvPr/>
            </p:nvSpPr>
            <p:spPr bwMode="auto">
              <a:xfrm rot="21480000">
                <a:off x="4097965" y="4231050"/>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8" name="Line 352">
                <a:extLst>
                  <a:ext uri="{FF2B5EF4-FFF2-40B4-BE49-F238E27FC236}">
                    <a16:creationId xmlns:a16="http://schemas.microsoft.com/office/drawing/2014/main" id="{D20A3DC1-7640-5D96-CC52-B99C9CBC4243}"/>
                  </a:ext>
                </a:extLst>
              </p:cNvPr>
              <p:cNvSpPr>
                <a:spLocks noChangeShapeType="1"/>
              </p:cNvSpPr>
              <p:nvPr/>
            </p:nvSpPr>
            <p:spPr bwMode="auto">
              <a:xfrm rot="21480000" flipH="1">
                <a:off x="4087400" y="4235406"/>
                <a:ext cx="10845"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49" name="Line 353">
                <a:extLst>
                  <a:ext uri="{FF2B5EF4-FFF2-40B4-BE49-F238E27FC236}">
                    <a16:creationId xmlns:a16="http://schemas.microsoft.com/office/drawing/2014/main" id="{01C7E3CB-E788-8A3F-1BF1-C60BECBEC95D}"/>
                  </a:ext>
                </a:extLst>
              </p:cNvPr>
              <p:cNvSpPr>
                <a:spLocks noChangeShapeType="1"/>
              </p:cNvSpPr>
              <p:nvPr/>
            </p:nvSpPr>
            <p:spPr bwMode="auto">
              <a:xfrm rot="21480000" flipH="1">
                <a:off x="4086802" y="4247285"/>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0" name="Line 354">
                <a:extLst>
                  <a:ext uri="{FF2B5EF4-FFF2-40B4-BE49-F238E27FC236}">
                    <a16:creationId xmlns:a16="http://schemas.microsoft.com/office/drawing/2014/main" id="{A4275FFF-0EA7-CE4F-7D66-3F4F0706468E}"/>
                  </a:ext>
                </a:extLst>
              </p:cNvPr>
              <p:cNvSpPr>
                <a:spLocks noChangeShapeType="1"/>
              </p:cNvSpPr>
              <p:nvPr/>
            </p:nvSpPr>
            <p:spPr bwMode="auto">
              <a:xfrm rot="21480000" flipH="1">
                <a:off x="4081828" y="4249055"/>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1" name="Line 355">
                <a:extLst>
                  <a:ext uri="{FF2B5EF4-FFF2-40B4-BE49-F238E27FC236}">
                    <a16:creationId xmlns:a16="http://schemas.microsoft.com/office/drawing/2014/main" id="{E97F2906-00C1-1F68-F82F-DB29A6DA413D}"/>
                  </a:ext>
                </a:extLst>
              </p:cNvPr>
              <p:cNvSpPr>
                <a:spLocks noChangeShapeType="1"/>
              </p:cNvSpPr>
              <p:nvPr/>
            </p:nvSpPr>
            <p:spPr bwMode="auto">
              <a:xfrm rot="21480000" flipH="1" flipV="1">
                <a:off x="4080966" y="4247489"/>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2" name="Line 356">
                <a:extLst>
                  <a:ext uri="{FF2B5EF4-FFF2-40B4-BE49-F238E27FC236}">
                    <a16:creationId xmlns:a16="http://schemas.microsoft.com/office/drawing/2014/main" id="{4388BA47-A6BE-B2EB-98C6-48A1E86CC362}"/>
                  </a:ext>
                </a:extLst>
              </p:cNvPr>
              <p:cNvSpPr>
                <a:spLocks noChangeShapeType="1"/>
              </p:cNvSpPr>
              <p:nvPr/>
            </p:nvSpPr>
            <p:spPr bwMode="auto">
              <a:xfrm rot="21480000" flipH="1" flipV="1">
                <a:off x="4077572" y="4245894"/>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3" name="Line 357">
                <a:extLst>
                  <a:ext uri="{FF2B5EF4-FFF2-40B4-BE49-F238E27FC236}">
                    <a16:creationId xmlns:a16="http://schemas.microsoft.com/office/drawing/2014/main" id="{02B92913-8835-5A2C-226E-7AA367B31B6C}"/>
                  </a:ext>
                </a:extLst>
              </p:cNvPr>
              <p:cNvSpPr>
                <a:spLocks noChangeShapeType="1"/>
              </p:cNvSpPr>
              <p:nvPr/>
            </p:nvSpPr>
            <p:spPr bwMode="auto">
              <a:xfrm rot="21480000" flipH="1" flipV="1">
                <a:off x="4075028" y="4245162"/>
                <a:ext cx="2503"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4" name="Line 358">
                <a:extLst>
                  <a:ext uri="{FF2B5EF4-FFF2-40B4-BE49-F238E27FC236}">
                    <a16:creationId xmlns:a16="http://schemas.microsoft.com/office/drawing/2014/main" id="{781962CB-E260-2D4F-8BAE-71CDA3063050}"/>
                  </a:ext>
                </a:extLst>
              </p:cNvPr>
              <p:cNvSpPr>
                <a:spLocks noChangeShapeType="1"/>
              </p:cNvSpPr>
              <p:nvPr/>
            </p:nvSpPr>
            <p:spPr bwMode="auto">
              <a:xfrm rot="21480000" flipH="1">
                <a:off x="4070010" y="4245294"/>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5" name="Line 359">
                <a:extLst>
                  <a:ext uri="{FF2B5EF4-FFF2-40B4-BE49-F238E27FC236}">
                    <a16:creationId xmlns:a16="http://schemas.microsoft.com/office/drawing/2014/main" id="{B4176637-DC44-CDDD-EC14-8E440BA21ABA}"/>
                  </a:ext>
                </a:extLst>
              </p:cNvPr>
              <p:cNvSpPr>
                <a:spLocks noChangeShapeType="1"/>
              </p:cNvSpPr>
              <p:nvPr/>
            </p:nvSpPr>
            <p:spPr bwMode="auto">
              <a:xfrm rot="21480000" flipH="1">
                <a:off x="4069192" y="4245395"/>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6" name="Line 360">
                <a:extLst>
                  <a:ext uri="{FF2B5EF4-FFF2-40B4-BE49-F238E27FC236}">
                    <a16:creationId xmlns:a16="http://schemas.microsoft.com/office/drawing/2014/main" id="{8A980C6F-37B3-5C32-1BBC-669FA5FED1A4}"/>
                  </a:ext>
                </a:extLst>
              </p:cNvPr>
              <p:cNvSpPr>
                <a:spLocks noChangeShapeType="1"/>
              </p:cNvSpPr>
              <p:nvPr/>
            </p:nvSpPr>
            <p:spPr bwMode="auto">
              <a:xfrm rot="21480000" flipH="1">
                <a:off x="4064232" y="4246331"/>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7" name="Line 361">
                <a:extLst>
                  <a:ext uri="{FF2B5EF4-FFF2-40B4-BE49-F238E27FC236}">
                    <a16:creationId xmlns:a16="http://schemas.microsoft.com/office/drawing/2014/main" id="{9B78F6F2-BB92-4C60-AEAE-4236AE32D41F}"/>
                  </a:ext>
                </a:extLst>
              </p:cNvPr>
              <p:cNvSpPr>
                <a:spLocks noChangeShapeType="1"/>
              </p:cNvSpPr>
              <p:nvPr/>
            </p:nvSpPr>
            <p:spPr bwMode="auto">
              <a:xfrm rot="21480000" flipH="1" flipV="1">
                <a:off x="4061717" y="4245628"/>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8" name="Line 362">
                <a:extLst>
                  <a:ext uri="{FF2B5EF4-FFF2-40B4-BE49-F238E27FC236}">
                    <a16:creationId xmlns:a16="http://schemas.microsoft.com/office/drawing/2014/main" id="{B020D039-D2D9-3F1A-17C3-161E3B3E4AD0}"/>
                  </a:ext>
                </a:extLst>
              </p:cNvPr>
              <p:cNvSpPr>
                <a:spLocks noChangeShapeType="1"/>
              </p:cNvSpPr>
              <p:nvPr/>
            </p:nvSpPr>
            <p:spPr bwMode="auto">
              <a:xfrm rot="21480000" flipH="1" flipV="1">
                <a:off x="4043956" y="4234302"/>
                <a:ext cx="1751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59" name="Line 363">
                <a:extLst>
                  <a:ext uri="{FF2B5EF4-FFF2-40B4-BE49-F238E27FC236}">
                    <a16:creationId xmlns:a16="http://schemas.microsoft.com/office/drawing/2014/main" id="{32BAAC2B-56A7-0F10-5320-6269C348701B}"/>
                  </a:ext>
                </a:extLst>
              </p:cNvPr>
              <p:cNvSpPr>
                <a:spLocks noChangeShapeType="1"/>
              </p:cNvSpPr>
              <p:nvPr/>
            </p:nvSpPr>
            <p:spPr bwMode="auto">
              <a:xfrm rot="21480000" flipH="1" flipV="1">
                <a:off x="4027606" y="4217374"/>
                <a:ext cx="15851"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0" name="Line 364">
                <a:extLst>
                  <a:ext uri="{FF2B5EF4-FFF2-40B4-BE49-F238E27FC236}">
                    <a16:creationId xmlns:a16="http://schemas.microsoft.com/office/drawing/2014/main" id="{ACAC762C-AA2C-B750-0F4D-3384E42BEA59}"/>
                  </a:ext>
                </a:extLst>
              </p:cNvPr>
              <p:cNvSpPr>
                <a:spLocks noChangeShapeType="1"/>
              </p:cNvSpPr>
              <p:nvPr/>
            </p:nvSpPr>
            <p:spPr bwMode="auto">
              <a:xfrm rot="21480000" flipH="1" flipV="1">
                <a:off x="4023911" y="4214378"/>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1" name="Line 365">
                <a:extLst>
                  <a:ext uri="{FF2B5EF4-FFF2-40B4-BE49-F238E27FC236}">
                    <a16:creationId xmlns:a16="http://schemas.microsoft.com/office/drawing/2014/main" id="{29CC93FF-6EDC-1A2F-CC97-0B9B67028A8A}"/>
                  </a:ext>
                </a:extLst>
              </p:cNvPr>
              <p:cNvSpPr>
                <a:spLocks noChangeShapeType="1"/>
              </p:cNvSpPr>
              <p:nvPr/>
            </p:nvSpPr>
            <p:spPr bwMode="auto">
              <a:xfrm rot="21480000" flipH="1" flipV="1">
                <a:off x="4021337" y="4213647"/>
                <a:ext cx="2503"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2" name="Line 366">
                <a:extLst>
                  <a:ext uri="{FF2B5EF4-FFF2-40B4-BE49-F238E27FC236}">
                    <a16:creationId xmlns:a16="http://schemas.microsoft.com/office/drawing/2014/main" id="{5859CCC7-8523-596B-551B-507FD199B8CB}"/>
                  </a:ext>
                </a:extLst>
              </p:cNvPr>
              <p:cNvSpPr>
                <a:spLocks noChangeShapeType="1"/>
              </p:cNvSpPr>
              <p:nvPr/>
            </p:nvSpPr>
            <p:spPr bwMode="auto">
              <a:xfrm rot="21480000" flipH="1">
                <a:off x="4015486" y="4213793"/>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3" name="Line 367">
                <a:extLst>
                  <a:ext uri="{FF2B5EF4-FFF2-40B4-BE49-F238E27FC236}">
                    <a16:creationId xmlns:a16="http://schemas.microsoft.com/office/drawing/2014/main" id="{F1DE2138-324F-43ED-4EAF-26880839C0BF}"/>
                  </a:ext>
                </a:extLst>
              </p:cNvPr>
              <p:cNvSpPr>
                <a:spLocks noChangeShapeType="1"/>
              </p:cNvSpPr>
              <p:nvPr/>
            </p:nvSpPr>
            <p:spPr bwMode="auto">
              <a:xfrm rot="21480000" flipH="1" flipV="1">
                <a:off x="4007850" y="4206520"/>
                <a:ext cx="750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4" name="Line 368">
                <a:extLst>
                  <a:ext uri="{FF2B5EF4-FFF2-40B4-BE49-F238E27FC236}">
                    <a16:creationId xmlns:a16="http://schemas.microsoft.com/office/drawing/2014/main" id="{CD1118D5-6B1C-7C29-BC3E-4EC992C80DF9}"/>
                  </a:ext>
                </a:extLst>
              </p:cNvPr>
              <p:cNvSpPr>
                <a:spLocks noChangeShapeType="1"/>
              </p:cNvSpPr>
              <p:nvPr/>
            </p:nvSpPr>
            <p:spPr bwMode="auto">
              <a:xfrm rot="21480000" flipH="1" flipV="1">
                <a:off x="4004987" y="4193353"/>
                <a:ext cx="2503"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5" name="Line 369">
                <a:extLst>
                  <a:ext uri="{FF2B5EF4-FFF2-40B4-BE49-F238E27FC236}">
                    <a16:creationId xmlns:a16="http://schemas.microsoft.com/office/drawing/2014/main" id="{A1C53943-294F-57A7-A3DB-B1A6156D5460}"/>
                  </a:ext>
                </a:extLst>
              </p:cNvPr>
              <p:cNvSpPr>
                <a:spLocks noChangeShapeType="1"/>
              </p:cNvSpPr>
              <p:nvPr/>
            </p:nvSpPr>
            <p:spPr bwMode="auto">
              <a:xfrm rot="21480000" flipV="1">
                <a:off x="4004550" y="4181652"/>
                <a:ext cx="417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6" name="Line 370">
                <a:extLst>
                  <a:ext uri="{FF2B5EF4-FFF2-40B4-BE49-F238E27FC236}">
                    <a16:creationId xmlns:a16="http://schemas.microsoft.com/office/drawing/2014/main" id="{28D23D14-6FD0-440E-94E7-DFF63B7A5B78}"/>
                  </a:ext>
                </a:extLst>
              </p:cNvPr>
              <p:cNvSpPr>
                <a:spLocks noChangeShapeType="1"/>
              </p:cNvSpPr>
              <p:nvPr/>
            </p:nvSpPr>
            <p:spPr bwMode="auto">
              <a:xfrm rot="21480000" flipV="1">
                <a:off x="4008440" y="4177238"/>
                <a:ext cx="1001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7" name="Line 371">
                <a:extLst>
                  <a:ext uri="{FF2B5EF4-FFF2-40B4-BE49-F238E27FC236}">
                    <a16:creationId xmlns:a16="http://schemas.microsoft.com/office/drawing/2014/main" id="{AA0A00C1-84CF-858A-D240-9E61C72B4FC1}"/>
                  </a:ext>
                </a:extLst>
              </p:cNvPr>
              <p:cNvSpPr>
                <a:spLocks noChangeShapeType="1"/>
              </p:cNvSpPr>
              <p:nvPr/>
            </p:nvSpPr>
            <p:spPr bwMode="auto">
              <a:xfrm rot="21480000" flipH="1" flipV="1">
                <a:off x="4010738" y="4169690"/>
                <a:ext cx="750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8" name="Line 372">
                <a:extLst>
                  <a:ext uri="{FF2B5EF4-FFF2-40B4-BE49-F238E27FC236}">
                    <a16:creationId xmlns:a16="http://schemas.microsoft.com/office/drawing/2014/main" id="{3AAE3FB8-D42D-EC6D-C60F-CD33CB226755}"/>
                  </a:ext>
                </a:extLst>
              </p:cNvPr>
              <p:cNvSpPr>
                <a:spLocks noChangeShapeType="1"/>
              </p:cNvSpPr>
              <p:nvPr/>
            </p:nvSpPr>
            <p:spPr bwMode="auto">
              <a:xfrm rot="21480000" flipH="1" flipV="1">
                <a:off x="4002167" y="4164130"/>
                <a:ext cx="834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69" name="Line 373">
                <a:extLst>
                  <a:ext uri="{FF2B5EF4-FFF2-40B4-BE49-F238E27FC236}">
                    <a16:creationId xmlns:a16="http://schemas.microsoft.com/office/drawing/2014/main" id="{EA8ABCF6-243A-67EF-13A2-4AEDE4E83356}"/>
                  </a:ext>
                </a:extLst>
              </p:cNvPr>
              <p:cNvSpPr>
                <a:spLocks noChangeShapeType="1"/>
              </p:cNvSpPr>
              <p:nvPr/>
            </p:nvSpPr>
            <p:spPr bwMode="auto">
              <a:xfrm rot="21480000" flipH="1" flipV="1">
                <a:off x="3996128" y="4158542"/>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0" name="Line 374">
                <a:extLst>
                  <a:ext uri="{FF2B5EF4-FFF2-40B4-BE49-F238E27FC236}">
                    <a16:creationId xmlns:a16="http://schemas.microsoft.com/office/drawing/2014/main" id="{6B5992B6-7B2E-8BE0-6032-AB0D6DD76702}"/>
                  </a:ext>
                </a:extLst>
              </p:cNvPr>
              <p:cNvSpPr>
                <a:spLocks noChangeShapeType="1"/>
              </p:cNvSpPr>
              <p:nvPr/>
            </p:nvSpPr>
            <p:spPr bwMode="auto">
              <a:xfrm rot="21480000" flipV="1">
                <a:off x="3995852" y="4148565"/>
                <a:ext cx="4171"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1" name="Line 375">
                <a:extLst>
                  <a:ext uri="{FF2B5EF4-FFF2-40B4-BE49-F238E27FC236}">
                    <a16:creationId xmlns:a16="http://schemas.microsoft.com/office/drawing/2014/main" id="{DA0C9F6C-0D65-DF2E-5A5D-B6AFDE44BBBC}"/>
                  </a:ext>
                </a:extLst>
              </p:cNvPr>
              <p:cNvSpPr>
                <a:spLocks noChangeShapeType="1"/>
              </p:cNvSpPr>
              <p:nvPr/>
            </p:nvSpPr>
            <p:spPr bwMode="auto">
              <a:xfrm rot="21480000" flipH="1">
                <a:off x="3992371" y="414862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2" name="Line 376">
                <a:extLst>
                  <a:ext uri="{FF2B5EF4-FFF2-40B4-BE49-F238E27FC236}">
                    <a16:creationId xmlns:a16="http://schemas.microsoft.com/office/drawing/2014/main" id="{7D663B3C-6BDB-51BC-5031-DFF3939EB824}"/>
                  </a:ext>
                </a:extLst>
              </p:cNvPr>
              <p:cNvSpPr>
                <a:spLocks noChangeShapeType="1"/>
              </p:cNvSpPr>
              <p:nvPr/>
            </p:nvSpPr>
            <p:spPr bwMode="auto">
              <a:xfrm rot="21480000" flipH="1" flipV="1">
                <a:off x="3973981" y="4146575"/>
                <a:ext cx="1835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3" name="Line 377">
                <a:extLst>
                  <a:ext uri="{FF2B5EF4-FFF2-40B4-BE49-F238E27FC236}">
                    <a16:creationId xmlns:a16="http://schemas.microsoft.com/office/drawing/2014/main" id="{8BCCA21A-321D-1476-5B33-24A1EE819E6A}"/>
                  </a:ext>
                </a:extLst>
              </p:cNvPr>
              <p:cNvSpPr>
                <a:spLocks noChangeShapeType="1"/>
              </p:cNvSpPr>
              <p:nvPr/>
            </p:nvSpPr>
            <p:spPr bwMode="auto">
              <a:xfrm rot="21480000" flipH="1">
                <a:off x="3962238" y="4147100"/>
                <a:ext cx="11679"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4" name="Line 378">
                <a:extLst>
                  <a:ext uri="{FF2B5EF4-FFF2-40B4-BE49-F238E27FC236}">
                    <a16:creationId xmlns:a16="http://schemas.microsoft.com/office/drawing/2014/main" id="{0CE6584C-58DB-2DD1-DBFC-BB2AB434B5E1}"/>
                  </a:ext>
                </a:extLst>
              </p:cNvPr>
              <p:cNvSpPr>
                <a:spLocks noChangeShapeType="1"/>
              </p:cNvSpPr>
              <p:nvPr/>
            </p:nvSpPr>
            <p:spPr bwMode="auto">
              <a:xfrm rot="21480000" flipH="1">
                <a:off x="3948942" y="4147536"/>
                <a:ext cx="1334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5" name="Line 379">
                <a:extLst>
                  <a:ext uri="{FF2B5EF4-FFF2-40B4-BE49-F238E27FC236}">
                    <a16:creationId xmlns:a16="http://schemas.microsoft.com/office/drawing/2014/main" id="{F3C40CEF-0EF9-AF2A-A976-7C43EE9C218B}"/>
                  </a:ext>
                </a:extLst>
              </p:cNvPr>
              <p:cNvSpPr>
                <a:spLocks noChangeShapeType="1"/>
              </p:cNvSpPr>
              <p:nvPr/>
            </p:nvSpPr>
            <p:spPr bwMode="auto">
              <a:xfrm rot="21480000" flipH="1">
                <a:off x="3943210" y="4150372"/>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6" name="Line 380">
                <a:extLst>
                  <a:ext uri="{FF2B5EF4-FFF2-40B4-BE49-F238E27FC236}">
                    <a16:creationId xmlns:a16="http://schemas.microsoft.com/office/drawing/2014/main" id="{458ABE86-9E78-742F-A919-166613F712AB}"/>
                  </a:ext>
                </a:extLst>
              </p:cNvPr>
              <p:cNvSpPr>
                <a:spLocks noChangeShapeType="1"/>
              </p:cNvSpPr>
              <p:nvPr/>
            </p:nvSpPr>
            <p:spPr bwMode="auto">
              <a:xfrm rot="21480000" flipH="1">
                <a:off x="3927642" y="4154083"/>
                <a:ext cx="15851"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7" name="Line 381">
                <a:extLst>
                  <a:ext uri="{FF2B5EF4-FFF2-40B4-BE49-F238E27FC236}">
                    <a16:creationId xmlns:a16="http://schemas.microsoft.com/office/drawing/2014/main" id="{74911DBA-BB7F-A54B-87B3-00722243900A}"/>
                  </a:ext>
                </a:extLst>
              </p:cNvPr>
              <p:cNvSpPr>
                <a:spLocks noChangeShapeType="1"/>
              </p:cNvSpPr>
              <p:nvPr/>
            </p:nvSpPr>
            <p:spPr bwMode="auto">
              <a:xfrm rot="21480000" flipH="1">
                <a:off x="3922085" y="4166970"/>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8" name="Line 382">
                <a:extLst>
                  <a:ext uri="{FF2B5EF4-FFF2-40B4-BE49-F238E27FC236}">
                    <a16:creationId xmlns:a16="http://schemas.microsoft.com/office/drawing/2014/main" id="{716DFE09-1A4F-015A-1E6F-F26ABE37D279}"/>
                  </a:ext>
                </a:extLst>
              </p:cNvPr>
              <p:cNvSpPr>
                <a:spLocks noChangeShapeType="1"/>
              </p:cNvSpPr>
              <p:nvPr/>
            </p:nvSpPr>
            <p:spPr bwMode="auto">
              <a:xfrm rot="21480000" flipH="1">
                <a:off x="3914654" y="4170539"/>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79" name="Line 383">
                <a:extLst>
                  <a:ext uri="{FF2B5EF4-FFF2-40B4-BE49-F238E27FC236}">
                    <a16:creationId xmlns:a16="http://schemas.microsoft.com/office/drawing/2014/main" id="{E1FEFB22-0BFE-E20C-DD5C-5D1A708313F1}"/>
                  </a:ext>
                </a:extLst>
              </p:cNvPr>
              <p:cNvSpPr>
                <a:spLocks noChangeShapeType="1"/>
              </p:cNvSpPr>
              <p:nvPr/>
            </p:nvSpPr>
            <p:spPr bwMode="auto">
              <a:xfrm rot="21480000" flipH="1">
                <a:off x="3907165" y="4171635"/>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0" name="Line 384">
                <a:extLst>
                  <a:ext uri="{FF2B5EF4-FFF2-40B4-BE49-F238E27FC236}">
                    <a16:creationId xmlns:a16="http://schemas.microsoft.com/office/drawing/2014/main" id="{17228967-2131-D5B9-8CCF-E1B205244267}"/>
                  </a:ext>
                </a:extLst>
              </p:cNvPr>
              <p:cNvSpPr>
                <a:spLocks noChangeShapeType="1"/>
              </p:cNvSpPr>
              <p:nvPr/>
            </p:nvSpPr>
            <p:spPr bwMode="auto">
              <a:xfrm rot="21480000" flipH="1" flipV="1">
                <a:off x="3902954" y="4169336"/>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1" name="Line 385">
                <a:extLst>
                  <a:ext uri="{FF2B5EF4-FFF2-40B4-BE49-F238E27FC236}">
                    <a16:creationId xmlns:a16="http://schemas.microsoft.com/office/drawing/2014/main" id="{4C5C071A-30D5-F733-84BE-EBB92B7C76F5}"/>
                  </a:ext>
                </a:extLst>
              </p:cNvPr>
              <p:cNvSpPr>
                <a:spLocks noChangeShapeType="1"/>
              </p:cNvSpPr>
              <p:nvPr/>
            </p:nvSpPr>
            <p:spPr bwMode="auto">
              <a:xfrm rot="21480000" flipH="1" flipV="1">
                <a:off x="3892758" y="4161245"/>
                <a:ext cx="10011"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2" name="Line 386">
                <a:extLst>
                  <a:ext uri="{FF2B5EF4-FFF2-40B4-BE49-F238E27FC236}">
                    <a16:creationId xmlns:a16="http://schemas.microsoft.com/office/drawing/2014/main" id="{77211C1E-AD92-B6F0-2DFE-237E0AC8BA76}"/>
                  </a:ext>
                </a:extLst>
              </p:cNvPr>
              <p:cNvSpPr>
                <a:spLocks noChangeShapeType="1"/>
              </p:cNvSpPr>
              <p:nvPr/>
            </p:nvSpPr>
            <p:spPr bwMode="auto">
              <a:xfrm rot="21480000" flipH="1" flipV="1">
                <a:off x="3889221" y="4158144"/>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3" name="Line 387">
                <a:extLst>
                  <a:ext uri="{FF2B5EF4-FFF2-40B4-BE49-F238E27FC236}">
                    <a16:creationId xmlns:a16="http://schemas.microsoft.com/office/drawing/2014/main" id="{1946EC4F-A47F-548E-D9E9-CF781379EFC5}"/>
                  </a:ext>
                </a:extLst>
              </p:cNvPr>
              <p:cNvSpPr>
                <a:spLocks noChangeShapeType="1"/>
              </p:cNvSpPr>
              <p:nvPr/>
            </p:nvSpPr>
            <p:spPr bwMode="auto">
              <a:xfrm rot="21480000" flipH="1" flipV="1">
                <a:off x="3888257" y="4154048"/>
                <a:ext cx="834"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4" name="Line 388">
                <a:extLst>
                  <a:ext uri="{FF2B5EF4-FFF2-40B4-BE49-F238E27FC236}">
                    <a16:creationId xmlns:a16="http://schemas.microsoft.com/office/drawing/2014/main" id="{A71BBEE8-BA7C-6F2F-B403-5E29D6C9B720}"/>
                  </a:ext>
                </a:extLst>
              </p:cNvPr>
              <p:cNvSpPr>
                <a:spLocks noChangeShapeType="1"/>
              </p:cNvSpPr>
              <p:nvPr/>
            </p:nvSpPr>
            <p:spPr bwMode="auto">
              <a:xfrm rot="21480000" flipH="1" flipV="1">
                <a:off x="3883006" y="4144143"/>
                <a:ext cx="5005"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5" name="Line 389">
                <a:extLst>
                  <a:ext uri="{FF2B5EF4-FFF2-40B4-BE49-F238E27FC236}">
                    <a16:creationId xmlns:a16="http://schemas.microsoft.com/office/drawing/2014/main" id="{CF8E8EEC-F9C4-B175-B5E7-240927A4D1BD}"/>
                  </a:ext>
                </a:extLst>
              </p:cNvPr>
              <p:cNvSpPr>
                <a:spLocks noChangeShapeType="1"/>
              </p:cNvSpPr>
              <p:nvPr/>
            </p:nvSpPr>
            <p:spPr bwMode="auto">
              <a:xfrm rot="21480000" flipH="1" flipV="1">
                <a:off x="3881940" y="4140912"/>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6" name="Line 390">
                <a:extLst>
                  <a:ext uri="{FF2B5EF4-FFF2-40B4-BE49-F238E27FC236}">
                    <a16:creationId xmlns:a16="http://schemas.microsoft.com/office/drawing/2014/main" id="{19E46C5D-FA11-2549-1D59-CC8EE24FA436}"/>
                  </a:ext>
                </a:extLst>
              </p:cNvPr>
              <p:cNvSpPr>
                <a:spLocks noChangeShapeType="1"/>
              </p:cNvSpPr>
              <p:nvPr/>
            </p:nvSpPr>
            <p:spPr bwMode="auto">
              <a:xfrm rot="21480000" flipH="1" flipV="1">
                <a:off x="3876015" y="4139362"/>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7" name="Line 391">
                <a:extLst>
                  <a:ext uri="{FF2B5EF4-FFF2-40B4-BE49-F238E27FC236}">
                    <a16:creationId xmlns:a16="http://schemas.microsoft.com/office/drawing/2014/main" id="{10B3AF4C-408A-405A-29EB-6DE44B650C69}"/>
                  </a:ext>
                </a:extLst>
              </p:cNvPr>
              <p:cNvSpPr>
                <a:spLocks noChangeShapeType="1"/>
              </p:cNvSpPr>
              <p:nvPr/>
            </p:nvSpPr>
            <p:spPr bwMode="auto">
              <a:xfrm rot="21480000" flipH="1">
                <a:off x="3862746" y="4139695"/>
                <a:ext cx="1334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8" name="Line 392">
                <a:extLst>
                  <a:ext uri="{FF2B5EF4-FFF2-40B4-BE49-F238E27FC236}">
                    <a16:creationId xmlns:a16="http://schemas.microsoft.com/office/drawing/2014/main" id="{7DBF993B-841D-092F-B951-8D4DF6553A57}"/>
                  </a:ext>
                </a:extLst>
              </p:cNvPr>
              <p:cNvSpPr>
                <a:spLocks noChangeShapeType="1"/>
              </p:cNvSpPr>
              <p:nvPr/>
            </p:nvSpPr>
            <p:spPr bwMode="auto">
              <a:xfrm rot="21480000" flipH="1">
                <a:off x="3857014" y="4145868"/>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89" name="Line 393">
                <a:extLst>
                  <a:ext uri="{FF2B5EF4-FFF2-40B4-BE49-F238E27FC236}">
                    <a16:creationId xmlns:a16="http://schemas.microsoft.com/office/drawing/2014/main" id="{7CE14D0B-4F78-0117-261D-D10B6267AB2E}"/>
                  </a:ext>
                </a:extLst>
              </p:cNvPr>
              <p:cNvSpPr>
                <a:spLocks noChangeShapeType="1"/>
              </p:cNvSpPr>
              <p:nvPr/>
            </p:nvSpPr>
            <p:spPr bwMode="auto">
              <a:xfrm rot="21480000" flipH="1" flipV="1">
                <a:off x="3836927" y="4142149"/>
                <a:ext cx="20022"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0" name="Line 394">
                <a:extLst>
                  <a:ext uri="{FF2B5EF4-FFF2-40B4-BE49-F238E27FC236}">
                    <a16:creationId xmlns:a16="http://schemas.microsoft.com/office/drawing/2014/main" id="{83350292-4CC3-CDB8-9843-C338A2A0CAF2}"/>
                  </a:ext>
                </a:extLst>
              </p:cNvPr>
              <p:cNvSpPr>
                <a:spLocks noChangeShapeType="1"/>
              </p:cNvSpPr>
              <p:nvPr/>
            </p:nvSpPr>
            <p:spPr bwMode="auto">
              <a:xfrm rot="21480000" flipH="1">
                <a:off x="3829384" y="4142631"/>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1" name="Line 395">
                <a:extLst>
                  <a:ext uri="{FF2B5EF4-FFF2-40B4-BE49-F238E27FC236}">
                    <a16:creationId xmlns:a16="http://schemas.microsoft.com/office/drawing/2014/main" id="{C9DEE156-1944-5732-75EB-14DC4D4FC4EE}"/>
                  </a:ext>
                </a:extLst>
              </p:cNvPr>
              <p:cNvSpPr>
                <a:spLocks noChangeShapeType="1"/>
              </p:cNvSpPr>
              <p:nvPr/>
            </p:nvSpPr>
            <p:spPr bwMode="auto">
              <a:xfrm rot="21480000" flipH="1">
                <a:off x="3821982" y="4144559"/>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2" name="Line 396">
                <a:extLst>
                  <a:ext uri="{FF2B5EF4-FFF2-40B4-BE49-F238E27FC236}">
                    <a16:creationId xmlns:a16="http://schemas.microsoft.com/office/drawing/2014/main" id="{3FCEDED6-F08E-B638-7EB5-F3567232181B}"/>
                  </a:ext>
                </a:extLst>
              </p:cNvPr>
              <p:cNvSpPr>
                <a:spLocks noChangeShapeType="1"/>
              </p:cNvSpPr>
              <p:nvPr/>
            </p:nvSpPr>
            <p:spPr bwMode="auto">
              <a:xfrm rot="21480000" flipH="1">
                <a:off x="3817887" y="4148933"/>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3" name="Line 397">
                <a:extLst>
                  <a:ext uri="{FF2B5EF4-FFF2-40B4-BE49-F238E27FC236}">
                    <a16:creationId xmlns:a16="http://schemas.microsoft.com/office/drawing/2014/main" id="{A75D524D-2159-4012-A5C0-B15E5F903D78}"/>
                  </a:ext>
                </a:extLst>
              </p:cNvPr>
              <p:cNvSpPr>
                <a:spLocks noChangeShapeType="1"/>
              </p:cNvSpPr>
              <p:nvPr/>
            </p:nvSpPr>
            <p:spPr bwMode="auto">
              <a:xfrm rot="21480000" flipH="1" flipV="1">
                <a:off x="3814509" y="4146562"/>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4" name="Line 398">
                <a:extLst>
                  <a:ext uri="{FF2B5EF4-FFF2-40B4-BE49-F238E27FC236}">
                    <a16:creationId xmlns:a16="http://schemas.microsoft.com/office/drawing/2014/main" id="{0F940C45-561E-30E7-49BF-3FC0D3AE5E9D}"/>
                  </a:ext>
                </a:extLst>
              </p:cNvPr>
              <p:cNvSpPr>
                <a:spLocks noChangeShapeType="1"/>
              </p:cNvSpPr>
              <p:nvPr/>
            </p:nvSpPr>
            <p:spPr bwMode="auto">
              <a:xfrm rot="21480000" flipH="1" flipV="1">
                <a:off x="3811862" y="4140827"/>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5" name="Line 399">
                <a:extLst>
                  <a:ext uri="{FF2B5EF4-FFF2-40B4-BE49-F238E27FC236}">
                    <a16:creationId xmlns:a16="http://schemas.microsoft.com/office/drawing/2014/main" id="{17BDCB7A-F86A-2C07-2EAE-3C483A20F5D4}"/>
                  </a:ext>
                </a:extLst>
              </p:cNvPr>
              <p:cNvSpPr>
                <a:spLocks noChangeShapeType="1"/>
              </p:cNvSpPr>
              <p:nvPr/>
            </p:nvSpPr>
            <p:spPr bwMode="auto">
              <a:xfrm rot="21480000" flipV="1">
                <a:off x="3811702" y="4137507"/>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6" name="Line 400">
                <a:extLst>
                  <a:ext uri="{FF2B5EF4-FFF2-40B4-BE49-F238E27FC236}">
                    <a16:creationId xmlns:a16="http://schemas.microsoft.com/office/drawing/2014/main" id="{5601529E-43DA-33A2-781B-20C8B876EB2D}"/>
                  </a:ext>
                </a:extLst>
              </p:cNvPr>
              <p:cNvSpPr>
                <a:spLocks noChangeShapeType="1"/>
              </p:cNvSpPr>
              <p:nvPr/>
            </p:nvSpPr>
            <p:spPr bwMode="auto">
              <a:xfrm rot="21480000" flipV="1">
                <a:off x="3813267" y="4134933"/>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7" name="Line 401">
                <a:extLst>
                  <a:ext uri="{FF2B5EF4-FFF2-40B4-BE49-F238E27FC236}">
                    <a16:creationId xmlns:a16="http://schemas.microsoft.com/office/drawing/2014/main" id="{34A6DC15-C5D8-C1FE-22DE-890919EDCACE}"/>
                  </a:ext>
                </a:extLst>
              </p:cNvPr>
              <p:cNvSpPr>
                <a:spLocks noChangeShapeType="1"/>
              </p:cNvSpPr>
              <p:nvPr/>
            </p:nvSpPr>
            <p:spPr bwMode="auto">
              <a:xfrm rot="21480000" flipV="1">
                <a:off x="3815638" y="4129887"/>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8" name="Line 402">
                <a:extLst>
                  <a:ext uri="{FF2B5EF4-FFF2-40B4-BE49-F238E27FC236}">
                    <a16:creationId xmlns:a16="http://schemas.microsoft.com/office/drawing/2014/main" id="{19FC93D3-AF95-B657-6FB2-10EB9CE5C9BC}"/>
                  </a:ext>
                </a:extLst>
              </p:cNvPr>
              <p:cNvSpPr>
                <a:spLocks noChangeShapeType="1"/>
              </p:cNvSpPr>
              <p:nvPr/>
            </p:nvSpPr>
            <p:spPr bwMode="auto">
              <a:xfrm rot="21480000" flipV="1">
                <a:off x="3815449" y="4124021"/>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599" name="Line 403">
                <a:extLst>
                  <a:ext uri="{FF2B5EF4-FFF2-40B4-BE49-F238E27FC236}">
                    <a16:creationId xmlns:a16="http://schemas.microsoft.com/office/drawing/2014/main" id="{2012FFA5-1CCB-ABE9-7AF2-1A9946FBDCE6}"/>
                  </a:ext>
                </a:extLst>
              </p:cNvPr>
              <p:cNvSpPr>
                <a:spLocks noChangeShapeType="1"/>
              </p:cNvSpPr>
              <p:nvPr/>
            </p:nvSpPr>
            <p:spPr bwMode="auto">
              <a:xfrm rot="21480000" flipV="1">
                <a:off x="3816971" y="4121463"/>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0" name="Line 404">
                <a:extLst>
                  <a:ext uri="{FF2B5EF4-FFF2-40B4-BE49-F238E27FC236}">
                    <a16:creationId xmlns:a16="http://schemas.microsoft.com/office/drawing/2014/main" id="{70C8C81B-78C2-298D-77A6-A2187A64B478}"/>
                  </a:ext>
                </a:extLst>
              </p:cNvPr>
              <p:cNvSpPr>
                <a:spLocks noChangeShapeType="1"/>
              </p:cNvSpPr>
              <p:nvPr/>
            </p:nvSpPr>
            <p:spPr bwMode="auto">
              <a:xfrm rot="21480000" flipH="1">
                <a:off x="3816956" y="4121463"/>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1" name="Line 405">
                <a:extLst>
                  <a:ext uri="{FF2B5EF4-FFF2-40B4-BE49-F238E27FC236}">
                    <a16:creationId xmlns:a16="http://schemas.microsoft.com/office/drawing/2014/main" id="{27A989B8-4C56-F020-C859-5E2929C17FBE}"/>
                  </a:ext>
                </a:extLst>
              </p:cNvPr>
              <p:cNvSpPr>
                <a:spLocks noChangeShapeType="1"/>
              </p:cNvSpPr>
              <p:nvPr/>
            </p:nvSpPr>
            <p:spPr bwMode="auto">
              <a:xfrm rot="21480000" flipH="1">
                <a:off x="3812830" y="4123232"/>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2" name="Line 407">
                <a:extLst>
                  <a:ext uri="{FF2B5EF4-FFF2-40B4-BE49-F238E27FC236}">
                    <a16:creationId xmlns:a16="http://schemas.microsoft.com/office/drawing/2014/main" id="{37098780-54D7-7845-06B3-54CE8531C00A}"/>
                  </a:ext>
                </a:extLst>
              </p:cNvPr>
              <p:cNvSpPr>
                <a:spLocks noChangeShapeType="1"/>
              </p:cNvSpPr>
              <p:nvPr/>
            </p:nvSpPr>
            <p:spPr bwMode="auto">
              <a:xfrm rot="21480000" flipH="1">
                <a:off x="3809540" y="4124197"/>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3" name="Line 408">
                <a:extLst>
                  <a:ext uri="{FF2B5EF4-FFF2-40B4-BE49-F238E27FC236}">
                    <a16:creationId xmlns:a16="http://schemas.microsoft.com/office/drawing/2014/main" id="{0624643E-33C8-3796-865B-657D322B0A34}"/>
                  </a:ext>
                </a:extLst>
              </p:cNvPr>
              <p:cNvSpPr>
                <a:spLocks noChangeShapeType="1"/>
              </p:cNvSpPr>
              <p:nvPr/>
            </p:nvSpPr>
            <p:spPr bwMode="auto">
              <a:xfrm rot="21480000" flipH="1">
                <a:off x="3801361" y="4126066"/>
                <a:ext cx="8342"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4" name="Line 409">
                <a:extLst>
                  <a:ext uri="{FF2B5EF4-FFF2-40B4-BE49-F238E27FC236}">
                    <a16:creationId xmlns:a16="http://schemas.microsoft.com/office/drawing/2014/main" id="{676A9C63-119E-2789-AC10-27529E3CC5AF}"/>
                  </a:ext>
                </a:extLst>
              </p:cNvPr>
              <p:cNvSpPr>
                <a:spLocks noChangeShapeType="1"/>
              </p:cNvSpPr>
              <p:nvPr/>
            </p:nvSpPr>
            <p:spPr bwMode="auto">
              <a:xfrm rot="21480000" flipH="1">
                <a:off x="3795701" y="4133819"/>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5" name="Line 410">
                <a:extLst>
                  <a:ext uri="{FF2B5EF4-FFF2-40B4-BE49-F238E27FC236}">
                    <a16:creationId xmlns:a16="http://schemas.microsoft.com/office/drawing/2014/main" id="{B5CB2581-F651-3600-C834-C830CB810E70}"/>
                  </a:ext>
                </a:extLst>
              </p:cNvPr>
              <p:cNvSpPr>
                <a:spLocks noChangeShapeType="1"/>
              </p:cNvSpPr>
              <p:nvPr/>
            </p:nvSpPr>
            <p:spPr bwMode="auto">
              <a:xfrm rot="21480000">
                <a:off x="3795833" y="4136407"/>
                <a:ext cx="834"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6" name="Line 411">
                <a:extLst>
                  <a:ext uri="{FF2B5EF4-FFF2-40B4-BE49-F238E27FC236}">
                    <a16:creationId xmlns:a16="http://schemas.microsoft.com/office/drawing/2014/main" id="{81AC0170-2E19-D5CE-B41C-ACD535630040}"/>
                  </a:ext>
                </a:extLst>
              </p:cNvPr>
              <p:cNvSpPr>
                <a:spLocks noChangeShapeType="1"/>
              </p:cNvSpPr>
              <p:nvPr/>
            </p:nvSpPr>
            <p:spPr bwMode="auto">
              <a:xfrm rot="21480000">
                <a:off x="3796798" y="4141395"/>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7" name="Line 412">
                <a:extLst>
                  <a:ext uri="{FF2B5EF4-FFF2-40B4-BE49-F238E27FC236}">
                    <a16:creationId xmlns:a16="http://schemas.microsoft.com/office/drawing/2014/main" id="{4F0DA95C-65C1-43AB-C486-41D6828125F8}"/>
                  </a:ext>
                </a:extLst>
              </p:cNvPr>
              <p:cNvSpPr>
                <a:spLocks noChangeShapeType="1"/>
              </p:cNvSpPr>
              <p:nvPr/>
            </p:nvSpPr>
            <p:spPr bwMode="auto">
              <a:xfrm rot="21480000">
                <a:off x="3796899" y="4143838"/>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8" name="Line 413">
                <a:extLst>
                  <a:ext uri="{FF2B5EF4-FFF2-40B4-BE49-F238E27FC236}">
                    <a16:creationId xmlns:a16="http://schemas.microsoft.com/office/drawing/2014/main" id="{8D13BDEA-B221-B480-45E0-BDFF63DEFE44}"/>
                  </a:ext>
                </a:extLst>
              </p:cNvPr>
              <p:cNvSpPr>
                <a:spLocks noChangeShapeType="1"/>
              </p:cNvSpPr>
              <p:nvPr/>
            </p:nvSpPr>
            <p:spPr bwMode="auto">
              <a:xfrm rot="21480000">
                <a:off x="3800336" y="4147071"/>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09" name="Line 414">
                <a:extLst>
                  <a:ext uri="{FF2B5EF4-FFF2-40B4-BE49-F238E27FC236}">
                    <a16:creationId xmlns:a16="http://schemas.microsoft.com/office/drawing/2014/main" id="{C9313150-DF21-DE00-5EF8-6283076608CD}"/>
                  </a:ext>
                </a:extLst>
              </p:cNvPr>
              <p:cNvSpPr>
                <a:spLocks noChangeShapeType="1"/>
              </p:cNvSpPr>
              <p:nvPr/>
            </p:nvSpPr>
            <p:spPr bwMode="auto">
              <a:xfrm rot="21480000">
                <a:off x="3802910" y="4149500"/>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0" name="Line 415">
                <a:extLst>
                  <a:ext uri="{FF2B5EF4-FFF2-40B4-BE49-F238E27FC236}">
                    <a16:creationId xmlns:a16="http://schemas.microsoft.com/office/drawing/2014/main" id="{FE0D8A8B-C347-A4E6-88E2-23C672CA7064}"/>
                  </a:ext>
                </a:extLst>
              </p:cNvPr>
              <p:cNvSpPr>
                <a:spLocks noChangeShapeType="1"/>
              </p:cNvSpPr>
              <p:nvPr/>
            </p:nvSpPr>
            <p:spPr bwMode="auto">
              <a:xfrm rot="21480000">
                <a:off x="3804651" y="4151109"/>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1" name="Line 416">
                <a:extLst>
                  <a:ext uri="{FF2B5EF4-FFF2-40B4-BE49-F238E27FC236}">
                    <a16:creationId xmlns:a16="http://schemas.microsoft.com/office/drawing/2014/main" id="{43588770-08B8-CF44-4013-D717D791F43A}"/>
                  </a:ext>
                </a:extLst>
              </p:cNvPr>
              <p:cNvSpPr>
                <a:spLocks noChangeShapeType="1"/>
              </p:cNvSpPr>
              <p:nvPr/>
            </p:nvSpPr>
            <p:spPr bwMode="auto">
              <a:xfrm rot="21480000">
                <a:off x="3806595" y="4153578"/>
                <a:ext cx="0"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2" name="Line 417">
                <a:extLst>
                  <a:ext uri="{FF2B5EF4-FFF2-40B4-BE49-F238E27FC236}">
                    <a16:creationId xmlns:a16="http://schemas.microsoft.com/office/drawing/2014/main" id="{72729E5E-E8A0-E8DA-9B4B-05ECBC8241DF}"/>
                  </a:ext>
                </a:extLst>
              </p:cNvPr>
              <p:cNvSpPr>
                <a:spLocks noChangeShapeType="1"/>
              </p:cNvSpPr>
              <p:nvPr/>
            </p:nvSpPr>
            <p:spPr bwMode="auto">
              <a:xfrm rot="21480000">
                <a:off x="3806901" y="416692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3" name="Line 418">
                <a:extLst>
                  <a:ext uri="{FF2B5EF4-FFF2-40B4-BE49-F238E27FC236}">
                    <a16:creationId xmlns:a16="http://schemas.microsoft.com/office/drawing/2014/main" id="{75613FB9-74DD-E3CE-E659-72C4D20FC258}"/>
                  </a:ext>
                </a:extLst>
              </p:cNvPr>
              <p:cNvSpPr>
                <a:spLocks noChangeShapeType="1"/>
              </p:cNvSpPr>
              <p:nvPr/>
            </p:nvSpPr>
            <p:spPr bwMode="auto">
              <a:xfrm rot="21480000" flipH="1">
                <a:off x="3805364" y="417111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4" name="Line 419">
                <a:extLst>
                  <a:ext uri="{FF2B5EF4-FFF2-40B4-BE49-F238E27FC236}">
                    <a16:creationId xmlns:a16="http://schemas.microsoft.com/office/drawing/2014/main" id="{BCCD4F1E-9CB1-0EEE-5119-5093B1794FCA}"/>
                  </a:ext>
                </a:extLst>
              </p:cNvPr>
              <p:cNvSpPr>
                <a:spLocks noChangeShapeType="1"/>
              </p:cNvSpPr>
              <p:nvPr/>
            </p:nvSpPr>
            <p:spPr bwMode="auto">
              <a:xfrm rot="21480000" flipH="1">
                <a:off x="3795633" y="4174655"/>
                <a:ext cx="10011"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5" name="Line 420">
                <a:extLst>
                  <a:ext uri="{FF2B5EF4-FFF2-40B4-BE49-F238E27FC236}">
                    <a16:creationId xmlns:a16="http://schemas.microsoft.com/office/drawing/2014/main" id="{F77D46AF-C68E-3AE5-A569-9FA5B20173DD}"/>
                  </a:ext>
                </a:extLst>
              </p:cNvPr>
              <p:cNvSpPr>
                <a:spLocks noChangeShapeType="1"/>
              </p:cNvSpPr>
              <p:nvPr/>
            </p:nvSpPr>
            <p:spPr bwMode="auto">
              <a:xfrm rot="21480000" flipH="1">
                <a:off x="3794216" y="418736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6" name="Line 421">
                <a:extLst>
                  <a:ext uri="{FF2B5EF4-FFF2-40B4-BE49-F238E27FC236}">
                    <a16:creationId xmlns:a16="http://schemas.microsoft.com/office/drawing/2014/main" id="{CB079B16-1132-A5FA-DFAE-4FE356CA1BDE}"/>
                  </a:ext>
                </a:extLst>
              </p:cNvPr>
              <p:cNvSpPr>
                <a:spLocks noChangeShapeType="1"/>
              </p:cNvSpPr>
              <p:nvPr/>
            </p:nvSpPr>
            <p:spPr bwMode="auto">
              <a:xfrm rot="21480000" flipH="1" flipV="1">
                <a:off x="3714109" y="4186293"/>
                <a:ext cx="8008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7" name="Line 422">
                <a:extLst>
                  <a:ext uri="{FF2B5EF4-FFF2-40B4-BE49-F238E27FC236}">
                    <a16:creationId xmlns:a16="http://schemas.microsoft.com/office/drawing/2014/main" id="{C509E012-2363-42C1-3CCC-688AE8E9C207}"/>
                  </a:ext>
                </a:extLst>
              </p:cNvPr>
              <p:cNvSpPr>
                <a:spLocks noChangeShapeType="1"/>
              </p:cNvSpPr>
              <p:nvPr/>
            </p:nvSpPr>
            <p:spPr bwMode="auto">
              <a:xfrm rot="21480000" flipH="1">
                <a:off x="3684973" y="4188199"/>
                <a:ext cx="2919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8" name="Line 423">
                <a:extLst>
                  <a:ext uri="{FF2B5EF4-FFF2-40B4-BE49-F238E27FC236}">
                    <a16:creationId xmlns:a16="http://schemas.microsoft.com/office/drawing/2014/main" id="{E4C929F7-E011-F32A-7A54-9939A30389D7}"/>
                  </a:ext>
                </a:extLst>
              </p:cNvPr>
              <p:cNvSpPr>
                <a:spLocks noChangeShapeType="1"/>
              </p:cNvSpPr>
              <p:nvPr/>
            </p:nvSpPr>
            <p:spPr bwMode="auto">
              <a:xfrm rot="21480000" flipH="1">
                <a:off x="3680957" y="4194619"/>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19" name="Line 424">
                <a:extLst>
                  <a:ext uri="{FF2B5EF4-FFF2-40B4-BE49-F238E27FC236}">
                    <a16:creationId xmlns:a16="http://schemas.microsoft.com/office/drawing/2014/main" id="{C7E10CA0-AAE0-B20B-7261-74584F963ED9}"/>
                  </a:ext>
                </a:extLst>
              </p:cNvPr>
              <p:cNvSpPr>
                <a:spLocks noChangeShapeType="1"/>
              </p:cNvSpPr>
              <p:nvPr/>
            </p:nvSpPr>
            <p:spPr bwMode="auto">
              <a:xfrm rot="21480000" flipH="1">
                <a:off x="3678660" y="4197234"/>
                <a:ext cx="2503"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0" name="Line 425">
                <a:extLst>
                  <a:ext uri="{FF2B5EF4-FFF2-40B4-BE49-F238E27FC236}">
                    <a16:creationId xmlns:a16="http://schemas.microsoft.com/office/drawing/2014/main" id="{CB39F09E-41F4-886E-E689-BDCAAD5B4E59}"/>
                  </a:ext>
                </a:extLst>
              </p:cNvPr>
              <p:cNvSpPr>
                <a:spLocks noChangeShapeType="1"/>
              </p:cNvSpPr>
              <p:nvPr/>
            </p:nvSpPr>
            <p:spPr bwMode="auto">
              <a:xfrm rot="21480000" flipH="1">
                <a:off x="3673846" y="4206539"/>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1" name="Line 426">
                <a:extLst>
                  <a:ext uri="{FF2B5EF4-FFF2-40B4-BE49-F238E27FC236}">
                    <a16:creationId xmlns:a16="http://schemas.microsoft.com/office/drawing/2014/main" id="{46355D4E-6BC2-B28D-920E-DBCA1061D52D}"/>
                  </a:ext>
                </a:extLst>
              </p:cNvPr>
              <p:cNvSpPr>
                <a:spLocks noChangeShapeType="1"/>
              </p:cNvSpPr>
              <p:nvPr/>
            </p:nvSpPr>
            <p:spPr bwMode="auto">
              <a:xfrm rot="21480000" flipH="1" flipV="1">
                <a:off x="3655442" y="4203610"/>
                <a:ext cx="18353"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2" name="Line 427">
                <a:extLst>
                  <a:ext uri="{FF2B5EF4-FFF2-40B4-BE49-F238E27FC236}">
                    <a16:creationId xmlns:a16="http://schemas.microsoft.com/office/drawing/2014/main" id="{064F5361-54DC-86BC-2950-0F74470916A7}"/>
                  </a:ext>
                </a:extLst>
              </p:cNvPr>
              <p:cNvSpPr>
                <a:spLocks noChangeShapeType="1"/>
              </p:cNvSpPr>
              <p:nvPr/>
            </p:nvSpPr>
            <p:spPr bwMode="auto">
              <a:xfrm rot="21480000" flipH="1">
                <a:off x="3627838" y="4204412"/>
                <a:ext cx="2753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3" name="Line 428">
                <a:extLst>
                  <a:ext uri="{FF2B5EF4-FFF2-40B4-BE49-F238E27FC236}">
                    <a16:creationId xmlns:a16="http://schemas.microsoft.com/office/drawing/2014/main" id="{61C7BAB9-5866-DF08-C7AC-D062C9F5209E}"/>
                  </a:ext>
                </a:extLst>
              </p:cNvPr>
              <p:cNvSpPr>
                <a:spLocks noChangeShapeType="1"/>
              </p:cNvSpPr>
              <p:nvPr/>
            </p:nvSpPr>
            <p:spPr bwMode="auto">
              <a:xfrm rot="21480000" flipH="1" flipV="1">
                <a:off x="3611123" y="4202682"/>
                <a:ext cx="1668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4" name="Line 429">
                <a:extLst>
                  <a:ext uri="{FF2B5EF4-FFF2-40B4-BE49-F238E27FC236}">
                    <a16:creationId xmlns:a16="http://schemas.microsoft.com/office/drawing/2014/main" id="{CA58FC03-4F5F-B19E-2C15-63D28C11246D}"/>
                  </a:ext>
                </a:extLst>
              </p:cNvPr>
              <p:cNvSpPr>
                <a:spLocks noChangeShapeType="1"/>
              </p:cNvSpPr>
              <p:nvPr/>
            </p:nvSpPr>
            <p:spPr bwMode="auto">
              <a:xfrm rot="21480000" flipH="1">
                <a:off x="3605247" y="4203076"/>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5" name="Line 430">
                <a:extLst>
                  <a:ext uri="{FF2B5EF4-FFF2-40B4-BE49-F238E27FC236}">
                    <a16:creationId xmlns:a16="http://schemas.microsoft.com/office/drawing/2014/main" id="{C044F2EB-11E0-BA8F-3F07-7530CD3F6950}"/>
                  </a:ext>
                </a:extLst>
              </p:cNvPr>
              <p:cNvSpPr>
                <a:spLocks noChangeShapeType="1"/>
              </p:cNvSpPr>
              <p:nvPr/>
            </p:nvSpPr>
            <p:spPr bwMode="auto">
              <a:xfrm rot="21480000" flipH="1">
                <a:off x="3604444" y="4203192"/>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6" name="Line 431">
                <a:extLst>
                  <a:ext uri="{FF2B5EF4-FFF2-40B4-BE49-F238E27FC236}">
                    <a16:creationId xmlns:a16="http://schemas.microsoft.com/office/drawing/2014/main" id="{11900B4C-71FD-62DF-ED25-1A1540F06153}"/>
                  </a:ext>
                </a:extLst>
              </p:cNvPr>
              <p:cNvSpPr>
                <a:spLocks noChangeShapeType="1"/>
              </p:cNvSpPr>
              <p:nvPr/>
            </p:nvSpPr>
            <p:spPr bwMode="auto">
              <a:xfrm rot="21480000" flipH="1">
                <a:off x="3593747" y="4205062"/>
                <a:ext cx="1084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7" name="Line 432">
                <a:extLst>
                  <a:ext uri="{FF2B5EF4-FFF2-40B4-BE49-F238E27FC236}">
                    <a16:creationId xmlns:a16="http://schemas.microsoft.com/office/drawing/2014/main" id="{8A563BB0-307F-456B-D028-F9D96265028B}"/>
                  </a:ext>
                </a:extLst>
              </p:cNvPr>
              <p:cNvSpPr>
                <a:spLocks noChangeShapeType="1"/>
              </p:cNvSpPr>
              <p:nvPr/>
            </p:nvSpPr>
            <p:spPr bwMode="auto">
              <a:xfrm rot="21480000" flipH="1">
                <a:off x="3593135" y="4211936"/>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8" name="Line 433">
                <a:extLst>
                  <a:ext uri="{FF2B5EF4-FFF2-40B4-BE49-F238E27FC236}">
                    <a16:creationId xmlns:a16="http://schemas.microsoft.com/office/drawing/2014/main" id="{38309D46-A119-252D-3CD9-A4C0FA6AD511}"/>
                  </a:ext>
                </a:extLst>
              </p:cNvPr>
              <p:cNvSpPr>
                <a:spLocks noChangeShapeType="1"/>
              </p:cNvSpPr>
              <p:nvPr/>
            </p:nvSpPr>
            <p:spPr bwMode="auto">
              <a:xfrm rot="21480000" flipH="1">
                <a:off x="3590105" y="4217843"/>
                <a:ext cx="333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29" name="Line 434">
                <a:extLst>
                  <a:ext uri="{FF2B5EF4-FFF2-40B4-BE49-F238E27FC236}">
                    <a16:creationId xmlns:a16="http://schemas.microsoft.com/office/drawing/2014/main" id="{D935D8BC-5FA0-6E65-B659-8FE06D4D9EEF}"/>
                  </a:ext>
                </a:extLst>
              </p:cNvPr>
              <p:cNvSpPr>
                <a:spLocks noChangeShapeType="1"/>
              </p:cNvSpPr>
              <p:nvPr/>
            </p:nvSpPr>
            <p:spPr bwMode="auto">
              <a:xfrm rot="21480000" flipH="1">
                <a:off x="3588744" y="4229604"/>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0" name="Line 435">
                <a:extLst>
                  <a:ext uri="{FF2B5EF4-FFF2-40B4-BE49-F238E27FC236}">
                    <a16:creationId xmlns:a16="http://schemas.microsoft.com/office/drawing/2014/main" id="{0EB49792-43CB-895F-0866-95098EC22034}"/>
                  </a:ext>
                </a:extLst>
              </p:cNvPr>
              <p:cNvSpPr>
                <a:spLocks noChangeShapeType="1"/>
              </p:cNvSpPr>
              <p:nvPr/>
            </p:nvSpPr>
            <p:spPr bwMode="auto">
              <a:xfrm rot="21480000" flipH="1">
                <a:off x="3582276" y="4235586"/>
                <a:ext cx="667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1" name="Line 436">
                <a:extLst>
                  <a:ext uri="{FF2B5EF4-FFF2-40B4-BE49-F238E27FC236}">
                    <a16:creationId xmlns:a16="http://schemas.microsoft.com/office/drawing/2014/main" id="{EEC069E0-455F-EFB2-98BC-C3638A25C503}"/>
                  </a:ext>
                </a:extLst>
              </p:cNvPr>
              <p:cNvSpPr>
                <a:spLocks noChangeShapeType="1"/>
              </p:cNvSpPr>
              <p:nvPr/>
            </p:nvSpPr>
            <p:spPr bwMode="auto">
              <a:xfrm rot="21480000" flipH="1">
                <a:off x="3574932" y="4241670"/>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2" name="Line 437">
                <a:extLst>
                  <a:ext uri="{FF2B5EF4-FFF2-40B4-BE49-F238E27FC236}">
                    <a16:creationId xmlns:a16="http://schemas.microsoft.com/office/drawing/2014/main" id="{C71C951F-5837-7489-D8EE-BF60B2D5F00A}"/>
                  </a:ext>
                </a:extLst>
              </p:cNvPr>
              <p:cNvSpPr>
                <a:spLocks noChangeShapeType="1"/>
              </p:cNvSpPr>
              <p:nvPr/>
            </p:nvSpPr>
            <p:spPr bwMode="auto">
              <a:xfrm rot="21480000" flipH="1">
                <a:off x="3559191" y="4245413"/>
                <a:ext cx="1585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3" name="Line 438">
                <a:extLst>
                  <a:ext uri="{FF2B5EF4-FFF2-40B4-BE49-F238E27FC236}">
                    <a16:creationId xmlns:a16="http://schemas.microsoft.com/office/drawing/2014/main" id="{0AA6FA89-919D-75C9-3B09-DF2E20AFC869}"/>
                  </a:ext>
                </a:extLst>
              </p:cNvPr>
              <p:cNvSpPr>
                <a:spLocks noChangeShapeType="1"/>
              </p:cNvSpPr>
              <p:nvPr/>
            </p:nvSpPr>
            <p:spPr bwMode="auto">
              <a:xfrm rot="21480000" flipH="1" flipV="1">
                <a:off x="3551719" y="4247489"/>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4" name="Line 439">
                <a:extLst>
                  <a:ext uri="{FF2B5EF4-FFF2-40B4-BE49-F238E27FC236}">
                    <a16:creationId xmlns:a16="http://schemas.microsoft.com/office/drawing/2014/main" id="{31D34EBF-7A0B-8B2A-B773-BA55DB8E6D56}"/>
                  </a:ext>
                </a:extLst>
              </p:cNvPr>
              <p:cNvSpPr>
                <a:spLocks noChangeShapeType="1"/>
              </p:cNvSpPr>
              <p:nvPr/>
            </p:nvSpPr>
            <p:spPr bwMode="auto">
              <a:xfrm rot="21480000" flipH="1" flipV="1">
                <a:off x="3543337" y="4246098"/>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5" name="Line 440">
                <a:extLst>
                  <a:ext uri="{FF2B5EF4-FFF2-40B4-BE49-F238E27FC236}">
                    <a16:creationId xmlns:a16="http://schemas.microsoft.com/office/drawing/2014/main" id="{4A430464-B3C6-24CC-DCDE-693739467DFA}"/>
                  </a:ext>
                </a:extLst>
              </p:cNvPr>
              <p:cNvSpPr>
                <a:spLocks noChangeShapeType="1"/>
              </p:cNvSpPr>
              <p:nvPr/>
            </p:nvSpPr>
            <p:spPr bwMode="auto">
              <a:xfrm rot="21480000" flipH="1">
                <a:off x="3534166" y="4246403"/>
                <a:ext cx="917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6" name="Line 441">
                <a:extLst>
                  <a:ext uri="{FF2B5EF4-FFF2-40B4-BE49-F238E27FC236}">
                    <a16:creationId xmlns:a16="http://schemas.microsoft.com/office/drawing/2014/main" id="{F3626748-9F72-2658-6293-E5D5E754D6ED}"/>
                  </a:ext>
                </a:extLst>
              </p:cNvPr>
              <p:cNvSpPr>
                <a:spLocks noChangeShapeType="1"/>
              </p:cNvSpPr>
              <p:nvPr/>
            </p:nvSpPr>
            <p:spPr bwMode="auto">
              <a:xfrm rot="21480000" flipH="1">
                <a:off x="3518672" y="4248503"/>
                <a:ext cx="15851" cy="1835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7" name="Line 442">
                <a:extLst>
                  <a:ext uri="{FF2B5EF4-FFF2-40B4-BE49-F238E27FC236}">
                    <a16:creationId xmlns:a16="http://schemas.microsoft.com/office/drawing/2014/main" id="{4E43D1FB-8E7B-4D38-9118-7C908AB41289}"/>
                  </a:ext>
                </a:extLst>
              </p:cNvPr>
              <p:cNvSpPr>
                <a:spLocks noChangeShapeType="1"/>
              </p:cNvSpPr>
              <p:nvPr/>
            </p:nvSpPr>
            <p:spPr bwMode="auto">
              <a:xfrm rot="21480000">
                <a:off x="3519025" y="4267054"/>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8" name="Line 443">
                <a:extLst>
                  <a:ext uri="{FF2B5EF4-FFF2-40B4-BE49-F238E27FC236}">
                    <a16:creationId xmlns:a16="http://schemas.microsoft.com/office/drawing/2014/main" id="{CBB3BD3F-DF88-7CCB-74E3-7943F0ABEA4D}"/>
                  </a:ext>
                </a:extLst>
              </p:cNvPr>
              <p:cNvSpPr>
                <a:spLocks noChangeShapeType="1"/>
              </p:cNvSpPr>
              <p:nvPr/>
            </p:nvSpPr>
            <p:spPr bwMode="auto">
              <a:xfrm rot="21480000">
                <a:off x="3523252" y="4268576"/>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39" name="Line 444">
                <a:extLst>
                  <a:ext uri="{FF2B5EF4-FFF2-40B4-BE49-F238E27FC236}">
                    <a16:creationId xmlns:a16="http://schemas.microsoft.com/office/drawing/2014/main" id="{D6FE3EA9-EDB2-1E0A-C4DD-D80DB674644A}"/>
                  </a:ext>
                </a:extLst>
              </p:cNvPr>
              <p:cNvSpPr>
                <a:spLocks noChangeShapeType="1"/>
              </p:cNvSpPr>
              <p:nvPr/>
            </p:nvSpPr>
            <p:spPr bwMode="auto">
              <a:xfrm rot="21480000">
                <a:off x="3527523" y="4270140"/>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0" name="Line 445">
                <a:extLst>
                  <a:ext uri="{FF2B5EF4-FFF2-40B4-BE49-F238E27FC236}">
                    <a16:creationId xmlns:a16="http://schemas.microsoft.com/office/drawing/2014/main" id="{000329F2-D46C-898C-B19C-4BCEA5D06F75}"/>
                  </a:ext>
                </a:extLst>
              </p:cNvPr>
              <p:cNvSpPr>
                <a:spLocks noChangeShapeType="1"/>
              </p:cNvSpPr>
              <p:nvPr/>
            </p:nvSpPr>
            <p:spPr bwMode="auto">
              <a:xfrm rot="21480000" flipH="1">
                <a:off x="3525167" y="4274353"/>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1" name="Line 446">
                <a:extLst>
                  <a:ext uri="{FF2B5EF4-FFF2-40B4-BE49-F238E27FC236}">
                    <a16:creationId xmlns:a16="http://schemas.microsoft.com/office/drawing/2014/main" id="{6E77C2CF-DC87-8FAA-4DED-CFD8C1BEEA12}"/>
                  </a:ext>
                </a:extLst>
              </p:cNvPr>
              <p:cNvSpPr>
                <a:spLocks noChangeShapeType="1"/>
              </p:cNvSpPr>
              <p:nvPr/>
            </p:nvSpPr>
            <p:spPr bwMode="auto">
              <a:xfrm rot="21480000" flipH="1">
                <a:off x="3521129" y="4278667"/>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2" name="Line 447">
                <a:extLst>
                  <a:ext uri="{FF2B5EF4-FFF2-40B4-BE49-F238E27FC236}">
                    <a16:creationId xmlns:a16="http://schemas.microsoft.com/office/drawing/2014/main" id="{ED3853C7-EF9B-EA6C-18D5-993DEF29DED6}"/>
                  </a:ext>
                </a:extLst>
              </p:cNvPr>
              <p:cNvSpPr>
                <a:spLocks noChangeShapeType="1"/>
              </p:cNvSpPr>
              <p:nvPr/>
            </p:nvSpPr>
            <p:spPr bwMode="auto">
              <a:xfrm rot="21480000" flipH="1">
                <a:off x="3504509" y="4282367"/>
                <a:ext cx="1668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3" name="Line 448">
                <a:extLst>
                  <a:ext uri="{FF2B5EF4-FFF2-40B4-BE49-F238E27FC236}">
                    <a16:creationId xmlns:a16="http://schemas.microsoft.com/office/drawing/2014/main" id="{59F3E919-E3DB-98A8-BA8E-4E0182B63F2C}"/>
                  </a:ext>
                </a:extLst>
              </p:cNvPr>
              <p:cNvSpPr>
                <a:spLocks noChangeShapeType="1"/>
              </p:cNvSpPr>
              <p:nvPr/>
            </p:nvSpPr>
            <p:spPr bwMode="auto">
              <a:xfrm rot="21480000" flipH="1">
                <a:off x="3498720" y="4282760"/>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4" name="Line 449">
                <a:extLst>
                  <a:ext uri="{FF2B5EF4-FFF2-40B4-BE49-F238E27FC236}">
                    <a16:creationId xmlns:a16="http://schemas.microsoft.com/office/drawing/2014/main" id="{44A4A069-7754-59CE-99E4-6849BF6B507A}"/>
                  </a:ext>
                </a:extLst>
              </p:cNvPr>
              <p:cNvSpPr>
                <a:spLocks noChangeShapeType="1"/>
              </p:cNvSpPr>
              <p:nvPr/>
            </p:nvSpPr>
            <p:spPr bwMode="auto">
              <a:xfrm rot="21480000" flipH="1">
                <a:off x="3492195" y="4285478"/>
                <a:ext cx="667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5" name="Line 450">
                <a:extLst>
                  <a:ext uri="{FF2B5EF4-FFF2-40B4-BE49-F238E27FC236}">
                    <a16:creationId xmlns:a16="http://schemas.microsoft.com/office/drawing/2014/main" id="{614AFF31-7926-A0A1-9510-AC2B689666B3}"/>
                  </a:ext>
                </a:extLst>
              </p:cNvPr>
              <p:cNvSpPr>
                <a:spLocks noChangeShapeType="1"/>
              </p:cNvSpPr>
              <p:nvPr/>
            </p:nvSpPr>
            <p:spPr bwMode="auto">
              <a:xfrm rot="21480000" flipH="1">
                <a:off x="3487397" y="4291518"/>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6" name="Line 451">
                <a:extLst>
                  <a:ext uri="{FF2B5EF4-FFF2-40B4-BE49-F238E27FC236}">
                    <a16:creationId xmlns:a16="http://schemas.microsoft.com/office/drawing/2014/main" id="{AF61F7C6-1A6B-4573-3CB3-469AC3C44CC8}"/>
                  </a:ext>
                </a:extLst>
              </p:cNvPr>
              <p:cNvSpPr>
                <a:spLocks noChangeShapeType="1"/>
              </p:cNvSpPr>
              <p:nvPr/>
            </p:nvSpPr>
            <p:spPr bwMode="auto">
              <a:xfrm rot="21480000" flipH="1">
                <a:off x="3483432" y="4297514"/>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7" name="Line 452">
                <a:extLst>
                  <a:ext uri="{FF2B5EF4-FFF2-40B4-BE49-F238E27FC236}">
                    <a16:creationId xmlns:a16="http://schemas.microsoft.com/office/drawing/2014/main" id="{5AF238A2-885E-CE03-104D-A8880223D3B2}"/>
                  </a:ext>
                </a:extLst>
              </p:cNvPr>
              <p:cNvSpPr>
                <a:spLocks noChangeShapeType="1"/>
              </p:cNvSpPr>
              <p:nvPr/>
            </p:nvSpPr>
            <p:spPr bwMode="auto">
              <a:xfrm rot="21480000" flipH="1">
                <a:off x="3476922" y="4303541"/>
                <a:ext cx="667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8" name="Line 453">
                <a:extLst>
                  <a:ext uri="{FF2B5EF4-FFF2-40B4-BE49-F238E27FC236}">
                    <a16:creationId xmlns:a16="http://schemas.microsoft.com/office/drawing/2014/main" id="{EF2BE153-E29F-2EBF-48A4-565F11F9CDC8}"/>
                  </a:ext>
                </a:extLst>
              </p:cNvPr>
              <p:cNvSpPr>
                <a:spLocks noChangeShapeType="1"/>
              </p:cNvSpPr>
              <p:nvPr/>
            </p:nvSpPr>
            <p:spPr bwMode="auto">
              <a:xfrm rot="21480000" flipH="1">
                <a:off x="3467808" y="4307153"/>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49" name="Line 454">
                <a:extLst>
                  <a:ext uri="{FF2B5EF4-FFF2-40B4-BE49-F238E27FC236}">
                    <a16:creationId xmlns:a16="http://schemas.microsoft.com/office/drawing/2014/main" id="{BE9A6ACA-EC83-89DC-7E71-01DEA7440BD8}"/>
                  </a:ext>
                </a:extLst>
              </p:cNvPr>
              <p:cNvSpPr>
                <a:spLocks noChangeShapeType="1"/>
              </p:cNvSpPr>
              <p:nvPr/>
            </p:nvSpPr>
            <p:spPr bwMode="auto">
              <a:xfrm rot="21480000" flipV="1">
                <a:off x="3467549" y="4292301"/>
                <a:ext cx="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0" name="Line 455">
                <a:extLst>
                  <a:ext uri="{FF2B5EF4-FFF2-40B4-BE49-F238E27FC236}">
                    <a16:creationId xmlns:a16="http://schemas.microsoft.com/office/drawing/2014/main" id="{5030E178-0CB3-6426-7665-112866719F81}"/>
                  </a:ext>
                </a:extLst>
              </p:cNvPr>
              <p:cNvSpPr>
                <a:spLocks noChangeShapeType="1"/>
              </p:cNvSpPr>
              <p:nvPr/>
            </p:nvSpPr>
            <p:spPr bwMode="auto">
              <a:xfrm rot="21480000" flipH="1" flipV="1">
                <a:off x="3459737" y="4289935"/>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1" name="Line 456">
                <a:extLst>
                  <a:ext uri="{FF2B5EF4-FFF2-40B4-BE49-F238E27FC236}">
                    <a16:creationId xmlns:a16="http://schemas.microsoft.com/office/drawing/2014/main" id="{5228677E-F6D8-BC71-C2BD-67E38CF22EBB}"/>
                  </a:ext>
                </a:extLst>
              </p:cNvPr>
              <p:cNvSpPr>
                <a:spLocks noChangeShapeType="1"/>
              </p:cNvSpPr>
              <p:nvPr/>
            </p:nvSpPr>
            <p:spPr bwMode="auto">
              <a:xfrm rot="21480000" flipH="1">
                <a:off x="3451400" y="4290212"/>
                <a:ext cx="8342"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2" name="Line 457">
                <a:extLst>
                  <a:ext uri="{FF2B5EF4-FFF2-40B4-BE49-F238E27FC236}">
                    <a16:creationId xmlns:a16="http://schemas.microsoft.com/office/drawing/2014/main" id="{6135F704-DC75-DC90-CD35-BE2EA1A1FD90}"/>
                  </a:ext>
                </a:extLst>
              </p:cNvPr>
              <p:cNvSpPr>
                <a:spLocks noChangeShapeType="1"/>
              </p:cNvSpPr>
              <p:nvPr/>
            </p:nvSpPr>
            <p:spPr bwMode="auto">
              <a:xfrm rot="21480000" flipH="1">
                <a:off x="3430024" y="4293233"/>
                <a:ext cx="21690"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3" name="Line 458">
                <a:extLst>
                  <a:ext uri="{FF2B5EF4-FFF2-40B4-BE49-F238E27FC236}">
                    <a16:creationId xmlns:a16="http://schemas.microsoft.com/office/drawing/2014/main" id="{77B98FAD-ABB9-4931-7F1C-E3FEC2B3F08E}"/>
                  </a:ext>
                </a:extLst>
              </p:cNvPr>
              <p:cNvSpPr>
                <a:spLocks noChangeShapeType="1"/>
              </p:cNvSpPr>
              <p:nvPr/>
            </p:nvSpPr>
            <p:spPr bwMode="auto">
              <a:xfrm rot="21480000" flipH="1">
                <a:off x="3422830" y="4308754"/>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4" name="Line 459">
                <a:extLst>
                  <a:ext uri="{FF2B5EF4-FFF2-40B4-BE49-F238E27FC236}">
                    <a16:creationId xmlns:a16="http://schemas.microsoft.com/office/drawing/2014/main" id="{1AB014ED-BDD9-B8A2-E3EE-DED9257DAF1F}"/>
                  </a:ext>
                </a:extLst>
              </p:cNvPr>
              <p:cNvSpPr>
                <a:spLocks noChangeShapeType="1"/>
              </p:cNvSpPr>
              <p:nvPr/>
            </p:nvSpPr>
            <p:spPr bwMode="auto">
              <a:xfrm rot="21480000" flipH="1">
                <a:off x="3386181" y="4312027"/>
                <a:ext cx="3670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5" name="Line 460">
                <a:extLst>
                  <a:ext uri="{FF2B5EF4-FFF2-40B4-BE49-F238E27FC236}">
                    <a16:creationId xmlns:a16="http://schemas.microsoft.com/office/drawing/2014/main" id="{7AC6C21F-9F37-2069-90C9-AED3F70D2127}"/>
                  </a:ext>
                </a:extLst>
              </p:cNvPr>
              <p:cNvSpPr>
                <a:spLocks noChangeShapeType="1"/>
              </p:cNvSpPr>
              <p:nvPr/>
            </p:nvSpPr>
            <p:spPr bwMode="auto">
              <a:xfrm rot="21480000" flipH="1" flipV="1">
                <a:off x="3381978" y="4310239"/>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6" name="Line 461">
                <a:extLst>
                  <a:ext uri="{FF2B5EF4-FFF2-40B4-BE49-F238E27FC236}">
                    <a16:creationId xmlns:a16="http://schemas.microsoft.com/office/drawing/2014/main" id="{56F0745F-2FA5-B527-4DB7-93E157878FC9}"/>
                  </a:ext>
                </a:extLst>
              </p:cNvPr>
              <p:cNvSpPr>
                <a:spLocks noChangeShapeType="1"/>
              </p:cNvSpPr>
              <p:nvPr/>
            </p:nvSpPr>
            <p:spPr bwMode="auto">
              <a:xfrm rot="21480000" flipH="1" flipV="1">
                <a:off x="3377635" y="4302879"/>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7" name="Line 462">
                <a:extLst>
                  <a:ext uri="{FF2B5EF4-FFF2-40B4-BE49-F238E27FC236}">
                    <a16:creationId xmlns:a16="http://schemas.microsoft.com/office/drawing/2014/main" id="{6C671FCC-3F11-A4E7-FFD4-F2D236ACD69B}"/>
                  </a:ext>
                </a:extLst>
              </p:cNvPr>
              <p:cNvSpPr>
                <a:spLocks noChangeShapeType="1"/>
              </p:cNvSpPr>
              <p:nvPr/>
            </p:nvSpPr>
            <p:spPr bwMode="auto">
              <a:xfrm rot="21480000">
                <a:off x="3377505" y="430292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8" name="Line 463">
                <a:extLst>
                  <a:ext uri="{FF2B5EF4-FFF2-40B4-BE49-F238E27FC236}">
                    <a16:creationId xmlns:a16="http://schemas.microsoft.com/office/drawing/2014/main" id="{7683F8F0-C44F-F346-04D0-B9F1C9574686}"/>
                  </a:ext>
                </a:extLst>
              </p:cNvPr>
              <p:cNvSpPr>
                <a:spLocks noChangeShapeType="1"/>
              </p:cNvSpPr>
              <p:nvPr/>
            </p:nvSpPr>
            <p:spPr bwMode="auto">
              <a:xfrm rot="21480000" flipV="1">
                <a:off x="3379114" y="4299545"/>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59" name="Line 464">
                <a:extLst>
                  <a:ext uri="{FF2B5EF4-FFF2-40B4-BE49-F238E27FC236}">
                    <a16:creationId xmlns:a16="http://schemas.microsoft.com/office/drawing/2014/main" id="{4C3B1505-24AC-0A08-F12C-B72CAD146FF6}"/>
                  </a:ext>
                </a:extLst>
              </p:cNvPr>
              <p:cNvSpPr>
                <a:spLocks noChangeShapeType="1"/>
              </p:cNvSpPr>
              <p:nvPr/>
            </p:nvSpPr>
            <p:spPr bwMode="auto">
              <a:xfrm rot="21480000" flipV="1">
                <a:off x="3379846" y="4297030"/>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0" name="Line 465">
                <a:extLst>
                  <a:ext uri="{FF2B5EF4-FFF2-40B4-BE49-F238E27FC236}">
                    <a16:creationId xmlns:a16="http://schemas.microsoft.com/office/drawing/2014/main" id="{749679CF-CABD-C835-7BC2-6B2B483A77D4}"/>
                  </a:ext>
                </a:extLst>
              </p:cNvPr>
              <p:cNvSpPr>
                <a:spLocks noChangeShapeType="1"/>
              </p:cNvSpPr>
              <p:nvPr/>
            </p:nvSpPr>
            <p:spPr bwMode="auto">
              <a:xfrm rot="21480000" flipV="1">
                <a:off x="3379730" y="429286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1" name="Line 466">
                <a:extLst>
                  <a:ext uri="{FF2B5EF4-FFF2-40B4-BE49-F238E27FC236}">
                    <a16:creationId xmlns:a16="http://schemas.microsoft.com/office/drawing/2014/main" id="{472324D2-71CD-620E-605C-471A8A63E176}"/>
                  </a:ext>
                </a:extLst>
              </p:cNvPr>
              <p:cNvSpPr>
                <a:spLocks noChangeShapeType="1"/>
              </p:cNvSpPr>
              <p:nvPr/>
            </p:nvSpPr>
            <p:spPr bwMode="auto">
              <a:xfrm rot="21480000" flipV="1">
                <a:off x="3379628" y="4291194"/>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2" name="Line 467">
                <a:extLst>
                  <a:ext uri="{FF2B5EF4-FFF2-40B4-BE49-F238E27FC236}">
                    <a16:creationId xmlns:a16="http://schemas.microsoft.com/office/drawing/2014/main" id="{563AB659-0FE3-2F8E-39DF-4BCF87A951EB}"/>
                  </a:ext>
                </a:extLst>
              </p:cNvPr>
              <p:cNvSpPr>
                <a:spLocks noChangeShapeType="1"/>
              </p:cNvSpPr>
              <p:nvPr/>
            </p:nvSpPr>
            <p:spPr bwMode="auto">
              <a:xfrm rot="21480000" flipH="1" flipV="1">
                <a:off x="3361750" y="4272318"/>
                <a:ext cx="17519"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3" name="Line 468">
                <a:extLst>
                  <a:ext uri="{FF2B5EF4-FFF2-40B4-BE49-F238E27FC236}">
                    <a16:creationId xmlns:a16="http://schemas.microsoft.com/office/drawing/2014/main" id="{0DCF9177-15BA-3280-A112-378657BFCD75}"/>
                  </a:ext>
                </a:extLst>
              </p:cNvPr>
              <p:cNvSpPr>
                <a:spLocks noChangeShapeType="1"/>
              </p:cNvSpPr>
              <p:nvPr/>
            </p:nvSpPr>
            <p:spPr bwMode="auto">
              <a:xfrm rot="21480000" flipH="1" flipV="1">
                <a:off x="3342927" y="4264610"/>
                <a:ext cx="1835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4" name="Line 469">
                <a:extLst>
                  <a:ext uri="{FF2B5EF4-FFF2-40B4-BE49-F238E27FC236}">
                    <a16:creationId xmlns:a16="http://schemas.microsoft.com/office/drawing/2014/main" id="{F0D5921B-3819-FE03-F32D-E420566D9C2B}"/>
                  </a:ext>
                </a:extLst>
              </p:cNvPr>
              <p:cNvSpPr>
                <a:spLocks noChangeShapeType="1"/>
              </p:cNvSpPr>
              <p:nvPr/>
            </p:nvSpPr>
            <p:spPr bwMode="auto">
              <a:xfrm rot="21480000" flipH="1" flipV="1">
                <a:off x="3341061" y="4261626"/>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5" name="Line 470">
                <a:extLst>
                  <a:ext uri="{FF2B5EF4-FFF2-40B4-BE49-F238E27FC236}">
                    <a16:creationId xmlns:a16="http://schemas.microsoft.com/office/drawing/2014/main" id="{17FEA92A-090B-26F1-34F0-6CCE9932F37C}"/>
                  </a:ext>
                </a:extLst>
              </p:cNvPr>
              <p:cNvSpPr>
                <a:spLocks noChangeShapeType="1"/>
              </p:cNvSpPr>
              <p:nvPr/>
            </p:nvSpPr>
            <p:spPr bwMode="auto">
              <a:xfrm rot="21480000" flipV="1">
                <a:off x="3340854" y="4253112"/>
                <a:ext cx="1167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6" name="Line 471">
                <a:extLst>
                  <a:ext uri="{FF2B5EF4-FFF2-40B4-BE49-F238E27FC236}">
                    <a16:creationId xmlns:a16="http://schemas.microsoft.com/office/drawing/2014/main" id="{F1099939-75F6-45BA-8FC0-B7A939509A62}"/>
                  </a:ext>
                </a:extLst>
              </p:cNvPr>
              <p:cNvSpPr>
                <a:spLocks noChangeShapeType="1"/>
              </p:cNvSpPr>
              <p:nvPr/>
            </p:nvSpPr>
            <p:spPr bwMode="auto">
              <a:xfrm rot="21480000" flipV="1">
                <a:off x="3352325" y="4249531"/>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7" name="Line 472">
                <a:extLst>
                  <a:ext uri="{FF2B5EF4-FFF2-40B4-BE49-F238E27FC236}">
                    <a16:creationId xmlns:a16="http://schemas.microsoft.com/office/drawing/2014/main" id="{F888AC93-D85D-CD65-306B-E9D682D2CAD1}"/>
                  </a:ext>
                </a:extLst>
              </p:cNvPr>
              <p:cNvSpPr>
                <a:spLocks noChangeShapeType="1"/>
              </p:cNvSpPr>
              <p:nvPr/>
            </p:nvSpPr>
            <p:spPr bwMode="auto">
              <a:xfrm rot="21480000" flipH="1" flipV="1">
                <a:off x="3346327" y="4243796"/>
                <a:ext cx="834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8" name="Line 473">
                <a:extLst>
                  <a:ext uri="{FF2B5EF4-FFF2-40B4-BE49-F238E27FC236}">
                    <a16:creationId xmlns:a16="http://schemas.microsoft.com/office/drawing/2014/main" id="{B3F2C8B5-3C52-BE93-5A9B-88C1334B6AF2}"/>
                  </a:ext>
                </a:extLst>
              </p:cNvPr>
              <p:cNvSpPr>
                <a:spLocks noChangeShapeType="1"/>
              </p:cNvSpPr>
              <p:nvPr/>
            </p:nvSpPr>
            <p:spPr bwMode="auto">
              <a:xfrm rot="21480000" flipH="1" flipV="1">
                <a:off x="3342014" y="4241515"/>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69" name="Line 474">
                <a:extLst>
                  <a:ext uri="{FF2B5EF4-FFF2-40B4-BE49-F238E27FC236}">
                    <a16:creationId xmlns:a16="http://schemas.microsoft.com/office/drawing/2014/main" id="{F258B95D-37B3-61C0-A327-7030EB313ED7}"/>
                  </a:ext>
                </a:extLst>
              </p:cNvPr>
              <p:cNvSpPr>
                <a:spLocks noChangeShapeType="1"/>
              </p:cNvSpPr>
              <p:nvPr/>
            </p:nvSpPr>
            <p:spPr bwMode="auto">
              <a:xfrm rot="21480000" flipH="1">
                <a:off x="3336968" y="4241675"/>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0" name="Line 475">
                <a:extLst>
                  <a:ext uri="{FF2B5EF4-FFF2-40B4-BE49-F238E27FC236}">
                    <a16:creationId xmlns:a16="http://schemas.microsoft.com/office/drawing/2014/main" id="{40F52C3D-2E54-3C79-E3B2-AAD892F1F804}"/>
                  </a:ext>
                </a:extLst>
              </p:cNvPr>
              <p:cNvSpPr>
                <a:spLocks noChangeShapeType="1"/>
              </p:cNvSpPr>
              <p:nvPr/>
            </p:nvSpPr>
            <p:spPr bwMode="auto">
              <a:xfrm rot="21480000" flipH="1">
                <a:off x="3332829" y="4241835"/>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1" name="Line 476">
                <a:extLst>
                  <a:ext uri="{FF2B5EF4-FFF2-40B4-BE49-F238E27FC236}">
                    <a16:creationId xmlns:a16="http://schemas.microsoft.com/office/drawing/2014/main" id="{82F52783-A128-4271-1D2A-6D26ECCDA232}"/>
                  </a:ext>
                </a:extLst>
              </p:cNvPr>
              <p:cNvSpPr>
                <a:spLocks noChangeShapeType="1"/>
              </p:cNvSpPr>
              <p:nvPr/>
            </p:nvSpPr>
            <p:spPr bwMode="auto">
              <a:xfrm rot="21480000" flipH="1">
                <a:off x="3318797" y="4243821"/>
                <a:ext cx="14182"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2" name="Line 477">
                <a:extLst>
                  <a:ext uri="{FF2B5EF4-FFF2-40B4-BE49-F238E27FC236}">
                    <a16:creationId xmlns:a16="http://schemas.microsoft.com/office/drawing/2014/main" id="{A95CC1BA-AA99-B9B9-DB5B-D2006B2D291C}"/>
                  </a:ext>
                </a:extLst>
              </p:cNvPr>
              <p:cNvSpPr>
                <a:spLocks noChangeShapeType="1"/>
              </p:cNvSpPr>
              <p:nvPr/>
            </p:nvSpPr>
            <p:spPr bwMode="auto">
              <a:xfrm rot="21480000" flipH="1">
                <a:off x="3308910" y="4250915"/>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3" name="Line 478">
                <a:extLst>
                  <a:ext uri="{FF2B5EF4-FFF2-40B4-BE49-F238E27FC236}">
                    <a16:creationId xmlns:a16="http://schemas.microsoft.com/office/drawing/2014/main" id="{A32B060C-DAFC-5EA1-F3CA-49A10286D9CD}"/>
                  </a:ext>
                </a:extLst>
              </p:cNvPr>
              <p:cNvSpPr>
                <a:spLocks noChangeShapeType="1"/>
              </p:cNvSpPr>
              <p:nvPr/>
            </p:nvSpPr>
            <p:spPr bwMode="auto">
              <a:xfrm rot="21480000" flipH="1">
                <a:off x="3305577" y="4251148"/>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4" name="Line 479">
                <a:extLst>
                  <a:ext uri="{FF2B5EF4-FFF2-40B4-BE49-F238E27FC236}">
                    <a16:creationId xmlns:a16="http://schemas.microsoft.com/office/drawing/2014/main" id="{33B63DAC-3462-255D-F52F-C83DED447197}"/>
                  </a:ext>
                </a:extLst>
              </p:cNvPr>
              <p:cNvSpPr>
                <a:spLocks noChangeShapeType="1"/>
              </p:cNvSpPr>
              <p:nvPr/>
            </p:nvSpPr>
            <p:spPr bwMode="auto">
              <a:xfrm rot="21480000" flipH="1" flipV="1">
                <a:off x="3303867" y="4248734"/>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5" name="Line 480">
                <a:extLst>
                  <a:ext uri="{FF2B5EF4-FFF2-40B4-BE49-F238E27FC236}">
                    <a16:creationId xmlns:a16="http://schemas.microsoft.com/office/drawing/2014/main" id="{2D34CAD7-F7FD-D28B-A921-93E1E1B7095C}"/>
                  </a:ext>
                </a:extLst>
              </p:cNvPr>
              <p:cNvSpPr>
                <a:spLocks noChangeShapeType="1"/>
              </p:cNvSpPr>
              <p:nvPr/>
            </p:nvSpPr>
            <p:spPr bwMode="auto">
              <a:xfrm rot="21480000" flipH="1" flipV="1">
                <a:off x="3302931" y="4245442"/>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6" name="Line 481">
                <a:extLst>
                  <a:ext uri="{FF2B5EF4-FFF2-40B4-BE49-F238E27FC236}">
                    <a16:creationId xmlns:a16="http://schemas.microsoft.com/office/drawing/2014/main" id="{16A61796-CC31-7608-628F-317FDE8B8177}"/>
                  </a:ext>
                </a:extLst>
              </p:cNvPr>
              <p:cNvSpPr>
                <a:spLocks noChangeShapeType="1"/>
              </p:cNvSpPr>
              <p:nvPr/>
            </p:nvSpPr>
            <p:spPr bwMode="auto">
              <a:xfrm rot="21480000" flipH="1" flipV="1">
                <a:off x="3301191" y="4244653"/>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7" name="Line 482">
                <a:extLst>
                  <a:ext uri="{FF2B5EF4-FFF2-40B4-BE49-F238E27FC236}">
                    <a16:creationId xmlns:a16="http://schemas.microsoft.com/office/drawing/2014/main" id="{4291729D-E6A8-BEB2-5267-81E4CD1C3231}"/>
                  </a:ext>
                </a:extLst>
              </p:cNvPr>
              <p:cNvSpPr>
                <a:spLocks noChangeShapeType="1"/>
              </p:cNvSpPr>
              <p:nvPr/>
            </p:nvSpPr>
            <p:spPr bwMode="auto">
              <a:xfrm rot="21480000" flipH="1" flipV="1">
                <a:off x="3255835" y="4227954"/>
                <a:ext cx="45049"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8" name="Line 483">
                <a:extLst>
                  <a:ext uri="{FF2B5EF4-FFF2-40B4-BE49-F238E27FC236}">
                    <a16:creationId xmlns:a16="http://schemas.microsoft.com/office/drawing/2014/main" id="{4E8A2D52-1170-5548-3FE4-FAFC2733275A}"/>
                  </a:ext>
                </a:extLst>
              </p:cNvPr>
              <p:cNvSpPr>
                <a:spLocks noChangeShapeType="1"/>
              </p:cNvSpPr>
              <p:nvPr/>
            </p:nvSpPr>
            <p:spPr bwMode="auto">
              <a:xfrm rot="21480000" flipH="1">
                <a:off x="3246369" y="4228906"/>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79" name="Line 484">
                <a:extLst>
                  <a:ext uri="{FF2B5EF4-FFF2-40B4-BE49-F238E27FC236}">
                    <a16:creationId xmlns:a16="http://schemas.microsoft.com/office/drawing/2014/main" id="{7E426CFB-D905-1744-116B-FE53F66E5AD0}"/>
                  </a:ext>
                </a:extLst>
              </p:cNvPr>
              <p:cNvSpPr>
                <a:spLocks noChangeShapeType="1"/>
              </p:cNvSpPr>
              <p:nvPr/>
            </p:nvSpPr>
            <p:spPr bwMode="auto">
              <a:xfrm rot="21480000" flipH="1">
                <a:off x="3242246" y="4229138"/>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0" name="Line 485">
                <a:extLst>
                  <a:ext uri="{FF2B5EF4-FFF2-40B4-BE49-F238E27FC236}">
                    <a16:creationId xmlns:a16="http://schemas.microsoft.com/office/drawing/2014/main" id="{24CDA5AA-FBE5-2F02-F1CD-4A28E8ED2737}"/>
                  </a:ext>
                </a:extLst>
              </p:cNvPr>
              <p:cNvSpPr>
                <a:spLocks noChangeShapeType="1"/>
              </p:cNvSpPr>
              <p:nvPr/>
            </p:nvSpPr>
            <p:spPr bwMode="auto">
              <a:xfrm rot="21480000" flipH="1">
                <a:off x="3234960" y="4231841"/>
                <a:ext cx="750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1" name="Line 486">
                <a:extLst>
                  <a:ext uri="{FF2B5EF4-FFF2-40B4-BE49-F238E27FC236}">
                    <a16:creationId xmlns:a16="http://schemas.microsoft.com/office/drawing/2014/main" id="{D7775754-414C-ADEA-2927-08FCF2AC9755}"/>
                  </a:ext>
                </a:extLst>
              </p:cNvPr>
              <p:cNvSpPr>
                <a:spLocks noChangeShapeType="1"/>
              </p:cNvSpPr>
              <p:nvPr/>
            </p:nvSpPr>
            <p:spPr bwMode="auto">
              <a:xfrm rot="21480000" flipH="1">
                <a:off x="3231054" y="4242051"/>
                <a:ext cx="4171"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2" name="Line 487">
                <a:extLst>
                  <a:ext uri="{FF2B5EF4-FFF2-40B4-BE49-F238E27FC236}">
                    <a16:creationId xmlns:a16="http://schemas.microsoft.com/office/drawing/2014/main" id="{BF591121-FB7C-3174-DD47-7812AD9E394F}"/>
                  </a:ext>
                </a:extLst>
              </p:cNvPr>
              <p:cNvSpPr>
                <a:spLocks noChangeShapeType="1"/>
              </p:cNvSpPr>
              <p:nvPr/>
            </p:nvSpPr>
            <p:spPr bwMode="auto">
              <a:xfrm rot="21480000" flipH="1">
                <a:off x="3226973" y="4247201"/>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3" name="Line 488">
                <a:extLst>
                  <a:ext uri="{FF2B5EF4-FFF2-40B4-BE49-F238E27FC236}">
                    <a16:creationId xmlns:a16="http://schemas.microsoft.com/office/drawing/2014/main" id="{5A6CFEB2-E10E-C6BA-318A-64CC3532DD9B}"/>
                  </a:ext>
                </a:extLst>
              </p:cNvPr>
              <p:cNvSpPr>
                <a:spLocks noChangeShapeType="1"/>
              </p:cNvSpPr>
              <p:nvPr/>
            </p:nvSpPr>
            <p:spPr bwMode="auto">
              <a:xfrm rot="21480000" flipH="1" flipV="1">
                <a:off x="3211933" y="4245867"/>
                <a:ext cx="15016"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4" name="Line 489">
                <a:extLst>
                  <a:ext uri="{FF2B5EF4-FFF2-40B4-BE49-F238E27FC236}">
                    <a16:creationId xmlns:a16="http://schemas.microsoft.com/office/drawing/2014/main" id="{72EC9FB0-1FC0-4E00-D806-B611C10A27C1}"/>
                  </a:ext>
                </a:extLst>
              </p:cNvPr>
              <p:cNvSpPr>
                <a:spLocks noChangeShapeType="1"/>
              </p:cNvSpPr>
              <p:nvPr/>
            </p:nvSpPr>
            <p:spPr bwMode="auto">
              <a:xfrm rot="21480000" flipH="1" flipV="1">
                <a:off x="3206012" y="4242896"/>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5" name="Line 490">
                <a:extLst>
                  <a:ext uri="{FF2B5EF4-FFF2-40B4-BE49-F238E27FC236}">
                    <a16:creationId xmlns:a16="http://schemas.microsoft.com/office/drawing/2014/main" id="{0839FB3A-717A-C1EA-1BEC-7BB60A66670C}"/>
                  </a:ext>
                </a:extLst>
              </p:cNvPr>
              <p:cNvSpPr>
                <a:spLocks noChangeShapeType="1"/>
              </p:cNvSpPr>
              <p:nvPr/>
            </p:nvSpPr>
            <p:spPr bwMode="auto">
              <a:xfrm rot="21480000" flipH="1" flipV="1">
                <a:off x="3203410" y="4240541"/>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6" name="Line 491">
                <a:extLst>
                  <a:ext uri="{FF2B5EF4-FFF2-40B4-BE49-F238E27FC236}">
                    <a16:creationId xmlns:a16="http://schemas.microsoft.com/office/drawing/2014/main" id="{AD1F8D55-AED2-B069-DCC2-766DEF8E8285}"/>
                  </a:ext>
                </a:extLst>
              </p:cNvPr>
              <p:cNvSpPr>
                <a:spLocks noChangeShapeType="1"/>
              </p:cNvSpPr>
              <p:nvPr/>
            </p:nvSpPr>
            <p:spPr bwMode="auto">
              <a:xfrm rot="21480000" flipH="1" flipV="1">
                <a:off x="3201670" y="4238946"/>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7" name="Line 492">
                <a:extLst>
                  <a:ext uri="{FF2B5EF4-FFF2-40B4-BE49-F238E27FC236}">
                    <a16:creationId xmlns:a16="http://schemas.microsoft.com/office/drawing/2014/main" id="{586A914F-A54B-C043-7CD6-E66F24FC5E8F}"/>
                  </a:ext>
                </a:extLst>
              </p:cNvPr>
              <p:cNvSpPr>
                <a:spLocks noChangeShapeType="1"/>
              </p:cNvSpPr>
              <p:nvPr/>
            </p:nvSpPr>
            <p:spPr bwMode="auto">
              <a:xfrm rot="21480000" flipV="1">
                <a:off x="3201569" y="4234806"/>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8" name="Line 493">
                <a:extLst>
                  <a:ext uri="{FF2B5EF4-FFF2-40B4-BE49-F238E27FC236}">
                    <a16:creationId xmlns:a16="http://schemas.microsoft.com/office/drawing/2014/main" id="{1290CD7B-4756-C141-824C-2A2EBD10565E}"/>
                  </a:ext>
                </a:extLst>
              </p:cNvPr>
              <p:cNvSpPr>
                <a:spLocks noChangeShapeType="1"/>
              </p:cNvSpPr>
              <p:nvPr/>
            </p:nvSpPr>
            <p:spPr bwMode="auto">
              <a:xfrm rot="21480000" flipV="1">
                <a:off x="3201437" y="4231442"/>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89" name="Line 494">
                <a:extLst>
                  <a:ext uri="{FF2B5EF4-FFF2-40B4-BE49-F238E27FC236}">
                    <a16:creationId xmlns:a16="http://schemas.microsoft.com/office/drawing/2014/main" id="{FB778ADB-F074-5101-C8D5-53672A913751}"/>
                  </a:ext>
                </a:extLst>
              </p:cNvPr>
              <p:cNvSpPr>
                <a:spLocks noChangeShapeType="1"/>
              </p:cNvSpPr>
              <p:nvPr/>
            </p:nvSpPr>
            <p:spPr bwMode="auto">
              <a:xfrm rot="21480000" flipV="1">
                <a:off x="3203003" y="4228883"/>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0" name="Line 495">
                <a:extLst>
                  <a:ext uri="{FF2B5EF4-FFF2-40B4-BE49-F238E27FC236}">
                    <a16:creationId xmlns:a16="http://schemas.microsoft.com/office/drawing/2014/main" id="{20116EB8-6AC3-AA16-43A9-2D32664EB69A}"/>
                  </a:ext>
                </a:extLst>
              </p:cNvPr>
              <p:cNvSpPr>
                <a:spLocks noChangeShapeType="1"/>
              </p:cNvSpPr>
              <p:nvPr/>
            </p:nvSpPr>
            <p:spPr bwMode="auto">
              <a:xfrm rot="21480000" flipV="1">
                <a:off x="3204598" y="422718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1" name="Line 496">
                <a:extLst>
                  <a:ext uri="{FF2B5EF4-FFF2-40B4-BE49-F238E27FC236}">
                    <a16:creationId xmlns:a16="http://schemas.microsoft.com/office/drawing/2014/main" id="{E68B1406-3520-39B1-980E-778D297AC098}"/>
                  </a:ext>
                </a:extLst>
              </p:cNvPr>
              <p:cNvSpPr>
                <a:spLocks noChangeShapeType="1"/>
              </p:cNvSpPr>
              <p:nvPr/>
            </p:nvSpPr>
            <p:spPr bwMode="auto">
              <a:xfrm rot="21480000" flipH="1" flipV="1">
                <a:off x="3202799" y="4221378"/>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2" name="Line 497">
                <a:extLst>
                  <a:ext uri="{FF2B5EF4-FFF2-40B4-BE49-F238E27FC236}">
                    <a16:creationId xmlns:a16="http://schemas.microsoft.com/office/drawing/2014/main" id="{34014E28-C550-F30E-A989-1CD81325D81E}"/>
                  </a:ext>
                </a:extLst>
              </p:cNvPr>
              <p:cNvSpPr>
                <a:spLocks noChangeShapeType="1"/>
              </p:cNvSpPr>
              <p:nvPr/>
            </p:nvSpPr>
            <p:spPr bwMode="auto">
              <a:xfrm rot="21480000" flipH="1">
                <a:off x="3201030" y="422143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3" name="Line 498">
                <a:extLst>
                  <a:ext uri="{FF2B5EF4-FFF2-40B4-BE49-F238E27FC236}">
                    <a16:creationId xmlns:a16="http://schemas.microsoft.com/office/drawing/2014/main" id="{5230EAB0-0403-4B03-2DDE-D03C0A18A40E}"/>
                  </a:ext>
                </a:extLst>
              </p:cNvPr>
              <p:cNvSpPr>
                <a:spLocks noChangeShapeType="1"/>
              </p:cNvSpPr>
              <p:nvPr/>
            </p:nvSpPr>
            <p:spPr bwMode="auto">
              <a:xfrm rot="21480000" flipH="1">
                <a:off x="3198528" y="4221511"/>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4" name="Line 499">
                <a:extLst>
                  <a:ext uri="{FF2B5EF4-FFF2-40B4-BE49-F238E27FC236}">
                    <a16:creationId xmlns:a16="http://schemas.microsoft.com/office/drawing/2014/main" id="{7374E1E1-BF87-377D-4C73-9112E7011486}"/>
                  </a:ext>
                </a:extLst>
              </p:cNvPr>
              <p:cNvSpPr>
                <a:spLocks noChangeShapeType="1"/>
              </p:cNvSpPr>
              <p:nvPr/>
            </p:nvSpPr>
            <p:spPr bwMode="auto">
              <a:xfrm rot="21480000" flipH="1">
                <a:off x="3192720" y="4221656"/>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5" name="Line 500">
                <a:extLst>
                  <a:ext uri="{FF2B5EF4-FFF2-40B4-BE49-F238E27FC236}">
                    <a16:creationId xmlns:a16="http://schemas.microsoft.com/office/drawing/2014/main" id="{43861312-F78F-B6C8-858E-E1FB1AA301EF}"/>
                  </a:ext>
                </a:extLst>
              </p:cNvPr>
              <p:cNvSpPr>
                <a:spLocks noChangeShapeType="1"/>
              </p:cNvSpPr>
              <p:nvPr/>
            </p:nvSpPr>
            <p:spPr bwMode="auto">
              <a:xfrm rot="21480000" flipH="1">
                <a:off x="3187776" y="4223513"/>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6" name="Line 501">
                <a:extLst>
                  <a:ext uri="{FF2B5EF4-FFF2-40B4-BE49-F238E27FC236}">
                    <a16:creationId xmlns:a16="http://schemas.microsoft.com/office/drawing/2014/main" id="{2DDDC8EF-E8D0-90F3-0FFE-8FC878293AE1}"/>
                  </a:ext>
                </a:extLst>
              </p:cNvPr>
              <p:cNvSpPr>
                <a:spLocks noChangeShapeType="1"/>
              </p:cNvSpPr>
              <p:nvPr/>
            </p:nvSpPr>
            <p:spPr bwMode="auto">
              <a:xfrm rot="21480000">
                <a:off x="3187909" y="4225266"/>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7" name="Line 502">
                <a:extLst>
                  <a:ext uri="{FF2B5EF4-FFF2-40B4-BE49-F238E27FC236}">
                    <a16:creationId xmlns:a16="http://schemas.microsoft.com/office/drawing/2014/main" id="{7747C22C-EDA3-CCD4-0804-8A5BC345A72E}"/>
                  </a:ext>
                </a:extLst>
              </p:cNvPr>
              <p:cNvSpPr>
                <a:spLocks noChangeShapeType="1"/>
              </p:cNvSpPr>
              <p:nvPr/>
            </p:nvSpPr>
            <p:spPr bwMode="auto">
              <a:xfrm rot="21480000">
                <a:off x="3188082" y="4231045"/>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8" name="Line 503">
                <a:extLst>
                  <a:ext uri="{FF2B5EF4-FFF2-40B4-BE49-F238E27FC236}">
                    <a16:creationId xmlns:a16="http://schemas.microsoft.com/office/drawing/2014/main" id="{5BE45FFE-A7B4-78DE-9C21-CC92A3095586}"/>
                  </a:ext>
                </a:extLst>
              </p:cNvPr>
              <p:cNvSpPr>
                <a:spLocks noChangeShapeType="1"/>
              </p:cNvSpPr>
              <p:nvPr/>
            </p:nvSpPr>
            <p:spPr bwMode="auto">
              <a:xfrm rot="21480000">
                <a:off x="3191592" y="4235111"/>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699" name="Line 504">
                <a:extLst>
                  <a:ext uri="{FF2B5EF4-FFF2-40B4-BE49-F238E27FC236}">
                    <a16:creationId xmlns:a16="http://schemas.microsoft.com/office/drawing/2014/main" id="{DAFDB277-E697-C45A-609D-F2684B39E775}"/>
                  </a:ext>
                </a:extLst>
              </p:cNvPr>
              <p:cNvSpPr>
                <a:spLocks noChangeShapeType="1"/>
              </p:cNvSpPr>
              <p:nvPr/>
            </p:nvSpPr>
            <p:spPr bwMode="auto">
              <a:xfrm rot="21480000" flipH="1">
                <a:off x="3193464" y="4240918"/>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0" name="Line 505">
                <a:extLst>
                  <a:ext uri="{FF2B5EF4-FFF2-40B4-BE49-F238E27FC236}">
                    <a16:creationId xmlns:a16="http://schemas.microsoft.com/office/drawing/2014/main" id="{3DEE36AD-D9C3-352D-AC07-D67AF7F82822}"/>
                  </a:ext>
                </a:extLst>
              </p:cNvPr>
              <p:cNvSpPr>
                <a:spLocks noChangeShapeType="1"/>
              </p:cNvSpPr>
              <p:nvPr/>
            </p:nvSpPr>
            <p:spPr bwMode="auto">
              <a:xfrm rot="21480000" flipH="1">
                <a:off x="3190580" y="4246823"/>
                <a:ext cx="3337" cy="2002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1" name="Line 506">
                <a:extLst>
                  <a:ext uri="{FF2B5EF4-FFF2-40B4-BE49-F238E27FC236}">
                    <a16:creationId xmlns:a16="http://schemas.microsoft.com/office/drawing/2014/main" id="{238B0F9C-9CC3-FF5C-592F-D6213D1CF80B}"/>
                  </a:ext>
                </a:extLst>
              </p:cNvPr>
              <p:cNvSpPr>
                <a:spLocks noChangeShapeType="1"/>
              </p:cNvSpPr>
              <p:nvPr/>
            </p:nvSpPr>
            <p:spPr bwMode="auto">
              <a:xfrm rot="21480000">
                <a:off x="3190958" y="426682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2" name="Line 507">
                <a:extLst>
                  <a:ext uri="{FF2B5EF4-FFF2-40B4-BE49-F238E27FC236}">
                    <a16:creationId xmlns:a16="http://schemas.microsoft.com/office/drawing/2014/main" id="{9488D127-D292-3ACD-4D5A-CD82A084346E}"/>
                  </a:ext>
                </a:extLst>
              </p:cNvPr>
              <p:cNvSpPr>
                <a:spLocks noChangeShapeType="1"/>
              </p:cNvSpPr>
              <p:nvPr/>
            </p:nvSpPr>
            <p:spPr bwMode="auto">
              <a:xfrm rot="21480000">
                <a:off x="3195229" y="4268359"/>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3" name="Line 508">
                <a:extLst>
                  <a:ext uri="{FF2B5EF4-FFF2-40B4-BE49-F238E27FC236}">
                    <a16:creationId xmlns:a16="http://schemas.microsoft.com/office/drawing/2014/main" id="{8D265180-6C18-B8E6-80D6-E80D9F382FF3}"/>
                  </a:ext>
                </a:extLst>
              </p:cNvPr>
              <p:cNvSpPr>
                <a:spLocks noChangeShapeType="1"/>
              </p:cNvSpPr>
              <p:nvPr/>
            </p:nvSpPr>
            <p:spPr bwMode="auto">
              <a:xfrm rot="21480000">
                <a:off x="3198709" y="4272426"/>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4" name="Line 509">
                <a:extLst>
                  <a:ext uri="{FF2B5EF4-FFF2-40B4-BE49-F238E27FC236}">
                    <a16:creationId xmlns:a16="http://schemas.microsoft.com/office/drawing/2014/main" id="{E7DA5251-CFAB-9603-A0A9-48A377DF6A63}"/>
                  </a:ext>
                </a:extLst>
              </p:cNvPr>
              <p:cNvSpPr>
                <a:spLocks noChangeShapeType="1"/>
              </p:cNvSpPr>
              <p:nvPr/>
            </p:nvSpPr>
            <p:spPr bwMode="auto">
              <a:xfrm rot="21480000">
                <a:off x="3201386" y="4276521"/>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5" name="Line 510">
                <a:extLst>
                  <a:ext uri="{FF2B5EF4-FFF2-40B4-BE49-F238E27FC236}">
                    <a16:creationId xmlns:a16="http://schemas.microsoft.com/office/drawing/2014/main" id="{1CACD5CA-A617-0828-04EF-38BA3E193F40}"/>
                  </a:ext>
                </a:extLst>
              </p:cNvPr>
              <p:cNvSpPr>
                <a:spLocks noChangeShapeType="1"/>
              </p:cNvSpPr>
              <p:nvPr/>
            </p:nvSpPr>
            <p:spPr bwMode="auto">
              <a:xfrm rot="21480000">
                <a:off x="3203359" y="4282327"/>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6" name="Line 511">
                <a:extLst>
                  <a:ext uri="{FF2B5EF4-FFF2-40B4-BE49-F238E27FC236}">
                    <a16:creationId xmlns:a16="http://schemas.microsoft.com/office/drawing/2014/main" id="{9A860B9B-AEFB-8BD3-6B29-D0AD4AAFD988}"/>
                  </a:ext>
                </a:extLst>
              </p:cNvPr>
              <p:cNvSpPr>
                <a:spLocks noChangeShapeType="1"/>
              </p:cNvSpPr>
              <p:nvPr/>
            </p:nvSpPr>
            <p:spPr bwMode="auto">
              <a:xfrm rot="21480000" flipH="1">
                <a:off x="3201265" y="4294043"/>
                <a:ext cx="2503"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7" name="Line 512">
                <a:extLst>
                  <a:ext uri="{FF2B5EF4-FFF2-40B4-BE49-F238E27FC236}">
                    <a16:creationId xmlns:a16="http://schemas.microsoft.com/office/drawing/2014/main" id="{374D3DE7-6D62-9E9B-638A-0A4C707B512E}"/>
                  </a:ext>
                </a:extLst>
              </p:cNvPr>
              <p:cNvSpPr>
                <a:spLocks noChangeShapeType="1"/>
              </p:cNvSpPr>
              <p:nvPr/>
            </p:nvSpPr>
            <p:spPr bwMode="auto">
              <a:xfrm rot="21480000" flipH="1">
                <a:off x="3195821" y="4305861"/>
                <a:ext cx="584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8" name="Line 513">
                <a:extLst>
                  <a:ext uri="{FF2B5EF4-FFF2-40B4-BE49-F238E27FC236}">
                    <a16:creationId xmlns:a16="http://schemas.microsoft.com/office/drawing/2014/main" id="{666FDCCF-12CE-878D-8DCD-69B0D0E74ED5}"/>
                  </a:ext>
                </a:extLst>
              </p:cNvPr>
              <p:cNvSpPr>
                <a:spLocks noChangeShapeType="1"/>
              </p:cNvSpPr>
              <p:nvPr/>
            </p:nvSpPr>
            <p:spPr bwMode="auto">
              <a:xfrm rot="21480000" flipH="1">
                <a:off x="3190290" y="4316905"/>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09" name="Line 514">
                <a:extLst>
                  <a:ext uri="{FF2B5EF4-FFF2-40B4-BE49-F238E27FC236}">
                    <a16:creationId xmlns:a16="http://schemas.microsoft.com/office/drawing/2014/main" id="{9642A1CF-A8A6-607E-3F14-796064B234BE}"/>
                  </a:ext>
                </a:extLst>
              </p:cNvPr>
              <p:cNvSpPr>
                <a:spLocks noChangeShapeType="1"/>
              </p:cNvSpPr>
              <p:nvPr/>
            </p:nvSpPr>
            <p:spPr bwMode="auto">
              <a:xfrm rot="21480000" flipH="1">
                <a:off x="3187102" y="4323736"/>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0" name="Line 515">
                <a:extLst>
                  <a:ext uri="{FF2B5EF4-FFF2-40B4-BE49-F238E27FC236}">
                    <a16:creationId xmlns:a16="http://schemas.microsoft.com/office/drawing/2014/main" id="{D7153F26-BE4E-14DC-95A9-44F4977A903D}"/>
                  </a:ext>
                </a:extLst>
              </p:cNvPr>
              <p:cNvSpPr>
                <a:spLocks noChangeShapeType="1"/>
              </p:cNvSpPr>
              <p:nvPr/>
            </p:nvSpPr>
            <p:spPr bwMode="auto">
              <a:xfrm rot="21480000" flipH="1">
                <a:off x="3179684" y="4325592"/>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1" name="Line 516">
                <a:extLst>
                  <a:ext uri="{FF2B5EF4-FFF2-40B4-BE49-F238E27FC236}">
                    <a16:creationId xmlns:a16="http://schemas.microsoft.com/office/drawing/2014/main" id="{656838AC-2251-BFC1-BE1E-B45B7D3ACFAE}"/>
                  </a:ext>
                </a:extLst>
              </p:cNvPr>
              <p:cNvSpPr>
                <a:spLocks noChangeShapeType="1"/>
              </p:cNvSpPr>
              <p:nvPr/>
            </p:nvSpPr>
            <p:spPr bwMode="auto">
              <a:xfrm rot="21480000" flipH="1">
                <a:off x="3177286" y="4329102"/>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2" name="Line 517">
                <a:extLst>
                  <a:ext uri="{FF2B5EF4-FFF2-40B4-BE49-F238E27FC236}">
                    <a16:creationId xmlns:a16="http://schemas.microsoft.com/office/drawing/2014/main" id="{71312787-CE5F-FBF1-E6D5-7C552662AC9E}"/>
                  </a:ext>
                </a:extLst>
              </p:cNvPr>
              <p:cNvSpPr>
                <a:spLocks noChangeShapeType="1"/>
              </p:cNvSpPr>
              <p:nvPr/>
            </p:nvSpPr>
            <p:spPr bwMode="auto">
              <a:xfrm rot="21480000" flipH="1">
                <a:off x="3174053" y="4331705"/>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3" name="Line 518">
                <a:extLst>
                  <a:ext uri="{FF2B5EF4-FFF2-40B4-BE49-F238E27FC236}">
                    <a16:creationId xmlns:a16="http://schemas.microsoft.com/office/drawing/2014/main" id="{E9CAC6DB-C62E-6AA7-EB70-B7A819552914}"/>
                  </a:ext>
                </a:extLst>
              </p:cNvPr>
              <p:cNvSpPr>
                <a:spLocks noChangeShapeType="1"/>
              </p:cNvSpPr>
              <p:nvPr/>
            </p:nvSpPr>
            <p:spPr bwMode="auto">
              <a:xfrm rot="21480000" flipH="1">
                <a:off x="3167688" y="4335212"/>
                <a:ext cx="6674"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4" name="Line 519">
                <a:extLst>
                  <a:ext uri="{FF2B5EF4-FFF2-40B4-BE49-F238E27FC236}">
                    <a16:creationId xmlns:a16="http://schemas.microsoft.com/office/drawing/2014/main" id="{34435337-A114-608D-4D9E-F39DE39CAB19}"/>
                  </a:ext>
                </a:extLst>
              </p:cNvPr>
              <p:cNvSpPr>
                <a:spLocks noChangeShapeType="1"/>
              </p:cNvSpPr>
              <p:nvPr/>
            </p:nvSpPr>
            <p:spPr bwMode="auto">
              <a:xfrm rot="21480000" flipH="1">
                <a:off x="3162245" y="4349605"/>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5" name="Line 520">
                <a:extLst>
                  <a:ext uri="{FF2B5EF4-FFF2-40B4-BE49-F238E27FC236}">
                    <a16:creationId xmlns:a16="http://schemas.microsoft.com/office/drawing/2014/main" id="{81968B9F-B15C-B8E0-089D-3CED11D83EEE}"/>
                  </a:ext>
                </a:extLst>
              </p:cNvPr>
              <p:cNvSpPr>
                <a:spLocks noChangeShapeType="1"/>
              </p:cNvSpPr>
              <p:nvPr/>
            </p:nvSpPr>
            <p:spPr bwMode="auto">
              <a:xfrm rot="21480000" flipH="1">
                <a:off x="3154988" y="4358176"/>
                <a:ext cx="750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6" name="Line 521">
                <a:extLst>
                  <a:ext uri="{FF2B5EF4-FFF2-40B4-BE49-F238E27FC236}">
                    <a16:creationId xmlns:a16="http://schemas.microsoft.com/office/drawing/2014/main" id="{3173F788-EEEE-ADEC-AC64-581F1131927D}"/>
                  </a:ext>
                </a:extLst>
              </p:cNvPr>
              <p:cNvSpPr>
                <a:spLocks noChangeShapeType="1"/>
              </p:cNvSpPr>
              <p:nvPr/>
            </p:nvSpPr>
            <p:spPr bwMode="auto">
              <a:xfrm rot="21480000" flipH="1">
                <a:off x="3139436" y="4364419"/>
                <a:ext cx="15851"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7" name="Line 522">
                <a:extLst>
                  <a:ext uri="{FF2B5EF4-FFF2-40B4-BE49-F238E27FC236}">
                    <a16:creationId xmlns:a16="http://schemas.microsoft.com/office/drawing/2014/main" id="{A4EC705B-CFE3-1566-6ACD-4B48DB6329A5}"/>
                  </a:ext>
                </a:extLst>
              </p:cNvPr>
              <p:cNvSpPr>
                <a:spLocks noChangeShapeType="1"/>
              </p:cNvSpPr>
              <p:nvPr/>
            </p:nvSpPr>
            <p:spPr bwMode="auto">
              <a:xfrm rot="21480000" flipH="1">
                <a:off x="3132167" y="4375667"/>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8" name="Line 523">
                <a:extLst>
                  <a:ext uri="{FF2B5EF4-FFF2-40B4-BE49-F238E27FC236}">
                    <a16:creationId xmlns:a16="http://schemas.microsoft.com/office/drawing/2014/main" id="{A250B06B-858B-6EF4-4376-275EE288AC71}"/>
                  </a:ext>
                </a:extLst>
              </p:cNvPr>
              <p:cNvSpPr>
                <a:spLocks noChangeShapeType="1"/>
              </p:cNvSpPr>
              <p:nvPr/>
            </p:nvSpPr>
            <p:spPr bwMode="auto">
              <a:xfrm rot="21480000" flipH="1">
                <a:off x="3104750" y="4378780"/>
                <a:ext cx="2753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19" name="Line 524">
                <a:extLst>
                  <a:ext uri="{FF2B5EF4-FFF2-40B4-BE49-F238E27FC236}">
                    <a16:creationId xmlns:a16="http://schemas.microsoft.com/office/drawing/2014/main" id="{5C9E7394-054D-2D6D-445A-830BDA635DAA}"/>
                  </a:ext>
                </a:extLst>
              </p:cNvPr>
              <p:cNvSpPr>
                <a:spLocks noChangeShapeType="1"/>
              </p:cNvSpPr>
              <p:nvPr/>
            </p:nvSpPr>
            <p:spPr bwMode="auto">
              <a:xfrm rot="21480000" flipH="1">
                <a:off x="3103148" y="438262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0" name="Line 525">
                <a:extLst>
                  <a:ext uri="{FF2B5EF4-FFF2-40B4-BE49-F238E27FC236}">
                    <a16:creationId xmlns:a16="http://schemas.microsoft.com/office/drawing/2014/main" id="{3C3870C5-53D2-534B-B154-916FD0FBBE75}"/>
                  </a:ext>
                </a:extLst>
              </p:cNvPr>
              <p:cNvSpPr>
                <a:spLocks noChangeShapeType="1"/>
              </p:cNvSpPr>
              <p:nvPr/>
            </p:nvSpPr>
            <p:spPr bwMode="auto">
              <a:xfrm rot="21480000" flipV="1">
                <a:off x="3103090" y="437928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1" name="Line 526">
                <a:extLst>
                  <a:ext uri="{FF2B5EF4-FFF2-40B4-BE49-F238E27FC236}">
                    <a16:creationId xmlns:a16="http://schemas.microsoft.com/office/drawing/2014/main" id="{BE1C4D1E-6100-A378-4ADB-EEB0B0317F03}"/>
                  </a:ext>
                </a:extLst>
              </p:cNvPr>
              <p:cNvSpPr>
                <a:spLocks noChangeShapeType="1"/>
              </p:cNvSpPr>
              <p:nvPr/>
            </p:nvSpPr>
            <p:spPr bwMode="auto">
              <a:xfrm rot="21480000" flipV="1">
                <a:off x="3104597" y="4373380"/>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2" name="Line 527">
                <a:extLst>
                  <a:ext uri="{FF2B5EF4-FFF2-40B4-BE49-F238E27FC236}">
                    <a16:creationId xmlns:a16="http://schemas.microsoft.com/office/drawing/2014/main" id="{6CE9EC4A-2579-2450-AF7C-0481F15CDDA8}"/>
                  </a:ext>
                </a:extLst>
              </p:cNvPr>
              <p:cNvSpPr>
                <a:spLocks noChangeShapeType="1"/>
              </p:cNvSpPr>
              <p:nvPr/>
            </p:nvSpPr>
            <p:spPr bwMode="auto">
              <a:xfrm rot="21480000" flipV="1">
                <a:off x="3106968" y="4371641"/>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3" name="Line 528">
                <a:extLst>
                  <a:ext uri="{FF2B5EF4-FFF2-40B4-BE49-F238E27FC236}">
                    <a16:creationId xmlns:a16="http://schemas.microsoft.com/office/drawing/2014/main" id="{D90AC2EF-3314-6613-71CD-D068617B5E14}"/>
                  </a:ext>
                </a:extLst>
              </p:cNvPr>
              <p:cNvSpPr>
                <a:spLocks noChangeShapeType="1"/>
              </p:cNvSpPr>
              <p:nvPr/>
            </p:nvSpPr>
            <p:spPr bwMode="auto">
              <a:xfrm rot="21480000" flipV="1">
                <a:off x="3108591" y="4370705"/>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4" name="Line 529">
                <a:extLst>
                  <a:ext uri="{FF2B5EF4-FFF2-40B4-BE49-F238E27FC236}">
                    <a16:creationId xmlns:a16="http://schemas.microsoft.com/office/drawing/2014/main" id="{8E9C63B8-DFB5-A099-98CF-ACC23869B95E}"/>
                  </a:ext>
                </a:extLst>
              </p:cNvPr>
              <p:cNvSpPr>
                <a:spLocks noChangeShapeType="1"/>
              </p:cNvSpPr>
              <p:nvPr/>
            </p:nvSpPr>
            <p:spPr bwMode="auto">
              <a:xfrm rot="21480000" flipV="1">
                <a:off x="3112716" y="4368906"/>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5" name="Line 530">
                <a:extLst>
                  <a:ext uri="{FF2B5EF4-FFF2-40B4-BE49-F238E27FC236}">
                    <a16:creationId xmlns:a16="http://schemas.microsoft.com/office/drawing/2014/main" id="{DEE9E851-487D-CE95-6CF1-4B4F69712372}"/>
                  </a:ext>
                </a:extLst>
              </p:cNvPr>
              <p:cNvSpPr>
                <a:spLocks noChangeShapeType="1"/>
              </p:cNvSpPr>
              <p:nvPr/>
            </p:nvSpPr>
            <p:spPr bwMode="auto">
              <a:xfrm rot="21480000" flipV="1">
                <a:off x="3115965" y="4365513"/>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6" name="Line 531">
                <a:extLst>
                  <a:ext uri="{FF2B5EF4-FFF2-40B4-BE49-F238E27FC236}">
                    <a16:creationId xmlns:a16="http://schemas.microsoft.com/office/drawing/2014/main" id="{502EFE11-81B0-0064-F99E-11042B21EE24}"/>
                  </a:ext>
                </a:extLst>
              </p:cNvPr>
              <p:cNvSpPr>
                <a:spLocks noChangeShapeType="1"/>
              </p:cNvSpPr>
              <p:nvPr/>
            </p:nvSpPr>
            <p:spPr bwMode="auto">
              <a:xfrm rot="21480000" flipV="1">
                <a:off x="3115834" y="4361344"/>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7" name="Line 532">
                <a:extLst>
                  <a:ext uri="{FF2B5EF4-FFF2-40B4-BE49-F238E27FC236}">
                    <a16:creationId xmlns:a16="http://schemas.microsoft.com/office/drawing/2014/main" id="{8DA2365F-4B56-DBB1-CD88-E3A779F74FF0}"/>
                  </a:ext>
                </a:extLst>
              </p:cNvPr>
              <p:cNvSpPr>
                <a:spLocks noChangeShapeType="1"/>
              </p:cNvSpPr>
              <p:nvPr/>
            </p:nvSpPr>
            <p:spPr bwMode="auto">
              <a:xfrm rot="21480000" flipH="1" flipV="1">
                <a:off x="3114049" y="4358872"/>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8" name="Line 533">
                <a:extLst>
                  <a:ext uri="{FF2B5EF4-FFF2-40B4-BE49-F238E27FC236}">
                    <a16:creationId xmlns:a16="http://schemas.microsoft.com/office/drawing/2014/main" id="{D1BBA7E3-055F-0481-B43E-58B666F9D801}"/>
                  </a:ext>
                </a:extLst>
              </p:cNvPr>
              <p:cNvSpPr>
                <a:spLocks noChangeShapeType="1"/>
              </p:cNvSpPr>
              <p:nvPr/>
            </p:nvSpPr>
            <p:spPr bwMode="auto">
              <a:xfrm rot="21480000" flipV="1">
                <a:off x="3113669" y="4339589"/>
                <a:ext cx="7508"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29" name="Line 534">
                <a:extLst>
                  <a:ext uri="{FF2B5EF4-FFF2-40B4-BE49-F238E27FC236}">
                    <a16:creationId xmlns:a16="http://schemas.microsoft.com/office/drawing/2014/main" id="{40BC3A74-7CA2-848C-14B3-E43EE076B995}"/>
                  </a:ext>
                </a:extLst>
              </p:cNvPr>
              <p:cNvSpPr>
                <a:spLocks noChangeShapeType="1"/>
              </p:cNvSpPr>
              <p:nvPr/>
            </p:nvSpPr>
            <p:spPr bwMode="auto">
              <a:xfrm rot="21480000" flipV="1">
                <a:off x="3120695" y="4331124"/>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0" name="Line 535">
                <a:extLst>
                  <a:ext uri="{FF2B5EF4-FFF2-40B4-BE49-F238E27FC236}">
                    <a16:creationId xmlns:a16="http://schemas.microsoft.com/office/drawing/2014/main" id="{3112762E-2041-240C-9AAA-D2AD6A9941E7}"/>
                  </a:ext>
                </a:extLst>
              </p:cNvPr>
              <p:cNvSpPr>
                <a:spLocks noChangeShapeType="1"/>
              </p:cNvSpPr>
              <p:nvPr/>
            </p:nvSpPr>
            <p:spPr bwMode="auto">
              <a:xfrm rot="21480000" flipH="1" flipV="1">
                <a:off x="3114653" y="432789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1" name="Line 536">
                <a:extLst>
                  <a:ext uri="{FF2B5EF4-FFF2-40B4-BE49-F238E27FC236}">
                    <a16:creationId xmlns:a16="http://schemas.microsoft.com/office/drawing/2014/main" id="{8ABF6445-05BC-6E4D-12C7-0C03B0D387D5}"/>
                  </a:ext>
                </a:extLst>
              </p:cNvPr>
              <p:cNvSpPr>
                <a:spLocks noChangeShapeType="1"/>
              </p:cNvSpPr>
              <p:nvPr/>
            </p:nvSpPr>
            <p:spPr bwMode="auto">
              <a:xfrm rot="21480000" flipH="1">
                <a:off x="3098780" y="4328272"/>
                <a:ext cx="1585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2" name="Line 537">
                <a:extLst>
                  <a:ext uri="{FF2B5EF4-FFF2-40B4-BE49-F238E27FC236}">
                    <a16:creationId xmlns:a16="http://schemas.microsoft.com/office/drawing/2014/main" id="{D7788A9C-DBA2-71FA-AC28-352EDA377DBD}"/>
                  </a:ext>
                </a:extLst>
              </p:cNvPr>
              <p:cNvSpPr>
                <a:spLocks noChangeShapeType="1"/>
              </p:cNvSpPr>
              <p:nvPr/>
            </p:nvSpPr>
            <p:spPr bwMode="auto">
              <a:xfrm rot="21480000" flipH="1">
                <a:off x="3093911" y="4330302"/>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3" name="Line 538">
                <a:extLst>
                  <a:ext uri="{FF2B5EF4-FFF2-40B4-BE49-F238E27FC236}">
                    <a16:creationId xmlns:a16="http://schemas.microsoft.com/office/drawing/2014/main" id="{9E120503-E906-E45B-DFE4-0EF62A87889E}"/>
                  </a:ext>
                </a:extLst>
              </p:cNvPr>
              <p:cNvSpPr>
                <a:spLocks noChangeShapeType="1"/>
              </p:cNvSpPr>
              <p:nvPr/>
            </p:nvSpPr>
            <p:spPr bwMode="auto">
              <a:xfrm rot="21480000" flipH="1">
                <a:off x="3093181" y="4336242"/>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4" name="Line 539">
                <a:extLst>
                  <a:ext uri="{FF2B5EF4-FFF2-40B4-BE49-F238E27FC236}">
                    <a16:creationId xmlns:a16="http://schemas.microsoft.com/office/drawing/2014/main" id="{AC8A18AC-A720-1712-0398-A5A6EA894CCA}"/>
                  </a:ext>
                </a:extLst>
              </p:cNvPr>
              <p:cNvSpPr>
                <a:spLocks noChangeShapeType="1"/>
              </p:cNvSpPr>
              <p:nvPr/>
            </p:nvSpPr>
            <p:spPr bwMode="auto">
              <a:xfrm rot="21480000" flipH="1">
                <a:off x="3091513" y="4336285"/>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5" name="Line 540">
                <a:extLst>
                  <a:ext uri="{FF2B5EF4-FFF2-40B4-BE49-F238E27FC236}">
                    <a16:creationId xmlns:a16="http://schemas.microsoft.com/office/drawing/2014/main" id="{829926FA-EA18-B859-5CCA-3F2F449817A4}"/>
                  </a:ext>
                </a:extLst>
              </p:cNvPr>
              <p:cNvSpPr>
                <a:spLocks noChangeShapeType="1"/>
              </p:cNvSpPr>
              <p:nvPr/>
            </p:nvSpPr>
            <p:spPr bwMode="auto">
              <a:xfrm rot="21480000" flipH="1" flipV="1">
                <a:off x="3088149" y="4334705"/>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6" name="Line 541">
                <a:extLst>
                  <a:ext uri="{FF2B5EF4-FFF2-40B4-BE49-F238E27FC236}">
                    <a16:creationId xmlns:a16="http://schemas.microsoft.com/office/drawing/2014/main" id="{72207593-2D73-2794-50DD-DBF472B43FA0}"/>
                  </a:ext>
                </a:extLst>
              </p:cNvPr>
              <p:cNvSpPr>
                <a:spLocks noChangeShapeType="1"/>
              </p:cNvSpPr>
              <p:nvPr/>
            </p:nvSpPr>
            <p:spPr bwMode="auto">
              <a:xfrm rot="21480000" flipH="1">
                <a:off x="3085619" y="433480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7" name="Line 542">
                <a:extLst>
                  <a:ext uri="{FF2B5EF4-FFF2-40B4-BE49-F238E27FC236}">
                    <a16:creationId xmlns:a16="http://schemas.microsoft.com/office/drawing/2014/main" id="{9E41D763-1D4E-A485-AF24-B543076AAB1F}"/>
                  </a:ext>
                </a:extLst>
              </p:cNvPr>
              <p:cNvSpPr>
                <a:spLocks noChangeShapeType="1"/>
              </p:cNvSpPr>
              <p:nvPr/>
            </p:nvSpPr>
            <p:spPr bwMode="auto">
              <a:xfrm rot="21480000" flipH="1">
                <a:off x="3081478" y="433492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8" name="Line 543">
                <a:extLst>
                  <a:ext uri="{FF2B5EF4-FFF2-40B4-BE49-F238E27FC236}">
                    <a16:creationId xmlns:a16="http://schemas.microsoft.com/office/drawing/2014/main" id="{5367E38F-FCBC-6E60-512A-3877C36BA39B}"/>
                  </a:ext>
                </a:extLst>
              </p:cNvPr>
              <p:cNvSpPr>
                <a:spLocks noChangeShapeType="1"/>
              </p:cNvSpPr>
              <p:nvPr/>
            </p:nvSpPr>
            <p:spPr bwMode="auto">
              <a:xfrm rot="21480000" flipH="1">
                <a:off x="3078217" y="4336721"/>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39" name="Line 544">
                <a:extLst>
                  <a:ext uri="{FF2B5EF4-FFF2-40B4-BE49-F238E27FC236}">
                    <a16:creationId xmlns:a16="http://schemas.microsoft.com/office/drawing/2014/main" id="{06DC8C79-C9EC-26BB-680F-6EF474832B4B}"/>
                  </a:ext>
                </a:extLst>
              </p:cNvPr>
              <p:cNvSpPr>
                <a:spLocks noChangeShapeType="1"/>
              </p:cNvSpPr>
              <p:nvPr/>
            </p:nvSpPr>
            <p:spPr bwMode="auto">
              <a:xfrm rot="21480000" flipH="1">
                <a:off x="3077427" y="4339296"/>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0" name="Line 545">
                <a:extLst>
                  <a:ext uri="{FF2B5EF4-FFF2-40B4-BE49-F238E27FC236}">
                    <a16:creationId xmlns:a16="http://schemas.microsoft.com/office/drawing/2014/main" id="{0F3F8FA3-1C1E-5AF6-9B18-3C0033203385}"/>
                  </a:ext>
                </a:extLst>
              </p:cNvPr>
              <p:cNvSpPr>
                <a:spLocks noChangeShapeType="1"/>
              </p:cNvSpPr>
              <p:nvPr/>
            </p:nvSpPr>
            <p:spPr bwMode="auto">
              <a:xfrm rot="21480000" flipH="1" flipV="1">
                <a:off x="3074019" y="4335199"/>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1" name="Line 546">
                <a:extLst>
                  <a:ext uri="{FF2B5EF4-FFF2-40B4-BE49-F238E27FC236}">
                    <a16:creationId xmlns:a16="http://schemas.microsoft.com/office/drawing/2014/main" id="{C5294C2D-30A4-D6E6-3A80-BAE83510BBDF}"/>
                  </a:ext>
                </a:extLst>
              </p:cNvPr>
              <p:cNvSpPr>
                <a:spLocks noChangeShapeType="1"/>
              </p:cNvSpPr>
              <p:nvPr/>
            </p:nvSpPr>
            <p:spPr bwMode="auto">
              <a:xfrm rot="21480000" flipH="1" flipV="1">
                <a:off x="3071372" y="4331132"/>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2" name="Line 547">
                <a:extLst>
                  <a:ext uri="{FF2B5EF4-FFF2-40B4-BE49-F238E27FC236}">
                    <a16:creationId xmlns:a16="http://schemas.microsoft.com/office/drawing/2014/main" id="{E49978DF-7D60-0107-0863-E6B9314985BB}"/>
                  </a:ext>
                </a:extLst>
              </p:cNvPr>
              <p:cNvSpPr>
                <a:spLocks noChangeShapeType="1"/>
              </p:cNvSpPr>
              <p:nvPr/>
            </p:nvSpPr>
            <p:spPr bwMode="auto">
              <a:xfrm rot="21480000" flipV="1">
                <a:off x="3071198" y="432533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3" name="Line 548">
                <a:extLst>
                  <a:ext uri="{FF2B5EF4-FFF2-40B4-BE49-F238E27FC236}">
                    <a16:creationId xmlns:a16="http://schemas.microsoft.com/office/drawing/2014/main" id="{CB8ACDCF-AAB1-F970-84A2-A75DF63BF500}"/>
                  </a:ext>
                </a:extLst>
              </p:cNvPr>
              <p:cNvSpPr>
                <a:spLocks noChangeShapeType="1"/>
              </p:cNvSpPr>
              <p:nvPr/>
            </p:nvSpPr>
            <p:spPr bwMode="auto">
              <a:xfrm rot="21480000" flipH="1" flipV="1">
                <a:off x="3069356" y="4321200"/>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4" name="Line 549">
                <a:extLst>
                  <a:ext uri="{FF2B5EF4-FFF2-40B4-BE49-F238E27FC236}">
                    <a16:creationId xmlns:a16="http://schemas.microsoft.com/office/drawing/2014/main" id="{88FC3429-BED0-2354-8992-C19D4B4757BC}"/>
                  </a:ext>
                </a:extLst>
              </p:cNvPr>
              <p:cNvSpPr>
                <a:spLocks noChangeShapeType="1"/>
              </p:cNvSpPr>
              <p:nvPr/>
            </p:nvSpPr>
            <p:spPr bwMode="auto">
              <a:xfrm rot="21480000" flipH="1" flipV="1">
                <a:off x="3065860" y="4316284"/>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5" name="Line 550">
                <a:extLst>
                  <a:ext uri="{FF2B5EF4-FFF2-40B4-BE49-F238E27FC236}">
                    <a16:creationId xmlns:a16="http://schemas.microsoft.com/office/drawing/2014/main" id="{CF95ECCC-8D44-5B9D-C13B-5342024DD20C}"/>
                  </a:ext>
                </a:extLst>
              </p:cNvPr>
              <p:cNvSpPr>
                <a:spLocks noChangeShapeType="1"/>
              </p:cNvSpPr>
              <p:nvPr/>
            </p:nvSpPr>
            <p:spPr bwMode="auto">
              <a:xfrm rot="21480000" flipV="1">
                <a:off x="3065655" y="4309541"/>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6" name="Line 551">
                <a:extLst>
                  <a:ext uri="{FF2B5EF4-FFF2-40B4-BE49-F238E27FC236}">
                    <a16:creationId xmlns:a16="http://schemas.microsoft.com/office/drawing/2014/main" id="{D4D4A11A-7F0F-D1AF-7CD9-E31562B1BEB5}"/>
                  </a:ext>
                </a:extLst>
              </p:cNvPr>
              <p:cNvSpPr>
                <a:spLocks noChangeShapeType="1"/>
              </p:cNvSpPr>
              <p:nvPr/>
            </p:nvSpPr>
            <p:spPr bwMode="auto">
              <a:xfrm rot="21480000" flipV="1">
                <a:off x="3072957" y="4304379"/>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7" name="Line 552">
                <a:extLst>
                  <a:ext uri="{FF2B5EF4-FFF2-40B4-BE49-F238E27FC236}">
                    <a16:creationId xmlns:a16="http://schemas.microsoft.com/office/drawing/2014/main" id="{EB6FE392-C429-DCAF-F5F9-9C3736DF9F77}"/>
                  </a:ext>
                </a:extLst>
              </p:cNvPr>
              <p:cNvSpPr>
                <a:spLocks noChangeShapeType="1"/>
              </p:cNvSpPr>
              <p:nvPr/>
            </p:nvSpPr>
            <p:spPr bwMode="auto">
              <a:xfrm rot="21480000" flipH="1" flipV="1">
                <a:off x="3071099" y="4298572"/>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8" name="Line 553">
                <a:extLst>
                  <a:ext uri="{FF2B5EF4-FFF2-40B4-BE49-F238E27FC236}">
                    <a16:creationId xmlns:a16="http://schemas.microsoft.com/office/drawing/2014/main" id="{E8D1EF27-B67C-7407-9B5D-3372FF4448E6}"/>
                  </a:ext>
                </a:extLst>
              </p:cNvPr>
              <p:cNvSpPr>
                <a:spLocks noChangeShapeType="1"/>
              </p:cNvSpPr>
              <p:nvPr/>
            </p:nvSpPr>
            <p:spPr bwMode="auto">
              <a:xfrm rot="21480000" flipH="1" flipV="1">
                <a:off x="3054701" y="4273055"/>
                <a:ext cx="15851" cy="2586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49" name="Line 554">
                <a:extLst>
                  <a:ext uri="{FF2B5EF4-FFF2-40B4-BE49-F238E27FC236}">
                    <a16:creationId xmlns:a16="http://schemas.microsoft.com/office/drawing/2014/main" id="{6024ECF7-6BF7-AC00-E5DA-A6C4BBF03307}"/>
                  </a:ext>
                </a:extLst>
              </p:cNvPr>
              <p:cNvSpPr>
                <a:spLocks noChangeShapeType="1"/>
              </p:cNvSpPr>
              <p:nvPr/>
            </p:nvSpPr>
            <p:spPr bwMode="auto">
              <a:xfrm rot="21480000" flipH="1">
                <a:off x="3050143" y="4273411"/>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0" name="Line 555">
                <a:extLst>
                  <a:ext uri="{FF2B5EF4-FFF2-40B4-BE49-F238E27FC236}">
                    <a16:creationId xmlns:a16="http://schemas.microsoft.com/office/drawing/2014/main" id="{CED748A7-23E5-28AF-3E13-57CF0E33A082}"/>
                  </a:ext>
                </a:extLst>
              </p:cNvPr>
              <p:cNvSpPr>
                <a:spLocks noChangeShapeType="1"/>
              </p:cNvSpPr>
              <p:nvPr/>
            </p:nvSpPr>
            <p:spPr bwMode="auto">
              <a:xfrm rot="21480000" flipH="1">
                <a:off x="3046881" y="4276878"/>
                <a:ext cx="3337"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1" name="Line 556">
                <a:extLst>
                  <a:ext uri="{FF2B5EF4-FFF2-40B4-BE49-F238E27FC236}">
                    <a16:creationId xmlns:a16="http://schemas.microsoft.com/office/drawing/2014/main" id="{E1E7072B-C609-CABD-639B-9359CF28F636}"/>
                  </a:ext>
                </a:extLst>
              </p:cNvPr>
              <p:cNvSpPr>
                <a:spLocks noChangeShapeType="1"/>
              </p:cNvSpPr>
              <p:nvPr/>
            </p:nvSpPr>
            <p:spPr bwMode="auto">
              <a:xfrm rot="21480000" flipH="1">
                <a:off x="3044424" y="4277813"/>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2" name="Line 557">
                <a:extLst>
                  <a:ext uri="{FF2B5EF4-FFF2-40B4-BE49-F238E27FC236}">
                    <a16:creationId xmlns:a16="http://schemas.microsoft.com/office/drawing/2014/main" id="{8E30350A-1083-1D73-3EBF-3D9561526D8B}"/>
                  </a:ext>
                </a:extLst>
              </p:cNvPr>
              <p:cNvSpPr>
                <a:spLocks noChangeShapeType="1"/>
              </p:cNvSpPr>
              <p:nvPr/>
            </p:nvSpPr>
            <p:spPr bwMode="auto">
              <a:xfrm rot="21480000" flipH="1" flipV="1">
                <a:off x="3040255" y="4277929"/>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3" name="Line 558">
                <a:extLst>
                  <a:ext uri="{FF2B5EF4-FFF2-40B4-BE49-F238E27FC236}">
                    <a16:creationId xmlns:a16="http://schemas.microsoft.com/office/drawing/2014/main" id="{2B7C00D0-E246-232B-17DC-8F54FA76315D}"/>
                  </a:ext>
                </a:extLst>
              </p:cNvPr>
              <p:cNvSpPr>
                <a:spLocks noChangeShapeType="1"/>
              </p:cNvSpPr>
              <p:nvPr/>
            </p:nvSpPr>
            <p:spPr bwMode="auto">
              <a:xfrm rot="21480000" flipV="1">
                <a:off x="3040183" y="4275501"/>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4" name="Line 559">
                <a:extLst>
                  <a:ext uri="{FF2B5EF4-FFF2-40B4-BE49-F238E27FC236}">
                    <a16:creationId xmlns:a16="http://schemas.microsoft.com/office/drawing/2014/main" id="{2CAC33BD-F2B1-4EAF-99AA-F6205A1F4E54}"/>
                  </a:ext>
                </a:extLst>
              </p:cNvPr>
              <p:cNvSpPr>
                <a:spLocks noChangeShapeType="1"/>
              </p:cNvSpPr>
              <p:nvPr/>
            </p:nvSpPr>
            <p:spPr bwMode="auto">
              <a:xfrm rot="21480000" flipV="1">
                <a:off x="3040110" y="4273834"/>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5" name="Line 560">
                <a:extLst>
                  <a:ext uri="{FF2B5EF4-FFF2-40B4-BE49-F238E27FC236}">
                    <a16:creationId xmlns:a16="http://schemas.microsoft.com/office/drawing/2014/main" id="{F6578A89-73CA-0B3C-54EC-4C92DFD1FD55}"/>
                  </a:ext>
                </a:extLst>
              </p:cNvPr>
              <p:cNvSpPr>
                <a:spLocks noChangeShapeType="1"/>
              </p:cNvSpPr>
              <p:nvPr/>
            </p:nvSpPr>
            <p:spPr bwMode="auto">
              <a:xfrm rot="21480000" flipV="1">
                <a:off x="3040052" y="4272166"/>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6" name="Line 561">
                <a:extLst>
                  <a:ext uri="{FF2B5EF4-FFF2-40B4-BE49-F238E27FC236}">
                    <a16:creationId xmlns:a16="http://schemas.microsoft.com/office/drawing/2014/main" id="{E00AE8B8-8040-44F8-B4EC-3786C3E96B19}"/>
                  </a:ext>
                </a:extLst>
              </p:cNvPr>
              <p:cNvSpPr>
                <a:spLocks noChangeShapeType="1"/>
              </p:cNvSpPr>
              <p:nvPr/>
            </p:nvSpPr>
            <p:spPr bwMode="auto">
              <a:xfrm rot="21480000" flipH="1" flipV="1">
                <a:off x="3034903" y="4265582"/>
                <a:ext cx="500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7" name="Line 562">
                <a:extLst>
                  <a:ext uri="{FF2B5EF4-FFF2-40B4-BE49-F238E27FC236}">
                    <a16:creationId xmlns:a16="http://schemas.microsoft.com/office/drawing/2014/main" id="{6FA4B88A-BDD4-BB54-FDD6-F1A9B6AA1F90}"/>
                  </a:ext>
                </a:extLst>
              </p:cNvPr>
              <p:cNvSpPr>
                <a:spLocks noChangeShapeType="1"/>
              </p:cNvSpPr>
              <p:nvPr/>
            </p:nvSpPr>
            <p:spPr bwMode="auto">
              <a:xfrm rot="21480000" flipH="1" flipV="1">
                <a:off x="3030530" y="4260740"/>
                <a:ext cx="4171"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8" name="Line 563">
                <a:extLst>
                  <a:ext uri="{FF2B5EF4-FFF2-40B4-BE49-F238E27FC236}">
                    <a16:creationId xmlns:a16="http://schemas.microsoft.com/office/drawing/2014/main" id="{8CD6A53C-B747-3D67-1FF4-114BCEE182A3}"/>
                  </a:ext>
                </a:extLst>
              </p:cNvPr>
              <p:cNvSpPr>
                <a:spLocks noChangeShapeType="1"/>
              </p:cNvSpPr>
              <p:nvPr/>
            </p:nvSpPr>
            <p:spPr bwMode="auto">
              <a:xfrm rot="21480000" flipH="1" flipV="1">
                <a:off x="3027869" y="4256688"/>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59" name="Line 564">
                <a:extLst>
                  <a:ext uri="{FF2B5EF4-FFF2-40B4-BE49-F238E27FC236}">
                    <a16:creationId xmlns:a16="http://schemas.microsoft.com/office/drawing/2014/main" id="{0B7808FE-4E53-F7A9-A13B-A88946817B0D}"/>
                  </a:ext>
                </a:extLst>
              </p:cNvPr>
              <p:cNvSpPr>
                <a:spLocks noChangeShapeType="1"/>
              </p:cNvSpPr>
              <p:nvPr/>
            </p:nvSpPr>
            <p:spPr bwMode="auto">
              <a:xfrm rot="21480000" flipH="1" flipV="1">
                <a:off x="3025984" y="4248422"/>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0" name="Line 565">
                <a:extLst>
                  <a:ext uri="{FF2B5EF4-FFF2-40B4-BE49-F238E27FC236}">
                    <a16:creationId xmlns:a16="http://schemas.microsoft.com/office/drawing/2014/main" id="{EF8839F8-5407-0F62-8DF8-746D4712A94D}"/>
                  </a:ext>
                </a:extLst>
              </p:cNvPr>
              <p:cNvSpPr>
                <a:spLocks noChangeShapeType="1"/>
              </p:cNvSpPr>
              <p:nvPr/>
            </p:nvSpPr>
            <p:spPr bwMode="auto">
              <a:xfrm rot="21480000" flipH="1">
                <a:off x="3021712" y="4248526"/>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1" name="Line 566">
                <a:extLst>
                  <a:ext uri="{FF2B5EF4-FFF2-40B4-BE49-F238E27FC236}">
                    <a16:creationId xmlns:a16="http://schemas.microsoft.com/office/drawing/2014/main" id="{870127B9-A8DB-3DBB-55B3-DD305F0AEE78}"/>
                  </a:ext>
                </a:extLst>
              </p:cNvPr>
              <p:cNvSpPr>
                <a:spLocks noChangeShapeType="1"/>
              </p:cNvSpPr>
              <p:nvPr/>
            </p:nvSpPr>
            <p:spPr bwMode="auto">
              <a:xfrm rot="21480000" flipH="1">
                <a:off x="3016783" y="4251188"/>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2" name="Line 567">
                <a:extLst>
                  <a:ext uri="{FF2B5EF4-FFF2-40B4-BE49-F238E27FC236}">
                    <a16:creationId xmlns:a16="http://schemas.microsoft.com/office/drawing/2014/main" id="{DE736E6D-36CF-708A-A04B-D080E06CB671}"/>
                  </a:ext>
                </a:extLst>
              </p:cNvPr>
              <p:cNvSpPr>
                <a:spLocks noChangeShapeType="1"/>
              </p:cNvSpPr>
              <p:nvPr/>
            </p:nvSpPr>
            <p:spPr bwMode="auto">
              <a:xfrm rot="21480000" flipH="1" flipV="1">
                <a:off x="3006776" y="4251450"/>
                <a:ext cx="1001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3" name="Line 568">
                <a:extLst>
                  <a:ext uri="{FF2B5EF4-FFF2-40B4-BE49-F238E27FC236}">
                    <a16:creationId xmlns:a16="http://schemas.microsoft.com/office/drawing/2014/main" id="{8717F832-A2BA-42C6-AAAF-59E5DECE97CA}"/>
                  </a:ext>
                </a:extLst>
              </p:cNvPr>
              <p:cNvSpPr>
                <a:spLocks noChangeShapeType="1"/>
              </p:cNvSpPr>
              <p:nvPr/>
            </p:nvSpPr>
            <p:spPr bwMode="auto">
              <a:xfrm rot="21480000" flipH="1" flipV="1">
                <a:off x="2996699" y="4249297"/>
                <a:ext cx="1001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4" name="Line 569">
                <a:extLst>
                  <a:ext uri="{FF2B5EF4-FFF2-40B4-BE49-F238E27FC236}">
                    <a16:creationId xmlns:a16="http://schemas.microsoft.com/office/drawing/2014/main" id="{BC622866-977C-D9F3-3A08-F3B7DD33D82D}"/>
                  </a:ext>
                </a:extLst>
              </p:cNvPr>
              <p:cNvSpPr>
                <a:spLocks noChangeShapeType="1"/>
              </p:cNvSpPr>
              <p:nvPr/>
            </p:nvSpPr>
            <p:spPr bwMode="auto">
              <a:xfrm rot="21480000" flipH="1">
                <a:off x="2994156" y="424951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5" name="Line 570">
                <a:extLst>
                  <a:ext uri="{FF2B5EF4-FFF2-40B4-BE49-F238E27FC236}">
                    <a16:creationId xmlns:a16="http://schemas.microsoft.com/office/drawing/2014/main" id="{CCCA050F-7698-68C5-D323-AEB02DC1F7E5}"/>
                  </a:ext>
                </a:extLst>
              </p:cNvPr>
              <p:cNvSpPr>
                <a:spLocks noChangeShapeType="1"/>
              </p:cNvSpPr>
              <p:nvPr/>
            </p:nvSpPr>
            <p:spPr bwMode="auto">
              <a:xfrm rot="21480000" flipH="1">
                <a:off x="2989196" y="4249647"/>
                <a:ext cx="500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6" name="Line 571">
                <a:extLst>
                  <a:ext uri="{FF2B5EF4-FFF2-40B4-BE49-F238E27FC236}">
                    <a16:creationId xmlns:a16="http://schemas.microsoft.com/office/drawing/2014/main" id="{B2ED89CF-5F70-47DF-313A-568F19F019D7}"/>
                  </a:ext>
                </a:extLst>
              </p:cNvPr>
              <p:cNvSpPr>
                <a:spLocks noChangeShapeType="1"/>
              </p:cNvSpPr>
              <p:nvPr/>
            </p:nvSpPr>
            <p:spPr bwMode="auto">
              <a:xfrm rot="21480000" flipH="1">
                <a:off x="2986740" y="4252280"/>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7" name="Line 572">
                <a:extLst>
                  <a:ext uri="{FF2B5EF4-FFF2-40B4-BE49-F238E27FC236}">
                    <a16:creationId xmlns:a16="http://schemas.microsoft.com/office/drawing/2014/main" id="{7E51ABA3-956E-A131-31EC-1F2A13970BCF}"/>
                  </a:ext>
                </a:extLst>
              </p:cNvPr>
              <p:cNvSpPr>
                <a:spLocks noChangeShapeType="1"/>
              </p:cNvSpPr>
              <p:nvPr/>
            </p:nvSpPr>
            <p:spPr bwMode="auto">
              <a:xfrm rot="21480000" flipH="1" flipV="1">
                <a:off x="2980830" y="4248255"/>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8" name="Line 573">
                <a:extLst>
                  <a:ext uri="{FF2B5EF4-FFF2-40B4-BE49-F238E27FC236}">
                    <a16:creationId xmlns:a16="http://schemas.microsoft.com/office/drawing/2014/main" id="{23C9E834-95C9-F45D-C80E-ACDA88328C76}"/>
                  </a:ext>
                </a:extLst>
              </p:cNvPr>
              <p:cNvSpPr>
                <a:spLocks noChangeShapeType="1"/>
              </p:cNvSpPr>
              <p:nvPr/>
            </p:nvSpPr>
            <p:spPr bwMode="auto">
              <a:xfrm rot="21480000" flipH="1" flipV="1">
                <a:off x="2979018" y="4244218"/>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69" name="Line 574">
                <a:extLst>
                  <a:ext uri="{FF2B5EF4-FFF2-40B4-BE49-F238E27FC236}">
                    <a16:creationId xmlns:a16="http://schemas.microsoft.com/office/drawing/2014/main" id="{AC1BFA74-A73E-2A0B-4892-1757FFDB39BC}"/>
                  </a:ext>
                </a:extLst>
              </p:cNvPr>
              <p:cNvSpPr>
                <a:spLocks noChangeShapeType="1"/>
              </p:cNvSpPr>
              <p:nvPr/>
            </p:nvSpPr>
            <p:spPr bwMode="auto">
              <a:xfrm rot="21480000" flipV="1">
                <a:off x="2978815" y="4236742"/>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0" name="Line 575">
                <a:extLst>
                  <a:ext uri="{FF2B5EF4-FFF2-40B4-BE49-F238E27FC236}">
                    <a16:creationId xmlns:a16="http://schemas.microsoft.com/office/drawing/2014/main" id="{1012508B-9299-22B1-ACCA-3159E16B176C}"/>
                  </a:ext>
                </a:extLst>
              </p:cNvPr>
              <p:cNvSpPr>
                <a:spLocks noChangeShapeType="1"/>
              </p:cNvSpPr>
              <p:nvPr/>
            </p:nvSpPr>
            <p:spPr bwMode="auto">
              <a:xfrm rot="21480000" flipH="1" flipV="1">
                <a:off x="2976914" y="4230936"/>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1" name="Line 576">
                <a:extLst>
                  <a:ext uri="{FF2B5EF4-FFF2-40B4-BE49-F238E27FC236}">
                    <a16:creationId xmlns:a16="http://schemas.microsoft.com/office/drawing/2014/main" id="{F4B20C9C-90B7-9E0A-969B-F8C9ED20473B}"/>
                  </a:ext>
                </a:extLst>
              </p:cNvPr>
              <p:cNvSpPr>
                <a:spLocks noChangeShapeType="1"/>
              </p:cNvSpPr>
              <p:nvPr/>
            </p:nvSpPr>
            <p:spPr bwMode="auto">
              <a:xfrm rot="21480000" flipH="1" flipV="1">
                <a:off x="2974237" y="4226840"/>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2" name="Line 577">
                <a:extLst>
                  <a:ext uri="{FF2B5EF4-FFF2-40B4-BE49-F238E27FC236}">
                    <a16:creationId xmlns:a16="http://schemas.microsoft.com/office/drawing/2014/main" id="{0B2A207D-D497-8F5E-0A6D-48AF946C939D}"/>
                  </a:ext>
                </a:extLst>
              </p:cNvPr>
              <p:cNvSpPr>
                <a:spLocks noChangeShapeType="1"/>
              </p:cNvSpPr>
              <p:nvPr/>
            </p:nvSpPr>
            <p:spPr bwMode="auto">
              <a:xfrm rot="21480000" flipH="1" flipV="1">
                <a:off x="2968298" y="4225319"/>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3" name="Line 578">
                <a:extLst>
                  <a:ext uri="{FF2B5EF4-FFF2-40B4-BE49-F238E27FC236}">
                    <a16:creationId xmlns:a16="http://schemas.microsoft.com/office/drawing/2014/main" id="{59EC43C4-9A3C-B16C-97AA-F171F78D5FD2}"/>
                  </a:ext>
                </a:extLst>
              </p:cNvPr>
              <p:cNvSpPr>
                <a:spLocks noChangeShapeType="1"/>
              </p:cNvSpPr>
              <p:nvPr/>
            </p:nvSpPr>
            <p:spPr bwMode="auto">
              <a:xfrm rot="21480000" flipH="1">
                <a:off x="2964101" y="4225494"/>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4" name="Line 579">
                <a:extLst>
                  <a:ext uri="{FF2B5EF4-FFF2-40B4-BE49-F238E27FC236}">
                    <a16:creationId xmlns:a16="http://schemas.microsoft.com/office/drawing/2014/main" id="{D2DF29BE-1100-1FF0-5128-B405DC0A5BD7}"/>
                  </a:ext>
                </a:extLst>
              </p:cNvPr>
              <p:cNvSpPr>
                <a:spLocks noChangeShapeType="1"/>
              </p:cNvSpPr>
              <p:nvPr/>
            </p:nvSpPr>
            <p:spPr bwMode="auto">
              <a:xfrm rot="21480000" flipH="1">
                <a:off x="2958308" y="4225668"/>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5" name="Line 580">
                <a:extLst>
                  <a:ext uri="{FF2B5EF4-FFF2-40B4-BE49-F238E27FC236}">
                    <a16:creationId xmlns:a16="http://schemas.microsoft.com/office/drawing/2014/main" id="{2923C483-87A8-CBC1-5540-E9C98904FA09}"/>
                  </a:ext>
                </a:extLst>
              </p:cNvPr>
              <p:cNvSpPr>
                <a:spLocks noChangeShapeType="1"/>
              </p:cNvSpPr>
              <p:nvPr/>
            </p:nvSpPr>
            <p:spPr bwMode="auto">
              <a:xfrm rot="21480000" flipH="1">
                <a:off x="2951008" y="4228400"/>
                <a:ext cx="750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6" name="Line 581">
                <a:extLst>
                  <a:ext uri="{FF2B5EF4-FFF2-40B4-BE49-F238E27FC236}">
                    <a16:creationId xmlns:a16="http://schemas.microsoft.com/office/drawing/2014/main" id="{4D16CC25-C957-E6D6-60F4-86A3AB4196E8}"/>
                  </a:ext>
                </a:extLst>
              </p:cNvPr>
              <p:cNvSpPr>
                <a:spLocks noChangeShapeType="1"/>
              </p:cNvSpPr>
              <p:nvPr/>
            </p:nvSpPr>
            <p:spPr bwMode="auto">
              <a:xfrm rot="21480000" flipH="1">
                <a:off x="2947175" y="4237775"/>
                <a:ext cx="4171"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7" name="Line 582">
                <a:extLst>
                  <a:ext uri="{FF2B5EF4-FFF2-40B4-BE49-F238E27FC236}">
                    <a16:creationId xmlns:a16="http://schemas.microsoft.com/office/drawing/2014/main" id="{CB359389-0B4F-B902-99BB-98139EE902B5}"/>
                  </a:ext>
                </a:extLst>
              </p:cNvPr>
              <p:cNvSpPr>
                <a:spLocks noChangeShapeType="1"/>
              </p:cNvSpPr>
              <p:nvPr/>
            </p:nvSpPr>
            <p:spPr bwMode="auto">
              <a:xfrm rot="21480000" flipH="1">
                <a:off x="2942478" y="4247941"/>
                <a:ext cx="500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8" name="Line 583">
                <a:extLst>
                  <a:ext uri="{FF2B5EF4-FFF2-40B4-BE49-F238E27FC236}">
                    <a16:creationId xmlns:a16="http://schemas.microsoft.com/office/drawing/2014/main" id="{3C7A5161-4910-86DA-C1A5-84FE50CC963A}"/>
                  </a:ext>
                </a:extLst>
              </p:cNvPr>
              <p:cNvSpPr>
                <a:spLocks noChangeShapeType="1"/>
              </p:cNvSpPr>
              <p:nvPr/>
            </p:nvSpPr>
            <p:spPr bwMode="auto">
              <a:xfrm rot="21480000" flipH="1">
                <a:off x="2932675" y="4255707"/>
                <a:ext cx="1001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79" name="Line 584">
                <a:extLst>
                  <a:ext uri="{FF2B5EF4-FFF2-40B4-BE49-F238E27FC236}">
                    <a16:creationId xmlns:a16="http://schemas.microsoft.com/office/drawing/2014/main" id="{6B55953D-682C-EB40-9F82-CDAE76790D18}"/>
                  </a:ext>
                </a:extLst>
              </p:cNvPr>
              <p:cNvSpPr>
                <a:spLocks noChangeShapeType="1"/>
              </p:cNvSpPr>
              <p:nvPr/>
            </p:nvSpPr>
            <p:spPr bwMode="auto">
              <a:xfrm rot="21480000" flipH="1">
                <a:off x="2911067" y="4260431"/>
                <a:ext cx="2169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0" name="Line 585">
                <a:extLst>
                  <a:ext uri="{FF2B5EF4-FFF2-40B4-BE49-F238E27FC236}">
                    <a16:creationId xmlns:a16="http://schemas.microsoft.com/office/drawing/2014/main" id="{CDDD57E8-C54C-AC16-3D80-B80E57A89589}"/>
                  </a:ext>
                </a:extLst>
              </p:cNvPr>
              <p:cNvSpPr>
                <a:spLocks noChangeShapeType="1"/>
              </p:cNvSpPr>
              <p:nvPr/>
            </p:nvSpPr>
            <p:spPr bwMode="auto">
              <a:xfrm rot="21480000" flipH="1" flipV="1">
                <a:off x="2889288" y="4255350"/>
                <a:ext cx="2169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1" name="Line 586">
                <a:extLst>
                  <a:ext uri="{FF2B5EF4-FFF2-40B4-BE49-F238E27FC236}">
                    <a16:creationId xmlns:a16="http://schemas.microsoft.com/office/drawing/2014/main" id="{B073B04F-8BEE-CB98-7650-3489F5567C76}"/>
                  </a:ext>
                </a:extLst>
              </p:cNvPr>
              <p:cNvSpPr>
                <a:spLocks noChangeShapeType="1"/>
              </p:cNvSpPr>
              <p:nvPr/>
            </p:nvSpPr>
            <p:spPr bwMode="auto">
              <a:xfrm rot="21480000" flipH="1">
                <a:off x="2887525" y="4255759"/>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2" name="Line 587">
                <a:extLst>
                  <a:ext uri="{FF2B5EF4-FFF2-40B4-BE49-F238E27FC236}">
                    <a16:creationId xmlns:a16="http://schemas.microsoft.com/office/drawing/2014/main" id="{51F61ED0-7DFC-2D24-63B9-4E8ADCAC600E}"/>
                  </a:ext>
                </a:extLst>
              </p:cNvPr>
              <p:cNvSpPr>
                <a:spLocks noChangeShapeType="1"/>
              </p:cNvSpPr>
              <p:nvPr/>
            </p:nvSpPr>
            <p:spPr bwMode="auto">
              <a:xfrm rot="21480000">
                <a:off x="2887525" y="4255788"/>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3" name="Line 588">
                <a:extLst>
                  <a:ext uri="{FF2B5EF4-FFF2-40B4-BE49-F238E27FC236}">
                    <a16:creationId xmlns:a16="http://schemas.microsoft.com/office/drawing/2014/main" id="{075D5982-29A6-1F6B-832A-B00C158CA05A}"/>
                  </a:ext>
                </a:extLst>
              </p:cNvPr>
              <p:cNvSpPr>
                <a:spLocks noChangeShapeType="1"/>
              </p:cNvSpPr>
              <p:nvPr/>
            </p:nvSpPr>
            <p:spPr bwMode="auto">
              <a:xfrm rot="21480000">
                <a:off x="2887728" y="4255726"/>
                <a:ext cx="333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4" name="Line 589">
                <a:extLst>
                  <a:ext uri="{FF2B5EF4-FFF2-40B4-BE49-F238E27FC236}">
                    <a16:creationId xmlns:a16="http://schemas.microsoft.com/office/drawing/2014/main" id="{44600F11-B4D2-7578-A26C-C9101DE0DB4C}"/>
                  </a:ext>
                </a:extLst>
              </p:cNvPr>
              <p:cNvSpPr>
                <a:spLocks noChangeShapeType="1"/>
              </p:cNvSpPr>
              <p:nvPr/>
            </p:nvSpPr>
            <p:spPr bwMode="auto">
              <a:xfrm rot="21480000">
                <a:off x="2891541" y="4267165"/>
                <a:ext cx="10011"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5" name="Line 590">
                <a:extLst>
                  <a:ext uri="{FF2B5EF4-FFF2-40B4-BE49-F238E27FC236}">
                    <a16:creationId xmlns:a16="http://schemas.microsoft.com/office/drawing/2014/main" id="{D13BD7BF-AF9B-651F-7B53-2F3969577CE5}"/>
                  </a:ext>
                </a:extLst>
              </p:cNvPr>
              <p:cNvSpPr>
                <a:spLocks noChangeShapeType="1"/>
              </p:cNvSpPr>
              <p:nvPr/>
            </p:nvSpPr>
            <p:spPr bwMode="auto">
              <a:xfrm rot="21480000">
                <a:off x="2901924" y="4282601"/>
                <a:ext cx="1334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6" name="Line 591">
                <a:extLst>
                  <a:ext uri="{FF2B5EF4-FFF2-40B4-BE49-F238E27FC236}">
                    <a16:creationId xmlns:a16="http://schemas.microsoft.com/office/drawing/2014/main" id="{23FDD9E5-A099-D9B6-C86C-0B1F9216E5F3}"/>
                  </a:ext>
                </a:extLst>
              </p:cNvPr>
              <p:cNvSpPr>
                <a:spLocks noChangeShapeType="1"/>
              </p:cNvSpPr>
              <p:nvPr/>
            </p:nvSpPr>
            <p:spPr bwMode="auto">
              <a:xfrm rot="21480000">
                <a:off x="2915527" y="4288029"/>
                <a:ext cx="1001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7" name="Line 592">
                <a:extLst>
                  <a:ext uri="{FF2B5EF4-FFF2-40B4-BE49-F238E27FC236}">
                    <a16:creationId xmlns:a16="http://schemas.microsoft.com/office/drawing/2014/main" id="{84833FD1-4CDB-21B6-C0ED-C05264F35E4F}"/>
                  </a:ext>
                </a:extLst>
              </p:cNvPr>
              <p:cNvSpPr>
                <a:spLocks noChangeShapeType="1"/>
              </p:cNvSpPr>
              <p:nvPr/>
            </p:nvSpPr>
            <p:spPr bwMode="auto">
              <a:xfrm rot="21480000">
                <a:off x="2926073" y="4297021"/>
                <a:ext cx="0"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8" name="Line 593">
                <a:extLst>
                  <a:ext uri="{FF2B5EF4-FFF2-40B4-BE49-F238E27FC236}">
                    <a16:creationId xmlns:a16="http://schemas.microsoft.com/office/drawing/2014/main" id="{69979348-5A6C-38B5-5040-5DD7E787856D}"/>
                  </a:ext>
                </a:extLst>
              </p:cNvPr>
              <p:cNvSpPr>
                <a:spLocks noChangeShapeType="1"/>
              </p:cNvSpPr>
              <p:nvPr/>
            </p:nvSpPr>
            <p:spPr bwMode="auto">
              <a:xfrm rot="21480000" flipH="1">
                <a:off x="2921579" y="4318790"/>
                <a:ext cx="500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89" name="Line 594">
                <a:extLst>
                  <a:ext uri="{FF2B5EF4-FFF2-40B4-BE49-F238E27FC236}">
                    <a16:creationId xmlns:a16="http://schemas.microsoft.com/office/drawing/2014/main" id="{41E20171-85E0-E3E2-21CD-12BAB0C13F39}"/>
                  </a:ext>
                </a:extLst>
              </p:cNvPr>
              <p:cNvSpPr>
                <a:spLocks noChangeShapeType="1"/>
              </p:cNvSpPr>
              <p:nvPr/>
            </p:nvSpPr>
            <p:spPr bwMode="auto">
              <a:xfrm rot="21480000" flipH="1">
                <a:off x="2909507" y="4326597"/>
                <a:ext cx="12514"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0" name="Line 595">
                <a:extLst>
                  <a:ext uri="{FF2B5EF4-FFF2-40B4-BE49-F238E27FC236}">
                    <a16:creationId xmlns:a16="http://schemas.microsoft.com/office/drawing/2014/main" id="{B00EEC3D-5B97-73E1-7AC2-4A46D1995D23}"/>
                  </a:ext>
                </a:extLst>
              </p:cNvPr>
              <p:cNvSpPr>
                <a:spLocks noChangeShapeType="1"/>
              </p:cNvSpPr>
              <p:nvPr/>
            </p:nvSpPr>
            <p:spPr bwMode="auto">
              <a:xfrm rot="21480000" flipH="1">
                <a:off x="2908221" y="4344357"/>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1" name="Line 596">
                <a:extLst>
                  <a:ext uri="{FF2B5EF4-FFF2-40B4-BE49-F238E27FC236}">
                    <a16:creationId xmlns:a16="http://schemas.microsoft.com/office/drawing/2014/main" id="{D2312C91-AD8D-1734-7854-5DE7E011ABA0}"/>
                  </a:ext>
                </a:extLst>
              </p:cNvPr>
              <p:cNvSpPr>
                <a:spLocks noChangeShapeType="1"/>
              </p:cNvSpPr>
              <p:nvPr/>
            </p:nvSpPr>
            <p:spPr bwMode="auto">
              <a:xfrm rot="21480000" flipH="1">
                <a:off x="2906772" y="4348582"/>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2" name="Line 597">
                <a:extLst>
                  <a:ext uri="{FF2B5EF4-FFF2-40B4-BE49-F238E27FC236}">
                    <a16:creationId xmlns:a16="http://schemas.microsoft.com/office/drawing/2014/main" id="{9EA3466B-155B-8AAB-969F-EE8049E692FD}"/>
                  </a:ext>
                </a:extLst>
              </p:cNvPr>
              <p:cNvSpPr>
                <a:spLocks noChangeShapeType="1"/>
              </p:cNvSpPr>
              <p:nvPr/>
            </p:nvSpPr>
            <p:spPr bwMode="auto">
              <a:xfrm rot="21480000" flipH="1">
                <a:off x="2906172" y="4356964"/>
                <a:ext cx="834"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3" name="Line 598">
                <a:extLst>
                  <a:ext uri="{FF2B5EF4-FFF2-40B4-BE49-F238E27FC236}">
                    <a16:creationId xmlns:a16="http://schemas.microsoft.com/office/drawing/2014/main" id="{D8D46057-82D7-2F59-EF90-C49D73476FD1}"/>
                  </a:ext>
                </a:extLst>
              </p:cNvPr>
              <p:cNvSpPr>
                <a:spLocks noChangeShapeType="1"/>
              </p:cNvSpPr>
              <p:nvPr/>
            </p:nvSpPr>
            <p:spPr bwMode="auto">
              <a:xfrm rot="21480000" flipH="1">
                <a:off x="2894802" y="4362183"/>
                <a:ext cx="11679"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4" name="Line 599">
                <a:extLst>
                  <a:ext uri="{FF2B5EF4-FFF2-40B4-BE49-F238E27FC236}">
                    <a16:creationId xmlns:a16="http://schemas.microsoft.com/office/drawing/2014/main" id="{D61A0D4C-D4F1-CA6F-D0C3-B3C34497C0C0}"/>
                  </a:ext>
                </a:extLst>
              </p:cNvPr>
              <p:cNvSpPr>
                <a:spLocks noChangeShapeType="1"/>
              </p:cNvSpPr>
              <p:nvPr/>
            </p:nvSpPr>
            <p:spPr bwMode="auto">
              <a:xfrm rot="21480000" flipH="1">
                <a:off x="2883683" y="4375095"/>
                <a:ext cx="11679"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5" name="Line 600">
                <a:extLst>
                  <a:ext uri="{FF2B5EF4-FFF2-40B4-BE49-F238E27FC236}">
                    <a16:creationId xmlns:a16="http://schemas.microsoft.com/office/drawing/2014/main" id="{6037DB1D-FC2C-1F20-85E9-C31FEB8D9721}"/>
                  </a:ext>
                </a:extLst>
              </p:cNvPr>
              <p:cNvSpPr>
                <a:spLocks noChangeShapeType="1"/>
              </p:cNvSpPr>
              <p:nvPr/>
            </p:nvSpPr>
            <p:spPr bwMode="auto">
              <a:xfrm rot="21480000">
                <a:off x="2884093" y="4394435"/>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6" name="Line 601">
                <a:extLst>
                  <a:ext uri="{FF2B5EF4-FFF2-40B4-BE49-F238E27FC236}">
                    <a16:creationId xmlns:a16="http://schemas.microsoft.com/office/drawing/2014/main" id="{010E39C8-9F00-FB9A-7885-913B87C1E489}"/>
                  </a:ext>
                </a:extLst>
              </p:cNvPr>
              <p:cNvSpPr>
                <a:spLocks noChangeShapeType="1"/>
              </p:cNvSpPr>
              <p:nvPr/>
            </p:nvSpPr>
            <p:spPr bwMode="auto">
              <a:xfrm rot="21480000">
                <a:off x="2886768" y="4398458"/>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7" name="Line 602">
                <a:extLst>
                  <a:ext uri="{FF2B5EF4-FFF2-40B4-BE49-F238E27FC236}">
                    <a16:creationId xmlns:a16="http://schemas.microsoft.com/office/drawing/2014/main" id="{43957679-70CD-DDE6-E459-FE4B101A7D93}"/>
                  </a:ext>
                </a:extLst>
              </p:cNvPr>
              <p:cNvSpPr>
                <a:spLocks noChangeShapeType="1"/>
              </p:cNvSpPr>
              <p:nvPr/>
            </p:nvSpPr>
            <p:spPr bwMode="auto">
              <a:xfrm rot="21480000" flipH="1">
                <a:off x="2891171" y="4404221"/>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8" name="Line 603">
                <a:extLst>
                  <a:ext uri="{FF2B5EF4-FFF2-40B4-BE49-F238E27FC236}">
                    <a16:creationId xmlns:a16="http://schemas.microsoft.com/office/drawing/2014/main" id="{C53E7C98-8737-F709-0C8D-61F42EE9F8AB}"/>
                  </a:ext>
                </a:extLst>
              </p:cNvPr>
              <p:cNvSpPr>
                <a:spLocks noChangeShapeType="1"/>
              </p:cNvSpPr>
              <p:nvPr/>
            </p:nvSpPr>
            <p:spPr bwMode="auto">
              <a:xfrm rot="21480000">
                <a:off x="2891375" y="4411726"/>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799" name="Line 604">
                <a:extLst>
                  <a:ext uri="{FF2B5EF4-FFF2-40B4-BE49-F238E27FC236}">
                    <a16:creationId xmlns:a16="http://schemas.microsoft.com/office/drawing/2014/main" id="{B2C40422-FDB2-7422-BEF2-66844FB01630}"/>
                  </a:ext>
                </a:extLst>
              </p:cNvPr>
              <p:cNvSpPr>
                <a:spLocks noChangeShapeType="1"/>
              </p:cNvSpPr>
              <p:nvPr/>
            </p:nvSpPr>
            <p:spPr bwMode="auto">
              <a:xfrm rot="21480000">
                <a:off x="2893187" y="4415807"/>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0" name="Line 605">
                <a:extLst>
                  <a:ext uri="{FF2B5EF4-FFF2-40B4-BE49-F238E27FC236}">
                    <a16:creationId xmlns:a16="http://schemas.microsoft.com/office/drawing/2014/main" id="{005375D5-E6C5-D442-A009-D97FBEBB06D4}"/>
                  </a:ext>
                </a:extLst>
              </p:cNvPr>
              <p:cNvSpPr>
                <a:spLocks noChangeShapeType="1"/>
              </p:cNvSpPr>
              <p:nvPr/>
            </p:nvSpPr>
            <p:spPr bwMode="auto">
              <a:xfrm rot="21480000">
                <a:off x="2896726" y="4419873"/>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1" name="Line 606">
                <a:extLst>
                  <a:ext uri="{FF2B5EF4-FFF2-40B4-BE49-F238E27FC236}">
                    <a16:creationId xmlns:a16="http://schemas.microsoft.com/office/drawing/2014/main" id="{CFC41E54-EEDB-BF26-01D7-98236444A118}"/>
                  </a:ext>
                </a:extLst>
              </p:cNvPr>
              <p:cNvSpPr>
                <a:spLocks noChangeShapeType="1"/>
              </p:cNvSpPr>
              <p:nvPr/>
            </p:nvSpPr>
            <p:spPr bwMode="auto">
              <a:xfrm rot="21480000">
                <a:off x="2899417" y="4427334"/>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2" name="Line 608">
                <a:extLst>
                  <a:ext uri="{FF2B5EF4-FFF2-40B4-BE49-F238E27FC236}">
                    <a16:creationId xmlns:a16="http://schemas.microsoft.com/office/drawing/2014/main" id="{5285D3F7-AAC1-9C42-3EDC-47DA0FB0862D}"/>
                  </a:ext>
                </a:extLst>
              </p:cNvPr>
              <p:cNvSpPr>
                <a:spLocks noChangeShapeType="1"/>
              </p:cNvSpPr>
              <p:nvPr/>
            </p:nvSpPr>
            <p:spPr bwMode="auto">
              <a:xfrm rot="21480000" flipH="1">
                <a:off x="2897119" y="4430711"/>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3" name="Line 609">
                <a:extLst>
                  <a:ext uri="{FF2B5EF4-FFF2-40B4-BE49-F238E27FC236}">
                    <a16:creationId xmlns:a16="http://schemas.microsoft.com/office/drawing/2014/main" id="{C472CF09-010B-6FC9-7216-14E63647E0E6}"/>
                  </a:ext>
                </a:extLst>
              </p:cNvPr>
              <p:cNvSpPr>
                <a:spLocks noChangeShapeType="1"/>
              </p:cNvSpPr>
              <p:nvPr/>
            </p:nvSpPr>
            <p:spPr bwMode="auto">
              <a:xfrm rot="21480000">
                <a:off x="2897338" y="4439093"/>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4" name="Line 610">
                <a:extLst>
                  <a:ext uri="{FF2B5EF4-FFF2-40B4-BE49-F238E27FC236}">
                    <a16:creationId xmlns:a16="http://schemas.microsoft.com/office/drawing/2014/main" id="{6FCA5BA5-E4A7-2047-FE21-FA00BB93A4A8}"/>
                  </a:ext>
                </a:extLst>
              </p:cNvPr>
              <p:cNvSpPr>
                <a:spLocks noChangeShapeType="1"/>
              </p:cNvSpPr>
              <p:nvPr/>
            </p:nvSpPr>
            <p:spPr bwMode="auto">
              <a:xfrm rot="21480000">
                <a:off x="2897510" y="4443086"/>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5" name="Line 611">
                <a:extLst>
                  <a:ext uri="{FF2B5EF4-FFF2-40B4-BE49-F238E27FC236}">
                    <a16:creationId xmlns:a16="http://schemas.microsoft.com/office/drawing/2014/main" id="{3EE3B17F-7EE7-DF8B-B163-EF3867B323ED}"/>
                  </a:ext>
                </a:extLst>
              </p:cNvPr>
              <p:cNvSpPr>
                <a:spLocks noChangeShapeType="1"/>
              </p:cNvSpPr>
              <p:nvPr/>
            </p:nvSpPr>
            <p:spPr bwMode="auto">
              <a:xfrm rot="21480000">
                <a:off x="2907821" y="4448615"/>
                <a:ext cx="7508"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6" name="Line 612">
                <a:extLst>
                  <a:ext uri="{FF2B5EF4-FFF2-40B4-BE49-F238E27FC236}">
                    <a16:creationId xmlns:a16="http://schemas.microsoft.com/office/drawing/2014/main" id="{BAF616E6-E194-5AD4-9D33-9184798EDBE9}"/>
                  </a:ext>
                </a:extLst>
              </p:cNvPr>
              <p:cNvSpPr>
                <a:spLocks noChangeShapeType="1"/>
              </p:cNvSpPr>
              <p:nvPr/>
            </p:nvSpPr>
            <p:spPr bwMode="auto">
              <a:xfrm rot="21480000">
                <a:off x="2915762" y="4460083"/>
                <a:ext cx="4171"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7" name="Line 613">
                <a:extLst>
                  <a:ext uri="{FF2B5EF4-FFF2-40B4-BE49-F238E27FC236}">
                    <a16:creationId xmlns:a16="http://schemas.microsoft.com/office/drawing/2014/main" id="{15899C11-3F77-5D24-A979-462626547816}"/>
                  </a:ext>
                </a:extLst>
              </p:cNvPr>
              <p:cNvSpPr>
                <a:spLocks noChangeShapeType="1"/>
              </p:cNvSpPr>
              <p:nvPr/>
            </p:nvSpPr>
            <p:spPr bwMode="auto">
              <a:xfrm rot="21480000" flipH="1">
                <a:off x="2917062" y="4473408"/>
                <a:ext cx="3337"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8" name="Line 614">
                <a:extLst>
                  <a:ext uri="{FF2B5EF4-FFF2-40B4-BE49-F238E27FC236}">
                    <a16:creationId xmlns:a16="http://schemas.microsoft.com/office/drawing/2014/main" id="{C17AD645-F402-F64F-36AA-F41DF1A2FF22}"/>
                  </a:ext>
                </a:extLst>
              </p:cNvPr>
              <p:cNvSpPr>
                <a:spLocks noChangeShapeType="1"/>
              </p:cNvSpPr>
              <p:nvPr/>
            </p:nvSpPr>
            <p:spPr bwMode="auto">
              <a:xfrm rot="21480000" flipH="1">
                <a:off x="2907492" y="4486982"/>
                <a:ext cx="1001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09" name="Line 615">
                <a:extLst>
                  <a:ext uri="{FF2B5EF4-FFF2-40B4-BE49-F238E27FC236}">
                    <a16:creationId xmlns:a16="http://schemas.microsoft.com/office/drawing/2014/main" id="{05C99118-1FF6-00E2-9278-697EFCEF0D06}"/>
                  </a:ext>
                </a:extLst>
              </p:cNvPr>
              <p:cNvSpPr>
                <a:spLocks noChangeShapeType="1"/>
              </p:cNvSpPr>
              <p:nvPr/>
            </p:nvSpPr>
            <p:spPr bwMode="auto">
              <a:xfrm rot="21480000">
                <a:off x="2907711" y="4498701"/>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0" name="Line 616">
                <a:extLst>
                  <a:ext uri="{FF2B5EF4-FFF2-40B4-BE49-F238E27FC236}">
                    <a16:creationId xmlns:a16="http://schemas.microsoft.com/office/drawing/2014/main" id="{55CC9A13-4546-0262-5F92-78ADB48B5780}"/>
                  </a:ext>
                </a:extLst>
              </p:cNvPr>
              <p:cNvSpPr>
                <a:spLocks noChangeShapeType="1"/>
              </p:cNvSpPr>
              <p:nvPr/>
            </p:nvSpPr>
            <p:spPr bwMode="auto">
              <a:xfrm rot="21480000" flipV="1">
                <a:off x="2915212" y="4498264"/>
                <a:ext cx="17519"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1" name="Line 617">
                <a:extLst>
                  <a:ext uri="{FF2B5EF4-FFF2-40B4-BE49-F238E27FC236}">
                    <a16:creationId xmlns:a16="http://schemas.microsoft.com/office/drawing/2014/main" id="{1102EE71-F17D-BB9E-F075-FAB9366030D2}"/>
                  </a:ext>
                </a:extLst>
              </p:cNvPr>
              <p:cNvSpPr>
                <a:spLocks noChangeShapeType="1"/>
              </p:cNvSpPr>
              <p:nvPr/>
            </p:nvSpPr>
            <p:spPr bwMode="auto">
              <a:xfrm rot="21480000">
                <a:off x="2932709" y="4497857"/>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2" name="Line 618">
                <a:extLst>
                  <a:ext uri="{FF2B5EF4-FFF2-40B4-BE49-F238E27FC236}">
                    <a16:creationId xmlns:a16="http://schemas.microsoft.com/office/drawing/2014/main" id="{496A1C5B-3728-FAB5-7D71-28C3F2BE2EB3}"/>
                  </a:ext>
                </a:extLst>
              </p:cNvPr>
              <p:cNvSpPr>
                <a:spLocks noChangeShapeType="1"/>
              </p:cNvSpPr>
              <p:nvPr/>
            </p:nvSpPr>
            <p:spPr bwMode="auto">
              <a:xfrm rot="21480000">
                <a:off x="2938906" y="4496613"/>
                <a:ext cx="65071"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3" name="Line 619">
                <a:extLst>
                  <a:ext uri="{FF2B5EF4-FFF2-40B4-BE49-F238E27FC236}">
                    <a16:creationId xmlns:a16="http://schemas.microsoft.com/office/drawing/2014/main" id="{00BC4601-9680-4BB7-D879-6C39994F603B}"/>
                  </a:ext>
                </a:extLst>
              </p:cNvPr>
              <p:cNvSpPr>
                <a:spLocks noChangeShapeType="1"/>
              </p:cNvSpPr>
              <p:nvPr/>
            </p:nvSpPr>
            <p:spPr bwMode="auto">
              <a:xfrm rot="21480000">
                <a:off x="3004438" y="4517159"/>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4" name="Line 620">
                <a:extLst>
                  <a:ext uri="{FF2B5EF4-FFF2-40B4-BE49-F238E27FC236}">
                    <a16:creationId xmlns:a16="http://schemas.microsoft.com/office/drawing/2014/main" id="{9731E088-614A-133B-C929-F47E7977E125}"/>
                  </a:ext>
                </a:extLst>
              </p:cNvPr>
              <p:cNvSpPr>
                <a:spLocks noChangeShapeType="1"/>
              </p:cNvSpPr>
              <p:nvPr/>
            </p:nvSpPr>
            <p:spPr bwMode="auto">
              <a:xfrm rot="21480000">
                <a:off x="3004539" y="452296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5" name="Line 621">
                <a:extLst>
                  <a:ext uri="{FF2B5EF4-FFF2-40B4-BE49-F238E27FC236}">
                    <a16:creationId xmlns:a16="http://schemas.microsoft.com/office/drawing/2014/main" id="{F7680E2B-9D97-76E8-F1CF-DEC42718B55D}"/>
                  </a:ext>
                </a:extLst>
              </p:cNvPr>
              <p:cNvSpPr>
                <a:spLocks noChangeShapeType="1"/>
              </p:cNvSpPr>
              <p:nvPr/>
            </p:nvSpPr>
            <p:spPr bwMode="auto">
              <a:xfrm rot="21480000">
                <a:off x="3006207" y="4522910"/>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6" name="Line 622">
                <a:extLst>
                  <a:ext uri="{FF2B5EF4-FFF2-40B4-BE49-F238E27FC236}">
                    <a16:creationId xmlns:a16="http://schemas.microsoft.com/office/drawing/2014/main" id="{AC32073F-4C50-ABD1-D67C-145D6E7D0877}"/>
                  </a:ext>
                </a:extLst>
              </p:cNvPr>
              <p:cNvSpPr>
                <a:spLocks noChangeShapeType="1"/>
              </p:cNvSpPr>
              <p:nvPr/>
            </p:nvSpPr>
            <p:spPr bwMode="auto">
              <a:xfrm rot="21480000">
                <a:off x="3007889" y="4522866"/>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7" name="Line 623">
                <a:extLst>
                  <a:ext uri="{FF2B5EF4-FFF2-40B4-BE49-F238E27FC236}">
                    <a16:creationId xmlns:a16="http://schemas.microsoft.com/office/drawing/2014/main" id="{47F5C6E0-63A3-2BEA-0711-C4663E5256F7}"/>
                  </a:ext>
                </a:extLst>
              </p:cNvPr>
              <p:cNvSpPr>
                <a:spLocks noChangeShapeType="1"/>
              </p:cNvSpPr>
              <p:nvPr/>
            </p:nvSpPr>
            <p:spPr bwMode="auto">
              <a:xfrm rot="21480000">
                <a:off x="3008796" y="4523685"/>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8" name="Line 624">
                <a:extLst>
                  <a:ext uri="{FF2B5EF4-FFF2-40B4-BE49-F238E27FC236}">
                    <a16:creationId xmlns:a16="http://schemas.microsoft.com/office/drawing/2014/main" id="{6C2EF4ED-9B39-4A1F-4113-73D62F48CDC7}"/>
                  </a:ext>
                </a:extLst>
              </p:cNvPr>
              <p:cNvSpPr>
                <a:spLocks noChangeShapeType="1"/>
              </p:cNvSpPr>
              <p:nvPr/>
            </p:nvSpPr>
            <p:spPr bwMode="auto">
              <a:xfrm rot="21480000" flipH="1">
                <a:off x="3008122" y="4527033"/>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19" name="Line 625">
                <a:extLst>
                  <a:ext uri="{FF2B5EF4-FFF2-40B4-BE49-F238E27FC236}">
                    <a16:creationId xmlns:a16="http://schemas.microsoft.com/office/drawing/2014/main" id="{17F173DE-7A65-D369-B94D-ED282AE08386}"/>
                  </a:ext>
                </a:extLst>
              </p:cNvPr>
              <p:cNvSpPr>
                <a:spLocks noChangeShapeType="1"/>
              </p:cNvSpPr>
              <p:nvPr/>
            </p:nvSpPr>
            <p:spPr bwMode="auto">
              <a:xfrm rot="21480000">
                <a:off x="3008428" y="4532882"/>
                <a:ext cx="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0" name="Line 626">
                <a:extLst>
                  <a:ext uri="{FF2B5EF4-FFF2-40B4-BE49-F238E27FC236}">
                    <a16:creationId xmlns:a16="http://schemas.microsoft.com/office/drawing/2014/main" id="{1A455CB4-6597-A3B3-675A-938BF1F4EC4F}"/>
                  </a:ext>
                </a:extLst>
              </p:cNvPr>
              <p:cNvSpPr>
                <a:spLocks noChangeShapeType="1"/>
              </p:cNvSpPr>
              <p:nvPr/>
            </p:nvSpPr>
            <p:spPr bwMode="auto">
              <a:xfrm rot="21480000" flipH="1">
                <a:off x="3007065" y="4544585"/>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1" name="Line 627">
                <a:extLst>
                  <a:ext uri="{FF2B5EF4-FFF2-40B4-BE49-F238E27FC236}">
                    <a16:creationId xmlns:a16="http://schemas.microsoft.com/office/drawing/2014/main" id="{FEC03E62-0AA8-FF26-1EA4-DD2B6E28CC92}"/>
                  </a:ext>
                </a:extLst>
              </p:cNvPr>
              <p:cNvSpPr>
                <a:spLocks noChangeShapeType="1"/>
              </p:cNvSpPr>
              <p:nvPr/>
            </p:nvSpPr>
            <p:spPr bwMode="auto">
              <a:xfrm rot="21480000">
                <a:off x="3007241" y="4550451"/>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2" name="Line 628">
                <a:extLst>
                  <a:ext uri="{FF2B5EF4-FFF2-40B4-BE49-F238E27FC236}">
                    <a16:creationId xmlns:a16="http://schemas.microsoft.com/office/drawing/2014/main" id="{F8A9EA4B-3D15-4BC5-0DDF-92F372ABC008}"/>
                  </a:ext>
                </a:extLst>
              </p:cNvPr>
              <p:cNvSpPr>
                <a:spLocks noChangeShapeType="1"/>
              </p:cNvSpPr>
              <p:nvPr/>
            </p:nvSpPr>
            <p:spPr bwMode="auto">
              <a:xfrm rot="21480000">
                <a:off x="3007414" y="4554547"/>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3" name="Line 629">
                <a:extLst>
                  <a:ext uri="{FF2B5EF4-FFF2-40B4-BE49-F238E27FC236}">
                    <a16:creationId xmlns:a16="http://schemas.microsoft.com/office/drawing/2014/main" id="{4570D065-EA9B-5E0B-C04B-050971D82E66}"/>
                  </a:ext>
                </a:extLst>
              </p:cNvPr>
              <p:cNvSpPr>
                <a:spLocks noChangeShapeType="1"/>
              </p:cNvSpPr>
              <p:nvPr/>
            </p:nvSpPr>
            <p:spPr bwMode="auto">
              <a:xfrm rot="21480000">
                <a:off x="3011814" y="4560149"/>
                <a:ext cx="917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4" name="Line 630">
                <a:extLst>
                  <a:ext uri="{FF2B5EF4-FFF2-40B4-BE49-F238E27FC236}">
                    <a16:creationId xmlns:a16="http://schemas.microsoft.com/office/drawing/2014/main" id="{4040201C-DC27-C50A-E90F-9DBC1D6B9924}"/>
                  </a:ext>
                </a:extLst>
              </p:cNvPr>
              <p:cNvSpPr>
                <a:spLocks noChangeShapeType="1"/>
              </p:cNvSpPr>
              <p:nvPr/>
            </p:nvSpPr>
            <p:spPr bwMode="auto">
              <a:xfrm rot="21480000">
                <a:off x="3021312" y="4566837"/>
                <a:ext cx="3754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5" name="Line 631">
                <a:extLst>
                  <a:ext uri="{FF2B5EF4-FFF2-40B4-BE49-F238E27FC236}">
                    <a16:creationId xmlns:a16="http://schemas.microsoft.com/office/drawing/2014/main" id="{5FEE283D-E490-6AFB-51AF-CB9664A7FDA3}"/>
                  </a:ext>
                </a:extLst>
              </p:cNvPr>
              <p:cNvSpPr>
                <a:spLocks noChangeShapeType="1"/>
              </p:cNvSpPr>
              <p:nvPr/>
            </p:nvSpPr>
            <p:spPr bwMode="auto">
              <a:xfrm rot="21480000">
                <a:off x="3059274" y="4577620"/>
                <a:ext cx="13348"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6" name="Line 632">
                <a:extLst>
                  <a:ext uri="{FF2B5EF4-FFF2-40B4-BE49-F238E27FC236}">
                    <a16:creationId xmlns:a16="http://schemas.microsoft.com/office/drawing/2014/main" id="{B14F28AC-7981-D9A4-C4CC-4C86FF53017D}"/>
                  </a:ext>
                </a:extLst>
              </p:cNvPr>
              <p:cNvSpPr>
                <a:spLocks noChangeShapeType="1"/>
              </p:cNvSpPr>
              <p:nvPr/>
            </p:nvSpPr>
            <p:spPr bwMode="auto">
              <a:xfrm rot="21480000">
                <a:off x="3072921" y="4590599"/>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7" name="Line 633">
                <a:extLst>
                  <a:ext uri="{FF2B5EF4-FFF2-40B4-BE49-F238E27FC236}">
                    <a16:creationId xmlns:a16="http://schemas.microsoft.com/office/drawing/2014/main" id="{37544112-1D28-44A1-FBA3-2813EA420E58}"/>
                  </a:ext>
                </a:extLst>
              </p:cNvPr>
              <p:cNvSpPr>
                <a:spLocks noChangeShapeType="1"/>
              </p:cNvSpPr>
              <p:nvPr/>
            </p:nvSpPr>
            <p:spPr bwMode="auto">
              <a:xfrm rot="21480000">
                <a:off x="3080568" y="4594360"/>
                <a:ext cx="1585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8" name="Line 634">
                <a:extLst>
                  <a:ext uri="{FF2B5EF4-FFF2-40B4-BE49-F238E27FC236}">
                    <a16:creationId xmlns:a16="http://schemas.microsoft.com/office/drawing/2014/main" id="{2BE99A19-6E3B-D4A9-5A10-E672AB0A4F75}"/>
                  </a:ext>
                </a:extLst>
              </p:cNvPr>
              <p:cNvSpPr>
                <a:spLocks noChangeShapeType="1"/>
              </p:cNvSpPr>
              <p:nvPr/>
            </p:nvSpPr>
            <p:spPr bwMode="auto">
              <a:xfrm rot="21480000">
                <a:off x="3096485" y="4598137"/>
                <a:ext cx="667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29" name="Line 635">
                <a:extLst>
                  <a:ext uri="{FF2B5EF4-FFF2-40B4-BE49-F238E27FC236}">
                    <a16:creationId xmlns:a16="http://schemas.microsoft.com/office/drawing/2014/main" id="{F8942E37-F21B-2C6B-EB76-F3D9A9D6FD5A}"/>
                  </a:ext>
                </a:extLst>
              </p:cNvPr>
              <p:cNvSpPr>
                <a:spLocks noChangeShapeType="1"/>
              </p:cNvSpPr>
              <p:nvPr/>
            </p:nvSpPr>
            <p:spPr bwMode="auto">
              <a:xfrm rot="21480000" flipV="1">
                <a:off x="3103110" y="4595358"/>
                <a:ext cx="917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0" name="Line 636">
                <a:extLst>
                  <a:ext uri="{FF2B5EF4-FFF2-40B4-BE49-F238E27FC236}">
                    <a16:creationId xmlns:a16="http://schemas.microsoft.com/office/drawing/2014/main" id="{23E8186F-B6EF-8794-802D-EFAD89F38376}"/>
                  </a:ext>
                </a:extLst>
              </p:cNvPr>
              <p:cNvSpPr>
                <a:spLocks noChangeShapeType="1"/>
              </p:cNvSpPr>
              <p:nvPr/>
            </p:nvSpPr>
            <p:spPr bwMode="auto">
              <a:xfrm rot="21480000" flipV="1">
                <a:off x="3112105" y="4587446"/>
                <a:ext cx="14182"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1" name="Line 637">
                <a:extLst>
                  <a:ext uri="{FF2B5EF4-FFF2-40B4-BE49-F238E27FC236}">
                    <a16:creationId xmlns:a16="http://schemas.microsoft.com/office/drawing/2014/main" id="{38618811-E9F9-1C85-9631-4B8F8E9DB2DF}"/>
                  </a:ext>
                </a:extLst>
              </p:cNvPr>
              <p:cNvSpPr>
                <a:spLocks noChangeShapeType="1"/>
              </p:cNvSpPr>
              <p:nvPr/>
            </p:nvSpPr>
            <p:spPr bwMode="auto">
              <a:xfrm rot="21480000" flipV="1">
                <a:off x="3126077" y="4582943"/>
                <a:ext cx="5005"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2" name="Line 638">
                <a:extLst>
                  <a:ext uri="{FF2B5EF4-FFF2-40B4-BE49-F238E27FC236}">
                    <a16:creationId xmlns:a16="http://schemas.microsoft.com/office/drawing/2014/main" id="{72659FCE-26B7-6B74-3D7A-E3683DF08B6A}"/>
                  </a:ext>
                </a:extLst>
              </p:cNvPr>
              <p:cNvSpPr>
                <a:spLocks noChangeShapeType="1"/>
              </p:cNvSpPr>
              <p:nvPr/>
            </p:nvSpPr>
            <p:spPr bwMode="auto">
              <a:xfrm rot="21480000" flipV="1">
                <a:off x="3130921" y="4577853"/>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3" name="Line 639">
                <a:extLst>
                  <a:ext uri="{FF2B5EF4-FFF2-40B4-BE49-F238E27FC236}">
                    <a16:creationId xmlns:a16="http://schemas.microsoft.com/office/drawing/2014/main" id="{B5C8E637-C514-FF8D-C1F8-FE7DCABD4731}"/>
                  </a:ext>
                </a:extLst>
              </p:cNvPr>
              <p:cNvSpPr>
                <a:spLocks noChangeShapeType="1"/>
              </p:cNvSpPr>
              <p:nvPr/>
            </p:nvSpPr>
            <p:spPr bwMode="auto">
              <a:xfrm rot="21480000" flipV="1">
                <a:off x="3130761" y="4573685"/>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4" name="Line 640">
                <a:extLst>
                  <a:ext uri="{FF2B5EF4-FFF2-40B4-BE49-F238E27FC236}">
                    <a16:creationId xmlns:a16="http://schemas.microsoft.com/office/drawing/2014/main" id="{8752BA1A-CC0C-F469-550B-884F3BD89DA3}"/>
                  </a:ext>
                </a:extLst>
              </p:cNvPr>
              <p:cNvSpPr>
                <a:spLocks noChangeShapeType="1"/>
              </p:cNvSpPr>
              <p:nvPr/>
            </p:nvSpPr>
            <p:spPr bwMode="auto">
              <a:xfrm rot="21480000" flipV="1">
                <a:off x="3130586" y="4567834"/>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5" name="Line 641">
                <a:extLst>
                  <a:ext uri="{FF2B5EF4-FFF2-40B4-BE49-F238E27FC236}">
                    <a16:creationId xmlns:a16="http://schemas.microsoft.com/office/drawing/2014/main" id="{A360980B-5797-882F-DD2F-2F9B8A361A69}"/>
                  </a:ext>
                </a:extLst>
              </p:cNvPr>
              <p:cNvSpPr>
                <a:spLocks noChangeShapeType="1"/>
              </p:cNvSpPr>
              <p:nvPr/>
            </p:nvSpPr>
            <p:spPr bwMode="auto">
              <a:xfrm rot="21480000" flipV="1">
                <a:off x="3131171" y="4559379"/>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6" name="Line 642">
                <a:extLst>
                  <a:ext uri="{FF2B5EF4-FFF2-40B4-BE49-F238E27FC236}">
                    <a16:creationId xmlns:a16="http://schemas.microsoft.com/office/drawing/2014/main" id="{65539E8A-3075-63E7-2E11-C2FCE4E295B3}"/>
                  </a:ext>
                </a:extLst>
              </p:cNvPr>
              <p:cNvSpPr>
                <a:spLocks noChangeShapeType="1"/>
              </p:cNvSpPr>
              <p:nvPr/>
            </p:nvSpPr>
            <p:spPr bwMode="auto">
              <a:xfrm rot="21480000" flipV="1">
                <a:off x="3136832" y="4557510"/>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7" name="Line 643">
                <a:extLst>
                  <a:ext uri="{FF2B5EF4-FFF2-40B4-BE49-F238E27FC236}">
                    <a16:creationId xmlns:a16="http://schemas.microsoft.com/office/drawing/2014/main" id="{864E3BC4-AA87-DDAE-6BD7-FA50286E2DBA}"/>
                  </a:ext>
                </a:extLst>
              </p:cNvPr>
              <p:cNvSpPr>
                <a:spLocks noChangeShapeType="1"/>
              </p:cNvSpPr>
              <p:nvPr/>
            </p:nvSpPr>
            <p:spPr bwMode="auto">
              <a:xfrm rot="21480000">
                <a:off x="3142668" y="4557277"/>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8" name="Line 644">
                <a:extLst>
                  <a:ext uri="{FF2B5EF4-FFF2-40B4-BE49-F238E27FC236}">
                    <a16:creationId xmlns:a16="http://schemas.microsoft.com/office/drawing/2014/main" id="{3B445775-0F69-DB12-1326-45F185951D35}"/>
                  </a:ext>
                </a:extLst>
              </p:cNvPr>
              <p:cNvSpPr>
                <a:spLocks noChangeShapeType="1"/>
              </p:cNvSpPr>
              <p:nvPr/>
            </p:nvSpPr>
            <p:spPr bwMode="auto">
              <a:xfrm rot="21480000">
                <a:off x="3150201" y="4558683"/>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39" name="Line 645">
                <a:extLst>
                  <a:ext uri="{FF2B5EF4-FFF2-40B4-BE49-F238E27FC236}">
                    <a16:creationId xmlns:a16="http://schemas.microsoft.com/office/drawing/2014/main" id="{26119800-7F26-6DF8-067D-1A375618AE9D}"/>
                  </a:ext>
                </a:extLst>
              </p:cNvPr>
              <p:cNvSpPr>
                <a:spLocks noChangeShapeType="1"/>
              </p:cNvSpPr>
              <p:nvPr/>
            </p:nvSpPr>
            <p:spPr bwMode="auto">
              <a:xfrm rot="21480000" flipV="1">
                <a:off x="3157517" y="4547681"/>
                <a:ext cx="1668"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0" name="Line 646">
                <a:extLst>
                  <a:ext uri="{FF2B5EF4-FFF2-40B4-BE49-F238E27FC236}">
                    <a16:creationId xmlns:a16="http://schemas.microsoft.com/office/drawing/2014/main" id="{5A293692-6DCF-08C4-89E7-90C7EBAD5209}"/>
                  </a:ext>
                </a:extLst>
              </p:cNvPr>
              <p:cNvSpPr>
                <a:spLocks noChangeShapeType="1"/>
              </p:cNvSpPr>
              <p:nvPr/>
            </p:nvSpPr>
            <p:spPr bwMode="auto">
              <a:xfrm rot="21480000" flipV="1">
                <a:off x="3158790" y="4535877"/>
                <a:ext cx="584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1" name="Line 647">
                <a:extLst>
                  <a:ext uri="{FF2B5EF4-FFF2-40B4-BE49-F238E27FC236}">
                    <a16:creationId xmlns:a16="http://schemas.microsoft.com/office/drawing/2014/main" id="{DE3C64AF-1FB2-A263-90BA-85C7643DAB71}"/>
                  </a:ext>
                </a:extLst>
              </p:cNvPr>
              <p:cNvSpPr>
                <a:spLocks noChangeShapeType="1"/>
              </p:cNvSpPr>
              <p:nvPr/>
            </p:nvSpPr>
            <p:spPr bwMode="auto">
              <a:xfrm rot="21480000" flipV="1">
                <a:off x="3164247" y="4525625"/>
                <a:ext cx="8342"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2" name="Line 648">
                <a:extLst>
                  <a:ext uri="{FF2B5EF4-FFF2-40B4-BE49-F238E27FC236}">
                    <a16:creationId xmlns:a16="http://schemas.microsoft.com/office/drawing/2014/main" id="{C5C31187-E979-6DF2-3590-27B02233A033}"/>
                  </a:ext>
                </a:extLst>
              </p:cNvPr>
              <p:cNvSpPr>
                <a:spLocks noChangeShapeType="1"/>
              </p:cNvSpPr>
              <p:nvPr/>
            </p:nvSpPr>
            <p:spPr bwMode="auto">
              <a:xfrm rot="21480000" flipV="1">
                <a:off x="3172307" y="4519470"/>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3" name="Line 649">
                <a:extLst>
                  <a:ext uri="{FF2B5EF4-FFF2-40B4-BE49-F238E27FC236}">
                    <a16:creationId xmlns:a16="http://schemas.microsoft.com/office/drawing/2014/main" id="{58138A2B-549D-136B-716C-572AE120C403}"/>
                  </a:ext>
                </a:extLst>
              </p:cNvPr>
              <p:cNvSpPr>
                <a:spLocks noChangeShapeType="1"/>
              </p:cNvSpPr>
              <p:nvPr/>
            </p:nvSpPr>
            <p:spPr bwMode="auto">
              <a:xfrm rot="21480000">
                <a:off x="3182213" y="4519268"/>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4" name="Line 650">
                <a:extLst>
                  <a:ext uri="{FF2B5EF4-FFF2-40B4-BE49-F238E27FC236}">
                    <a16:creationId xmlns:a16="http://schemas.microsoft.com/office/drawing/2014/main" id="{9B7C89BA-DD5D-56CA-6DC3-17FC511DC718}"/>
                  </a:ext>
                </a:extLst>
              </p:cNvPr>
              <p:cNvSpPr>
                <a:spLocks noChangeShapeType="1"/>
              </p:cNvSpPr>
              <p:nvPr/>
            </p:nvSpPr>
            <p:spPr bwMode="auto">
              <a:xfrm rot="21480000">
                <a:off x="3183880" y="4519210"/>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5" name="Line 651">
                <a:extLst>
                  <a:ext uri="{FF2B5EF4-FFF2-40B4-BE49-F238E27FC236}">
                    <a16:creationId xmlns:a16="http://schemas.microsoft.com/office/drawing/2014/main" id="{B25E5574-0AEB-88B0-238A-009D1938B1DC}"/>
                  </a:ext>
                </a:extLst>
              </p:cNvPr>
              <p:cNvSpPr>
                <a:spLocks noChangeShapeType="1"/>
              </p:cNvSpPr>
              <p:nvPr/>
            </p:nvSpPr>
            <p:spPr bwMode="auto">
              <a:xfrm rot="21480000">
                <a:off x="3185577" y="4519136"/>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6" name="Line 652">
                <a:extLst>
                  <a:ext uri="{FF2B5EF4-FFF2-40B4-BE49-F238E27FC236}">
                    <a16:creationId xmlns:a16="http://schemas.microsoft.com/office/drawing/2014/main" id="{B38752FF-9C79-62C0-E859-66DAB81A7EF4}"/>
                  </a:ext>
                </a:extLst>
              </p:cNvPr>
              <p:cNvSpPr>
                <a:spLocks noChangeShapeType="1"/>
              </p:cNvSpPr>
              <p:nvPr/>
            </p:nvSpPr>
            <p:spPr bwMode="auto">
              <a:xfrm rot="21480000">
                <a:off x="3188108" y="452076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7" name="Line 653">
                <a:extLst>
                  <a:ext uri="{FF2B5EF4-FFF2-40B4-BE49-F238E27FC236}">
                    <a16:creationId xmlns:a16="http://schemas.microsoft.com/office/drawing/2014/main" id="{62DEA37F-88D8-C815-9A8F-588C5ECFFDD5}"/>
                  </a:ext>
                </a:extLst>
              </p:cNvPr>
              <p:cNvSpPr>
                <a:spLocks noChangeShapeType="1"/>
              </p:cNvSpPr>
              <p:nvPr/>
            </p:nvSpPr>
            <p:spPr bwMode="auto">
              <a:xfrm rot="21480000">
                <a:off x="3188180" y="4520701"/>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8" name="Line 654">
                <a:extLst>
                  <a:ext uri="{FF2B5EF4-FFF2-40B4-BE49-F238E27FC236}">
                    <a16:creationId xmlns:a16="http://schemas.microsoft.com/office/drawing/2014/main" id="{CCBE4607-2778-B0DC-4D8B-5D5C02BADC68}"/>
                  </a:ext>
                </a:extLst>
              </p:cNvPr>
              <p:cNvSpPr>
                <a:spLocks noChangeShapeType="1"/>
              </p:cNvSpPr>
              <p:nvPr/>
            </p:nvSpPr>
            <p:spPr bwMode="auto">
              <a:xfrm rot="21480000">
                <a:off x="3191790" y="4524693"/>
                <a:ext cx="6674"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49" name="Line 655">
                <a:extLst>
                  <a:ext uri="{FF2B5EF4-FFF2-40B4-BE49-F238E27FC236}">
                    <a16:creationId xmlns:a16="http://schemas.microsoft.com/office/drawing/2014/main" id="{36B72402-9480-9100-9CB8-A95509B495C7}"/>
                  </a:ext>
                </a:extLst>
              </p:cNvPr>
              <p:cNvSpPr>
                <a:spLocks noChangeShapeType="1"/>
              </p:cNvSpPr>
              <p:nvPr/>
            </p:nvSpPr>
            <p:spPr bwMode="auto">
              <a:xfrm rot="21480000">
                <a:off x="3198823" y="4536046"/>
                <a:ext cx="11679"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0" name="Line 656">
                <a:extLst>
                  <a:ext uri="{FF2B5EF4-FFF2-40B4-BE49-F238E27FC236}">
                    <a16:creationId xmlns:a16="http://schemas.microsoft.com/office/drawing/2014/main" id="{9775CBCF-57CC-A593-DB54-F799AFE7D8A1}"/>
                  </a:ext>
                </a:extLst>
              </p:cNvPr>
              <p:cNvSpPr>
                <a:spLocks noChangeShapeType="1"/>
              </p:cNvSpPr>
              <p:nvPr/>
            </p:nvSpPr>
            <p:spPr bwMode="auto">
              <a:xfrm rot="21480000">
                <a:off x="3210730" y="4544956"/>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1" name="Line 657">
                <a:extLst>
                  <a:ext uri="{FF2B5EF4-FFF2-40B4-BE49-F238E27FC236}">
                    <a16:creationId xmlns:a16="http://schemas.microsoft.com/office/drawing/2014/main" id="{17B85737-F73C-7F5B-4596-59985E3D7DFE}"/>
                  </a:ext>
                </a:extLst>
              </p:cNvPr>
              <p:cNvSpPr>
                <a:spLocks noChangeShapeType="1"/>
              </p:cNvSpPr>
              <p:nvPr/>
            </p:nvSpPr>
            <p:spPr bwMode="auto">
              <a:xfrm rot="21480000">
                <a:off x="3214284" y="4549022"/>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2" name="Line 658">
                <a:extLst>
                  <a:ext uri="{FF2B5EF4-FFF2-40B4-BE49-F238E27FC236}">
                    <a16:creationId xmlns:a16="http://schemas.microsoft.com/office/drawing/2014/main" id="{A8660F4F-41F3-81B3-744E-94E595381444}"/>
                  </a:ext>
                </a:extLst>
              </p:cNvPr>
              <p:cNvSpPr>
                <a:spLocks noChangeShapeType="1"/>
              </p:cNvSpPr>
              <p:nvPr/>
            </p:nvSpPr>
            <p:spPr bwMode="auto">
              <a:xfrm rot="21480000" flipH="1">
                <a:off x="3213067" y="4557386"/>
                <a:ext cx="4171"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3" name="Line 659">
                <a:extLst>
                  <a:ext uri="{FF2B5EF4-FFF2-40B4-BE49-F238E27FC236}">
                    <a16:creationId xmlns:a16="http://schemas.microsoft.com/office/drawing/2014/main" id="{2543B182-4924-B42F-577D-33F0D21CB6B7}"/>
                  </a:ext>
                </a:extLst>
              </p:cNvPr>
              <p:cNvSpPr>
                <a:spLocks noChangeShapeType="1"/>
              </p:cNvSpPr>
              <p:nvPr/>
            </p:nvSpPr>
            <p:spPr bwMode="auto">
              <a:xfrm rot="21480000">
                <a:off x="3213563" y="4574969"/>
                <a:ext cx="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4" name="Line 660">
                <a:extLst>
                  <a:ext uri="{FF2B5EF4-FFF2-40B4-BE49-F238E27FC236}">
                    <a16:creationId xmlns:a16="http://schemas.microsoft.com/office/drawing/2014/main" id="{8F7CA74C-E2FC-A893-5989-F7E06531876C}"/>
                  </a:ext>
                </a:extLst>
              </p:cNvPr>
              <p:cNvSpPr>
                <a:spLocks noChangeShapeType="1"/>
              </p:cNvSpPr>
              <p:nvPr/>
            </p:nvSpPr>
            <p:spPr bwMode="auto">
              <a:xfrm rot="21480000">
                <a:off x="3213895" y="4585605"/>
                <a:ext cx="1167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5" name="Line 661">
                <a:extLst>
                  <a:ext uri="{FF2B5EF4-FFF2-40B4-BE49-F238E27FC236}">
                    <a16:creationId xmlns:a16="http://schemas.microsoft.com/office/drawing/2014/main" id="{5A60C600-DC23-5470-2EE9-3D4113397EC2}"/>
                  </a:ext>
                </a:extLst>
              </p:cNvPr>
              <p:cNvSpPr>
                <a:spLocks noChangeShapeType="1"/>
              </p:cNvSpPr>
              <p:nvPr/>
            </p:nvSpPr>
            <p:spPr bwMode="auto">
              <a:xfrm rot="21480000">
                <a:off x="3225741" y="4593478"/>
                <a:ext cx="15016"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6" name="Line 662">
                <a:extLst>
                  <a:ext uri="{FF2B5EF4-FFF2-40B4-BE49-F238E27FC236}">
                    <a16:creationId xmlns:a16="http://schemas.microsoft.com/office/drawing/2014/main" id="{AFC4641F-ED38-A5C3-2D25-4A6FB9F0293A}"/>
                  </a:ext>
                </a:extLst>
              </p:cNvPr>
              <p:cNvSpPr>
                <a:spLocks noChangeShapeType="1"/>
              </p:cNvSpPr>
              <p:nvPr/>
            </p:nvSpPr>
            <p:spPr bwMode="auto">
              <a:xfrm rot="21480000" flipV="1">
                <a:off x="3240611" y="4585113"/>
                <a:ext cx="34204"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7" name="Line 663">
                <a:extLst>
                  <a:ext uri="{FF2B5EF4-FFF2-40B4-BE49-F238E27FC236}">
                    <a16:creationId xmlns:a16="http://schemas.microsoft.com/office/drawing/2014/main" id="{3A91F5F7-0606-8190-60BC-3E4B99359871}"/>
                  </a:ext>
                </a:extLst>
              </p:cNvPr>
              <p:cNvSpPr>
                <a:spLocks noChangeShapeType="1"/>
              </p:cNvSpPr>
              <p:nvPr/>
            </p:nvSpPr>
            <p:spPr bwMode="auto">
              <a:xfrm rot="21480000" flipV="1">
                <a:off x="3274628" y="4583583"/>
                <a:ext cx="584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8" name="Line 664">
                <a:extLst>
                  <a:ext uri="{FF2B5EF4-FFF2-40B4-BE49-F238E27FC236}">
                    <a16:creationId xmlns:a16="http://schemas.microsoft.com/office/drawing/2014/main" id="{E1E76DD7-5A85-636C-7860-62575DCDB993}"/>
                  </a:ext>
                </a:extLst>
              </p:cNvPr>
              <p:cNvSpPr>
                <a:spLocks noChangeShapeType="1"/>
              </p:cNvSpPr>
              <p:nvPr/>
            </p:nvSpPr>
            <p:spPr bwMode="auto">
              <a:xfrm rot="21480000">
                <a:off x="3280465" y="4583380"/>
                <a:ext cx="584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59" name="Line 665">
                <a:extLst>
                  <a:ext uri="{FF2B5EF4-FFF2-40B4-BE49-F238E27FC236}">
                    <a16:creationId xmlns:a16="http://schemas.microsoft.com/office/drawing/2014/main" id="{70D9B223-BEFD-0081-B9AA-E2CC057E3FC4}"/>
                  </a:ext>
                </a:extLst>
              </p:cNvPr>
              <p:cNvSpPr>
                <a:spLocks noChangeShapeType="1"/>
              </p:cNvSpPr>
              <p:nvPr/>
            </p:nvSpPr>
            <p:spPr bwMode="auto">
              <a:xfrm rot="21480000">
                <a:off x="3286586" y="4583641"/>
                <a:ext cx="26696"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0" name="Line 666">
                <a:extLst>
                  <a:ext uri="{FF2B5EF4-FFF2-40B4-BE49-F238E27FC236}">
                    <a16:creationId xmlns:a16="http://schemas.microsoft.com/office/drawing/2014/main" id="{A24CECB2-EC10-CFCD-B066-B3E2A2AF9E2C}"/>
                  </a:ext>
                </a:extLst>
              </p:cNvPr>
              <p:cNvSpPr>
                <a:spLocks noChangeShapeType="1"/>
              </p:cNvSpPr>
              <p:nvPr/>
            </p:nvSpPr>
            <p:spPr bwMode="auto">
              <a:xfrm rot="21480000">
                <a:off x="3313651" y="4598976"/>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1" name="Line 667">
                <a:extLst>
                  <a:ext uri="{FF2B5EF4-FFF2-40B4-BE49-F238E27FC236}">
                    <a16:creationId xmlns:a16="http://schemas.microsoft.com/office/drawing/2014/main" id="{B8D41AB9-350C-9B4D-2F98-768BD9B7BC87}"/>
                  </a:ext>
                </a:extLst>
              </p:cNvPr>
              <p:cNvSpPr>
                <a:spLocks noChangeShapeType="1"/>
              </p:cNvSpPr>
              <p:nvPr/>
            </p:nvSpPr>
            <p:spPr bwMode="auto">
              <a:xfrm rot="21480000" flipH="1">
                <a:off x="3315479" y="4604783"/>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2" name="Line 668">
                <a:extLst>
                  <a:ext uri="{FF2B5EF4-FFF2-40B4-BE49-F238E27FC236}">
                    <a16:creationId xmlns:a16="http://schemas.microsoft.com/office/drawing/2014/main" id="{462297D6-9B8B-A307-CCE8-1CEF81C5E919}"/>
                  </a:ext>
                </a:extLst>
              </p:cNvPr>
              <p:cNvSpPr>
                <a:spLocks noChangeShapeType="1"/>
              </p:cNvSpPr>
              <p:nvPr/>
            </p:nvSpPr>
            <p:spPr bwMode="auto">
              <a:xfrm rot="21480000" flipH="1">
                <a:off x="3308134" y="4608263"/>
                <a:ext cx="750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3" name="Line 669">
                <a:extLst>
                  <a:ext uri="{FF2B5EF4-FFF2-40B4-BE49-F238E27FC236}">
                    <a16:creationId xmlns:a16="http://schemas.microsoft.com/office/drawing/2014/main" id="{4F4D29EE-1597-FDFB-39A0-36E2F9C71D58}"/>
                  </a:ext>
                </a:extLst>
              </p:cNvPr>
              <p:cNvSpPr>
                <a:spLocks noChangeShapeType="1"/>
              </p:cNvSpPr>
              <p:nvPr/>
            </p:nvSpPr>
            <p:spPr bwMode="auto">
              <a:xfrm rot="21480000" flipH="1">
                <a:off x="3306614" y="4614261"/>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4" name="Line 670">
                <a:extLst>
                  <a:ext uri="{FF2B5EF4-FFF2-40B4-BE49-F238E27FC236}">
                    <a16:creationId xmlns:a16="http://schemas.microsoft.com/office/drawing/2014/main" id="{826C42CF-8A63-0AB2-95C8-1E6F1D2BF5C1}"/>
                  </a:ext>
                </a:extLst>
              </p:cNvPr>
              <p:cNvSpPr>
                <a:spLocks noChangeShapeType="1"/>
              </p:cNvSpPr>
              <p:nvPr/>
            </p:nvSpPr>
            <p:spPr bwMode="auto">
              <a:xfrm rot="21480000">
                <a:off x="3306745" y="4616761"/>
                <a:ext cx="166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5" name="Line 671">
                <a:extLst>
                  <a:ext uri="{FF2B5EF4-FFF2-40B4-BE49-F238E27FC236}">
                    <a16:creationId xmlns:a16="http://schemas.microsoft.com/office/drawing/2014/main" id="{292380AE-F82E-AE54-4859-346C83F12230}"/>
                  </a:ext>
                </a:extLst>
              </p:cNvPr>
              <p:cNvSpPr>
                <a:spLocks noChangeShapeType="1"/>
              </p:cNvSpPr>
              <p:nvPr/>
            </p:nvSpPr>
            <p:spPr bwMode="auto">
              <a:xfrm rot="21480000">
                <a:off x="3308499" y="4621663"/>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6" name="Line 672">
                <a:extLst>
                  <a:ext uri="{FF2B5EF4-FFF2-40B4-BE49-F238E27FC236}">
                    <a16:creationId xmlns:a16="http://schemas.microsoft.com/office/drawing/2014/main" id="{B03A3F17-1404-FDE9-586F-A15878638D01}"/>
                  </a:ext>
                </a:extLst>
              </p:cNvPr>
              <p:cNvSpPr>
                <a:spLocks noChangeShapeType="1"/>
              </p:cNvSpPr>
              <p:nvPr/>
            </p:nvSpPr>
            <p:spPr bwMode="auto">
              <a:xfrm rot="21480000" flipV="1">
                <a:off x="3312637" y="4619791"/>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7" name="Line 673">
                <a:extLst>
                  <a:ext uri="{FF2B5EF4-FFF2-40B4-BE49-F238E27FC236}">
                    <a16:creationId xmlns:a16="http://schemas.microsoft.com/office/drawing/2014/main" id="{927F2AE8-795E-A4ED-014E-46A6719A99BE}"/>
                  </a:ext>
                </a:extLst>
              </p:cNvPr>
              <p:cNvSpPr>
                <a:spLocks noChangeShapeType="1"/>
              </p:cNvSpPr>
              <p:nvPr/>
            </p:nvSpPr>
            <p:spPr bwMode="auto">
              <a:xfrm rot="21480000">
                <a:off x="3320113" y="4619617"/>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8" name="Line 674">
                <a:extLst>
                  <a:ext uri="{FF2B5EF4-FFF2-40B4-BE49-F238E27FC236}">
                    <a16:creationId xmlns:a16="http://schemas.microsoft.com/office/drawing/2014/main" id="{391E0A89-4E47-2A8A-5D23-229189937B70}"/>
                  </a:ext>
                </a:extLst>
              </p:cNvPr>
              <p:cNvSpPr>
                <a:spLocks noChangeShapeType="1"/>
              </p:cNvSpPr>
              <p:nvPr/>
            </p:nvSpPr>
            <p:spPr bwMode="auto">
              <a:xfrm rot="21480000">
                <a:off x="3322714" y="4619397"/>
                <a:ext cx="1001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69" name="Line 675">
                <a:extLst>
                  <a:ext uri="{FF2B5EF4-FFF2-40B4-BE49-F238E27FC236}">
                    <a16:creationId xmlns:a16="http://schemas.microsoft.com/office/drawing/2014/main" id="{C077153B-EFBB-336D-5864-1082C575D021}"/>
                  </a:ext>
                </a:extLst>
              </p:cNvPr>
              <p:cNvSpPr>
                <a:spLocks noChangeShapeType="1"/>
              </p:cNvSpPr>
              <p:nvPr/>
            </p:nvSpPr>
            <p:spPr bwMode="auto">
              <a:xfrm rot="21480000">
                <a:off x="3332822" y="4624973"/>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0" name="Line 676">
                <a:extLst>
                  <a:ext uri="{FF2B5EF4-FFF2-40B4-BE49-F238E27FC236}">
                    <a16:creationId xmlns:a16="http://schemas.microsoft.com/office/drawing/2014/main" id="{95BA0AD8-C8CD-F15A-B342-D8905768216F}"/>
                  </a:ext>
                </a:extLst>
              </p:cNvPr>
              <p:cNvSpPr>
                <a:spLocks noChangeShapeType="1"/>
              </p:cNvSpPr>
              <p:nvPr/>
            </p:nvSpPr>
            <p:spPr bwMode="auto">
              <a:xfrm rot="21480000" flipV="1">
                <a:off x="3337795" y="4623116"/>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1" name="Line 677">
                <a:extLst>
                  <a:ext uri="{FF2B5EF4-FFF2-40B4-BE49-F238E27FC236}">
                    <a16:creationId xmlns:a16="http://schemas.microsoft.com/office/drawing/2014/main" id="{25454835-0C87-19F7-F5BC-DA1C4933EB0E}"/>
                  </a:ext>
                </a:extLst>
              </p:cNvPr>
              <p:cNvSpPr>
                <a:spLocks noChangeShapeType="1"/>
              </p:cNvSpPr>
              <p:nvPr/>
            </p:nvSpPr>
            <p:spPr bwMode="auto">
              <a:xfrm rot="21480000">
                <a:off x="3343603" y="4622941"/>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2" name="Line 678">
                <a:extLst>
                  <a:ext uri="{FF2B5EF4-FFF2-40B4-BE49-F238E27FC236}">
                    <a16:creationId xmlns:a16="http://schemas.microsoft.com/office/drawing/2014/main" id="{6F72610A-0F24-412F-1497-19301262E2BE}"/>
                  </a:ext>
                </a:extLst>
              </p:cNvPr>
              <p:cNvSpPr>
                <a:spLocks noChangeShapeType="1"/>
              </p:cNvSpPr>
              <p:nvPr/>
            </p:nvSpPr>
            <p:spPr bwMode="auto">
              <a:xfrm rot="21480000">
                <a:off x="3347801" y="4622824"/>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3" name="Line 679">
                <a:extLst>
                  <a:ext uri="{FF2B5EF4-FFF2-40B4-BE49-F238E27FC236}">
                    <a16:creationId xmlns:a16="http://schemas.microsoft.com/office/drawing/2014/main" id="{4D77B565-0AAD-BD6D-5A78-4F7EF285AD3C}"/>
                  </a:ext>
                </a:extLst>
              </p:cNvPr>
              <p:cNvSpPr>
                <a:spLocks noChangeShapeType="1"/>
              </p:cNvSpPr>
              <p:nvPr/>
            </p:nvSpPr>
            <p:spPr bwMode="auto">
              <a:xfrm rot="21480000">
                <a:off x="3350433" y="4624345"/>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4" name="Line 680">
                <a:extLst>
                  <a:ext uri="{FF2B5EF4-FFF2-40B4-BE49-F238E27FC236}">
                    <a16:creationId xmlns:a16="http://schemas.microsoft.com/office/drawing/2014/main" id="{9D4229CF-20C8-81BF-4782-1AAD260A6527}"/>
                  </a:ext>
                </a:extLst>
              </p:cNvPr>
              <p:cNvSpPr>
                <a:spLocks noChangeShapeType="1"/>
              </p:cNvSpPr>
              <p:nvPr/>
            </p:nvSpPr>
            <p:spPr bwMode="auto">
              <a:xfrm rot="21480000">
                <a:off x="3356401" y="4630022"/>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5" name="Line 681">
                <a:extLst>
                  <a:ext uri="{FF2B5EF4-FFF2-40B4-BE49-F238E27FC236}">
                    <a16:creationId xmlns:a16="http://schemas.microsoft.com/office/drawing/2014/main" id="{9E4B1667-FC76-E537-BE20-C1E44F8DAAB3}"/>
                  </a:ext>
                </a:extLst>
              </p:cNvPr>
              <p:cNvSpPr>
                <a:spLocks noChangeShapeType="1"/>
              </p:cNvSpPr>
              <p:nvPr/>
            </p:nvSpPr>
            <p:spPr bwMode="auto">
              <a:xfrm rot="21480000">
                <a:off x="3359764" y="4631559"/>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6" name="Line 682">
                <a:extLst>
                  <a:ext uri="{FF2B5EF4-FFF2-40B4-BE49-F238E27FC236}">
                    <a16:creationId xmlns:a16="http://schemas.microsoft.com/office/drawing/2014/main" id="{0B0ADBB9-FF99-9B0B-DB1B-DC463BCC00F8}"/>
                  </a:ext>
                </a:extLst>
              </p:cNvPr>
              <p:cNvSpPr>
                <a:spLocks noChangeShapeType="1"/>
              </p:cNvSpPr>
              <p:nvPr/>
            </p:nvSpPr>
            <p:spPr bwMode="auto">
              <a:xfrm rot="21480000" flipV="1">
                <a:off x="3363843" y="4626279"/>
                <a:ext cx="11679"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7" name="Line 683">
                <a:extLst>
                  <a:ext uri="{FF2B5EF4-FFF2-40B4-BE49-F238E27FC236}">
                    <a16:creationId xmlns:a16="http://schemas.microsoft.com/office/drawing/2014/main" id="{99FD75EC-33DD-12CF-ABA5-D039547F3708}"/>
                  </a:ext>
                </a:extLst>
              </p:cNvPr>
              <p:cNvSpPr>
                <a:spLocks noChangeShapeType="1"/>
              </p:cNvSpPr>
              <p:nvPr/>
            </p:nvSpPr>
            <p:spPr bwMode="auto">
              <a:xfrm rot="21480000" flipV="1">
                <a:off x="3375416" y="4625141"/>
                <a:ext cx="584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8" name="Line 684">
                <a:extLst>
                  <a:ext uri="{FF2B5EF4-FFF2-40B4-BE49-F238E27FC236}">
                    <a16:creationId xmlns:a16="http://schemas.microsoft.com/office/drawing/2014/main" id="{D1FE3B61-13A6-F516-4DE9-CB2BAC4F59C6}"/>
                  </a:ext>
                </a:extLst>
              </p:cNvPr>
              <p:cNvSpPr>
                <a:spLocks noChangeShapeType="1"/>
              </p:cNvSpPr>
              <p:nvPr/>
            </p:nvSpPr>
            <p:spPr bwMode="auto">
              <a:xfrm rot="21480000">
                <a:off x="3381250" y="4624835"/>
                <a:ext cx="11679"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79" name="Line 685">
                <a:extLst>
                  <a:ext uri="{FF2B5EF4-FFF2-40B4-BE49-F238E27FC236}">
                    <a16:creationId xmlns:a16="http://schemas.microsoft.com/office/drawing/2014/main" id="{694B6EC1-8E1D-BDAE-3CDA-535CF877DCE4}"/>
                  </a:ext>
                </a:extLst>
              </p:cNvPr>
              <p:cNvSpPr>
                <a:spLocks noChangeShapeType="1"/>
              </p:cNvSpPr>
              <p:nvPr/>
            </p:nvSpPr>
            <p:spPr bwMode="auto">
              <a:xfrm rot="21480000">
                <a:off x="3392997" y="4625362"/>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0" name="Line 686">
                <a:extLst>
                  <a:ext uri="{FF2B5EF4-FFF2-40B4-BE49-F238E27FC236}">
                    <a16:creationId xmlns:a16="http://schemas.microsoft.com/office/drawing/2014/main" id="{C0BF9B90-E6F0-2221-2FE9-F8C2ED0A87D7}"/>
                  </a:ext>
                </a:extLst>
              </p:cNvPr>
              <p:cNvSpPr>
                <a:spLocks noChangeShapeType="1"/>
              </p:cNvSpPr>
              <p:nvPr/>
            </p:nvSpPr>
            <p:spPr bwMode="auto">
              <a:xfrm rot="21480000" flipV="1">
                <a:off x="3398863" y="4626855"/>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1" name="Line 687">
                <a:extLst>
                  <a:ext uri="{FF2B5EF4-FFF2-40B4-BE49-F238E27FC236}">
                    <a16:creationId xmlns:a16="http://schemas.microsoft.com/office/drawing/2014/main" id="{1E777FDD-3BD8-B37F-6492-47C21C7926D9}"/>
                  </a:ext>
                </a:extLst>
              </p:cNvPr>
              <p:cNvSpPr>
                <a:spLocks noChangeShapeType="1"/>
              </p:cNvSpPr>
              <p:nvPr/>
            </p:nvSpPr>
            <p:spPr bwMode="auto">
              <a:xfrm rot="21480000" flipV="1">
                <a:off x="3402929" y="4622511"/>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2" name="Line 688">
                <a:extLst>
                  <a:ext uri="{FF2B5EF4-FFF2-40B4-BE49-F238E27FC236}">
                    <a16:creationId xmlns:a16="http://schemas.microsoft.com/office/drawing/2014/main" id="{106BC2F4-517F-473C-1367-0B12D9342EB7}"/>
                  </a:ext>
                </a:extLst>
              </p:cNvPr>
              <p:cNvSpPr>
                <a:spLocks noChangeShapeType="1"/>
              </p:cNvSpPr>
              <p:nvPr/>
            </p:nvSpPr>
            <p:spPr bwMode="auto">
              <a:xfrm rot="21480000" flipV="1">
                <a:off x="3408430" y="4607268"/>
                <a:ext cx="7508"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3" name="Line 689">
                <a:extLst>
                  <a:ext uri="{FF2B5EF4-FFF2-40B4-BE49-F238E27FC236}">
                    <a16:creationId xmlns:a16="http://schemas.microsoft.com/office/drawing/2014/main" id="{B52B9031-732D-2700-7E70-88A7E8DA0596}"/>
                  </a:ext>
                </a:extLst>
              </p:cNvPr>
              <p:cNvSpPr>
                <a:spLocks noChangeShapeType="1"/>
              </p:cNvSpPr>
              <p:nvPr/>
            </p:nvSpPr>
            <p:spPr bwMode="auto">
              <a:xfrm rot="21480000">
                <a:off x="3415673" y="4607112"/>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4" name="Line 690">
                <a:extLst>
                  <a:ext uri="{FF2B5EF4-FFF2-40B4-BE49-F238E27FC236}">
                    <a16:creationId xmlns:a16="http://schemas.microsoft.com/office/drawing/2014/main" id="{B427E83B-717F-D1BC-CF78-32C61ABFE02E}"/>
                  </a:ext>
                </a:extLst>
              </p:cNvPr>
              <p:cNvSpPr>
                <a:spLocks noChangeShapeType="1"/>
              </p:cNvSpPr>
              <p:nvPr/>
            </p:nvSpPr>
            <p:spPr bwMode="auto">
              <a:xfrm rot="21480000" flipV="1">
                <a:off x="3417296" y="4604508"/>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5" name="Line 691">
                <a:extLst>
                  <a:ext uri="{FF2B5EF4-FFF2-40B4-BE49-F238E27FC236}">
                    <a16:creationId xmlns:a16="http://schemas.microsoft.com/office/drawing/2014/main" id="{C7E15E59-96C4-D69D-5DAE-61995A45E4BD}"/>
                  </a:ext>
                </a:extLst>
              </p:cNvPr>
              <p:cNvSpPr>
                <a:spLocks noChangeShapeType="1"/>
              </p:cNvSpPr>
              <p:nvPr/>
            </p:nvSpPr>
            <p:spPr bwMode="auto">
              <a:xfrm rot="21480000" flipV="1">
                <a:off x="3421393" y="460273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6" name="Line 692">
                <a:extLst>
                  <a:ext uri="{FF2B5EF4-FFF2-40B4-BE49-F238E27FC236}">
                    <a16:creationId xmlns:a16="http://schemas.microsoft.com/office/drawing/2014/main" id="{4A82316B-8FB6-A687-7787-AD93E4254BE4}"/>
                  </a:ext>
                </a:extLst>
              </p:cNvPr>
              <p:cNvSpPr>
                <a:spLocks noChangeShapeType="1"/>
              </p:cNvSpPr>
              <p:nvPr/>
            </p:nvSpPr>
            <p:spPr bwMode="auto">
              <a:xfrm rot="21480000" flipV="1">
                <a:off x="3422988" y="4600209"/>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7" name="Line 693">
                <a:extLst>
                  <a:ext uri="{FF2B5EF4-FFF2-40B4-BE49-F238E27FC236}">
                    <a16:creationId xmlns:a16="http://schemas.microsoft.com/office/drawing/2014/main" id="{340E2884-48D7-430C-0333-606B393240F5}"/>
                  </a:ext>
                </a:extLst>
              </p:cNvPr>
              <p:cNvSpPr>
                <a:spLocks noChangeShapeType="1"/>
              </p:cNvSpPr>
              <p:nvPr/>
            </p:nvSpPr>
            <p:spPr bwMode="auto">
              <a:xfrm rot="21480000" flipV="1">
                <a:off x="3422857" y="4595205"/>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8" name="Line 694">
                <a:extLst>
                  <a:ext uri="{FF2B5EF4-FFF2-40B4-BE49-F238E27FC236}">
                    <a16:creationId xmlns:a16="http://schemas.microsoft.com/office/drawing/2014/main" id="{9B397DC5-07E9-D918-02AF-7EAA1E3906C9}"/>
                  </a:ext>
                </a:extLst>
              </p:cNvPr>
              <p:cNvSpPr>
                <a:spLocks noChangeShapeType="1"/>
              </p:cNvSpPr>
              <p:nvPr/>
            </p:nvSpPr>
            <p:spPr bwMode="auto">
              <a:xfrm rot="21480000" flipV="1">
                <a:off x="3422755" y="4594373"/>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89" name="Line 695">
                <a:extLst>
                  <a:ext uri="{FF2B5EF4-FFF2-40B4-BE49-F238E27FC236}">
                    <a16:creationId xmlns:a16="http://schemas.microsoft.com/office/drawing/2014/main" id="{A1DE9778-EC73-962B-885F-C851A186DBF3}"/>
                  </a:ext>
                </a:extLst>
              </p:cNvPr>
              <p:cNvSpPr>
                <a:spLocks noChangeShapeType="1"/>
              </p:cNvSpPr>
              <p:nvPr/>
            </p:nvSpPr>
            <p:spPr bwMode="auto">
              <a:xfrm rot="21480000" flipV="1">
                <a:off x="3422462" y="4578411"/>
                <a:ext cx="6674"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0" name="Line 696">
                <a:extLst>
                  <a:ext uri="{FF2B5EF4-FFF2-40B4-BE49-F238E27FC236}">
                    <a16:creationId xmlns:a16="http://schemas.microsoft.com/office/drawing/2014/main" id="{2AD99145-0DBC-559D-5864-D89DE56EF23E}"/>
                  </a:ext>
                </a:extLst>
              </p:cNvPr>
              <p:cNvSpPr>
                <a:spLocks noChangeShapeType="1"/>
              </p:cNvSpPr>
              <p:nvPr/>
            </p:nvSpPr>
            <p:spPr bwMode="auto">
              <a:xfrm rot="21480000" flipV="1">
                <a:off x="3428551" y="4560727"/>
                <a:ext cx="3337"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1" name="Line 697">
                <a:extLst>
                  <a:ext uri="{FF2B5EF4-FFF2-40B4-BE49-F238E27FC236}">
                    <a16:creationId xmlns:a16="http://schemas.microsoft.com/office/drawing/2014/main" id="{EC276157-8C01-9239-76DF-0080EA8B7A1D}"/>
                  </a:ext>
                </a:extLst>
              </p:cNvPr>
              <p:cNvSpPr>
                <a:spLocks noChangeShapeType="1"/>
              </p:cNvSpPr>
              <p:nvPr/>
            </p:nvSpPr>
            <p:spPr bwMode="auto">
              <a:xfrm rot="21480000" flipV="1">
                <a:off x="3431449" y="4553125"/>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2" name="Line 698">
                <a:extLst>
                  <a:ext uri="{FF2B5EF4-FFF2-40B4-BE49-F238E27FC236}">
                    <a16:creationId xmlns:a16="http://schemas.microsoft.com/office/drawing/2014/main" id="{5CA1F0C6-87AB-0315-D0B2-94D0FE7E85C8}"/>
                  </a:ext>
                </a:extLst>
              </p:cNvPr>
              <p:cNvSpPr>
                <a:spLocks noChangeShapeType="1"/>
              </p:cNvSpPr>
              <p:nvPr/>
            </p:nvSpPr>
            <p:spPr bwMode="auto">
              <a:xfrm rot="21480000" flipV="1">
                <a:off x="3433435" y="4531006"/>
                <a:ext cx="22525" cy="2169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3" name="Line 699">
                <a:extLst>
                  <a:ext uri="{FF2B5EF4-FFF2-40B4-BE49-F238E27FC236}">
                    <a16:creationId xmlns:a16="http://schemas.microsoft.com/office/drawing/2014/main" id="{F8F7AC42-5D37-113D-742B-5F266962BCDB}"/>
                  </a:ext>
                </a:extLst>
              </p:cNvPr>
              <p:cNvSpPr>
                <a:spLocks noChangeShapeType="1"/>
              </p:cNvSpPr>
              <p:nvPr/>
            </p:nvSpPr>
            <p:spPr bwMode="auto">
              <a:xfrm rot="21480000" flipV="1">
                <a:off x="3455514" y="4527168"/>
                <a:ext cx="667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4" name="Line 700">
                <a:extLst>
                  <a:ext uri="{FF2B5EF4-FFF2-40B4-BE49-F238E27FC236}">
                    <a16:creationId xmlns:a16="http://schemas.microsoft.com/office/drawing/2014/main" id="{4BFFB119-35CC-CD02-34B3-A7F6DB4581AE}"/>
                  </a:ext>
                </a:extLst>
              </p:cNvPr>
              <p:cNvSpPr>
                <a:spLocks noChangeShapeType="1"/>
              </p:cNvSpPr>
              <p:nvPr/>
            </p:nvSpPr>
            <p:spPr bwMode="auto">
              <a:xfrm rot="21480000" flipV="1">
                <a:off x="3461975" y="4518305"/>
                <a:ext cx="2335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5" name="Line 701">
                <a:extLst>
                  <a:ext uri="{FF2B5EF4-FFF2-40B4-BE49-F238E27FC236}">
                    <a16:creationId xmlns:a16="http://schemas.microsoft.com/office/drawing/2014/main" id="{BED0E9A0-E84D-C9E7-49C1-2EC19574EC38}"/>
                  </a:ext>
                </a:extLst>
              </p:cNvPr>
              <p:cNvSpPr>
                <a:spLocks noChangeShapeType="1"/>
              </p:cNvSpPr>
              <p:nvPr/>
            </p:nvSpPr>
            <p:spPr bwMode="auto">
              <a:xfrm rot="21480000" flipV="1">
                <a:off x="3485086" y="4512459"/>
                <a:ext cx="2502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6" name="Line 702">
                <a:extLst>
                  <a:ext uri="{FF2B5EF4-FFF2-40B4-BE49-F238E27FC236}">
                    <a16:creationId xmlns:a16="http://schemas.microsoft.com/office/drawing/2014/main" id="{F61C610E-2919-8F23-9180-75256B2233D0}"/>
                  </a:ext>
                </a:extLst>
              </p:cNvPr>
              <p:cNvSpPr>
                <a:spLocks noChangeShapeType="1"/>
              </p:cNvSpPr>
              <p:nvPr/>
            </p:nvSpPr>
            <p:spPr bwMode="auto">
              <a:xfrm rot="21480000">
                <a:off x="3510073" y="4511819"/>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7" name="Line 703">
                <a:extLst>
                  <a:ext uri="{FF2B5EF4-FFF2-40B4-BE49-F238E27FC236}">
                    <a16:creationId xmlns:a16="http://schemas.microsoft.com/office/drawing/2014/main" id="{EB40F127-F9B1-0506-BA87-8E2CB00B1CCB}"/>
                  </a:ext>
                </a:extLst>
              </p:cNvPr>
              <p:cNvSpPr>
                <a:spLocks noChangeShapeType="1"/>
              </p:cNvSpPr>
              <p:nvPr/>
            </p:nvSpPr>
            <p:spPr bwMode="auto">
              <a:xfrm rot="21480000">
                <a:off x="3521906" y="4514745"/>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8" name="Line 704">
                <a:extLst>
                  <a:ext uri="{FF2B5EF4-FFF2-40B4-BE49-F238E27FC236}">
                    <a16:creationId xmlns:a16="http://schemas.microsoft.com/office/drawing/2014/main" id="{79DEDDCB-F525-0818-C5F9-81DCC2DA498A}"/>
                  </a:ext>
                </a:extLst>
              </p:cNvPr>
              <p:cNvSpPr>
                <a:spLocks noChangeShapeType="1"/>
              </p:cNvSpPr>
              <p:nvPr/>
            </p:nvSpPr>
            <p:spPr bwMode="auto">
              <a:xfrm rot="21480000">
                <a:off x="3533681" y="4520205"/>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899" name="Line 705">
                <a:extLst>
                  <a:ext uri="{FF2B5EF4-FFF2-40B4-BE49-F238E27FC236}">
                    <a16:creationId xmlns:a16="http://schemas.microsoft.com/office/drawing/2014/main" id="{9C682A24-F1A5-59B7-4604-03C05A8F4891}"/>
                  </a:ext>
                </a:extLst>
              </p:cNvPr>
              <p:cNvSpPr>
                <a:spLocks noChangeShapeType="1"/>
              </p:cNvSpPr>
              <p:nvPr/>
            </p:nvSpPr>
            <p:spPr bwMode="auto">
              <a:xfrm rot="21480000" flipV="1">
                <a:off x="3543481" y="4508151"/>
                <a:ext cx="1167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0" name="Line 706">
                <a:extLst>
                  <a:ext uri="{FF2B5EF4-FFF2-40B4-BE49-F238E27FC236}">
                    <a16:creationId xmlns:a16="http://schemas.microsoft.com/office/drawing/2014/main" id="{2520BD23-1E4E-CB1E-A181-9AEE80770FF0}"/>
                  </a:ext>
                </a:extLst>
              </p:cNvPr>
              <p:cNvSpPr>
                <a:spLocks noChangeShapeType="1"/>
              </p:cNvSpPr>
              <p:nvPr/>
            </p:nvSpPr>
            <p:spPr bwMode="auto">
              <a:xfrm rot="21480000">
                <a:off x="3554953" y="4507950"/>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1" name="Line 707">
                <a:extLst>
                  <a:ext uri="{FF2B5EF4-FFF2-40B4-BE49-F238E27FC236}">
                    <a16:creationId xmlns:a16="http://schemas.microsoft.com/office/drawing/2014/main" id="{346DECE0-66CE-1A36-E176-E550F1182331}"/>
                  </a:ext>
                </a:extLst>
              </p:cNvPr>
              <p:cNvSpPr>
                <a:spLocks noChangeShapeType="1"/>
              </p:cNvSpPr>
              <p:nvPr/>
            </p:nvSpPr>
            <p:spPr bwMode="auto">
              <a:xfrm rot="21480000" flipV="1">
                <a:off x="3554894" y="4504556"/>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2" name="Line 708">
                <a:extLst>
                  <a:ext uri="{FF2B5EF4-FFF2-40B4-BE49-F238E27FC236}">
                    <a16:creationId xmlns:a16="http://schemas.microsoft.com/office/drawing/2014/main" id="{607A9809-BF7D-4CEC-0729-38E6437E9E38}"/>
                  </a:ext>
                </a:extLst>
              </p:cNvPr>
              <p:cNvSpPr>
                <a:spLocks noChangeShapeType="1"/>
              </p:cNvSpPr>
              <p:nvPr/>
            </p:nvSpPr>
            <p:spPr bwMode="auto">
              <a:xfrm rot="21480000" flipV="1">
                <a:off x="3558127" y="4501953"/>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3" name="Line 709">
                <a:extLst>
                  <a:ext uri="{FF2B5EF4-FFF2-40B4-BE49-F238E27FC236}">
                    <a16:creationId xmlns:a16="http://schemas.microsoft.com/office/drawing/2014/main" id="{72AC98CE-6E35-313D-F7FF-8CBF156D2015}"/>
                  </a:ext>
                </a:extLst>
              </p:cNvPr>
              <p:cNvSpPr>
                <a:spLocks noChangeShapeType="1"/>
              </p:cNvSpPr>
              <p:nvPr/>
            </p:nvSpPr>
            <p:spPr bwMode="auto">
              <a:xfrm rot="21480000" flipV="1">
                <a:off x="3560556" y="4500184"/>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4" name="Line 710">
                <a:extLst>
                  <a:ext uri="{FF2B5EF4-FFF2-40B4-BE49-F238E27FC236}">
                    <a16:creationId xmlns:a16="http://schemas.microsoft.com/office/drawing/2014/main" id="{4C368EBE-C0DB-A047-4AAC-F9AE0DA80D7E}"/>
                  </a:ext>
                </a:extLst>
              </p:cNvPr>
              <p:cNvSpPr>
                <a:spLocks noChangeShapeType="1"/>
              </p:cNvSpPr>
              <p:nvPr/>
            </p:nvSpPr>
            <p:spPr bwMode="auto">
              <a:xfrm rot="21480000">
                <a:off x="3563889" y="4500009"/>
                <a:ext cx="667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5" name="Line 711">
                <a:extLst>
                  <a:ext uri="{FF2B5EF4-FFF2-40B4-BE49-F238E27FC236}">
                    <a16:creationId xmlns:a16="http://schemas.microsoft.com/office/drawing/2014/main" id="{6D59627C-27E4-ED71-4828-D422818A07BD}"/>
                  </a:ext>
                </a:extLst>
              </p:cNvPr>
              <p:cNvSpPr>
                <a:spLocks noChangeShapeType="1"/>
              </p:cNvSpPr>
              <p:nvPr/>
            </p:nvSpPr>
            <p:spPr bwMode="auto">
              <a:xfrm rot="21480000">
                <a:off x="3570619" y="4501531"/>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6" name="Line 712">
                <a:extLst>
                  <a:ext uri="{FF2B5EF4-FFF2-40B4-BE49-F238E27FC236}">
                    <a16:creationId xmlns:a16="http://schemas.microsoft.com/office/drawing/2014/main" id="{9A8B814A-0834-62C8-A5DF-87C9F0FC1336}"/>
                  </a:ext>
                </a:extLst>
              </p:cNvPr>
              <p:cNvSpPr>
                <a:spLocks noChangeShapeType="1"/>
              </p:cNvSpPr>
              <p:nvPr/>
            </p:nvSpPr>
            <p:spPr bwMode="auto">
              <a:xfrm rot="21480000">
                <a:off x="3572359" y="4503126"/>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7" name="Line 713">
                <a:extLst>
                  <a:ext uri="{FF2B5EF4-FFF2-40B4-BE49-F238E27FC236}">
                    <a16:creationId xmlns:a16="http://schemas.microsoft.com/office/drawing/2014/main" id="{C55026E6-611F-214A-09B0-77398078B8C1}"/>
                  </a:ext>
                </a:extLst>
              </p:cNvPr>
              <p:cNvSpPr>
                <a:spLocks noChangeShapeType="1"/>
              </p:cNvSpPr>
              <p:nvPr/>
            </p:nvSpPr>
            <p:spPr bwMode="auto">
              <a:xfrm rot="21480000">
                <a:off x="3574933" y="4505554"/>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8" name="Line 714">
                <a:extLst>
                  <a:ext uri="{FF2B5EF4-FFF2-40B4-BE49-F238E27FC236}">
                    <a16:creationId xmlns:a16="http://schemas.microsoft.com/office/drawing/2014/main" id="{05786162-7BF2-645C-7E1F-DD692EEA463E}"/>
                  </a:ext>
                </a:extLst>
              </p:cNvPr>
              <p:cNvSpPr>
                <a:spLocks noChangeShapeType="1"/>
              </p:cNvSpPr>
              <p:nvPr/>
            </p:nvSpPr>
            <p:spPr bwMode="auto">
              <a:xfrm rot="21480000">
                <a:off x="3576673" y="4507134"/>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09" name="Line 715">
                <a:extLst>
                  <a:ext uri="{FF2B5EF4-FFF2-40B4-BE49-F238E27FC236}">
                    <a16:creationId xmlns:a16="http://schemas.microsoft.com/office/drawing/2014/main" id="{CF41CFCA-8ED7-991A-483A-260501FF1FAB}"/>
                  </a:ext>
                </a:extLst>
              </p:cNvPr>
              <p:cNvSpPr>
                <a:spLocks noChangeShapeType="1"/>
              </p:cNvSpPr>
              <p:nvPr/>
            </p:nvSpPr>
            <p:spPr bwMode="auto">
              <a:xfrm rot="21480000">
                <a:off x="3580052" y="4509534"/>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0" name="Line 716">
                <a:extLst>
                  <a:ext uri="{FF2B5EF4-FFF2-40B4-BE49-F238E27FC236}">
                    <a16:creationId xmlns:a16="http://schemas.microsoft.com/office/drawing/2014/main" id="{071E8F1F-F072-BB1F-0A94-F612BEE1D7FC}"/>
                  </a:ext>
                </a:extLst>
              </p:cNvPr>
              <p:cNvSpPr>
                <a:spLocks noChangeShapeType="1"/>
              </p:cNvSpPr>
              <p:nvPr/>
            </p:nvSpPr>
            <p:spPr bwMode="auto">
              <a:xfrm rot="21480000">
                <a:off x="3582553" y="4509432"/>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1" name="Line 717">
                <a:extLst>
                  <a:ext uri="{FF2B5EF4-FFF2-40B4-BE49-F238E27FC236}">
                    <a16:creationId xmlns:a16="http://schemas.microsoft.com/office/drawing/2014/main" id="{9502EC09-9C56-ACFC-E888-835B32173518}"/>
                  </a:ext>
                </a:extLst>
              </p:cNvPr>
              <p:cNvSpPr>
                <a:spLocks noChangeShapeType="1"/>
              </p:cNvSpPr>
              <p:nvPr/>
            </p:nvSpPr>
            <p:spPr bwMode="auto">
              <a:xfrm rot="21480000" flipV="1">
                <a:off x="3585845" y="4506829"/>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2" name="Line 718">
                <a:extLst>
                  <a:ext uri="{FF2B5EF4-FFF2-40B4-BE49-F238E27FC236}">
                    <a16:creationId xmlns:a16="http://schemas.microsoft.com/office/drawing/2014/main" id="{0A332391-5A58-DA7B-F2A7-DBEDADBE9D7C}"/>
                  </a:ext>
                </a:extLst>
              </p:cNvPr>
              <p:cNvSpPr>
                <a:spLocks noChangeShapeType="1"/>
              </p:cNvSpPr>
              <p:nvPr/>
            </p:nvSpPr>
            <p:spPr bwMode="auto">
              <a:xfrm rot="21480000">
                <a:off x="3588302" y="450675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3" name="Line 719">
                <a:extLst>
                  <a:ext uri="{FF2B5EF4-FFF2-40B4-BE49-F238E27FC236}">
                    <a16:creationId xmlns:a16="http://schemas.microsoft.com/office/drawing/2014/main" id="{6B508B0C-E828-FD55-B4AA-62B625488923}"/>
                  </a:ext>
                </a:extLst>
              </p:cNvPr>
              <p:cNvSpPr>
                <a:spLocks noChangeShapeType="1"/>
              </p:cNvSpPr>
              <p:nvPr/>
            </p:nvSpPr>
            <p:spPr bwMode="auto">
              <a:xfrm rot="21480000">
                <a:off x="3589970" y="4506727"/>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4" name="Line 720">
                <a:extLst>
                  <a:ext uri="{FF2B5EF4-FFF2-40B4-BE49-F238E27FC236}">
                    <a16:creationId xmlns:a16="http://schemas.microsoft.com/office/drawing/2014/main" id="{D65FA71A-A2F5-5B68-7D9B-88F74C20B4C2}"/>
                  </a:ext>
                </a:extLst>
              </p:cNvPr>
              <p:cNvSpPr>
                <a:spLocks noChangeShapeType="1"/>
              </p:cNvSpPr>
              <p:nvPr/>
            </p:nvSpPr>
            <p:spPr bwMode="auto">
              <a:xfrm rot="21480000" flipV="1">
                <a:off x="3589910" y="4503246"/>
                <a:ext cx="834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5" name="Line 721">
                <a:extLst>
                  <a:ext uri="{FF2B5EF4-FFF2-40B4-BE49-F238E27FC236}">
                    <a16:creationId xmlns:a16="http://schemas.microsoft.com/office/drawing/2014/main" id="{1F3D6AEB-59B2-38BA-88D2-15A8F96AAC7D}"/>
                  </a:ext>
                </a:extLst>
              </p:cNvPr>
              <p:cNvSpPr>
                <a:spLocks noChangeShapeType="1"/>
              </p:cNvSpPr>
              <p:nvPr/>
            </p:nvSpPr>
            <p:spPr bwMode="auto">
              <a:xfrm rot="21480000">
                <a:off x="3598188" y="4502941"/>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6" name="Line 722">
                <a:extLst>
                  <a:ext uri="{FF2B5EF4-FFF2-40B4-BE49-F238E27FC236}">
                    <a16:creationId xmlns:a16="http://schemas.microsoft.com/office/drawing/2014/main" id="{8D7FDD71-2BE2-D2A9-7D62-EC546E1F5BAA}"/>
                  </a:ext>
                </a:extLst>
              </p:cNvPr>
              <p:cNvSpPr>
                <a:spLocks noChangeShapeType="1"/>
              </p:cNvSpPr>
              <p:nvPr/>
            </p:nvSpPr>
            <p:spPr bwMode="auto">
              <a:xfrm rot="21480000">
                <a:off x="3607415" y="4502474"/>
                <a:ext cx="1751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7" name="Line 723">
                <a:extLst>
                  <a:ext uri="{FF2B5EF4-FFF2-40B4-BE49-F238E27FC236}">
                    <a16:creationId xmlns:a16="http://schemas.microsoft.com/office/drawing/2014/main" id="{1EA5DBE7-BBCF-52F4-536E-068A5DB8A550}"/>
                  </a:ext>
                </a:extLst>
              </p:cNvPr>
              <p:cNvSpPr>
                <a:spLocks noChangeShapeType="1"/>
              </p:cNvSpPr>
              <p:nvPr/>
            </p:nvSpPr>
            <p:spPr bwMode="auto">
              <a:xfrm rot="21480000">
                <a:off x="3624987" y="4505505"/>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8" name="Line 724">
                <a:extLst>
                  <a:ext uri="{FF2B5EF4-FFF2-40B4-BE49-F238E27FC236}">
                    <a16:creationId xmlns:a16="http://schemas.microsoft.com/office/drawing/2014/main" id="{5C73981D-AD4A-1697-12D0-D53A65F32AE9}"/>
                  </a:ext>
                </a:extLst>
              </p:cNvPr>
              <p:cNvSpPr>
                <a:spLocks noChangeShapeType="1"/>
              </p:cNvSpPr>
              <p:nvPr/>
            </p:nvSpPr>
            <p:spPr bwMode="auto">
              <a:xfrm rot="21480000">
                <a:off x="3624987" y="4505476"/>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19" name="Line 725">
                <a:extLst>
                  <a:ext uri="{FF2B5EF4-FFF2-40B4-BE49-F238E27FC236}">
                    <a16:creationId xmlns:a16="http://schemas.microsoft.com/office/drawing/2014/main" id="{C55C3DD0-66B4-9413-15AD-4DE2FB4AA52A}"/>
                  </a:ext>
                </a:extLst>
              </p:cNvPr>
              <p:cNvSpPr>
                <a:spLocks noChangeShapeType="1"/>
              </p:cNvSpPr>
              <p:nvPr/>
            </p:nvSpPr>
            <p:spPr bwMode="auto">
              <a:xfrm rot="21480000">
                <a:off x="3626683" y="4505402"/>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0" name="Line 726">
                <a:extLst>
                  <a:ext uri="{FF2B5EF4-FFF2-40B4-BE49-F238E27FC236}">
                    <a16:creationId xmlns:a16="http://schemas.microsoft.com/office/drawing/2014/main" id="{0BA37FB3-9BE5-C474-3F09-44AE3EE0E0AA}"/>
                  </a:ext>
                </a:extLst>
              </p:cNvPr>
              <p:cNvSpPr>
                <a:spLocks noChangeShapeType="1"/>
              </p:cNvSpPr>
              <p:nvPr/>
            </p:nvSpPr>
            <p:spPr bwMode="auto">
              <a:xfrm rot="21480000" flipV="1">
                <a:off x="3629185" y="450532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1" name="Line 727">
                <a:extLst>
                  <a:ext uri="{FF2B5EF4-FFF2-40B4-BE49-F238E27FC236}">
                    <a16:creationId xmlns:a16="http://schemas.microsoft.com/office/drawing/2014/main" id="{1ABDB289-0DD2-2FF1-5629-329B0DEEC31B}"/>
                  </a:ext>
                </a:extLst>
              </p:cNvPr>
              <p:cNvSpPr>
                <a:spLocks noChangeShapeType="1"/>
              </p:cNvSpPr>
              <p:nvPr/>
            </p:nvSpPr>
            <p:spPr bwMode="auto">
              <a:xfrm rot="21480000">
                <a:off x="3630850" y="4505169"/>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2" name="Line 728">
                <a:extLst>
                  <a:ext uri="{FF2B5EF4-FFF2-40B4-BE49-F238E27FC236}">
                    <a16:creationId xmlns:a16="http://schemas.microsoft.com/office/drawing/2014/main" id="{21130513-2716-216F-3524-02C6BF6DC85C}"/>
                  </a:ext>
                </a:extLst>
              </p:cNvPr>
              <p:cNvSpPr>
                <a:spLocks noChangeShapeType="1"/>
              </p:cNvSpPr>
              <p:nvPr/>
            </p:nvSpPr>
            <p:spPr bwMode="auto">
              <a:xfrm rot="21480000">
                <a:off x="3638499" y="4506515"/>
                <a:ext cx="10845"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3" name="Line 729">
                <a:extLst>
                  <a:ext uri="{FF2B5EF4-FFF2-40B4-BE49-F238E27FC236}">
                    <a16:creationId xmlns:a16="http://schemas.microsoft.com/office/drawing/2014/main" id="{09E32D67-85E0-57E3-F48E-77B94C2F840F}"/>
                  </a:ext>
                </a:extLst>
              </p:cNvPr>
              <p:cNvSpPr>
                <a:spLocks noChangeShapeType="1"/>
              </p:cNvSpPr>
              <p:nvPr/>
            </p:nvSpPr>
            <p:spPr bwMode="auto">
              <a:xfrm rot="21480000">
                <a:off x="3649513" y="4512895"/>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4" name="Line 730">
                <a:extLst>
                  <a:ext uri="{FF2B5EF4-FFF2-40B4-BE49-F238E27FC236}">
                    <a16:creationId xmlns:a16="http://schemas.microsoft.com/office/drawing/2014/main" id="{689D0DE0-5CAD-2E44-70CA-81A4DC8992EB}"/>
                  </a:ext>
                </a:extLst>
              </p:cNvPr>
              <p:cNvSpPr>
                <a:spLocks noChangeShapeType="1"/>
              </p:cNvSpPr>
              <p:nvPr/>
            </p:nvSpPr>
            <p:spPr bwMode="auto">
              <a:xfrm rot="21480000">
                <a:off x="3655408" y="4516041"/>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5" name="Line 731">
                <a:extLst>
                  <a:ext uri="{FF2B5EF4-FFF2-40B4-BE49-F238E27FC236}">
                    <a16:creationId xmlns:a16="http://schemas.microsoft.com/office/drawing/2014/main" id="{E53790A3-57AD-8C35-F3A8-08EF794FA606}"/>
                  </a:ext>
                </a:extLst>
              </p:cNvPr>
              <p:cNvSpPr>
                <a:spLocks noChangeShapeType="1"/>
              </p:cNvSpPr>
              <p:nvPr/>
            </p:nvSpPr>
            <p:spPr bwMode="auto">
              <a:xfrm rot="21480000" flipV="1">
                <a:off x="3660308" y="4510000"/>
                <a:ext cx="667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6" name="Line 732">
                <a:extLst>
                  <a:ext uri="{FF2B5EF4-FFF2-40B4-BE49-F238E27FC236}">
                    <a16:creationId xmlns:a16="http://schemas.microsoft.com/office/drawing/2014/main" id="{611179F3-5109-674E-7247-0797B7FB47A2}"/>
                  </a:ext>
                </a:extLst>
              </p:cNvPr>
              <p:cNvSpPr>
                <a:spLocks noChangeShapeType="1"/>
              </p:cNvSpPr>
              <p:nvPr/>
            </p:nvSpPr>
            <p:spPr bwMode="auto">
              <a:xfrm rot="21480000" flipV="1">
                <a:off x="3666819" y="4506491"/>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7" name="Line 733">
                <a:extLst>
                  <a:ext uri="{FF2B5EF4-FFF2-40B4-BE49-F238E27FC236}">
                    <a16:creationId xmlns:a16="http://schemas.microsoft.com/office/drawing/2014/main" id="{8E2AE7CC-283B-685D-C2F9-0F7A62E3E308}"/>
                  </a:ext>
                </a:extLst>
              </p:cNvPr>
              <p:cNvSpPr>
                <a:spLocks noChangeShapeType="1"/>
              </p:cNvSpPr>
              <p:nvPr/>
            </p:nvSpPr>
            <p:spPr bwMode="auto">
              <a:xfrm rot="21480000" flipV="1">
                <a:off x="3670048" y="4503655"/>
                <a:ext cx="1585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8" name="Line 734">
                <a:extLst>
                  <a:ext uri="{FF2B5EF4-FFF2-40B4-BE49-F238E27FC236}">
                    <a16:creationId xmlns:a16="http://schemas.microsoft.com/office/drawing/2014/main" id="{5CA506F9-DF79-7B28-02CD-DA2F483449F8}"/>
                  </a:ext>
                </a:extLst>
              </p:cNvPr>
              <p:cNvSpPr>
                <a:spLocks noChangeShapeType="1"/>
              </p:cNvSpPr>
              <p:nvPr/>
            </p:nvSpPr>
            <p:spPr bwMode="auto">
              <a:xfrm rot="21480000" flipV="1">
                <a:off x="3685701" y="4494836"/>
                <a:ext cx="1167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29" name="Line 735">
                <a:extLst>
                  <a:ext uri="{FF2B5EF4-FFF2-40B4-BE49-F238E27FC236}">
                    <a16:creationId xmlns:a16="http://schemas.microsoft.com/office/drawing/2014/main" id="{EA211C93-9928-9BB1-6CAE-A4A7E5CBE44D}"/>
                  </a:ext>
                </a:extLst>
              </p:cNvPr>
              <p:cNvSpPr>
                <a:spLocks noChangeShapeType="1"/>
              </p:cNvSpPr>
              <p:nvPr/>
            </p:nvSpPr>
            <p:spPr bwMode="auto">
              <a:xfrm rot="21480000" flipV="1">
                <a:off x="3697067" y="4485198"/>
                <a:ext cx="15016"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0" name="Line 736">
                <a:extLst>
                  <a:ext uri="{FF2B5EF4-FFF2-40B4-BE49-F238E27FC236}">
                    <a16:creationId xmlns:a16="http://schemas.microsoft.com/office/drawing/2014/main" id="{70308676-A149-723F-4D72-27BC95EB9F7A}"/>
                  </a:ext>
                </a:extLst>
              </p:cNvPr>
              <p:cNvSpPr>
                <a:spLocks noChangeShapeType="1"/>
              </p:cNvSpPr>
              <p:nvPr/>
            </p:nvSpPr>
            <p:spPr bwMode="auto">
              <a:xfrm rot="21480000" flipV="1">
                <a:off x="3711841" y="4480493"/>
                <a:ext cx="1585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1" name="Line 737">
                <a:extLst>
                  <a:ext uri="{FF2B5EF4-FFF2-40B4-BE49-F238E27FC236}">
                    <a16:creationId xmlns:a16="http://schemas.microsoft.com/office/drawing/2014/main" id="{07CEC142-0AAA-BE8E-364E-0DD5A67D4037}"/>
                  </a:ext>
                </a:extLst>
              </p:cNvPr>
              <p:cNvSpPr>
                <a:spLocks noChangeShapeType="1"/>
              </p:cNvSpPr>
              <p:nvPr/>
            </p:nvSpPr>
            <p:spPr bwMode="auto">
              <a:xfrm rot="21480000" flipV="1">
                <a:off x="3727578" y="4478127"/>
                <a:ext cx="2419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2" name="Line 738">
                <a:extLst>
                  <a:ext uri="{FF2B5EF4-FFF2-40B4-BE49-F238E27FC236}">
                    <a16:creationId xmlns:a16="http://schemas.microsoft.com/office/drawing/2014/main" id="{A4CD1C88-CAF2-900D-99C6-CB8B1C79D54F}"/>
                  </a:ext>
                </a:extLst>
              </p:cNvPr>
              <p:cNvSpPr>
                <a:spLocks noChangeShapeType="1"/>
              </p:cNvSpPr>
              <p:nvPr/>
            </p:nvSpPr>
            <p:spPr bwMode="auto">
              <a:xfrm rot="21480000" flipV="1">
                <a:off x="3751389" y="4457912"/>
                <a:ext cx="35038" cy="1918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3" name="Line 739">
                <a:extLst>
                  <a:ext uri="{FF2B5EF4-FFF2-40B4-BE49-F238E27FC236}">
                    <a16:creationId xmlns:a16="http://schemas.microsoft.com/office/drawing/2014/main" id="{943689F4-58F7-2F27-E78F-A7D7BFB5ACE5}"/>
                  </a:ext>
                </a:extLst>
              </p:cNvPr>
              <p:cNvSpPr>
                <a:spLocks noChangeShapeType="1"/>
              </p:cNvSpPr>
              <p:nvPr/>
            </p:nvSpPr>
            <p:spPr bwMode="auto">
              <a:xfrm rot="21480000" flipV="1">
                <a:off x="3786002" y="4452758"/>
                <a:ext cx="2169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4" name="Line 740">
                <a:extLst>
                  <a:ext uri="{FF2B5EF4-FFF2-40B4-BE49-F238E27FC236}">
                    <a16:creationId xmlns:a16="http://schemas.microsoft.com/office/drawing/2014/main" id="{78358291-4E9A-B881-867A-7BE3263495E2}"/>
                  </a:ext>
                </a:extLst>
              </p:cNvPr>
              <p:cNvSpPr>
                <a:spLocks noChangeShapeType="1"/>
              </p:cNvSpPr>
              <p:nvPr/>
            </p:nvSpPr>
            <p:spPr bwMode="auto">
              <a:xfrm rot="21480000">
                <a:off x="3807669" y="4452220"/>
                <a:ext cx="917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5" name="Line 741">
                <a:extLst>
                  <a:ext uri="{FF2B5EF4-FFF2-40B4-BE49-F238E27FC236}">
                    <a16:creationId xmlns:a16="http://schemas.microsoft.com/office/drawing/2014/main" id="{BA6BE661-B751-F484-CC4C-5DE8B89A225C}"/>
                  </a:ext>
                </a:extLst>
              </p:cNvPr>
              <p:cNvSpPr>
                <a:spLocks noChangeShapeType="1"/>
              </p:cNvSpPr>
              <p:nvPr/>
            </p:nvSpPr>
            <p:spPr bwMode="auto">
              <a:xfrm rot="21480000">
                <a:off x="3817119" y="4455392"/>
                <a:ext cx="0"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6" name="Line 742">
                <a:extLst>
                  <a:ext uri="{FF2B5EF4-FFF2-40B4-BE49-F238E27FC236}">
                    <a16:creationId xmlns:a16="http://schemas.microsoft.com/office/drawing/2014/main" id="{F64F7585-67E3-2F38-2219-98D499356DCE}"/>
                  </a:ext>
                </a:extLst>
              </p:cNvPr>
              <p:cNvSpPr>
                <a:spLocks noChangeShapeType="1"/>
              </p:cNvSpPr>
              <p:nvPr/>
            </p:nvSpPr>
            <p:spPr bwMode="auto">
              <a:xfrm rot="21480000" flipH="1">
                <a:off x="3810021" y="4468029"/>
                <a:ext cx="7508"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7" name="Line 743">
                <a:extLst>
                  <a:ext uri="{FF2B5EF4-FFF2-40B4-BE49-F238E27FC236}">
                    <a16:creationId xmlns:a16="http://schemas.microsoft.com/office/drawing/2014/main" id="{EDF925BB-3678-01F8-F616-4EC504229E1B}"/>
                  </a:ext>
                </a:extLst>
              </p:cNvPr>
              <p:cNvSpPr>
                <a:spLocks noChangeShapeType="1"/>
              </p:cNvSpPr>
              <p:nvPr/>
            </p:nvSpPr>
            <p:spPr bwMode="auto">
              <a:xfrm rot="21480000" flipH="1">
                <a:off x="3788733" y="4479377"/>
                <a:ext cx="2169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8" name="Line 744">
                <a:extLst>
                  <a:ext uri="{FF2B5EF4-FFF2-40B4-BE49-F238E27FC236}">
                    <a16:creationId xmlns:a16="http://schemas.microsoft.com/office/drawing/2014/main" id="{25433E45-98D7-7597-8ED0-647369EE7EB3}"/>
                  </a:ext>
                </a:extLst>
              </p:cNvPr>
              <p:cNvSpPr>
                <a:spLocks noChangeShapeType="1"/>
              </p:cNvSpPr>
              <p:nvPr/>
            </p:nvSpPr>
            <p:spPr bwMode="auto">
              <a:xfrm rot="21480000" flipH="1">
                <a:off x="3786587" y="4491473"/>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39" name="Line 745">
                <a:extLst>
                  <a:ext uri="{FF2B5EF4-FFF2-40B4-BE49-F238E27FC236}">
                    <a16:creationId xmlns:a16="http://schemas.microsoft.com/office/drawing/2014/main" id="{664154A6-83E2-4F1E-7492-980B07B495A6}"/>
                  </a:ext>
                </a:extLst>
              </p:cNvPr>
              <p:cNvSpPr>
                <a:spLocks noChangeShapeType="1"/>
              </p:cNvSpPr>
              <p:nvPr/>
            </p:nvSpPr>
            <p:spPr bwMode="auto">
              <a:xfrm rot="21480000">
                <a:off x="3786835" y="4499840"/>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0" name="Line 746">
                <a:extLst>
                  <a:ext uri="{FF2B5EF4-FFF2-40B4-BE49-F238E27FC236}">
                    <a16:creationId xmlns:a16="http://schemas.microsoft.com/office/drawing/2014/main" id="{7F8D9526-05A9-2A78-EFEF-6FA55053AF31}"/>
                  </a:ext>
                </a:extLst>
              </p:cNvPr>
              <p:cNvSpPr>
                <a:spLocks noChangeShapeType="1"/>
              </p:cNvSpPr>
              <p:nvPr/>
            </p:nvSpPr>
            <p:spPr bwMode="auto">
              <a:xfrm rot="21480000">
                <a:off x="3787872" y="4505633"/>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1" name="Line 747">
                <a:extLst>
                  <a:ext uri="{FF2B5EF4-FFF2-40B4-BE49-F238E27FC236}">
                    <a16:creationId xmlns:a16="http://schemas.microsoft.com/office/drawing/2014/main" id="{C93CD957-8B96-35EB-E17C-35DB72C8E46B}"/>
                  </a:ext>
                </a:extLst>
              </p:cNvPr>
              <p:cNvSpPr>
                <a:spLocks noChangeShapeType="1"/>
              </p:cNvSpPr>
              <p:nvPr/>
            </p:nvSpPr>
            <p:spPr bwMode="auto">
              <a:xfrm rot="21480000">
                <a:off x="3789844" y="4511380"/>
                <a:ext cx="3337"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2" name="Line 748">
                <a:extLst>
                  <a:ext uri="{FF2B5EF4-FFF2-40B4-BE49-F238E27FC236}">
                    <a16:creationId xmlns:a16="http://schemas.microsoft.com/office/drawing/2014/main" id="{DED7710B-F764-746A-15E6-CE9884CC6FA7}"/>
                  </a:ext>
                </a:extLst>
              </p:cNvPr>
              <p:cNvSpPr>
                <a:spLocks noChangeShapeType="1"/>
              </p:cNvSpPr>
              <p:nvPr/>
            </p:nvSpPr>
            <p:spPr bwMode="auto">
              <a:xfrm rot="21480000">
                <a:off x="3793486" y="4522981"/>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3" name="Line 749">
                <a:extLst>
                  <a:ext uri="{FF2B5EF4-FFF2-40B4-BE49-F238E27FC236}">
                    <a16:creationId xmlns:a16="http://schemas.microsoft.com/office/drawing/2014/main" id="{DB4AB7EA-3E36-F406-A34D-580EB72B2D7F}"/>
                  </a:ext>
                </a:extLst>
              </p:cNvPr>
              <p:cNvSpPr>
                <a:spLocks noChangeShapeType="1"/>
              </p:cNvSpPr>
              <p:nvPr/>
            </p:nvSpPr>
            <p:spPr bwMode="auto">
              <a:xfrm rot="21480000">
                <a:off x="3794494" y="4528745"/>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4" name="Line 750">
                <a:extLst>
                  <a:ext uri="{FF2B5EF4-FFF2-40B4-BE49-F238E27FC236}">
                    <a16:creationId xmlns:a16="http://schemas.microsoft.com/office/drawing/2014/main" id="{9746D96D-0EEC-CA49-EFB9-A0120BDFD9FC}"/>
                  </a:ext>
                </a:extLst>
              </p:cNvPr>
              <p:cNvSpPr>
                <a:spLocks noChangeShapeType="1"/>
              </p:cNvSpPr>
              <p:nvPr/>
            </p:nvSpPr>
            <p:spPr bwMode="auto">
              <a:xfrm rot="21480000">
                <a:off x="3797975" y="4532855"/>
                <a:ext cx="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5" name="Line 751">
                <a:extLst>
                  <a:ext uri="{FF2B5EF4-FFF2-40B4-BE49-F238E27FC236}">
                    <a16:creationId xmlns:a16="http://schemas.microsoft.com/office/drawing/2014/main" id="{AAF6EE9E-D33C-E51F-72BF-EE2C6FCC2F02}"/>
                  </a:ext>
                </a:extLst>
              </p:cNvPr>
              <p:cNvSpPr>
                <a:spLocks noChangeShapeType="1"/>
              </p:cNvSpPr>
              <p:nvPr/>
            </p:nvSpPr>
            <p:spPr bwMode="auto">
              <a:xfrm rot="21480000" flipH="1">
                <a:off x="3792312" y="4537125"/>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6" name="Line 752">
                <a:extLst>
                  <a:ext uri="{FF2B5EF4-FFF2-40B4-BE49-F238E27FC236}">
                    <a16:creationId xmlns:a16="http://schemas.microsoft.com/office/drawing/2014/main" id="{B76A63C4-08BD-DA95-628F-716518ABDB60}"/>
                  </a:ext>
                </a:extLst>
              </p:cNvPr>
              <p:cNvSpPr>
                <a:spLocks noChangeShapeType="1"/>
              </p:cNvSpPr>
              <p:nvPr/>
            </p:nvSpPr>
            <p:spPr bwMode="auto">
              <a:xfrm rot="21480000">
                <a:off x="3792443" y="4542992"/>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7" name="Line 753">
                <a:extLst>
                  <a:ext uri="{FF2B5EF4-FFF2-40B4-BE49-F238E27FC236}">
                    <a16:creationId xmlns:a16="http://schemas.microsoft.com/office/drawing/2014/main" id="{982AD120-9749-14AF-500B-C2033AB7FBCF}"/>
                  </a:ext>
                </a:extLst>
              </p:cNvPr>
              <p:cNvSpPr>
                <a:spLocks noChangeShapeType="1"/>
              </p:cNvSpPr>
              <p:nvPr/>
            </p:nvSpPr>
            <p:spPr bwMode="auto">
              <a:xfrm rot="21480000">
                <a:off x="3796669" y="4544456"/>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8" name="Line 754">
                <a:extLst>
                  <a:ext uri="{FF2B5EF4-FFF2-40B4-BE49-F238E27FC236}">
                    <a16:creationId xmlns:a16="http://schemas.microsoft.com/office/drawing/2014/main" id="{B9BBD83E-0EE7-5039-B942-DF52CCD7397A}"/>
                  </a:ext>
                </a:extLst>
              </p:cNvPr>
              <p:cNvSpPr>
                <a:spLocks noChangeShapeType="1"/>
              </p:cNvSpPr>
              <p:nvPr/>
            </p:nvSpPr>
            <p:spPr bwMode="auto">
              <a:xfrm rot="21480000">
                <a:off x="3804232" y="4545919"/>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49" name="Line 755">
                <a:extLst>
                  <a:ext uri="{FF2B5EF4-FFF2-40B4-BE49-F238E27FC236}">
                    <a16:creationId xmlns:a16="http://schemas.microsoft.com/office/drawing/2014/main" id="{19E3C147-BCD4-6C29-6A81-C4309DE1CC22}"/>
                  </a:ext>
                </a:extLst>
              </p:cNvPr>
              <p:cNvSpPr>
                <a:spLocks noChangeShapeType="1"/>
              </p:cNvSpPr>
              <p:nvPr/>
            </p:nvSpPr>
            <p:spPr bwMode="auto">
              <a:xfrm rot="21480000">
                <a:off x="3808503" y="4547440"/>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0" name="Line 756">
                <a:extLst>
                  <a:ext uri="{FF2B5EF4-FFF2-40B4-BE49-F238E27FC236}">
                    <a16:creationId xmlns:a16="http://schemas.microsoft.com/office/drawing/2014/main" id="{AA2360D2-BC5B-80DC-9BFD-86C16D3DAA63}"/>
                  </a:ext>
                </a:extLst>
              </p:cNvPr>
              <p:cNvSpPr>
                <a:spLocks noChangeShapeType="1"/>
              </p:cNvSpPr>
              <p:nvPr/>
            </p:nvSpPr>
            <p:spPr bwMode="auto">
              <a:xfrm rot="21480000">
                <a:off x="3812789" y="455150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1" name="Line 757">
                <a:extLst>
                  <a:ext uri="{FF2B5EF4-FFF2-40B4-BE49-F238E27FC236}">
                    <a16:creationId xmlns:a16="http://schemas.microsoft.com/office/drawing/2014/main" id="{19E902ED-F49C-CE3F-62E5-4A0E8208523C}"/>
                  </a:ext>
                </a:extLst>
              </p:cNvPr>
              <p:cNvSpPr>
                <a:spLocks noChangeShapeType="1"/>
              </p:cNvSpPr>
              <p:nvPr/>
            </p:nvSpPr>
            <p:spPr bwMode="auto">
              <a:xfrm rot="21480000">
                <a:off x="3814558" y="4553936"/>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2" name="Line 758">
                <a:extLst>
                  <a:ext uri="{FF2B5EF4-FFF2-40B4-BE49-F238E27FC236}">
                    <a16:creationId xmlns:a16="http://schemas.microsoft.com/office/drawing/2014/main" id="{CD134B2C-0740-3365-04B1-BAE95CE915A8}"/>
                  </a:ext>
                </a:extLst>
              </p:cNvPr>
              <p:cNvSpPr>
                <a:spLocks noChangeShapeType="1"/>
              </p:cNvSpPr>
              <p:nvPr/>
            </p:nvSpPr>
            <p:spPr bwMode="auto">
              <a:xfrm rot="21480000">
                <a:off x="3817146" y="4557140"/>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3" name="Line 759">
                <a:extLst>
                  <a:ext uri="{FF2B5EF4-FFF2-40B4-BE49-F238E27FC236}">
                    <a16:creationId xmlns:a16="http://schemas.microsoft.com/office/drawing/2014/main" id="{823E751A-D7A2-8FD9-1745-E04C87D8E75A}"/>
                  </a:ext>
                </a:extLst>
              </p:cNvPr>
              <p:cNvSpPr>
                <a:spLocks noChangeShapeType="1"/>
              </p:cNvSpPr>
              <p:nvPr/>
            </p:nvSpPr>
            <p:spPr bwMode="auto">
              <a:xfrm rot="21480000">
                <a:off x="3822174" y="4558473"/>
                <a:ext cx="14182"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4" name="Line 760">
                <a:extLst>
                  <a:ext uri="{FF2B5EF4-FFF2-40B4-BE49-F238E27FC236}">
                    <a16:creationId xmlns:a16="http://schemas.microsoft.com/office/drawing/2014/main" id="{9BDF4C6D-55F3-3BBF-45E9-4DB86BD9A185}"/>
                  </a:ext>
                </a:extLst>
              </p:cNvPr>
              <p:cNvSpPr>
                <a:spLocks noChangeShapeType="1"/>
              </p:cNvSpPr>
              <p:nvPr/>
            </p:nvSpPr>
            <p:spPr bwMode="auto">
              <a:xfrm rot="21480000">
                <a:off x="3836423" y="4558123"/>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5" name="Line 761">
                <a:extLst>
                  <a:ext uri="{FF2B5EF4-FFF2-40B4-BE49-F238E27FC236}">
                    <a16:creationId xmlns:a16="http://schemas.microsoft.com/office/drawing/2014/main" id="{638D8A59-1F35-C4AB-881A-346B1A072F74}"/>
                  </a:ext>
                </a:extLst>
              </p:cNvPr>
              <p:cNvSpPr>
                <a:spLocks noChangeShapeType="1"/>
              </p:cNvSpPr>
              <p:nvPr/>
            </p:nvSpPr>
            <p:spPr bwMode="auto">
              <a:xfrm rot="21480000">
                <a:off x="3842508" y="4562130"/>
                <a:ext cx="3337"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6" name="Line 762">
                <a:extLst>
                  <a:ext uri="{FF2B5EF4-FFF2-40B4-BE49-F238E27FC236}">
                    <a16:creationId xmlns:a16="http://schemas.microsoft.com/office/drawing/2014/main" id="{D6136ECC-A15D-126F-D30C-DDF286027201}"/>
                  </a:ext>
                </a:extLst>
              </p:cNvPr>
              <p:cNvSpPr>
                <a:spLocks noChangeShapeType="1"/>
              </p:cNvSpPr>
              <p:nvPr/>
            </p:nvSpPr>
            <p:spPr bwMode="auto">
              <a:xfrm rot="21480000">
                <a:off x="3846149" y="4572077"/>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7" name="Line 763">
                <a:extLst>
                  <a:ext uri="{FF2B5EF4-FFF2-40B4-BE49-F238E27FC236}">
                    <a16:creationId xmlns:a16="http://schemas.microsoft.com/office/drawing/2014/main" id="{E79CBDB7-68EF-927D-7E87-12537EFC6C14}"/>
                  </a:ext>
                </a:extLst>
              </p:cNvPr>
              <p:cNvSpPr>
                <a:spLocks noChangeShapeType="1"/>
              </p:cNvSpPr>
              <p:nvPr/>
            </p:nvSpPr>
            <p:spPr bwMode="auto">
              <a:xfrm rot="21480000" flipH="1">
                <a:off x="3844656" y="4579611"/>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8" name="Line 764">
                <a:extLst>
                  <a:ext uri="{FF2B5EF4-FFF2-40B4-BE49-F238E27FC236}">
                    <a16:creationId xmlns:a16="http://schemas.microsoft.com/office/drawing/2014/main" id="{184D39FF-9B9E-FA03-6440-911E0E57EC5E}"/>
                  </a:ext>
                </a:extLst>
              </p:cNvPr>
              <p:cNvSpPr>
                <a:spLocks noChangeShapeType="1"/>
              </p:cNvSpPr>
              <p:nvPr/>
            </p:nvSpPr>
            <p:spPr bwMode="auto">
              <a:xfrm rot="21480000" flipH="1">
                <a:off x="3843105" y="4582170"/>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59" name="Line 765">
                <a:extLst>
                  <a:ext uri="{FF2B5EF4-FFF2-40B4-BE49-F238E27FC236}">
                    <a16:creationId xmlns:a16="http://schemas.microsoft.com/office/drawing/2014/main" id="{BD01CBDD-9CE1-3CE3-5B49-54C6CDAD3CCE}"/>
                  </a:ext>
                </a:extLst>
              </p:cNvPr>
              <p:cNvSpPr>
                <a:spLocks noChangeShapeType="1"/>
              </p:cNvSpPr>
              <p:nvPr/>
            </p:nvSpPr>
            <p:spPr bwMode="auto">
              <a:xfrm rot="21480000">
                <a:off x="3843280" y="4586368"/>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0" name="Line 766">
                <a:extLst>
                  <a:ext uri="{FF2B5EF4-FFF2-40B4-BE49-F238E27FC236}">
                    <a16:creationId xmlns:a16="http://schemas.microsoft.com/office/drawing/2014/main" id="{98478405-1DEB-C8E1-C451-F78E1A03FD81}"/>
                  </a:ext>
                </a:extLst>
              </p:cNvPr>
              <p:cNvSpPr>
                <a:spLocks noChangeShapeType="1"/>
              </p:cNvSpPr>
              <p:nvPr/>
            </p:nvSpPr>
            <p:spPr bwMode="auto">
              <a:xfrm rot="21480000">
                <a:off x="3843484" y="4592204"/>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1" name="Line 767">
                <a:extLst>
                  <a:ext uri="{FF2B5EF4-FFF2-40B4-BE49-F238E27FC236}">
                    <a16:creationId xmlns:a16="http://schemas.microsoft.com/office/drawing/2014/main" id="{05B637A7-64F5-1655-CB48-3E4D594674A8}"/>
                  </a:ext>
                </a:extLst>
              </p:cNvPr>
              <p:cNvSpPr>
                <a:spLocks noChangeShapeType="1"/>
              </p:cNvSpPr>
              <p:nvPr/>
            </p:nvSpPr>
            <p:spPr bwMode="auto">
              <a:xfrm rot="21480000">
                <a:off x="3843644" y="4598041"/>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2" name="Line 768">
                <a:extLst>
                  <a:ext uri="{FF2B5EF4-FFF2-40B4-BE49-F238E27FC236}">
                    <a16:creationId xmlns:a16="http://schemas.microsoft.com/office/drawing/2014/main" id="{5E4C6199-EF34-F533-D68B-04B3CFAC5B28}"/>
                  </a:ext>
                </a:extLst>
              </p:cNvPr>
              <p:cNvSpPr>
                <a:spLocks noChangeShapeType="1"/>
              </p:cNvSpPr>
              <p:nvPr/>
            </p:nvSpPr>
            <p:spPr bwMode="auto">
              <a:xfrm rot="21480000">
                <a:off x="3843745" y="4601318"/>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3" name="Line 769">
                <a:extLst>
                  <a:ext uri="{FF2B5EF4-FFF2-40B4-BE49-F238E27FC236}">
                    <a16:creationId xmlns:a16="http://schemas.microsoft.com/office/drawing/2014/main" id="{B35B8446-ACA7-78EE-C0B6-7950D4ACF4DD}"/>
                  </a:ext>
                </a:extLst>
              </p:cNvPr>
              <p:cNvSpPr>
                <a:spLocks noChangeShapeType="1"/>
              </p:cNvSpPr>
              <p:nvPr/>
            </p:nvSpPr>
            <p:spPr bwMode="auto">
              <a:xfrm rot="21480000">
                <a:off x="3847153" y="4603717"/>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4" name="Line 770">
                <a:extLst>
                  <a:ext uri="{FF2B5EF4-FFF2-40B4-BE49-F238E27FC236}">
                    <a16:creationId xmlns:a16="http://schemas.microsoft.com/office/drawing/2014/main" id="{251F91F1-A652-8929-6D5C-812B2C2DEEFD}"/>
                  </a:ext>
                </a:extLst>
              </p:cNvPr>
              <p:cNvSpPr>
                <a:spLocks noChangeShapeType="1"/>
              </p:cNvSpPr>
              <p:nvPr/>
            </p:nvSpPr>
            <p:spPr bwMode="auto">
              <a:xfrm rot="21480000">
                <a:off x="3849740" y="4605209"/>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5" name="Line 771">
                <a:extLst>
                  <a:ext uri="{FF2B5EF4-FFF2-40B4-BE49-F238E27FC236}">
                    <a16:creationId xmlns:a16="http://schemas.microsoft.com/office/drawing/2014/main" id="{15C6E02D-16C5-EA53-2DF1-9DCC7C255E68}"/>
                  </a:ext>
                </a:extLst>
              </p:cNvPr>
              <p:cNvSpPr>
                <a:spLocks noChangeShapeType="1"/>
              </p:cNvSpPr>
              <p:nvPr/>
            </p:nvSpPr>
            <p:spPr bwMode="auto">
              <a:xfrm rot="21480000">
                <a:off x="3857317" y="4608283"/>
                <a:ext cx="750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6" name="Line 772">
                <a:extLst>
                  <a:ext uri="{FF2B5EF4-FFF2-40B4-BE49-F238E27FC236}">
                    <a16:creationId xmlns:a16="http://schemas.microsoft.com/office/drawing/2014/main" id="{16993888-D37F-9A2F-D984-F83266E7A75B}"/>
                  </a:ext>
                </a:extLst>
              </p:cNvPr>
              <p:cNvSpPr>
                <a:spLocks noChangeShapeType="1"/>
              </p:cNvSpPr>
              <p:nvPr/>
            </p:nvSpPr>
            <p:spPr bwMode="auto">
              <a:xfrm rot="21480000">
                <a:off x="3864894" y="460888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7" name="Line 773">
                <a:extLst>
                  <a:ext uri="{FF2B5EF4-FFF2-40B4-BE49-F238E27FC236}">
                    <a16:creationId xmlns:a16="http://schemas.microsoft.com/office/drawing/2014/main" id="{BD17FF41-7300-3C3A-4316-0E0C5F9708C8}"/>
                  </a:ext>
                </a:extLst>
              </p:cNvPr>
              <p:cNvSpPr>
                <a:spLocks noChangeShapeType="1"/>
              </p:cNvSpPr>
              <p:nvPr/>
            </p:nvSpPr>
            <p:spPr bwMode="auto">
              <a:xfrm rot="21480000">
                <a:off x="3870993" y="4612070"/>
                <a:ext cx="2503"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8" name="Line 774">
                <a:extLst>
                  <a:ext uri="{FF2B5EF4-FFF2-40B4-BE49-F238E27FC236}">
                    <a16:creationId xmlns:a16="http://schemas.microsoft.com/office/drawing/2014/main" id="{DEC5CE0B-7418-30FF-03A8-D7450406FE9A}"/>
                  </a:ext>
                </a:extLst>
              </p:cNvPr>
              <p:cNvSpPr>
                <a:spLocks noChangeShapeType="1"/>
              </p:cNvSpPr>
              <p:nvPr/>
            </p:nvSpPr>
            <p:spPr bwMode="auto">
              <a:xfrm rot="21480000">
                <a:off x="3873973" y="4623596"/>
                <a:ext cx="5840"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69" name="Line 775">
                <a:extLst>
                  <a:ext uri="{FF2B5EF4-FFF2-40B4-BE49-F238E27FC236}">
                    <a16:creationId xmlns:a16="http://schemas.microsoft.com/office/drawing/2014/main" id="{3D8564B1-5D2A-0652-4A05-AC9952528EAE}"/>
                  </a:ext>
                </a:extLst>
              </p:cNvPr>
              <p:cNvSpPr>
                <a:spLocks noChangeShapeType="1"/>
              </p:cNvSpPr>
              <p:nvPr/>
            </p:nvSpPr>
            <p:spPr bwMode="auto">
              <a:xfrm rot="21480000">
                <a:off x="3880259" y="4639104"/>
                <a:ext cx="1334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0" name="Line 776">
                <a:extLst>
                  <a:ext uri="{FF2B5EF4-FFF2-40B4-BE49-F238E27FC236}">
                    <a16:creationId xmlns:a16="http://schemas.microsoft.com/office/drawing/2014/main" id="{16F677C4-EC01-49A7-771E-1FE64B4A14E3}"/>
                  </a:ext>
                </a:extLst>
              </p:cNvPr>
              <p:cNvSpPr>
                <a:spLocks noChangeShapeType="1"/>
              </p:cNvSpPr>
              <p:nvPr/>
            </p:nvSpPr>
            <p:spPr bwMode="auto">
              <a:xfrm rot="21480000">
                <a:off x="3893875" y="4648658"/>
                <a:ext cx="1251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1" name="Line 777">
                <a:extLst>
                  <a:ext uri="{FF2B5EF4-FFF2-40B4-BE49-F238E27FC236}">
                    <a16:creationId xmlns:a16="http://schemas.microsoft.com/office/drawing/2014/main" id="{C5175E87-F5C2-EB8C-8C6D-E6501440D6FB}"/>
                  </a:ext>
                </a:extLst>
              </p:cNvPr>
              <p:cNvSpPr>
                <a:spLocks noChangeShapeType="1"/>
              </p:cNvSpPr>
              <p:nvPr/>
            </p:nvSpPr>
            <p:spPr bwMode="auto">
              <a:xfrm rot="21480000">
                <a:off x="3906554" y="4653942"/>
                <a:ext cx="1918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2" name="Line 778">
                <a:extLst>
                  <a:ext uri="{FF2B5EF4-FFF2-40B4-BE49-F238E27FC236}">
                    <a16:creationId xmlns:a16="http://schemas.microsoft.com/office/drawing/2014/main" id="{5569222E-F301-9A81-563B-03E5F539A3CC}"/>
                  </a:ext>
                </a:extLst>
              </p:cNvPr>
              <p:cNvSpPr>
                <a:spLocks noChangeShapeType="1"/>
              </p:cNvSpPr>
              <p:nvPr/>
            </p:nvSpPr>
            <p:spPr bwMode="auto">
              <a:xfrm rot="21480000">
                <a:off x="3925937" y="4657600"/>
                <a:ext cx="1001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3" name="Line 779">
                <a:extLst>
                  <a:ext uri="{FF2B5EF4-FFF2-40B4-BE49-F238E27FC236}">
                    <a16:creationId xmlns:a16="http://schemas.microsoft.com/office/drawing/2014/main" id="{A778A647-56EA-BB0B-6FEC-1CC8F62A6AB7}"/>
                  </a:ext>
                </a:extLst>
              </p:cNvPr>
              <p:cNvSpPr>
                <a:spLocks noChangeShapeType="1"/>
              </p:cNvSpPr>
              <p:nvPr/>
            </p:nvSpPr>
            <p:spPr bwMode="auto">
              <a:xfrm rot="21480000">
                <a:off x="3936132" y="4664828"/>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4" name="Line 780">
                <a:extLst>
                  <a:ext uri="{FF2B5EF4-FFF2-40B4-BE49-F238E27FC236}">
                    <a16:creationId xmlns:a16="http://schemas.microsoft.com/office/drawing/2014/main" id="{8F33C7D1-2C2D-84BC-4E8C-5859DED334FE}"/>
                  </a:ext>
                </a:extLst>
              </p:cNvPr>
              <p:cNvSpPr>
                <a:spLocks noChangeShapeType="1"/>
              </p:cNvSpPr>
              <p:nvPr/>
            </p:nvSpPr>
            <p:spPr bwMode="auto">
              <a:xfrm rot="21480000">
                <a:off x="3942026" y="4667961"/>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5" name="Line 781">
                <a:extLst>
                  <a:ext uri="{FF2B5EF4-FFF2-40B4-BE49-F238E27FC236}">
                    <a16:creationId xmlns:a16="http://schemas.microsoft.com/office/drawing/2014/main" id="{948A2B63-4F21-1FB8-D148-A5ED6C40479A}"/>
                  </a:ext>
                </a:extLst>
              </p:cNvPr>
              <p:cNvSpPr>
                <a:spLocks noChangeShapeType="1"/>
              </p:cNvSpPr>
              <p:nvPr/>
            </p:nvSpPr>
            <p:spPr bwMode="auto">
              <a:xfrm rot="21480000" flipV="1">
                <a:off x="3947800" y="4664159"/>
                <a:ext cx="20856"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6" name="Line 782">
                <a:extLst>
                  <a:ext uri="{FF2B5EF4-FFF2-40B4-BE49-F238E27FC236}">
                    <a16:creationId xmlns:a16="http://schemas.microsoft.com/office/drawing/2014/main" id="{6CE8DDCF-188F-B5F8-07BA-3BFAC7B61A65}"/>
                  </a:ext>
                </a:extLst>
              </p:cNvPr>
              <p:cNvSpPr>
                <a:spLocks noChangeShapeType="1"/>
              </p:cNvSpPr>
              <p:nvPr/>
            </p:nvSpPr>
            <p:spPr bwMode="auto">
              <a:xfrm rot="21480000">
                <a:off x="3968615" y="4663490"/>
                <a:ext cx="17519"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7" name="Line 783">
                <a:extLst>
                  <a:ext uri="{FF2B5EF4-FFF2-40B4-BE49-F238E27FC236}">
                    <a16:creationId xmlns:a16="http://schemas.microsoft.com/office/drawing/2014/main" id="{689D975E-86CE-D57C-DDBC-ED5114FC0248}"/>
                  </a:ext>
                </a:extLst>
              </p:cNvPr>
              <p:cNvSpPr>
                <a:spLocks noChangeShapeType="1"/>
              </p:cNvSpPr>
              <p:nvPr/>
            </p:nvSpPr>
            <p:spPr bwMode="auto">
              <a:xfrm rot="21480000">
                <a:off x="3986186" y="4664808"/>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8" name="Line 784">
                <a:extLst>
                  <a:ext uri="{FF2B5EF4-FFF2-40B4-BE49-F238E27FC236}">
                    <a16:creationId xmlns:a16="http://schemas.microsoft.com/office/drawing/2014/main" id="{D359D9AA-0B66-E277-6B53-A9D9DFBB9E9A}"/>
                  </a:ext>
                </a:extLst>
              </p:cNvPr>
              <p:cNvSpPr>
                <a:spLocks noChangeShapeType="1"/>
              </p:cNvSpPr>
              <p:nvPr/>
            </p:nvSpPr>
            <p:spPr bwMode="auto">
              <a:xfrm rot="21480000">
                <a:off x="3988818" y="4666328"/>
                <a:ext cx="584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79" name="Line 785">
                <a:extLst>
                  <a:ext uri="{FF2B5EF4-FFF2-40B4-BE49-F238E27FC236}">
                    <a16:creationId xmlns:a16="http://schemas.microsoft.com/office/drawing/2014/main" id="{96A3318B-60D6-C24D-0BB6-2178782BBE7D}"/>
                  </a:ext>
                </a:extLst>
              </p:cNvPr>
              <p:cNvSpPr>
                <a:spLocks noChangeShapeType="1"/>
              </p:cNvSpPr>
              <p:nvPr/>
            </p:nvSpPr>
            <p:spPr bwMode="auto">
              <a:xfrm rot="21480000">
                <a:off x="3994771" y="4672006"/>
                <a:ext cx="3337"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0" name="Line 786">
                <a:extLst>
                  <a:ext uri="{FF2B5EF4-FFF2-40B4-BE49-F238E27FC236}">
                    <a16:creationId xmlns:a16="http://schemas.microsoft.com/office/drawing/2014/main" id="{D291BB6A-7DDE-8D3D-2D3A-D75FB147C43B}"/>
                  </a:ext>
                </a:extLst>
              </p:cNvPr>
              <p:cNvSpPr>
                <a:spLocks noChangeShapeType="1"/>
              </p:cNvSpPr>
              <p:nvPr/>
            </p:nvSpPr>
            <p:spPr bwMode="auto">
              <a:xfrm rot="21480000" flipV="1">
                <a:off x="3998106" y="4671875"/>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1" name="Line 787">
                <a:extLst>
                  <a:ext uri="{FF2B5EF4-FFF2-40B4-BE49-F238E27FC236}">
                    <a16:creationId xmlns:a16="http://schemas.microsoft.com/office/drawing/2014/main" id="{261055E0-BEA6-74BC-999A-259505686B47}"/>
                  </a:ext>
                </a:extLst>
              </p:cNvPr>
              <p:cNvSpPr>
                <a:spLocks noChangeShapeType="1"/>
              </p:cNvSpPr>
              <p:nvPr/>
            </p:nvSpPr>
            <p:spPr bwMode="auto">
              <a:xfrm rot="21480000" flipV="1">
                <a:off x="4002231" y="4670062"/>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2" name="Line 788">
                <a:extLst>
                  <a:ext uri="{FF2B5EF4-FFF2-40B4-BE49-F238E27FC236}">
                    <a16:creationId xmlns:a16="http://schemas.microsoft.com/office/drawing/2014/main" id="{2BBB69B6-5C13-1C74-E2F3-FEC1042E37F6}"/>
                  </a:ext>
                </a:extLst>
              </p:cNvPr>
              <p:cNvSpPr>
                <a:spLocks noChangeShapeType="1"/>
              </p:cNvSpPr>
              <p:nvPr/>
            </p:nvSpPr>
            <p:spPr bwMode="auto">
              <a:xfrm rot="21480000">
                <a:off x="4006371" y="4669931"/>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3" name="Line 789">
                <a:extLst>
                  <a:ext uri="{FF2B5EF4-FFF2-40B4-BE49-F238E27FC236}">
                    <a16:creationId xmlns:a16="http://schemas.microsoft.com/office/drawing/2014/main" id="{DEF8ECF4-D97B-9CB7-45D2-C04B88605B31}"/>
                  </a:ext>
                </a:extLst>
              </p:cNvPr>
              <p:cNvSpPr>
                <a:spLocks noChangeShapeType="1"/>
              </p:cNvSpPr>
              <p:nvPr/>
            </p:nvSpPr>
            <p:spPr bwMode="auto">
              <a:xfrm rot="21480000">
                <a:off x="4009747" y="4669668"/>
                <a:ext cx="11679"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4" name="Line 790">
                <a:extLst>
                  <a:ext uri="{FF2B5EF4-FFF2-40B4-BE49-F238E27FC236}">
                    <a16:creationId xmlns:a16="http://schemas.microsoft.com/office/drawing/2014/main" id="{A298F9A8-A43E-231B-0F48-5775DCF304B1}"/>
                  </a:ext>
                </a:extLst>
              </p:cNvPr>
              <p:cNvSpPr>
                <a:spLocks noChangeShapeType="1"/>
              </p:cNvSpPr>
              <p:nvPr/>
            </p:nvSpPr>
            <p:spPr bwMode="auto">
              <a:xfrm rot="21480000">
                <a:off x="4021693" y="4671613"/>
                <a:ext cx="20022"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5" name="Line 791">
                <a:extLst>
                  <a:ext uri="{FF2B5EF4-FFF2-40B4-BE49-F238E27FC236}">
                    <a16:creationId xmlns:a16="http://schemas.microsoft.com/office/drawing/2014/main" id="{DE779699-0000-6370-DA79-BD3296E5CBFF}"/>
                  </a:ext>
                </a:extLst>
              </p:cNvPr>
              <p:cNvSpPr>
                <a:spLocks noChangeShapeType="1"/>
              </p:cNvSpPr>
              <p:nvPr/>
            </p:nvSpPr>
            <p:spPr bwMode="auto">
              <a:xfrm rot="21480000">
                <a:off x="4042019" y="4683179"/>
                <a:ext cx="81756"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6" name="Line 792">
                <a:extLst>
                  <a:ext uri="{FF2B5EF4-FFF2-40B4-BE49-F238E27FC236}">
                    <a16:creationId xmlns:a16="http://schemas.microsoft.com/office/drawing/2014/main" id="{B76EDBDA-989C-6337-DA35-0BD655AD65C7}"/>
                  </a:ext>
                </a:extLst>
              </p:cNvPr>
              <p:cNvSpPr>
                <a:spLocks noChangeShapeType="1"/>
              </p:cNvSpPr>
              <p:nvPr/>
            </p:nvSpPr>
            <p:spPr bwMode="auto">
              <a:xfrm rot="21480000">
                <a:off x="4123975" y="4687108"/>
                <a:ext cx="2753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7" name="Line 793">
                <a:extLst>
                  <a:ext uri="{FF2B5EF4-FFF2-40B4-BE49-F238E27FC236}">
                    <a16:creationId xmlns:a16="http://schemas.microsoft.com/office/drawing/2014/main" id="{47993A2A-4815-0A5A-C611-D343F6D21314}"/>
                  </a:ext>
                </a:extLst>
              </p:cNvPr>
              <p:cNvSpPr>
                <a:spLocks noChangeShapeType="1"/>
              </p:cNvSpPr>
              <p:nvPr/>
            </p:nvSpPr>
            <p:spPr bwMode="auto">
              <a:xfrm rot="21480000">
                <a:off x="4151854" y="4693751"/>
                <a:ext cx="21690"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8" name="Line 794">
                <a:extLst>
                  <a:ext uri="{FF2B5EF4-FFF2-40B4-BE49-F238E27FC236}">
                    <a16:creationId xmlns:a16="http://schemas.microsoft.com/office/drawing/2014/main" id="{47FB249C-0CD6-588C-E91E-70571251617D}"/>
                  </a:ext>
                </a:extLst>
              </p:cNvPr>
              <p:cNvSpPr>
                <a:spLocks noChangeShapeType="1"/>
              </p:cNvSpPr>
              <p:nvPr/>
            </p:nvSpPr>
            <p:spPr bwMode="auto">
              <a:xfrm rot="21480000">
                <a:off x="4173812" y="4706584"/>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89" name="Line 795">
                <a:extLst>
                  <a:ext uri="{FF2B5EF4-FFF2-40B4-BE49-F238E27FC236}">
                    <a16:creationId xmlns:a16="http://schemas.microsoft.com/office/drawing/2014/main" id="{825AD1B5-7187-30AA-7710-8DB1C877794A}"/>
                  </a:ext>
                </a:extLst>
              </p:cNvPr>
              <p:cNvSpPr>
                <a:spLocks noChangeShapeType="1"/>
              </p:cNvSpPr>
              <p:nvPr/>
            </p:nvSpPr>
            <p:spPr bwMode="auto">
              <a:xfrm rot="21480000">
                <a:off x="4181386" y="4708707"/>
                <a:ext cx="1418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0" name="Line 796">
                <a:extLst>
                  <a:ext uri="{FF2B5EF4-FFF2-40B4-BE49-F238E27FC236}">
                    <a16:creationId xmlns:a16="http://schemas.microsoft.com/office/drawing/2014/main" id="{F92B46C0-8E13-E428-EAB6-4B3253F92228}"/>
                  </a:ext>
                </a:extLst>
              </p:cNvPr>
              <p:cNvSpPr>
                <a:spLocks noChangeShapeType="1"/>
              </p:cNvSpPr>
              <p:nvPr/>
            </p:nvSpPr>
            <p:spPr bwMode="auto">
              <a:xfrm rot="21480000" flipV="1">
                <a:off x="4195423" y="4700343"/>
                <a:ext cx="35038"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1" name="Line 797">
                <a:extLst>
                  <a:ext uri="{FF2B5EF4-FFF2-40B4-BE49-F238E27FC236}">
                    <a16:creationId xmlns:a16="http://schemas.microsoft.com/office/drawing/2014/main" id="{1FC8D1A7-876F-213A-3CF4-C6ECAEA1EE20}"/>
                  </a:ext>
                </a:extLst>
              </p:cNvPr>
              <p:cNvSpPr>
                <a:spLocks noChangeShapeType="1"/>
              </p:cNvSpPr>
              <p:nvPr/>
            </p:nvSpPr>
            <p:spPr bwMode="auto">
              <a:xfrm rot="21480000">
                <a:off x="4230344" y="4699471"/>
                <a:ext cx="15016"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2" name="Line 798">
                <a:extLst>
                  <a:ext uri="{FF2B5EF4-FFF2-40B4-BE49-F238E27FC236}">
                    <a16:creationId xmlns:a16="http://schemas.microsoft.com/office/drawing/2014/main" id="{53AE4393-1C80-4323-2861-4945390C754B}"/>
                  </a:ext>
                </a:extLst>
              </p:cNvPr>
              <p:cNvSpPr>
                <a:spLocks noChangeShapeType="1"/>
              </p:cNvSpPr>
              <p:nvPr/>
            </p:nvSpPr>
            <p:spPr bwMode="auto">
              <a:xfrm rot="21480000" flipV="1">
                <a:off x="4245378" y="4700498"/>
                <a:ext cx="2169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3" name="Line 799">
                <a:extLst>
                  <a:ext uri="{FF2B5EF4-FFF2-40B4-BE49-F238E27FC236}">
                    <a16:creationId xmlns:a16="http://schemas.microsoft.com/office/drawing/2014/main" id="{901C952B-5B17-A6D2-9272-1E6922534BCC}"/>
                  </a:ext>
                </a:extLst>
              </p:cNvPr>
              <p:cNvSpPr>
                <a:spLocks noChangeShapeType="1"/>
              </p:cNvSpPr>
              <p:nvPr/>
            </p:nvSpPr>
            <p:spPr bwMode="auto">
              <a:xfrm rot="21480000">
                <a:off x="4267061" y="4700076"/>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4" name="Line 800">
                <a:extLst>
                  <a:ext uri="{FF2B5EF4-FFF2-40B4-BE49-F238E27FC236}">
                    <a16:creationId xmlns:a16="http://schemas.microsoft.com/office/drawing/2014/main" id="{ED495614-8EF2-5D88-485D-AED57A69A63C}"/>
                  </a:ext>
                </a:extLst>
              </p:cNvPr>
              <p:cNvSpPr>
                <a:spLocks noChangeShapeType="1"/>
              </p:cNvSpPr>
              <p:nvPr/>
            </p:nvSpPr>
            <p:spPr bwMode="auto">
              <a:xfrm rot="21480000">
                <a:off x="4269693" y="4701611"/>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5" name="Line 801">
                <a:extLst>
                  <a:ext uri="{FF2B5EF4-FFF2-40B4-BE49-F238E27FC236}">
                    <a16:creationId xmlns:a16="http://schemas.microsoft.com/office/drawing/2014/main" id="{76526F21-A2AA-71D4-48CA-B9F587865A1A}"/>
                  </a:ext>
                </a:extLst>
              </p:cNvPr>
              <p:cNvSpPr>
                <a:spLocks noChangeShapeType="1"/>
              </p:cNvSpPr>
              <p:nvPr/>
            </p:nvSpPr>
            <p:spPr bwMode="auto">
              <a:xfrm rot="21480000">
                <a:off x="4274827" y="4707318"/>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6" name="Line 802">
                <a:extLst>
                  <a:ext uri="{FF2B5EF4-FFF2-40B4-BE49-F238E27FC236}">
                    <a16:creationId xmlns:a16="http://schemas.microsoft.com/office/drawing/2014/main" id="{CBDB7123-0570-6332-30BB-7DEA88568F7E}"/>
                  </a:ext>
                </a:extLst>
              </p:cNvPr>
              <p:cNvSpPr>
                <a:spLocks noChangeShapeType="1"/>
              </p:cNvSpPr>
              <p:nvPr/>
            </p:nvSpPr>
            <p:spPr bwMode="auto">
              <a:xfrm rot="21480000">
                <a:off x="4277354" y="4708680"/>
                <a:ext cx="15016"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7" name="Line 803">
                <a:extLst>
                  <a:ext uri="{FF2B5EF4-FFF2-40B4-BE49-F238E27FC236}">
                    <a16:creationId xmlns:a16="http://schemas.microsoft.com/office/drawing/2014/main" id="{D548F02E-C0BD-28CE-20A1-B15691B5A3AA}"/>
                  </a:ext>
                </a:extLst>
              </p:cNvPr>
              <p:cNvSpPr>
                <a:spLocks noChangeShapeType="1"/>
              </p:cNvSpPr>
              <p:nvPr/>
            </p:nvSpPr>
            <p:spPr bwMode="auto">
              <a:xfrm rot="21480000">
                <a:off x="4292600" y="4707686"/>
                <a:ext cx="41712"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8" name="Line 804">
                <a:extLst>
                  <a:ext uri="{FF2B5EF4-FFF2-40B4-BE49-F238E27FC236}">
                    <a16:creationId xmlns:a16="http://schemas.microsoft.com/office/drawing/2014/main" id="{D32DDCAE-9211-D7D9-5114-33FDB311FF9C}"/>
                  </a:ext>
                </a:extLst>
              </p:cNvPr>
              <p:cNvSpPr>
                <a:spLocks noChangeShapeType="1"/>
              </p:cNvSpPr>
              <p:nvPr/>
            </p:nvSpPr>
            <p:spPr bwMode="auto">
              <a:xfrm rot="21480000">
                <a:off x="4334546" y="4721063"/>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1999" name="Line 805">
                <a:extLst>
                  <a:ext uri="{FF2B5EF4-FFF2-40B4-BE49-F238E27FC236}">
                    <a16:creationId xmlns:a16="http://schemas.microsoft.com/office/drawing/2014/main" id="{F3068E70-3457-583C-CB43-AA3A85CACDEB}"/>
                  </a:ext>
                </a:extLst>
              </p:cNvPr>
              <p:cNvSpPr>
                <a:spLocks noChangeShapeType="1"/>
              </p:cNvSpPr>
              <p:nvPr/>
            </p:nvSpPr>
            <p:spPr bwMode="auto">
              <a:xfrm rot="21480000" flipV="1">
                <a:off x="4338685" y="4719220"/>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0" name="Line 806">
                <a:extLst>
                  <a:ext uri="{FF2B5EF4-FFF2-40B4-BE49-F238E27FC236}">
                    <a16:creationId xmlns:a16="http://schemas.microsoft.com/office/drawing/2014/main" id="{611DBD67-A878-5494-942A-FDB3D3ECAA01}"/>
                  </a:ext>
                </a:extLst>
              </p:cNvPr>
              <p:cNvSpPr>
                <a:spLocks noChangeShapeType="1"/>
              </p:cNvSpPr>
              <p:nvPr/>
            </p:nvSpPr>
            <p:spPr bwMode="auto">
              <a:xfrm rot="21480000">
                <a:off x="4344521" y="4719017"/>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1" name="Line 807">
                <a:extLst>
                  <a:ext uri="{FF2B5EF4-FFF2-40B4-BE49-F238E27FC236}">
                    <a16:creationId xmlns:a16="http://schemas.microsoft.com/office/drawing/2014/main" id="{3BFA90CF-1D43-F082-2B0E-7451A0D711D5}"/>
                  </a:ext>
                </a:extLst>
              </p:cNvPr>
              <p:cNvSpPr>
                <a:spLocks noChangeShapeType="1"/>
              </p:cNvSpPr>
              <p:nvPr/>
            </p:nvSpPr>
            <p:spPr bwMode="auto">
              <a:xfrm rot="21480000">
                <a:off x="4350454" y="4720188"/>
                <a:ext cx="22525"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2" name="Line 809">
                <a:extLst>
                  <a:ext uri="{FF2B5EF4-FFF2-40B4-BE49-F238E27FC236}">
                    <a16:creationId xmlns:a16="http://schemas.microsoft.com/office/drawing/2014/main" id="{342A92D6-2534-73AE-5D49-16FF1280C4AE}"/>
                  </a:ext>
                </a:extLst>
              </p:cNvPr>
              <p:cNvSpPr>
                <a:spLocks noChangeShapeType="1"/>
              </p:cNvSpPr>
              <p:nvPr/>
            </p:nvSpPr>
            <p:spPr bwMode="auto">
              <a:xfrm rot="21480000">
                <a:off x="4373044" y="4723878"/>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3" name="Line 810">
                <a:extLst>
                  <a:ext uri="{FF2B5EF4-FFF2-40B4-BE49-F238E27FC236}">
                    <a16:creationId xmlns:a16="http://schemas.microsoft.com/office/drawing/2014/main" id="{CFF8B55D-F32B-DF64-1BCA-8C9DCBC3D34B}"/>
                  </a:ext>
                </a:extLst>
              </p:cNvPr>
              <p:cNvSpPr>
                <a:spLocks noChangeShapeType="1"/>
              </p:cNvSpPr>
              <p:nvPr/>
            </p:nvSpPr>
            <p:spPr bwMode="auto">
              <a:xfrm rot="21480000" flipV="1">
                <a:off x="4377997" y="4720896"/>
                <a:ext cx="2252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4" name="Line 811">
                <a:extLst>
                  <a:ext uri="{FF2B5EF4-FFF2-40B4-BE49-F238E27FC236}">
                    <a16:creationId xmlns:a16="http://schemas.microsoft.com/office/drawing/2014/main" id="{10703975-D9A3-5098-04EE-A77DCCC52E23}"/>
                  </a:ext>
                </a:extLst>
              </p:cNvPr>
              <p:cNvSpPr>
                <a:spLocks noChangeShapeType="1"/>
              </p:cNvSpPr>
              <p:nvPr/>
            </p:nvSpPr>
            <p:spPr bwMode="auto">
              <a:xfrm rot="21480000">
                <a:off x="4400483" y="4720329"/>
                <a:ext cx="1001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5" name="Line 812">
                <a:extLst>
                  <a:ext uri="{FF2B5EF4-FFF2-40B4-BE49-F238E27FC236}">
                    <a16:creationId xmlns:a16="http://schemas.microsoft.com/office/drawing/2014/main" id="{F013CA5F-F0CB-5628-0514-22E08D9EF58B}"/>
                  </a:ext>
                </a:extLst>
              </p:cNvPr>
              <p:cNvSpPr>
                <a:spLocks noChangeShapeType="1"/>
              </p:cNvSpPr>
              <p:nvPr/>
            </p:nvSpPr>
            <p:spPr bwMode="auto">
              <a:xfrm rot="21480000">
                <a:off x="4410758" y="4720430"/>
                <a:ext cx="31701" cy="1501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6" name="Line 813">
                <a:extLst>
                  <a:ext uri="{FF2B5EF4-FFF2-40B4-BE49-F238E27FC236}">
                    <a16:creationId xmlns:a16="http://schemas.microsoft.com/office/drawing/2014/main" id="{3F4BEEBB-9502-3C7A-2E53-FA304CBA6C89}"/>
                  </a:ext>
                </a:extLst>
              </p:cNvPr>
              <p:cNvSpPr>
                <a:spLocks noChangeShapeType="1"/>
              </p:cNvSpPr>
              <p:nvPr/>
            </p:nvSpPr>
            <p:spPr bwMode="auto">
              <a:xfrm rot="21480000">
                <a:off x="4442739" y="4734786"/>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7" name="Line 814">
                <a:extLst>
                  <a:ext uri="{FF2B5EF4-FFF2-40B4-BE49-F238E27FC236}">
                    <a16:creationId xmlns:a16="http://schemas.microsoft.com/office/drawing/2014/main" id="{BA09D928-0A65-95E5-0104-3044FE3561FF}"/>
                  </a:ext>
                </a:extLst>
              </p:cNvPr>
              <p:cNvSpPr>
                <a:spLocks noChangeShapeType="1"/>
              </p:cNvSpPr>
              <p:nvPr/>
            </p:nvSpPr>
            <p:spPr bwMode="auto">
              <a:xfrm rot="21480000" flipV="1">
                <a:off x="4448544" y="4732813"/>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8" name="Line 815">
                <a:extLst>
                  <a:ext uri="{FF2B5EF4-FFF2-40B4-BE49-F238E27FC236}">
                    <a16:creationId xmlns:a16="http://schemas.microsoft.com/office/drawing/2014/main" id="{71D8802E-ADB1-2735-57BE-EA4FD46A6DF3}"/>
                  </a:ext>
                </a:extLst>
              </p:cNvPr>
              <p:cNvSpPr>
                <a:spLocks noChangeShapeType="1"/>
              </p:cNvSpPr>
              <p:nvPr/>
            </p:nvSpPr>
            <p:spPr bwMode="auto">
              <a:xfrm rot="21480000">
                <a:off x="4460160" y="4732508"/>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09" name="Line 816">
                <a:extLst>
                  <a:ext uri="{FF2B5EF4-FFF2-40B4-BE49-F238E27FC236}">
                    <a16:creationId xmlns:a16="http://schemas.microsoft.com/office/drawing/2014/main" id="{223CF14E-4BC7-AE33-8897-EB4638FE8516}"/>
                  </a:ext>
                </a:extLst>
              </p:cNvPr>
              <p:cNvSpPr>
                <a:spLocks noChangeShapeType="1"/>
              </p:cNvSpPr>
              <p:nvPr/>
            </p:nvSpPr>
            <p:spPr bwMode="auto">
              <a:xfrm rot="21480000">
                <a:off x="4466055" y="4732303"/>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0" name="Line 817">
                <a:extLst>
                  <a:ext uri="{FF2B5EF4-FFF2-40B4-BE49-F238E27FC236}">
                    <a16:creationId xmlns:a16="http://schemas.microsoft.com/office/drawing/2014/main" id="{3B235AB2-8499-C0F2-DAC8-41064A3627EE}"/>
                  </a:ext>
                </a:extLst>
              </p:cNvPr>
              <p:cNvSpPr>
                <a:spLocks noChangeShapeType="1"/>
              </p:cNvSpPr>
              <p:nvPr/>
            </p:nvSpPr>
            <p:spPr bwMode="auto">
              <a:xfrm rot="21480000">
                <a:off x="4471964" y="4735464"/>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1" name="Line 818">
                <a:extLst>
                  <a:ext uri="{FF2B5EF4-FFF2-40B4-BE49-F238E27FC236}">
                    <a16:creationId xmlns:a16="http://schemas.microsoft.com/office/drawing/2014/main" id="{31ECA8FA-0E41-1144-8617-B51705BB5883}"/>
                  </a:ext>
                </a:extLst>
              </p:cNvPr>
              <p:cNvSpPr>
                <a:spLocks noChangeShapeType="1"/>
              </p:cNvSpPr>
              <p:nvPr/>
            </p:nvSpPr>
            <p:spPr bwMode="auto">
              <a:xfrm rot="21480000">
                <a:off x="4476448" y="4735856"/>
                <a:ext cx="20856"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2" name="Line 819">
                <a:extLst>
                  <a:ext uri="{FF2B5EF4-FFF2-40B4-BE49-F238E27FC236}">
                    <a16:creationId xmlns:a16="http://schemas.microsoft.com/office/drawing/2014/main" id="{804E4DA0-86AD-F6D9-F4CC-F0C0FB1087D5}"/>
                  </a:ext>
                </a:extLst>
              </p:cNvPr>
              <p:cNvSpPr>
                <a:spLocks noChangeShapeType="1"/>
              </p:cNvSpPr>
              <p:nvPr/>
            </p:nvSpPr>
            <p:spPr bwMode="auto">
              <a:xfrm rot="21480000">
                <a:off x="4497631" y="475293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3" name="Line 820">
                <a:extLst>
                  <a:ext uri="{FF2B5EF4-FFF2-40B4-BE49-F238E27FC236}">
                    <a16:creationId xmlns:a16="http://schemas.microsoft.com/office/drawing/2014/main" id="{C16E2DBD-B622-0DE0-D445-D129A1210EBB}"/>
                  </a:ext>
                </a:extLst>
              </p:cNvPr>
              <p:cNvSpPr>
                <a:spLocks noChangeShapeType="1"/>
              </p:cNvSpPr>
              <p:nvPr/>
            </p:nvSpPr>
            <p:spPr bwMode="auto">
              <a:xfrm rot="21480000">
                <a:off x="4501837" y="4753261"/>
                <a:ext cx="7258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4" name="Line 821">
                <a:extLst>
                  <a:ext uri="{FF2B5EF4-FFF2-40B4-BE49-F238E27FC236}">
                    <a16:creationId xmlns:a16="http://schemas.microsoft.com/office/drawing/2014/main" id="{793AAE4C-FD91-DAE5-CD33-AC887DFB0795}"/>
                  </a:ext>
                </a:extLst>
              </p:cNvPr>
              <p:cNvSpPr>
                <a:spLocks noChangeShapeType="1"/>
              </p:cNvSpPr>
              <p:nvPr/>
            </p:nvSpPr>
            <p:spPr bwMode="auto">
              <a:xfrm rot="21480000" flipV="1">
                <a:off x="4574362" y="4750123"/>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5" name="Line 822">
                <a:extLst>
                  <a:ext uri="{FF2B5EF4-FFF2-40B4-BE49-F238E27FC236}">
                    <a16:creationId xmlns:a16="http://schemas.microsoft.com/office/drawing/2014/main" id="{1608FF15-BB4D-CA85-F13F-C821E6D510CA}"/>
                  </a:ext>
                </a:extLst>
              </p:cNvPr>
              <p:cNvSpPr>
                <a:spLocks noChangeShapeType="1"/>
              </p:cNvSpPr>
              <p:nvPr/>
            </p:nvSpPr>
            <p:spPr bwMode="auto">
              <a:xfrm rot="21480000">
                <a:off x="4586007" y="4749832"/>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6" name="Line 823">
                <a:extLst>
                  <a:ext uri="{FF2B5EF4-FFF2-40B4-BE49-F238E27FC236}">
                    <a16:creationId xmlns:a16="http://schemas.microsoft.com/office/drawing/2014/main" id="{C5F0C849-8087-616A-45C8-6A7A1B409443}"/>
                  </a:ext>
                </a:extLst>
              </p:cNvPr>
              <p:cNvSpPr>
                <a:spLocks noChangeShapeType="1"/>
              </p:cNvSpPr>
              <p:nvPr/>
            </p:nvSpPr>
            <p:spPr bwMode="auto">
              <a:xfrm rot="21480000">
                <a:off x="4591099" y="4751397"/>
                <a:ext cx="83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7" name="Line 824">
                <a:extLst>
                  <a:ext uri="{FF2B5EF4-FFF2-40B4-BE49-F238E27FC236}">
                    <a16:creationId xmlns:a16="http://schemas.microsoft.com/office/drawing/2014/main" id="{39CA7980-2DAB-63B8-09EE-2557EE6DAABA}"/>
                  </a:ext>
                </a:extLst>
              </p:cNvPr>
              <p:cNvSpPr>
                <a:spLocks noChangeShapeType="1"/>
              </p:cNvSpPr>
              <p:nvPr/>
            </p:nvSpPr>
            <p:spPr bwMode="auto">
              <a:xfrm rot="21480000">
                <a:off x="4592034" y="4754689"/>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8" name="Line 825">
                <a:extLst>
                  <a:ext uri="{FF2B5EF4-FFF2-40B4-BE49-F238E27FC236}">
                    <a16:creationId xmlns:a16="http://schemas.microsoft.com/office/drawing/2014/main" id="{B3B1303F-E4CD-3615-6998-D8EBCF793214}"/>
                  </a:ext>
                </a:extLst>
              </p:cNvPr>
              <p:cNvSpPr>
                <a:spLocks noChangeShapeType="1"/>
              </p:cNvSpPr>
              <p:nvPr/>
            </p:nvSpPr>
            <p:spPr bwMode="auto">
              <a:xfrm rot="21480000">
                <a:off x="4593774" y="4757132"/>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19" name="Line 826">
                <a:extLst>
                  <a:ext uri="{FF2B5EF4-FFF2-40B4-BE49-F238E27FC236}">
                    <a16:creationId xmlns:a16="http://schemas.microsoft.com/office/drawing/2014/main" id="{6C5D623D-5F12-3D24-3049-0EEE8D3E4595}"/>
                  </a:ext>
                </a:extLst>
              </p:cNvPr>
              <p:cNvSpPr>
                <a:spLocks noChangeShapeType="1"/>
              </p:cNvSpPr>
              <p:nvPr/>
            </p:nvSpPr>
            <p:spPr bwMode="auto">
              <a:xfrm rot="21480000">
                <a:off x="4595570" y="4758565"/>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0" name="Line 827">
                <a:extLst>
                  <a:ext uri="{FF2B5EF4-FFF2-40B4-BE49-F238E27FC236}">
                    <a16:creationId xmlns:a16="http://schemas.microsoft.com/office/drawing/2014/main" id="{0870AC87-9B7E-98B5-D310-04F696FA27C8}"/>
                  </a:ext>
                </a:extLst>
              </p:cNvPr>
              <p:cNvSpPr>
                <a:spLocks noChangeShapeType="1"/>
              </p:cNvSpPr>
              <p:nvPr/>
            </p:nvSpPr>
            <p:spPr bwMode="auto">
              <a:xfrm rot="21480000">
                <a:off x="4607346" y="4764098"/>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1" name="Line 828">
                <a:extLst>
                  <a:ext uri="{FF2B5EF4-FFF2-40B4-BE49-F238E27FC236}">
                    <a16:creationId xmlns:a16="http://schemas.microsoft.com/office/drawing/2014/main" id="{90678896-9592-5BF6-4D75-2196719E27EF}"/>
                  </a:ext>
                </a:extLst>
              </p:cNvPr>
              <p:cNvSpPr>
                <a:spLocks noChangeShapeType="1"/>
              </p:cNvSpPr>
              <p:nvPr/>
            </p:nvSpPr>
            <p:spPr bwMode="auto">
              <a:xfrm rot="21480000" flipV="1">
                <a:off x="4613122" y="4760456"/>
                <a:ext cx="11679"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2" name="Line 829">
                <a:extLst>
                  <a:ext uri="{FF2B5EF4-FFF2-40B4-BE49-F238E27FC236}">
                    <a16:creationId xmlns:a16="http://schemas.microsoft.com/office/drawing/2014/main" id="{D4825388-81BA-0351-F779-CE18C0A5E9B5}"/>
                  </a:ext>
                </a:extLst>
              </p:cNvPr>
              <p:cNvSpPr>
                <a:spLocks noChangeShapeType="1"/>
              </p:cNvSpPr>
              <p:nvPr/>
            </p:nvSpPr>
            <p:spPr bwMode="auto">
              <a:xfrm rot="21480000">
                <a:off x="4624869" y="4760178"/>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3" name="Line 830">
                <a:extLst>
                  <a:ext uri="{FF2B5EF4-FFF2-40B4-BE49-F238E27FC236}">
                    <a16:creationId xmlns:a16="http://schemas.microsoft.com/office/drawing/2014/main" id="{CAC1ECBE-81FE-A77F-42E2-67F6AA0F5AB2}"/>
                  </a:ext>
                </a:extLst>
              </p:cNvPr>
              <p:cNvSpPr>
                <a:spLocks noChangeShapeType="1"/>
              </p:cNvSpPr>
              <p:nvPr/>
            </p:nvSpPr>
            <p:spPr bwMode="auto">
              <a:xfrm rot="21480000">
                <a:off x="4629329" y="4767536"/>
                <a:ext cx="4171"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4" name="Line 831">
                <a:extLst>
                  <a:ext uri="{FF2B5EF4-FFF2-40B4-BE49-F238E27FC236}">
                    <a16:creationId xmlns:a16="http://schemas.microsoft.com/office/drawing/2014/main" id="{1ADF43CE-CECA-A27F-AAEA-0EE540C3143F}"/>
                  </a:ext>
                </a:extLst>
              </p:cNvPr>
              <p:cNvSpPr>
                <a:spLocks noChangeShapeType="1"/>
              </p:cNvSpPr>
              <p:nvPr/>
            </p:nvSpPr>
            <p:spPr bwMode="auto">
              <a:xfrm rot="21480000">
                <a:off x="4633731" y="4776563"/>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5" name="Line 832">
                <a:extLst>
                  <a:ext uri="{FF2B5EF4-FFF2-40B4-BE49-F238E27FC236}">
                    <a16:creationId xmlns:a16="http://schemas.microsoft.com/office/drawing/2014/main" id="{CA13939D-1D91-4AA7-5E1A-DDF7A01446A6}"/>
                  </a:ext>
                </a:extLst>
              </p:cNvPr>
              <p:cNvSpPr>
                <a:spLocks noChangeShapeType="1"/>
              </p:cNvSpPr>
              <p:nvPr/>
            </p:nvSpPr>
            <p:spPr bwMode="auto">
              <a:xfrm rot="21480000" flipV="1">
                <a:off x="4637913" y="4777222"/>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6" name="Line 833">
                <a:extLst>
                  <a:ext uri="{FF2B5EF4-FFF2-40B4-BE49-F238E27FC236}">
                    <a16:creationId xmlns:a16="http://schemas.microsoft.com/office/drawing/2014/main" id="{CC1BFD26-4FD4-B716-6F86-81D73DA0F997}"/>
                  </a:ext>
                </a:extLst>
              </p:cNvPr>
              <p:cNvSpPr>
                <a:spLocks noChangeShapeType="1"/>
              </p:cNvSpPr>
              <p:nvPr/>
            </p:nvSpPr>
            <p:spPr bwMode="auto">
              <a:xfrm rot="21480000" flipV="1">
                <a:off x="4643547" y="4768723"/>
                <a:ext cx="3337"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7" name="Line 834">
                <a:extLst>
                  <a:ext uri="{FF2B5EF4-FFF2-40B4-BE49-F238E27FC236}">
                    <a16:creationId xmlns:a16="http://schemas.microsoft.com/office/drawing/2014/main" id="{7287C08F-CB55-5D2D-09C7-C8916A9E5620}"/>
                  </a:ext>
                </a:extLst>
              </p:cNvPr>
              <p:cNvSpPr>
                <a:spLocks noChangeShapeType="1"/>
              </p:cNvSpPr>
              <p:nvPr/>
            </p:nvSpPr>
            <p:spPr bwMode="auto">
              <a:xfrm rot="21480000" flipV="1">
                <a:off x="4646576" y="4759450"/>
                <a:ext cx="2503"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8" name="Line 835">
                <a:extLst>
                  <a:ext uri="{FF2B5EF4-FFF2-40B4-BE49-F238E27FC236}">
                    <a16:creationId xmlns:a16="http://schemas.microsoft.com/office/drawing/2014/main" id="{2B050FF6-0220-D433-4AA6-0DC3E972CF79}"/>
                  </a:ext>
                </a:extLst>
              </p:cNvPr>
              <p:cNvSpPr>
                <a:spLocks noChangeShapeType="1"/>
              </p:cNvSpPr>
              <p:nvPr/>
            </p:nvSpPr>
            <p:spPr bwMode="auto">
              <a:xfrm rot="21480000" flipV="1">
                <a:off x="4648800" y="4752635"/>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29" name="Line 836">
                <a:extLst>
                  <a:ext uri="{FF2B5EF4-FFF2-40B4-BE49-F238E27FC236}">
                    <a16:creationId xmlns:a16="http://schemas.microsoft.com/office/drawing/2014/main" id="{D9EC7A1F-341A-2D2D-4C30-307753B628C6}"/>
                  </a:ext>
                </a:extLst>
              </p:cNvPr>
              <p:cNvSpPr>
                <a:spLocks noChangeShapeType="1"/>
              </p:cNvSpPr>
              <p:nvPr/>
            </p:nvSpPr>
            <p:spPr bwMode="auto">
              <a:xfrm rot="21480000" flipV="1">
                <a:off x="4654491" y="4750809"/>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0" name="Line 837">
                <a:extLst>
                  <a:ext uri="{FF2B5EF4-FFF2-40B4-BE49-F238E27FC236}">
                    <a16:creationId xmlns:a16="http://schemas.microsoft.com/office/drawing/2014/main" id="{D4C2E68E-9E64-D71E-F025-376F921813EA}"/>
                  </a:ext>
                </a:extLst>
              </p:cNvPr>
              <p:cNvSpPr>
                <a:spLocks noChangeShapeType="1"/>
              </p:cNvSpPr>
              <p:nvPr/>
            </p:nvSpPr>
            <p:spPr bwMode="auto">
              <a:xfrm rot="21480000" flipV="1">
                <a:off x="4657767" y="4748952"/>
                <a:ext cx="750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1" name="Line 838">
                <a:extLst>
                  <a:ext uri="{FF2B5EF4-FFF2-40B4-BE49-F238E27FC236}">
                    <a16:creationId xmlns:a16="http://schemas.microsoft.com/office/drawing/2014/main" id="{D74C517B-FE25-AC73-4ACC-3B14A3F80A45}"/>
                  </a:ext>
                </a:extLst>
              </p:cNvPr>
              <p:cNvSpPr>
                <a:spLocks noChangeShapeType="1"/>
              </p:cNvSpPr>
              <p:nvPr/>
            </p:nvSpPr>
            <p:spPr bwMode="auto">
              <a:xfrm rot="21480000">
                <a:off x="4665242" y="4748749"/>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2" name="Line 839">
                <a:extLst>
                  <a:ext uri="{FF2B5EF4-FFF2-40B4-BE49-F238E27FC236}">
                    <a16:creationId xmlns:a16="http://schemas.microsoft.com/office/drawing/2014/main" id="{80C0CE9E-16D5-F01C-D8AE-4FC56055D501}"/>
                  </a:ext>
                </a:extLst>
              </p:cNvPr>
              <p:cNvSpPr>
                <a:spLocks noChangeShapeType="1"/>
              </p:cNvSpPr>
              <p:nvPr/>
            </p:nvSpPr>
            <p:spPr bwMode="auto">
              <a:xfrm rot="21480000" flipV="1">
                <a:off x="4669368" y="474613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3" name="Line 840">
                <a:extLst>
                  <a:ext uri="{FF2B5EF4-FFF2-40B4-BE49-F238E27FC236}">
                    <a16:creationId xmlns:a16="http://schemas.microsoft.com/office/drawing/2014/main" id="{7CFC96B2-5C4D-D3B0-3627-A08A134B842E}"/>
                  </a:ext>
                </a:extLst>
              </p:cNvPr>
              <p:cNvSpPr>
                <a:spLocks noChangeShapeType="1"/>
              </p:cNvSpPr>
              <p:nvPr/>
            </p:nvSpPr>
            <p:spPr bwMode="auto">
              <a:xfrm rot="21480000" flipV="1">
                <a:off x="4671693" y="4738450"/>
                <a:ext cx="750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4" name="Line 841">
                <a:extLst>
                  <a:ext uri="{FF2B5EF4-FFF2-40B4-BE49-F238E27FC236}">
                    <a16:creationId xmlns:a16="http://schemas.microsoft.com/office/drawing/2014/main" id="{1D3802B7-54A5-DF4B-0116-587D6BFFBBA5}"/>
                  </a:ext>
                </a:extLst>
              </p:cNvPr>
              <p:cNvSpPr>
                <a:spLocks noChangeShapeType="1"/>
              </p:cNvSpPr>
              <p:nvPr/>
            </p:nvSpPr>
            <p:spPr bwMode="auto">
              <a:xfrm rot="21480000">
                <a:off x="4679067" y="4738293"/>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5" name="Line 842">
                <a:extLst>
                  <a:ext uri="{FF2B5EF4-FFF2-40B4-BE49-F238E27FC236}">
                    <a16:creationId xmlns:a16="http://schemas.microsoft.com/office/drawing/2014/main" id="{50459A5B-FF0B-4220-1FA9-B50F16783B89}"/>
                  </a:ext>
                </a:extLst>
              </p:cNvPr>
              <p:cNvSpPr>
                <a:spLocks noChangeShapeType="1"/>
              </p:cNvSpPr>
              <p:nvPr/>
            </p:nvSpPr>
            <p:spPr bwMode="auto">
              <a:xfrm rot="21480000">
                <a:off x="4680734" y="4738191"/>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6" name="Line 843">
                <a:extLst>
                  <a:ext uri="{FF2B5EF4-FFF2-40B4-BE49-F238E27FC236}">
                    <a16:creationId xmlns:a16="http://schemas.microsoft.com/office/drawing/2014/main" id="{ADA97574-B1C6-4245-0F39-0FE0618A05DA}"/>
                  </a:ext>
                </a:extLst>
              </p:cNvPr>
              <p:cNvSpPr>
                <a:spLocks noChangeShapeType="1"/>
              </p:cNvSpPr>
              <p:nvPr/>
            </p:nvSpPr>
            <p:spPr bwMode="auto">
              <a:xfrm rot="21480000" flipV="1">
                <a:off x="4684801" y="4732222"/>
                <a:ext cx="3337"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7" name="Line 844">
                <a:extLst>
                  <a:ext uri="{FF2B5EF4-FFF2-40B4-BE49-F238E27FC236}">
                    <a16:creationId xmlns:a16="http://schemas.microsoft.com/office/drawing/2014/main" id="{92D0910E-A4BD-7521-5389-4B7EC3958EA4}"/>
                  </a:ext>
                </a:extLst>
              </p:cNvPr>
              <p:cNvSpPr>
                <a:spLocks noChangeShapeType="1"/>
              </p:cNvSpPr>
              <p:nvPr/>
            </p:nvSpPr>
            <p:spPr bwMode="auto">
              <a:xfrm rot="21480000" flipV="1">
                <a:off x="4687961" y="4727952"/>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8" name="Line 845">
                <a:extLst>
                  <a:ext uri="{FF2B5EF4-FFF2-40B4-BE49-F238E27FC236}">
                    <a16:creationId xmlns:a16="http://schemas.microsoft.com/office/drawing/2014/main" id="{95CB4AB6-39C0-DFB9-D316-B6B928E31AA2}"/>
                  </a:ext>
                </a:extLst>
              </p:cNvPr>
              <p:cNvSpPr>
                <a:spLocks noChangeShapeType="1"/>
              </p:cNvSpPr>
              <p:nvPr/>
            </p:nvSpPr>
            <p:spPr bwMode="auto">
              <a:xfrm rot="21480000" flipV="1">
                <a:off x="4690302" y="4722847"/>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39" name="Line 846">
                <a:extLst>
                  <a:ext uri="{FF2B5EF4-FFF2-40B4-BE49-F238E27FC236}">
                    <a16:creationId xmlns:a16="http://schemas.microsoft.com/office/drawing/2014/main" id="{4193ABAB-1785-F0C7-9C4E-80519E12E897}"/>
                  </a:ext>
                </a:extLst>
              </p:cNvPr>
              <p:cNvSpPr>
                <a:spLocks noChangeShapeType="1"/>
              </p:cNvSpPr>
              <p:nvPr/>
            </p:nvSpPr>
            <p:spPr bwMode="auto">
              <a:xfrm rot="21480000" flipV="1">
                <a:off x="4693536" y="4721942"/>
                <a:ext cx="834"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0" name="Line 847">
                <a:extLst>
                  <a:ext uri="{FF2B5EF4-FFF2-40B4-BE49-F238E27FC236}">
                    <a16:creationId xmlns:a16="http://schemas.microsoft.com/office/drawing/2014/main" id="{43B054C8-136C-B059-E77D-2264EAC2CC50}"/>
                  </a:ext>
                </a:extLst>
              </p:cNvPr>
              <p:cNvSpPr>
                <a:spLocks noChangeShapeType="1"/>
              </p:cNvSpPr>
              <p:nvPr/>
            </p:nvSpPr>
            <p:spPr bwMode="auto">
              <a:xfrm rot="21480000" flipV="1">
                <a:off x="4694295" y="4718490"/>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1" name="Line 848">
                <a:extLst>
                  <a:ext uri="{FF2B5EF4-FFF2-40B4-BE49-F238E27FC236}">
                    <a16:creationId xmlns:a16="http://schemas.microsoft.com/office/drawing/2014/main" id="{99BD0A88-22B5-E0F2-CDFE-5D0765B4E671}"/>
                  </a:ext>
                </a:extLst>
              </p:cNvPr>
              <p:cNvSpPr>
                <a:spLocks noChangeShapeType="1"/>
              </p:cNvSpPr>
              <p:nvPr/>
            </p:nvSpPr>
            <p:spPr bwMode="auto">
              <a:xfrm rot="21480000">
                <a:off x="4700103" y="471833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2" name="Line 849">
                <a:extLst>
                  <a:ext uri="{FF2B5EF4-FFF2-40B4-BE49-F238E27FC236}">
                    <a16:creationId xmlns:a16="http://schemas.microsoft.com/office/drawing/2014/main" id="{0FD21E71-D90A-A273-6384-54944BD72E1D}"/>
                  </a:ext>
                </a:extLst>
              </p:cNvPr>
              <p:cNvSpPr>
                <a:spLocks noChangeShapeType="1"/>
              </p:cNvSpPr>
              <p:nvPr/>
            </p:nvSpPr>
            <p:spPr bwMode="auto">
              <a:xfrm rot="21480000" flipV="1">
                <a:off x="4703437" y="4718126"/>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3" name="Line 850">
                <a:extLst>
                  <a:ext uri="{FF2B5EF4-FFF2-40B4-BE49-F238E27FC236}">
                    <a16:creationId xmlns:a16="http://schemas.microsoft.com/office/drawing/2014/main" id="{34EA4160-A47B-D1D8-16BF-A4DCB2C6D1DE}"/>
                  </a:ext>
                </a:extLst>
              </p:cNvPr>
              <p:cNvSpPr>
                <a:spLocks noChangeShapeType="1"/>
              </p:cNvSpPr>
              <p:nvPr/>
            </p:nvSpPr>
            <p:spPr bwMode="auto">
              <a:xfrm rot="21480000" flipV="1">
                <a:off x="4711701" y="4715319"/>
                <a:ext cx="917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4" name="Line 851">
                <a:extLst>
                  <a:ext uri="{FF2B5EF4-FFF2-40B4-BE49-F238E27FC236}">
                    <a16:creationId xmlns:a16="http://schemas.microsoft.com/office/drawing/2014/main" id="{871D8553-7208-7C85-0595-98D4E0B63019}"/>
                  </a:ext>
                </a:extLst>
              </p:cNvPr>
              <p:cNvSpPr>
                <a:spLocks noChangeShapeType="1"/>
              </p:cNvSpPr>
              <p:nvPr/>
            </p:nvSpPr>
            <p:spPr bwMode="auto">
              <a:xfrm rot="21480000" flipV="1">
                <a:off x="4720802" y="4713477"/>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5" name="Line 852">
                <a:extLst>
                  <a:ext uri="{FF2B5EF4-FFF2-40B4-BE49-F238E27FC236}">
                    <a16:creationId xmlns:a16="http://schemas.microsoft.com/office/drawing/2014/main" id="{51876BB1-4E4F-14B9-7B03-5654EF7DE589}"/>
                  </a:ext>
                </a:extLst>
              </p:cNvPr>
              <p:cNvSpPr>
                <a:spLocks noChangeShapeType="1"/>
              </p:cNvSpPr>
              <p:nvPr/>
            </p:nvSpPr>
            <p:spPr bwMode="auto">
              <a:xfrm rot="21480000" flipV="1">
                <a:off x="4721358" y="4699183"/>
                <a:ext cx="5840" cy="1418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6" name="Line 853">
                <a:extLst>
                  <a:ext uri="{FF2B5EF4-FFF2-40B4-BE49-F238E27FC236}">
                    <a16:creationId xmlns:a16="http://schemas.microsoft.com/office/drawing/2014/main" id="{B6A00315-8193-A279-5D04-74A08E51A666}"/>
                  </a:ext>
                </a:extLst>
              </p:cNvPr>
              <p:cNvSpPr>
                <a:spLocks noChangeShapeType="1"/>
              </p:cNvSpPr>
              <p:nvPr/>
            </p:nvSpPr>
            <p:spPr bwMode="auto">
              <a:xfrm rot="21480000" flipV="1">
                <a:off x="4726655" y="4682304"/>
                <a:ext cx="5840" cy="1668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7" name="Line 854">
                <a:extLst>
                  <a:ext uri="{FF2B5EF4-FFF2-40B4-BE49-F238E27FC236}">
                    <a16:creationId xmlns:a16="http://schemas.microsoft.com/office/drawing/2014/main" id="{7A4E7972-05D4-10D3-A7EF-800CEA89FF58}"/>
                  </a:ext>
                </a:extLst>
              </p:cNvPr>
              <p:cNvSpPr>
                <a:spLocks noChangeShapeType="1"/>
              </p:cNvSpPr>
              <p:nvPr/>
            </p:nvSpPr>
            <p:spPr bwMode="auto">
              <a:xfrm rot="21480000" flipV="1">
                <a:off x="4732055" y="4673780"/>
                <a:ext cx="5005"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8" name="Line 855">
                <a:extLst>
                  <a:ext uri="{FF2B5EF4-FFF2-40B4-BE49-F238E27FC236}">
                    <a16:creationId xmlns:a16="http://schemas.microsoft.com/office/drawing/2014/main" id="{B4663C6E-ABDE-B076-8A71-32B7F0286EF6}"/>
                  </a:ext>
                </a:extLst>
              </p:cNvPr>
              <p:cNvSpPr>
                <a:spLocks noChangeShapeType="1"/>
              </p:cNvSpPr>
              <p:nvPr/>
            </p:nvSpPr>
            <p:spPr bwMode="auto">
              <a:xfrm rot="21480000" flipV="1">
                <a:off x="4736751" y="4664419"/>
                <a:ext cx="584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49" name="Line 856">
                <a:extLst>
                  <a:ext uri="{FF2B5EF4-FFF2-40B4-BE49-F238E27FC236}">
                    <a16:creationId xmlns:a16="http://schemas.microsoft.com/office/drawing/2014/main" id="{6E2797FD-5F0A-69DA-96AD-D6DA55374EEB}"/>
                  </a:ext>
                </a:extLst>
              </p:cNvPr>
              <p:cNvSpPr>
                <a:spLocks noChangeShapeType="1"/>
              </p:cNvSpPr>
              <p:nvPr/>
            </p:nvSpPr>
            <p:spPr bwMode="auto">
              <a:xfrm rot="21480000" flipV="1">
                <a:off x="4742413" y="4663413"/>
                <a:ext cx="4171"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0" name="Line 857">
                <a:extLst>
                  <a:ext uri="{FF2B5EF4-FFF2-40B4-BE49-F238E27FC236}">
                    <a16:creationId xmlns:a16="http://schemas.microsoft.com/office/drawing/2014/main" id="{DE41264F-B255-D02C-C65B-2065A0EC635C}"/>
                  </a:ext>
                </a:extLst>
              </p:cNvPr>
              <p:cNvSpPr>
                <a:spLocks noChangeShapeType="1"/>
              </p:cNvSpPr>
              <p:nvPr/>
            </p:nvSpPr>
            <p:spPr bwMode="auto">
              <a:xfrm rot="21480000">
                <a:off x="4746567" y="4663268"/>
                <a:ext cx="417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1" name="Line 858">
                <a:extLst>
                  <a:ext uri="{FF2B5EF4-FFF2-40B4-BE49-F238E27FC236}">
                    <a16:creationId xmlns:a16="http://schemas.microsoft.com/office/drawing/2014/main" id="{9D2D5A6E-1E3D-F072-7C0B-7017BCD8D225}"/>
                  </a:ext>
                </a:extLst>
              </p:cNvPr>
              <p:cNvSpPr>
                <a:spLocks noChangeShapeType="1"/>
              </p:cNvSpPr>
              <p:nvPr/>
            </p:nvSpPr>
            <p:spPr bwMode="auto">
              <a:xfrm rot="21480000">
                <a:off x="4750735" y="4663064"/>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2" name="Line 859">
                <a:extLst>
                  <a:ext uri="{FF2B5EF4-FFF2-40B4-BE49-F238E27FC236}">
                    <a16:creationId xmlns:a16="http://schemas.microsoft.com/office/drawing/2014/main" id="{2EC2263B-0AE1-18CF-5C85-B1F1853C1D25}"/>
                  </a:ext>
                </a:extLst>
              </p:cNvPr>
              <p:cNvSpPr>
                <a:spLocks noChangeShapeType="1"/>
              </p:cNvSpPr>
              <p:nvPr/>
            </p:nvSpPr>
            <p:spPr bwMode="auto">
              <a:xfrm rot="21480000" flipV="1">
                <a:off x="4758077" y="4653555"/>
                <a:ext cx="11679"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3" name="Line 860">
                <a:extLst>
                  <a:ext uri="{FF2B5EF4-FFF2-40B4-BE49-F238E27FC236}">
                    <a16:creationId xmlns:a16="http://schemas.microsoft.com/office/drawing/2014/main" id="{645900C9-0265-A317-4EFD-8BE7267517CE}"/>
                  </a:ext>
                </a:extLst>
              </p:cNvPr>
              <p:cNvSpPr>
                <a:spLocks noChangeShapeType="1"/>
              </p:cNvSpPr>
              <p:nvPr/>
            </p:nvSpPr>
            <p:spPr bwMode="auto">
              <a:xfrm rot="21480000">
                <a:off x="4769620" y="4653252"/>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4" name="Line 861">
                <a:extLst>
                  <a:ext uri="{FF2B5EF4-FFF2-40B4-BE49-F238E27FC236}">
                    <a16:creationId xmlns:a16="http://schemas.microsoft.com/office/drawing/2014/main" id="{167A7EE8-9FAD-E3A0-65CB-171DD3B722B8}"/>
                  </a:ext>
                </a:extLst>
              </p:cNvPr>
              <p:cNvSpPr>
                <a:spLocks noChangeShapeType="1"/>
              </p:cNvSpPr>
              <p:nvPr/>
            </p:nvSpPr>
            <p:spPr bwMode="auto">
              <a:xfrm rot="21480000">
                <a:off x="4775631" y="4654714"/>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5" name="Line 862">
                <a:extLst>
                  <a:ext uri="{FF2B5EF4-FFF2-40B4-BE49-F238E27FC236}">
                    <a16:creationId xmlns:a16="http://schemas.microsoft.com/office/drawing/2014/main" id="{7B8FB0C6-BA3B-9038-AA9A-4B9E42619D70}"/>
                  </a:ext>
                </a:extLst>
              </p:cNvPr>
              <p:cNvSpPr>
                <a:spLocks noChangeShapeType="1"/>
              </p:cNvSpPr>
              <p:nvPr/>
            </p:nvSpPr>
            <p:spPr bwMode="auto">
              <a:xfrm rot="21480000" flipV="1">
                <a:off x="4781305" y="4645219"/>
                <a:ext cx="12514"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6" name="Line 863">
                <a:extLst>
                  <a:ext uri="{FF2B5EF4-FFF2-40B4-BE49-F238E27FC236}">
                    <a16:creationId xmlns:a16="http://schemas.microsoft.com/office/drawing/2014/main" id="{68A5D61C-5FF0-0C42-9070-81845E9FC0CB}"/>
                  </a:ext>
                </a:extLst>
              </p:cNvPr>
              <p:cNvSpPr>
                <a:spLocks noChangeShapeType="1"/>
              </p:cNvSpPr>
              <p:nvPr/>
            </p:nvSpPr>
            <p:spPr bwMode="auto">
              <a:xfrm rot="21480000" flipV="1">
                <a:off x="4793387" y="4637970"/>
                <a:ext cx="20856"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7" name="Line 864">
                <a:extLst>
                  <a:ext uri="{FF2B5EF4-FFF2-40B4-BE49-F238E27FC236}">
                    <a16:creationId xmlns:a16="http://schemas.microsoft.com/office/drawing/2014/main" id="{974B5322-1C9F-59FA-8AF7-8F7DB731FE41}"/>
                  </a:ext>
                </a:extLst>
              </p:cNvPr>
              <p:cNvSpPr>
                <a:spLocks noChangeShapeType="1"/>
              </p:cNvSpPr>
              <p:nvPr/>
            </p:nvSpPr>
            <p:spPr bwMode="auto">
              <a:xfrm rot="21480000">
                <a:off x="4814207" y="4636748"/>
                <a:ext cx="4922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8" name="Line 865">
                <a:extLst>
                  <a:ext uri="{FF2B5EF4-FFF2-40B4-BE49-F238E27FC236}">
                    <a16:creationId xmlns:a16="http://schemas.microsoft.com/office/drawing/2014/main" id="{B459A75B-7B4A-7506-3F38-F2D755958342}"/>
                  </a:ext>
                </a:extLst>
              </p:cNvPr>
              <p:cNvSpPr>
                <a:spLocks noChangeShapeType="1"/>
              </p:cNvSpPr>
              <p:nvPr/>
            </p:nvSpPr>
            <p:spPr bwMode="auto">
              <a:xfrm rot="21480000" flipV="1">
                <a:off x="4863437" y="4637270"/>
                <a:ext cx="642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59" name="Line 866">
                <a:extLst>
                  <a:ext uri="{FF2B5EF4-FFF2-40B4-BE49-F238E27FC236}">
                    <a16:creationId xmlns:a16="http://schemas.microsoft.com/office/drawing/2014/main" id="{A7174A1E-478D-B36E-F6F8-12D9B4D07B65}"/>
                  </a:ext>
                </a:extLst>
              </p:cNvPr>
              <p:cNvSpPr>
                <a:spLocks noChangeShapeType="1"/>
              </p:cNvSpPr>
              <p:nvPr/>
            </p:nvSpPr>
            <p:spPr bwMode="auto">
              <a:xfrm rot="21480000">
                <a:off x="4927651" y="4635974"/>
                <a:ext cx="1001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0" name="Line 867">
                <a:extLst>
                  <a:ext uri="{FF2B5EF4-FFF2-40B4-BE49-F238E27FC236}">
                    <a16:creationId xmlns:a16="http://schemas.microsoft.com/office/drawing/2014/main" id="{E9AB8E1E-C828-BFB6-5F30-8CCE2A07333E}"/>
                  </a:ext>
                </a:extLst>
              </p:cNvPr>
              <p:cNvSpPr>
                <a:spLocks noChangeShapeType="1"/>
              </p:cNvSpPr>
              <p:nvPr/>
            </p:nvSpPr>
            <p:spPr bwMode="auto">
              <a:xfrm rot="21480000">
                <a:off x="4937832" y="4639003"/>
                <a:ext cx="750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1" name="Line 868">
                <a:extLst>
                  <a:ext uri="{FF2B5EF4-FFF2-40B4-BE49-F238E27FC236}">
                    <a16:creationId xmlns:a16="http://schemas.microsoft.com/office/drawing/2014/main" id="{6106839E-5C05-26C6-158C-E5699903D959}"/>
                  </a:ext>
                </a:extLst>
              </p:cNvPr>
              <p:cNvSpPr>
                <a:spLocks noChangeShapeType="1"/>
              </p:cNvSpPr>
              <p:nvPr/>
            </p:nvSpPr>
            <p:spPr bwMode="auto">
              <a:xfrm rot="21480000">
                <a:off x="4945539" y="4645411"/>
                <a:ext cx="7508"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2" name="Line 869">
                <a:extLst>
                  <a:ext uri="{FF2B5EF4-FFF2-40B4-BE49-F238E27FC236}">
                    <a16:creationId xmlns:a16="http://schemas.microsoft.com/office/drawing/2014/main" id="{C9CF0204-1A91-6C40-B2F7-D13445C5CFC2}"/>
                  </a:ext>
                </a:extLst>
              </p:cNvPr>
              <p:cNvSpPr>
                <a:spLocks noChangeShapeType="1"/>
              </p:cNvSpPr>
              <p:nvPr/>
            </p:nvSpPr>
            <p:spPr bwMode="auto">
              <a:xfrm rot="21480000" flipV="1">
                <a:off x="4953100" y="4648441"/>
                <a:ext cx="1001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3" name="Line 870">
                <a:extLst>
                  <a:ext uri="{FF2B5EF4-FFF2-40B4-BE49-F238E27FC236}">
                    <a16:creationId xmlns:a16="http://schemas.microsoft.com/office/drawing/2014/main" id="{C85A9B77-F5CC-24DE-1B90-32B2F2FA8EC6}"/>
                  </a:ext>
                </a:extLst>
              </p:cNvPr>
              <p:cNvSpPr>
                <a:spLocks noChangeShapeType="1"/>
              </p:cNvSpPr>
              <p:nvPr/>
            </p:nvSpPr>
            <p:spPr bwMode="auto">
              <a:xfrm rot="21480000" flipV="1">
                <a:off x="4963004" y="4643966"/>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4" name="Line 871">
                <a:extLst>
                  <a:ext uri="{FF2B5EF4-FFF2-40B4-BE49-F238E27FC236}">
                    <a16:creationId xmlns:a16="http://schemas.microsoft.com/office/drawing/2014/main" id="{F51761CD-1F61-B79F-0B39-A23F6A2F207D}"/>
                  </a:ext>
                </a:extLst>
              </p:cNvPr>
              <p:cNvSpPr>
                <a:spLocks noChangeShapeType="1"/>
              </p:cNvSpPr>
              <p:nvPr/>
            </p:nvSpPr>
            <p:spPr bwMode="auto">
              <a:xfrm rot="21480000" flipV="1">
                <a:off x="4970335" y="4637984"/>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5" name="Line 872">
                <a:extLst>
                  <a:ext uri="{FF2B5EF4-FFF2-40B4-BE49-F238E27FC236}">
                    <a16:creationId xmlns:a16="http://schemas.microsoft.com/office/drawing/2014/main" id="{F6D5C629-3C09-EB5F-526E-EACE99BBF67F}"/>
                  </a:ext>
                </a:extLst>
              </p:cNvPr>
              <p:cNvSpPr>
                <a:spLocks noChangeShapeType="1"/>
              </p:cNvSpPr>
              <p:nvPr/>
            </p:nvSpPr>
            <p:spPr bwMode="auto">
              <a:xfrm rot="21480000" flipV="1">
                <a:off x="4970965" y="4632104"/>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6" name="Line 873">
                <a:extLst>
                  <a:ext uri="{FF2B5EF4-FFF2-40B4-BE49-F238E27FC236}">
                    <a16:creationId xmlns:a16="http://schemas.microsoft.com/office/drawing/2014/main" id="{B80EF3CB-BA6F-0BE4-3133-5E71D1DF0A54}"/>
                  </a:ext>
                </a:extLst>
              </p:cNvPr>
              <p:cNvSpPr>
                <a:spLocks noChangeShapeType="1"/>
              </p:cNvSpPr>
              <p:nvPr/>
            </p:nvSpPr>
            <p:spPr bwMode="auto">
              <a:xfrm rot="21480000" flipV="1">
                <a:off x="4972399" y="4624513"/>
                <a:ext cx="3337"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7" name="Line 874">
                <a:extLst>
                  <a:ext uri="{FF2B5EF4-FFF2-40B4-BE49-F238E27FC236}">
                    <a16:creationId xmlns:a16="http://schemas.microsoft.com/office/drawing/2014/main" id="{5921AD33-11ED-F6EF-89A2-FDE5A611728E}"/>
                  </a:ext>
                </a:extLst>
              </p:cNvPr>
              <p:cNvSpPr>
                <a:spLocks noChangeShapeType="1"/>
              </p:cNvSpPr>
              <p:nvPr/>
            </p:nvSpPr>
            <p:spPr bwMode="auto">
              <a:xfrm rot="21480000" flipV="1">
                <a:off x="4975544" y="4621019"/>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8" name="Line 875">
                <a:extLst>
                  <a:ext uri="{FF2B5EF4-FFF2-40B4-BE49-F238E27FC236}">
                    <a16:creationId xmlns:a16="http://schemas.microsoft.com/office/drawing/2014/main" id="{34589D0A-3C72-9024-0482-E1A203762A5B}"/>
                  </a:ext>
                </a:extLst>
              </p:cNvPr>
              <p:cNvSpPr>
                <a:spLocks noChangeShapeType="1"/>
              </p:cNvSpPr>
              <p:nvPr/>
            </p:nvSpPr>
            <p:spPr bwMode="auto">
              <a:xfrm rot="21480000" flipV="1">
                <a:off x="4981278" y="4618299"/>
                <a:ext cx="667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69" name="Line 876">
                <a:extLst>
                  <a:ext uri="{FF2B5EF4-FFF2-40B4-BE49-F238E27FC236}">
                    <a16:creationId xmlns:a16="http://schemas.microsoft.com/office/drawing/2014/main" id="{4CA8909C-646E-DF3E-C7BD-67556D723AE4}"/>
                  </a:ext>
                </a:extLst>
              </p:cNvPr>
              <p:cNvSpPr>
                <a:spLocks noChangeShapeType="1"/>
              </p:cNvSpPr>
              <p:nvPr/>
            </p:nvSpPr>
            <p:spPr bwMode="auto">
              <a:xfrm rot="21480000">
                <a:off x="4987904" y="4618053"/>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0" name="Line 877">
                <a:extLst>
                  <a:ext uri="{FF2B5EF4-FFF2-40B4-BE49-F238E27FC236}">
                    <a16:creationId xmlns:a16="http://schemas.microsoft.com/office/drawing/2014/main" id="{7E2435DE-EB59-C2F0-E4E4-E72F5846A235}"/>
                  </a:ext>
                </a:extLst>
              </p:cNvPr>
              <p:cNvSpPr>
                <a:spLocks noChangeShapeType="1"/>
              </p:cNvSpPr>
              <p:nvPr/>
            </p:nvSpPr>
            <p:spPr bwMode="auto">
              <a:xfrm rot="21480000">
                <a:off x="4995437" y="4617819"/>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1" name="Line 878">
                <a:extLst>
                  <a:ext uri="{FF2B5EF4-FFF2-40B4-BE49-F238E27FC236}">
                    <a16:creationId xmlns:a16="http://schemas.microsoft.com/office/drawing/2014/main" id="{E134B5E6-0281-70F0-D728-F3E330716076}"/>
                  </a:ext>
                </a:extLst>
              </p:cNvPr>
              <p:cNvSpPr>
                <a:spLocks noChangeShapeType="1"/>
              </p:cNvSpPr>
              <p:nvPr/>
            </p:nvSpPr>
            <p:spPr bwMode="auto">
              <a:xfrm rot="21480000" flipV="1">
                <a:off x="5001274" y="4617645"/>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2" name="Line 879">
                <a:extLst>
                  <a:ext uri="{FF2B5EF4-FFF2-40B4-BE49-F238E27FC236}">
                    <a16:creationId xmlns:a16="http://schemas.microsoft.com/office/drawing/2014/main" id="{0A3CD74D-57BD-ABFA-5BCF-184A12E4B534}"/>
                  </a:ext>
                </a:extLst>
              </p:cNvPr>
              <p:cNvSpPr>
                <a:spLocks noChangeShapeType="1"/>
              </p:cNvSpPr>
              <p:nvPr/>
            </p:nvSpPr>
            <p:spPr bwMode="auto">
              <a:xfrm rot="21480000" flipV="1">
                <a:off x="5005384" y="4615846"/>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3" name="Line 880">
                <a:extLst>
                  <a:ext uri="{FF2B5EF4-FFF2-40B4-BE49-F238E27FC236}">
                    <a16:creationId xmlns:a16="http://schemas.microsoft.com/office/drawing/2014/main" id="{42786839-C6E7-3DED-C01B-C166CC68C0C4}"/>
                  </a:ext>
                </a:extLst>
              </p:cNvPr>
              <p:cNvSpPr>
                <a:spLocks noChangeShapeType="1"/>
              </p:cNvSpPr>
              <p:nvPr/>
            </p:nvSpPr>
            <p:spPr bwMode="auto">
              <a:xfrm rot="21480000" flipV="1">
                <a:off x="5008618" y="4611575"/>
                <a:ext cx="2503"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4" name="Line 881">
                <a:extLst>
                  <a:ext uri="{FF2B5EF4-FFF2-40B4-BE49-F238E27FC236}">
                    <a16:creationId xmlns:a16="http://schemas.microsoft.com/office/drawing/2014/main" id="{D41212EA-033D-F645-2541-B0743F97B7C9}"/>
                  </a:ext>
                </a:extLst>
              </p:cNvPr>
              <p:cNvSpPr>
                <a:spLocks noChangeShapeType="1"/>
              </p:cNvSpPr>
              <p:nvPr/>
            </p:nvSpPr>
            <p:spPr bwMode="auto">
              <a:xfrm rot="21480000" flipV="1">
                <a:off x="5010916" y="4604026"/>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5" name="Line 882">
                <a:extLst>
                  <a:ext uri="{FF2B5EF4-FFF2-40B4-BE49-F238E27FC236}">
                    <a16:creationId xmlns:a16="http://schemas.microsoft.com/office/drawing/2014/main" id="{5B71DB55-ED3F-E3AD-92C0-291984E64158}"/>
                  </a:ext>
                </a:extLst>
              </p:cNvPr>
              <p:cNvSpPr>
                <a:spLocks noChangeShapeType="1"/>
              </p:cNvSpPr>
              <p:nvPr/>
            </p:nvSpPr>
            <p:spPr bwMode="auto">
              <a:xfrm rot="21480000" flipV="1">
                <a:off x="5010668" y="4597328"/>
                <a:ext cx="1668"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6" name="Line 883">
                <a:extLst>
                  <a:ext uri="{FF2B5EF4-FFF2-40B4-BE49-F238E27FC236}">
                    <a16:creationId xmlns:a16="http://schemas.microsoft.com/office/drawing/2014/main" id="{C7B46D96-B66A-0900-C8DC-FED5EBC09A8C}"/>
                  </a:ext>
                </a:extLst>
              </p:cNvPr>
              <p:cNvSpPr>
                <a:spLocks noChangeShapeType="1"/>
              </p:cNvSpPr>
              <p:nvPr/>
            </p:nvSpPr>
            <p:spPr bwMode="auto">
              <a:xfrm rot="21480000">
                <a:off x="5012262" y="4597227"/>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7" name="Line 884">
                <a:extLst>
                  <a:ext uri="{FF2B5EF4-FFF2-40B4-BE49-F238E27FC236}">
                    <a16:creationId xmlns:a16="http://schemas.microsoft.com/office/drawing/2014/main" id="{28A3D579-9948-2AAC-DFEA-6B6BB0F730D3}"/>
                  </a:ext>
                </a:extLst>
              </p:cNvPr>
              <p:cNvSpPr>
                <a:spLocks noChangeShapeType="1"/>
              </p:cNvSpPr>
              <p:nvPr/>
            </p:nvSpPr>
            <p:spPr bwMode="auto">
              <a:xfrm rot="21480000">
                <a:off x="5016540" y="4599175"/>
                <a:ext cx="2753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8" name="Line 885">
                <a:extLst>
                  <a:ext uri="{FF2B5EF4-FFF2-40B4-BE49-F238E27FC236}">
                    <a16:creationId xmlns:a16="http://schemas.microsoft.com/office/drawing/2014/main" id="{8C020EEB-7030-E23A-FE6F-B20B9CDCC1F3}"/>
                  </a:ext>
                </a:extLst>
              </p:cNvPr>
              <p:cNvSpPr>
                <a:spLocks noChangeShapeType="1"/>
              </p:cNvSpPr>
              <p:nvPr/>
            </p:nvSpPr>
            <p:spPr bwMode="auto">
              <a:xfrm rot="21480000">
                <a:off x="5044131" y="4602704"/>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79" name="Line 886">
                <a:extLst>
                  <a:ext uri="{FF2B5EF4-FFF2-40B4-BE49-F238E27FC236}">
                    <a16:creationId xmlns:a16="http://schemas.microsoft.com/office/drawing/2014/main" id="{CB963547-CA36-55D9-A34A-C98E05D271A9}"/>
                  </a:ext>
                </a:extLst>
              </p:cNvPr>
              <p:cNvSpPr>
                <a:spLocks noChangeShapeType="1"/>
              </p:cNvSpPr>
              <p:nvPr/>
            </p:nvSpPr>
            <p:spPr bwMode="auto">
              <a:xfrm rot="21480000" flipV="1">
                <a:off x="5053124" y="4592128"/>
                <a:ext cx="23359"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0" name="Line 887">
                <a:extLst>
                  <a:ext uri="{FF2B5EF4-FFF2-40B4-BE49-F238E27FC236}">
                    <a16:creationId xmlns:a16="http://schemas.microsoft.com/office/drawing/2014/main" id="{4111B149-C886-446F-0791-80E7EC1EB5D9}"/>
                  </a:ext>
                </a:extLst>
              </p:cNvPr>
              <p:cNvSpPr>
                <a:spLocks noChangeShapeType="1"/>
              </p:cNvSpPr>
              <p:nvPr/>
            </p:nvSpPr>
            <p:spPr bwMode="auto">
              <a:xfrm rot="21480000">
                <a:off x="5076298" y="4591549"/>
                <a:ext cx="10011"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1" name="Line 888">
                <a:extLst>
                  <a:ext uri="{FF2B5EF4-FFF2-40B4-BE49-F238E27FC236}">
                    <a16:creationId xmlns:a16="http://schemas.microsoft.com/office/drawing/2014/main" id="{D0338B14-BEF8-62ED-9BC3-3C4628EAE645}"/>
                  </a:ext>
                </a:extLst>
              </p:cNvPr>
              <p:cNvSpPr>
                <a:spLocks noChangeShapeType="1"/>
              </p:cNvSpPr>
              <p:nvPr/>
            </p:nvSpPr>
            <p:spPr bwMode="auto">
              <a:xfrm rot="21480000">
                <a:off x="5086332" y="4591228"/>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2" name="Line 889">
                <a:extLst>
                  <a:ext uri="{FF2B5EF4-FFF2-40B4-BE49-F238E27FC236}">
                    <a16:creationId xmlns:a16="http://schemas.microsoft.com/office/drawing/2014/main" id="{655AFE14-4695-8F78-19DA-ED80146EB680}"/>
                  </a:ext>
                </a:extLst>
              </p:cNvPr>
              <p:cNvSpPr>
                <a:spLocks noChangeShapeType="1"/>
              </p:cNvSpPr>
              <p:nvPr/>
            </p:nvSpPr>
            <p:spPr bwMode="auto">
              <a:xfrm rot="21480000">
                <a:off x="5094898" y="4592340"/>
                <a:ext cx="23359"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3" name="Line 890">
                <a:extLst>
                  <a:ext uri="{FF2B5EF4-FFF2-40B4-BE49-F238E27FC236}">
                    <a16:creationId xmlns:a16="http://schemas.microsoft.com/office/drawing/2014/main" id="{C06C9D8C-B630-D0D3-A4E1-4F121C2F6140}"/>
                  </a:ext>
                </a:extLst>
              </p:cNvPr>
              <p:cNvSpPr>
                <a:spLocks noChangeShapeType="1"/>
              </p:cNvSpPr>
              <p:nvPr/>
            </p:nvSpPr>
            <p:spPr bwMode="auto">
              <a:xfrm rot="21480000">
                <a:off x="5118493" y="4603345"/>
                <a:ext cx="15016"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4" name="Line 891">
                <a:extLst>
                  <a:ext uri="{FF2B5EF4-FFF2-40B4-BE49-F238E27FC236}">
                    <a16:creationId xmlns:a16="http://schemas.microsoft.com/office/drawing/2014/main" id="{93A57D16-B51E-8A1D-2A7C-D214C233DBA4}"/>
                  </a:ext>
                </a:extLst>
              </p:cNvPr>
              <p:cNvSpPr>
                <a:spLocks noChangeShapeType="1"/>
              </p:cNvSpPr>
              <p:nvPr/>
            </p:nvSpPr>
            <p:spPr bwMode="auto">
              <a:xfrm rot="21480000">
                <a:off x="5133605" y="4605511"/>
                <a:ext cx="4171"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5" name="Line 892">
                <a:extLst>
                  <a:ext uri="{FF2B5EF4-FFF2-40B4-BE49-F238E27FC236}">
                    <a16:creationId xmlns:a16="http://schemas.microsoft.com/office/drawing/2014/main" id="{520960CA-69FC-B557-D916-5A2EA2EB2070}"/>
                  </a:ext>
                </a:extLst>
              </p:cNvPr>
              <p:cNvSpPr>
                <a:spLocks noChangeShapeType="1"/>
              </p:cNvSpPr>
              <p:nvPr/>
            </p:nvSpPr>
            <p:spPr bwMode="auto">
              <a:xfrm rot="21480000">
                <a:off x="5137948" y="4608670"/>
                <a:ext cx="5840"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6" name="Line 893">
                <a:extLst>
                  <a:ext uri="{FF2B5EF4-FFF2-40B4-BE49-F238E27FC236}">
                    <a16:creationId xmlns:a16="http://schemas.microsoft.com/office/drawing/2014/main" id="{47673A3E-0DD0-AB53-883A-9AB770689488}"/>
                  </a:ext>
                </a:extLst>
              </p:cNvPr>
              <p:cNvSpPr>
                <a:spLocks noChangeShapeType="1"/>
              </p:cNvSpPr>
              <p:nvPr/>
            </p:nvSpPr>
            <p:spPr bwMode="auto">
              <a:xfrm rot="21480000" flipV="1">
                <a:off x="5143713" y="4604399"/>
                <a:ext cx="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7" name="Line 894">
                <a:extLst>
                  <a:ext uri="{FF2B5EF4-FFF2-40B4-BE49-F238E27FC236}">
                    <a16:creationId xmlns:a16="http://schemas.microsoft.com/office/drawing/2014/main" id="{C8D3FE69-CA5A-0707-7B63-EC0A61A27F7C}"/>
                  </a:ext>
                </a:extLst>
              </p:cNvPr>
              <p:cNvSpPr>
                <a:spLocks noChangeShapeType="1"/>
              </p:cNvSpPr>
              <p:nvPr/>
            </p:nvSpPr>
            <p:spPr bwMode="auto">
              <a:xfrm rot="21480000" flipH="1" flipV="1">
                <a:off x="5139223" y="4596969"/>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8" name="Line 895">
                <a:extLst>
                  <a:ext uri="{FF2B5EF4-FFF2-40B4-BE49-F238E27FC236}">
                    <a16:creationId xmlns:a16="http://schemas.microsoft.com/office/drawing/2014/main" id="{848BEFC9-1098-BDC5-5359-9BBD547832B1}"/>
                  </a:ext>
                </a:extLst>
              </p:cNvPr>
              <p:cNvSpPr>
                <a:spLocks noChangeShapeType="1"/>
              </p:cNvSpPr>
              <p:nvPr/>
            </p:nvSpPr>
            <p:spPr bwMode="auto">
              <a:xfrm rot="21480000" flipH="1" flipV="1">
                <a:off x="5131515" y="4593005"/>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89" name="Line 896">
                <a:extLst>
                  <a:ext uri="{FF2B5EF4-FFF2-40B4-BE49-F238E27FC236}">
                    <a16:creationId xmlns:a16="http://schemas.microsoft.com/office/drawing/2014/main" id="{5A71E52A-3D93-A5B8-E65A-9BB1AB1D1679}"/>
                  </a:ext>
                </a:extLst>
              </p:cNvPr>
              <p:cNvSpPr>
                <a:spLocks noChangeShapeType="1"/>
              </p:cNvSpPr>
              <p:nvPr/>
            </p:nvSpPr>
            <p:spPr bwMode="auto">
              <a:xfrm rot="21480000" flipH="1" flipV="1">
                <a:off x="5127041" y="4579866"/>
                <a:ext cx="4171"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0" name="Line 897">
                <a:extLst>
                  <a:ext uri="{FF2B5EF4-FFF2-40B4-BE49-F238E27FC236}">
                    <a16:creationId xmlns:a16="http://schemas.microsoft.com/office/drawing/2014/main" id="{CB023B69-4677-68F6-965F-7D71C0A15481}"/>
                  </a:ext>
                </a:extLst>
              </p:cNvPr>
              <p:cNvSpPr>
                <a:spLocks noChangeShapeType="1"/>
              </p:cNvSpPr>
              <p:nvPr/>
            </p:nvSpPr>
            <p:spPr bwMode="auto">
              <a:xfrm rot="21480000" flipV="1">
                <a:off x="5126649" y="4570769"/>
                <a:ext cx="0"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1" name="Line 898">
                <a:extLst>
                  <a:ext uri="{FF2B5EF4-FFF2-40B4-BE49-F238E27FC236}">
                    <a16:creationId xmlns:a16="http://schemas.microsoft.com/office/drawing/2014/main" id="{64391C59-3D7F-9131-5632-491A78FB05A2}"/>
                  </a:ext>
                </a:extLst>
              </p:cNvPr>
              <p:cNvSpPr>
                <a:spLocks noChangeShapeType="1"/>
              </p:cNvSpPr>
              <p:nvPr/>
            </p:nvSpPr>
            <p:spPr bwMode="auto">
              <a:xfrm rot="21480000" flipV="1">
                <a:off x="5126344" y="4562432"/>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2" name="Line 899">
                <a:extLst>
                  <a:ext uri="{FF2B5EF4-FFF2-40B4-BE49-F238E27FC236}">
                    <a16:creationId xmlns:a16="http://schemas.microsoft.com/office/drawing/2014/main" id="{173391B9-830F-2256-B88F-16CE3B57F2FA}"/>
                  </a:ext>
                </a:extLst>
              </p:cNvPr>
              <p:cNvSpPr>
                <a:spLocks noChangeShapeType="1"/>
              </p:cNvSpPr>
              <p:nvPr/>
            </p:nvSpPr>
            <p:spPr bwMode="auto">
              <a:xfrm rot="21480000" flipV="1">
                <a:off x="5125921" y="4546545"/>
                <a:ext cx="2503" cy="1585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3" name="Line 900">
                <a:extLst>
                  <a:ext uri="{FF2B5EF4-FFF2-40B4-BE49-F238E27FC236}">
                    <a16:creationId xmlns:a16="http://schemas.microsoft.com/office/drawing/2014/main" id="{3DE88B0D-6048-0B2F-0D25-23848E64F638}"/>
                  </a:ext>
                </a:extLst>
              </p:cNvPr>
              <p:cNvSpPr>
                <a:spLocks noChangeShapeType="1"/>
              </p:cNvSpPr>
              <p:nvPr/>
            </p:nvSpPr>
            <p:spPr bwMode="auto">
              <a:xfrm rot="21480000" flipV="1">
                <a:off x="5128088" y="4543170"/>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4" name="Line 901">
                <a:extLst>
                  <a:ext uri="{FF2B5EF4-FFF2-40B4-BE49-F238E27FC236}">
                    <a16:creationId xmlns:a16="http://schemas.microsoft.com/office/drawing/2014/main" id="{0A17DF42-34E7-FC13-F244-E79281132702}"/>
                  </a:ext>
                </a:extLst>
              </p:cNvPr>
              <p:cNvSpPr>
                <a:spLocks noChangeShapeType="1"/>
              </p:cNvSpPr>
              <p:nvPr/>
            </p:nvSpPr>
            <p:spPr bwMode="auto">
              <a:xfrm rot="21480000" flipH="1" flipV="1">
                <a:off x="5127167" y="4541518"/>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5" name="Line 902">
                <a:extLst>
                  <a:ext uri="{FF2B5EF4-FFF2-40B4-BE49-F238E27FC236}">
                    <a16:creationId xmlns:a16="http://schemas.microsoft.com/office/drawing/2014/main" id="{7D0709E2-6C94-9085-E404-5CD830D6E014}"/>
                  </a:ext>
                </a:extLst>
              </p:cNvPr>
              <p:cNvSpPr>
                <a:spLocks noChangeShapeType="1"/>
              </p:cNvSpPr>
              <p:nvPr/>
            </p:nvSpPr>
            <p:spPr bwMode="auto">
              <a:xfrm rot="21480000" flipV="1">
                <a:off x="5127123" y="4540699"/>
                <a:ext cx="0"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6" name="Line 903">
                <a:extLst>
                  <a:ext uri="{FF2B5EF4-FFF2-40B4-BE49-F238E27FC236}">
                    <a16:creationId xmlns:a16="http://schemas.microsoft.com/office/drawing/2014/main" id="{FF69F982-84AA-E561-4765-CFA9117EEEB9}"/>
                  </a:ext>
                </a:extLst>
              </p:cNvPr>
              <p:cNvSpPr>
                <a:spLocks noChangeShapeType="1"/>
              </p:cNvSpPr>
              <p:nvPr/>
            </p:nvSpPr>
            <p:spPr bwMode="auto">
              <a:xfrm rot="21480000" flipV="1">
                <a:off x="5127050" y="4537319"/>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7" name="Line 904">
                <a:extLst>
                  <a:ext uri="{FF2B5EF4-FFF2-40B4-BE49-F238E27FC236}">
                    <a16:creationId xmlns:a16="http://schemas.microsoft.com/office/drawing/2014/main" id="{B17C43D2-12E6-66A8-F214-65DEC53529CE}"/>
                  </a:ext>
                </a:extLst>
              </p:cNvPr>
              <p:cNvSpPr>
                <a:spLocks noChangeShapeType="1"/>
              </p:cNvSpPr>
              <p:nvPr/>
            </p:nvSpPr>
            <p:spPr bwMode="auto">
              <a:xfrm rot="21480000" flipV="1">
                <a:off x="5129464" y="4535579"/>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8" name="Line 905">
                <a:extLst>
                  <a:ext uri="{FF2B5EF4-FFF2-40B4-BE49-F238E27FC236}">
                    <a16:creationId xmlns:a16="http://schemas.microsoft.com/office/drawing/2014/main" id="{D6194C1C-806E-B3AA-952D-BE068BA63D85}"/>
                  </a:ext>
                </a:extLst>
              </p:cNvPr>
              <p:cNvSpPr>
                <a:spLocks noChangeShapeType="1"/>
              </p:cNvSpPr>
              <p:nvPr/>
            </p:nvSpPr>
            <p:spPr bwMode="auto">
              <a:xfrm rot="21480000" flipV="1">
                <a:off x="5131025" y="4531104"/>
                <a:ext cx="1585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099" name="Line 906">
                <a:extLst>
                  <a:ext uri="{FF2B5EF4-FFF2-40B4-BE49-F238E27FC236}">
                    <a16:creationId xmlns:a16="http://schemas.microsoft.com/office/drawing/2014/main" id="{A32F8921-458B-099D-2E85-D7FF4E1AC8A2}"/>
                  </a:ext>
                </a:extLst>
              </p:cNvPr>
              <p:cNvSpPr>
                <a:spLocks noChangeShapeType="1"/>
              </p:cNvSpPr>
              <p:nvPr/>
            </p:nvSpPr>
            <p:spPr bwMode="auto">
              <a:xfrm rot="21480000" flipV="1">
                <a:off x="5146588" y="4518775"/>
                <a:ext cx="21690"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0" name="Line 907">
                <a:extLst>
                  <a:ext uri="{FF2B5EF4-FFF2-40B4-BE49-F238E27FC236}">
                    <a16:creationId xmlns:a16="http://schemas.microsoft.com/office/drawing/2014/main" id="{E99EE528-5015-09A5-7DA9-6067E0B06DB7}"/>
                  </a:ext>
                </a:extLst>
              </p:cNvPr>
              <p:cNvSpPr>
                <a:spLocks noChangeShapeType="1"/>
              </p:cNvSpPr>
              <p:nvPr/>
            </p:nvSpPr>
            <p:spPr bwMode="auto">
              <a:xfrm rot="21480000" flipV="1">
                <a:off x="5168023" y="4515825"/>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1" name="Line 908">
                <a:extLst>
                  <a:ext uri="{FF2B5EF4-FFF2-40B4-BE49-F238E27FC236}">
                    <a16:creationId xmlns:a16="http://schemas.microsoft.com/office/drawing/2014/main" id="{D0F35AF7-EBD9-06A0-D307-7538D977D582}"/>
                  </a:ext>
                </a:extLst>
              </p:cNvPr>
              <p:cNvSpPr>
                <a:spLocks noChangeShapeType="1"/>
              </p:cNvSpPr>
              <p:nvPr/>
            </p:nvSpPr>
            <p:spPr bwMode="auto">
              <a:xfrm rot="21480000" flipV="1">
                <a:off x="5172075" y="4511496"/>
                <a:ext cx="5005"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2" name="Line 909">
                <a:extLst>
                  <a:ext uri="{FF2B5EF4-FFF2-40B4-BE49-F238E27FC236}">
                    <a16:creationId xmlns:a16="http://schemas.microsoft.com/office/drawing/2014/main" id="{A7944D97-94AE-6C23-6D71-4A898F2C8101}"/>
                  </a:ext>
                </a:extLst>
              </p:cNvPr>
              <p:cNvSpPr>
                <a:spLocks noChangeShapeType="1"/>
              </p:cNvSpPr>
              <p:nvPr/>
            </p:nvSpPr>
            <p:spPr bwMode="auto">
              <a:xfrm rot="21480000" flipV="1">
                <a:off x="5176696" y="4493677"/>
                <a:ext cx="12514"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3" name="Line 910">
                <a:extLst>
                  <a:ext uri="{FF2B5EF4-FFF2-40B4-BE49-F238E27FC236}">
                    <a16:creationId xmlns:a16="http://schemas.microsoft.com/office/drawing/2014/main" id="{05F9A247-C44F-0EC2-760A-889DC447EACE}"/>
                  </a:ext>
                </a:extLst>
              </p:cNvPr>
              <p:cNvSpPr>
                <a:spLocks noChangeShapeType="1"/>
              </p:cNvSpPr>
              <p:nvPr/>
            </p:nvSpPr>
            <p:spPr bwMode="auto">
              <a:xfrm rot="21480000" flipV="1">
                <a:off x="5188812" y="4488373"/>
                <a:ext cx="5005"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4" name="Line 911">
                <a:extLst>
                  <a:ext uri="{FF2B5EF4-FFF2-40B4-BE49-F238E27FC236}">
                    <a16:creationId xmlns:a16="http://schemas.microsoft.com/office/drawing/2014/main" id="{322F363D-300B-83A2-809C-DC50388B07DD}"/>
                  </a:ext>
                </a:extLst>
              </p:cNvPr>
              <p:cNvSpPr>
                <a:spLocks noChangeShapeType="1"/>
              </p:cNvSpPr>
              <p:nvPr/>
            </p:nvSpPr>
            <p:spPr bwMode="auto">
              <a:xfrm rot="21480000" flipV="1">
                <a:off x="5193624" y="4482304"/>
                <a:ext cx="834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5" name="Line 912">
                <a:extLst>
                  <a:ext uri="{FF2B5EF4-FFF2-40B4-BE49-F238E27FC236}">
                    <a16:creationId xmlns:a16="http://schemas.microsoft.com/office/drawing/2014/main" id="{8DCED9F1-366E-DEA1-6C17-79EA3006BADF}"/>
                  </a:ext>
                </a:extLst>
              </p:cNvPr>
              <p:cNvSpPr>
                <a:spLocks noChangeShapeType="1"/>
              </p:cNvSpPr>
              <p:nvPr/>
            </p:nvSpPr>
            <p:spPr bwMode="auto">
              <a:xfrm rot="21480000" flipV="1">
                <a:off x="5201816" y="4479527"/>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6" name="Line 913">
                <a:extLst>
                  <a:ext uri="{FF2B5EF4-FFF2-40B4-BE49-F238E27FC236}">
                    <a16:creationId xmlns:a16="http://schemas.microsoft.com/office/drawing/2014/main" id="{D9218333-5639-9027-B4FF-4688EA7B7E39}"/>
                  </a:ext>
                </a:extLst>
              </p:cNvPr>
              <p:cNvSpPr>
                <a:spLocks noChangeShapeType="1"/>
              </p:cNvSpPr>
              <p:nvPr/>
            </p:nvSpPr>
            <p:spPr bwMode="auto">
              <a:xfrm rot="21480000" flipV="1">
                <a:off x="5209219" y="4476031"/>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7" name="Line 914">
                <a:extLst>
                  <a:ext uri="{FF2B5EF4-FFF2-40B4-BE49-F238E27FC236}">
                    <a16:creationId xmlns:a16="http://schemas.microsoft.com/office/drawing/2014/main" id="{FDC4529A-B448-9388-7362-885B20D0CB23}"/>
                  </a:ext>
                </a:extLst>
              </p:cNvPr>
              <p:cNvSpPr>
                <a:spLocks noChangeShapeType="1"/>
              </p:cNvSpPr>
              <p:nvPr/>
            </p:nvSpPr>
            <p:spPr bwMode="auto">
              <a:xfrm rot="21480000" flipV="1">
                <a:off x="5210785" y="4473458"/>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8" name="Line 915">
                <a:extLst>
                  <a:ext uri="{FF2B5EF4-FFF2-40B4-BE49-F238E27FC236}">
                    <a16:creationId xmlns:a16="http://schemas.microsoft.com/office/drawing/2014/main" id="{70E4B015-AA51-C875-A93D-996A7720FC35}"/>
                  </a:ext>
                </a:extLst>
              </p:cNvPr>
              <p:cNvSpPr>
                <a:spLocks noChangeShapeType="1"/>
              </p:cNvSpPr>
              <p:nvPr/>
            </p:nvSpPr>
            <p:spPr bwMode="auto">
              <a:xfrm rot="21480000" flipV="1">
                <a:off x="5213185" y="4470079"/>
                <a:ext cx="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09" name="Line 916">
                <a:extLst>
                  <a:ext uri="{FF2B5EF4-FFF2-40B4-BE49-F238E27FC236}">
                    <a16:creationId xmlns:a16="http://schemas.microsoft.com/office/drawing/2014/main" id="{5CD60E2B-9801-BBAF-5FAA-B68F3175B21E}"/>
                  </a:ext>
                </a:extLst>
              </p:cNvPr>
              <p:cNvSpPr>
                <a:spLocks noChangeShapeType="1"/>
              </p:cNvSpPr>
              <p:nvPr/>
            </p:nvSpPr>
            <p:spPr bwMode="auto">
              <a:xfrm rot="21480000" flipV="1">
                <a:off x="5213083" y="4467578"/>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0" name="Line 917">
                <a:extLst>
                  <a:ext uri="{FF2B5EF4-FFF2-40B4-BE49-F238E27FC236}">
                    <a16:creationId xmlns:a16="http://schemas.microsoft.com/office/drawing/2014/main" id="{124C1744-BFBF-A96C-4C92-962B4025B36F}"/>
                  </a:ext>
                </a:extLst>
              </p:cNvPr>
              <p:cNvSpPr>
                <a:spLocks noChangeShapeType="1"/>
              </p:cNvSpPr>
              <p:nvPr/>
            </p:nvSpPr>
            <p:spPr bwMode="auto">
              <a:xfrm rot="21480000" flipV="1">
                <a:off x="5212981" y="4464213"/>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1" name="Line 918">
                <a:extLst>
                  <a:ext uri="{FF2B5EF4-FFF2-40B4-BE49-F238E27FC236}">
                    <a16:creationId xmlns:a16="http://schemas.microsoft.com/office/drawing/2014/main" id="{7D8F3022-6F67-7DF7-2F74-C11752E86E5E}"/>
                  </a:ext>
                </a:extLst>
              </p:cNvPr>
              <p:cNvSpPr>
                <a:spLocks noChangeShapeType="1"/>
              </p:cNvSpPr>
              <p:nvPr/>
            </p:nvSpPr>
            <p:spPr bwMode="auto">
              <a:xfrm rot="21480000" flipV="1">
                <a:off x="5214546" y="4461640"/>
                <a:ext cx="2503"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2" name="Line 919">
                <a:extLst>
                  <a:ext uri="{FF2B5EF4-FFF2-40B4-BE49-F238E27FC236}">
                    <a16:creationId xmlns:a16="http://schemas.microsoft.com/office/drawing/2014/main" id="{8E3FAE38-B0AE-2686-EF81-932742E0483D}"/>
                  </a:ext>
                </a:extLst>
              </p:cNvPr>
              <p:cNvSpPr>
                <a:spLocks noChangeShapeType="1"/>
              </p:cNvSpPr>
              <p:nvPr/>
            </p:nvSpPr>
            <p:spPr bwMode="auto">
              <a:xfrm rot="21480000" flipV="1">
                <a:off x="5216974" y="4459871"/>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3" name="Line 920">
                <a:extLst>
                  <a:ext uri="{FF2B5EF4-FFF2-40B4-BE49-F238E27FC236}">
                    <a16:creationId xmlns:a16="http://schemas.microsoft.com/office/drawing/2014/main" id="{53ACCEB1-D1C7-A0F6-6F76-D1858A55DD1A}"/>
                  </a:ext>
                </a:extLst>
              </p:cNvPr>
              <p:cNvSpPr>
                <a:spLocks noChangeShapeType="1"/>
              </p:cNvSpPr>
              <p:nvPr/>
            </p:nvSpPr>
            <p:spPr bwMode="auto">
              <a:xfrm rot="21480000" flipV="1">
                <a:off x="5220251" y="4458101"/>
                <a:ext cx="2503"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4" name="Line 921">
                <a:extLst>
                  <a:ext uri="{FF2B5EF4-FFF2-40B4-BE49-F238E27FC236}">
                    <a16:creationId xmlns:a16="http://schemas.microsoft.com/office/drawing/2014/main" id="{BD5D0D90-CC39-47C6-8E0A-7C4117404FD6}"/>
                  </a:ext>
                </a:extLst>
              </p:cNvPr>
              <p:cNvSpPr>
                <a:spLocks noChangeShapeType="1"/>
              </p:cNvSpPr>
              <p:nvPr/>
            </p:nvSpPr>
            <p:spPr bwMode="auto">
              <a:xfrm rot="21480000" flipV="1">
                <a:off x="5222578" y="4449689"/>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5" name="Line 922">
                <a:extLst>
                  <a:ext uri="{FF2B5EF4-FFF2-40B4-BE49-F238E27FC236}">
                    <a16:creationId xmlns:a16="http://schemas.microsoft.com/office/drawing/2014/main" id="{2AC3FA86-C205-769B-B8F8-197219BCFA0B}"/>
                  </a:ext>
                </a:extLst>
              </p:cNvPr>
              <p:cNvSpPr>
                <a:spLocks noChangeShapeType="1"/>
              </p:cNvSpPr>
              <p:nvPr/>
            </p:nvSpPr>
            <p:spPr bwMode="auto">
              <a:xfrm rot="21480000" flipV="1">
                <a:off x="5223997" y="4443752"/>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6" name="Line 923">
                <a:extLst>
                  <a:ext uri="{FF2B5EF4-FFF2-40B4-BE49-F238E27FC236}">
                    <a16:creationId xmlns:a16="http://schemas.microsoft.com/office/drawing/2014/main" id="{B28FFC90-CD79-7C1D-2440-CF351022A769}"/>
                  </a:ext>
                </a:extLst>
              </p:cNvPr>
              <p:cNvSpPr>
                <a:spLocks noChangeShapeType="1"/>
              </p:cNvSpPr>
              <p:nvPr/>
            </p:nvSpPr>
            <p:spPr bwMode="auto">
              <a:xfrm rot="21480000">
                <a:off x="5228064" y="4443593"/>
                <a:ext cx="500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7" name="Line 924">
                <a:extLst>
                  <a:ext uri="{FF2B5EF4-FFF2-40B4-BE49-F238E27FC236}">
                    <a16:creationId xmlns:a16="http://schemas.microsoft.com/office/drawing/2014/main" id="{C842E10F-6A8E-9CEA-9913-993B2CC10E8B}"/>
                  </a:ext>
                </a:extLst>
              </p:cNvPr>
              <p:cNvSpPr>
                <a:spLocks noChangeShapeType="1"/>
              </p:cNvSpPr>
              <p:nvPr/>
            </p:nvSpPr>
            <p:spPr bwMode="auto">
              <a:xfrm rot="21480000">
                <a:off x="5233107" y="4443287"/>
                <a:ext cx="1251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8" name="Line 925">
                <a:extLst>
                  <a:ext uri="{FF2B5EF4-FFF2-40B4-BE49-F238E27FC236}">
                    <a16:creationId xmlns:a16="http://schemas.microsoft.com/office/drawing/2014/main" id="{CE2C478F-F7C9-470A-810A-D6A7FC8F1258}"/>
                  </a:ext>
                </a:extLst>
              </p:cNvPr>
              <p:cNvSpPr>
                <a:spLocks noChangeShapeType="1"/>
              </p:cNvSpPr>
              <p:nvPr/>
            </p:nvSpPr>
            <p:spPr bwMode="auto">
              <a:xfrm rot="21480000" flipV="1">
                <a:off x="5245642" y="4444504"/>
                <a:ext cx="1334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19" name="Line 926">
                <a:extLst>
                  <a:ext uri="{FF2B5EF4-FFF2-40B4-BE49-F238E27FC236}">
                    <a16:creationId xmlns:a16="http://schemas.microsoft.com/office/drawing/2014/main" id="{6EFA726A-FE47-44C9-2733-033AEBAD4649}"/>
                  </a:ext>
                </a:extLst>
              </p:cNvPr>
              <p:cNvSpPr>
                <a:spLocks noChangeShapeType="1"/>
              </p:cNvSpPr>
              <p:nvPr/>
            </p:nvSpPr>
            <p:spPr bwMode="auto">
              <a:xfrm rot="21480000">
                <a:off x="5258969" y="4444140"/>
                <a:ext cx="750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0" name="Line 927">
                <a:extLst>
                  <a:ext uri="{FF2B5EF4-FFF2-40B4-BE49-F238E27FC236}">
                    <a16:creationId xmlns:a16="http://schemas.microsoft.com/office/drawing/2014/main" id="{946C11DD-A7A7-6ABD-F33E-93E0470167E1}"/>
                  </a:ext>
                </a:extLst>
              </p:cNvPr>
              <p:cNvSpPr>
                <a:spLocks noChangeShapeType="1"/>
              </p:cNvSpPr>
              <p:nvPr/>
            </p:nvSpPr>
            <p:spPr bwMode="auto">
              <a:xfrm rot="21480000">
                <a:off x="5266546" y="4443891"/>
                <a:ext cx="6674"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1" name="Line 928">
                <a:extLst>
                  <a:ext uri="{FF2B5EF4-FFF2-40B4-BE49-F238E27FC236}">
                    <a16:creationId xmlns:a16="http://schemas.microsoft.com/office/drawing/2014/main" id="{36EA2D46-882F-1482-B876-48BAB25DF577}"/>
                  </a:ext>
                </a:extLst>
              </p:cNvPr>
              <p:cNvSpPr>
                <a:spLocks noChangeShapeType="1"/>
              </p:cNvSpPr>
              <p:nvPr/>
            </p:nvSpPr>
            <p:spPr bwMode="auto">
              <a:xfrm rot="21480000">
                <a:off x="5273319" y="4447915"/>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2" name="Line 929">
                <a:extLst>
                  <a:ext uri="{FF2B5EF4-FFF2-40B4-BE49-F238E27FC236}">
                    <a16:creationId xmlns:a16="http://schemas.microsoft.com/office/drawing/2014/main" id="{1DB8F930-D11D-75CE-8935-57FBB0764083}"/>
                  </a:ext>
                </a:extLst>
              </p:cNvPr>
              <p:cNvSpPr>
                <a:spLocks noChangeShapeType="1"/>
              </p:cNvSpPr>
              <p:nvPr/>
            </p:nvSpPr>
            <p:spPr bwMode="auto">
              <a:xfrm rot="21480000">
                <a:off x="5275031" y="4449524"/>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3" name="Line 930">
                <a:extLst>
                  <a:ext uri="{FF2B5EF4-FFF2-40B4-BE49-F238E27FC236}">
                    <a16:creationId xmlns:a16="http://schemas.microsoft.com/office/drawing/2014/main" id="{89B80BC9-7274-9982-CC67-3770B6A73387}"/>
                  </a:ext>
                </a:extLst>
              </p:cNvPr>
              <p:cNvSpPr>
                <a:spLocks noChangeShapeType="1"/>
              </p:cNvSpPr>
              <p:nvPr/>
            </p:nvSpPr>
            <p:spPr bwMode="auto">
              <a:xfrm rot="21480000" flipV="1">
                <a:off x="5276698" y="4449466"/>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4" name="Line 931">
                <a:extLst>
                  <a:ext uri="{FF2B5EF4-FFF2-40B4-BE49-F238E27FC236}">
                    <a16:creationId xmlns:a16="http://schemas.microsoft.com/office/drawing/2014/main" id="{174E77F2-EA08-518C-50F7-7BE55F0F6607}"/>
                  </a:ext>
                </a:extLst>
              </p:cNvPr>
              <p:cNvSpPr>
                <a:spLocks noChangeShapeType="1"/>
              </p:cNvSpPr>
              <p:nvPr/>
            </p:nvSpPr>
            <p:spPr bwMode="auto">
              <a:xfrm rot="21480000" flipV="1">
                <a:off x="5278322" y="4447755"/>
                <a:ext cx="834"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5" name="Line 932">
                <a:extLst>
                  <a:ext uri="{FF2B5EF4-FFF2-40B4-BE49-F238E27FC236}">
                    <a16:creationId xmlns:a16="http://schemas.microsoft.com/office/drawing/2014/main" id="{79B6C907-3214-CA84-7BFE-C4060F15A41E}"/>
                  </a:ext>
                </a:extLst>
              </p:cNvPr>
              <p:cNvSpPr>
                <a:spLocks noChangeShapeType="1"/>
              </p:cNvSpPr>
              <p:nvPr/>
            </p:nvSpPr>
            <p:spPr bwMode="auto">
              <a:xfrm rot="21480000">
                <a:off x="5279127" y="444774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6" name="Line 933">
                <a:extLst>
                  <a:ext uri="{FF2B5EF4-FFF2-40B4-BE49-F238E27FC236}">
                    <a16:creationId xmlns:a16="http://schemas.microsoft.com/office/drawing/2014/main" id="{FD857759-08D7-B009-8E0A-1C0BD7E9874F}"/>
                  </a:ext>
                </a:extLst>
              </p:cNvPr>
              <p:cNvSpPr>
                <a:spLocks noChangeShapeType="1"/>
              </p:cNvSpPr>
              <p:nvPr/>
            </p:nvSpPr>
            <p:spPr bwMode="auto">
              <a:xfrm rot="21480000">
                <a:off x="5279125" y="4447639"/>
                <a:ext cx="584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7" name="Line 934">
                <a:extLst>
                  <a:ext uri="{FF2B5EF4-FFF2-40B4-BE49-F238E27FC236}">
                    <a16:creationId xmlns:a16="http://schemas.microsoft.com/office/drawing/2014/main" id="{EEC71ED0-C978-5B8A-C6DB-400C09251D85}"/>
                  </a:ext>
                </a:extLst>
              </p:cNvPr>
              <p:cNvSpPr>
                <a:spLocks noChangeShapeType="1"/>
              </p:cNvSpPr>
              <p:nvPr/>
            </p:nvSpPr>
            <p:spPr bwMode="auto">
              <a:xfrm rot="21480000">
                <a:off x="5284960" y="4447377"/>
                <a:ext cx="917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8" name="Line 935">
                <a:extLst>
                  <a:ext uri="{FF2B5EF4-FFF2-40B4-BE49-F238E27FC236}">
                    <a16:creationId xmlns:a16="http://schemas.microsoft.com/office/drawing/2014/main" id="{6D15BD92-4974-C35D-D4C0-E97CA7AF3952}"/>
                  </a:ext>
                </a:extLst>
              </p:cNvPr>
              <p:cNvSpPr>
                <a:spLocks noChangeShapeType="1"/>
              </p:cNvSpPr>
              <p:nvPr/>
            </p:nvSpPr>
            <p:spPr bwMode="auto">
              <a:xfrm rot="21480000" flipV="1">
                <a:off x="5294074" y="4443750"/>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29" name="Line 936">
                <a:extLst>
                  <a:ext uri="{FF2B5EF4-FFF2-40B4-BE49-F238E27FC236}">
                    <a16:creationId xmlns:a16="http://schemas.microsoft.com/office/drawing/2014/main" id="{3335D79C-8211-9276-802E-E522A4DD25FA}"/>
                  </a:ext>
                </a:extLst>
              </p:cNvPr>
              <p:cNvSpPr>
                <a:spLocks noChangeShapeType="1"/>
              </p:cNvSpPr>
              <p:nvPr/>
            </p:nvSpPr>
            <p:spPr bwMode="auto">
              <a:xfrm rot="21480000" flipH="1" flipV="1">
                <a:off x="5299781" y="4439479"/>
                <a:ext cx="166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0" name="Line 937">
                <a:extLst>
                  <a:ext uri="{FF2B5EF4-FFF2-40B4-BE49-F238E27FC236}">
                    <a16:creationId xmlns:a16="http://schemas.microsoft.com/office/drawing/2014/main" id="{19CE08CD-A485-FF9C-9F07-A3267C4243E6}"/>
                  </a:ext>
                </a:extLst>
              </p:cNvPr>
              <p:cNvSpPr>
                <a:spLocks noChangeShapeType="1"/>
              </p:cNvSpPr>
              <p:nvPr/>
            </p:nvSpPr>
            <p:spPr bwMode="auto">
              <a:xfrm rot="21480000" flipH="1" flipV="1">
                <a:off x="5293798" y="4435441"/>
                <a:ext cx="5840"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1" name="Line 938">
                <a:extLst>
                  <a:ext uri="{FF2B5EF4-FFF2-40B4-BE49-F238E27FC236}">
                    <a16:creationId xmlns:a16="http://schemas.microsoft.com/office/drawing/2014/main" id="{8302EF1B-71E8-78D8-3426-A8C948A2C7F4}"/>
                  </a:ext>
                </a:extLst>
              </p:cNvPr>
              <p:cNvSpPr>
                <a:spLocks noChangeShapeType="1"/>
              </p:cNvSpPr>
              <p:nvPr/>
            </p:nvSpPr>
            <p:spPr bwMode="auto">
              <a:xfrm rot="21480000" flipH="1" flipV="1">
                <a:off x="5289513" y="4433115"/>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2" name="Line 939">
                <a:extLst>
                  <a:ext uri="{FF2B5EF4-FFF2-40B4-BE49-F238E27FC236}">
                    <a16:creationId xmlns:a16="http://schemas.microsoft.com/office/drawing/2014/main" id="{4C1D429A-8BFA-ECE8-1FD5-CCDF6298464D}"/>
                  </a:ext>
                </a:extLst>
              </p:cNvPr>
              <p:cNvSpPr>
                <a:spLocks noChangeShapeType="1"/>
              </p:cNvSpPr>
              <p:nvPr/>
            </p:nvSpPr>
            <p:spPr bwMode="auto">
              <a:xfrm rot="21480000" flipH="1">
                <a:off x="5278629" y="4433378"/>
                <a:ext cx="10845"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3" name="Line 940">
                <a:extLst>
                  <a:ext uri="{FF2B5EF4-FFF2-40B4-BE49-F238E27FC236}">
                    <a16:creationId xmlns:a16="http://schemas.microsoft.com/office/drawing/2014/main" id="{2D9233F0-B42D-B921-E20B-8F0806BFECB0}"/>
                  </a:ext>
                </a:extLst>
              </p:cNvPr>
              <p:cNvSpPr>
                <a:spLocks noChangeShapeType="1"/>
              </p:cNvSpPr>
              <p:nvPr/>
            </p:nvSpPr>
            <p:spPr bwMode="auto">
              <a:xfrm rot="21480000" flipV="1">
                <a:off x="5278543" y="4428476"/>
                <a:ext cx="5005"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4" name="Line 941">
                <a:extLst>
                  <a:ext uri="{FF2B5EF4-FFF2-40B4-BE49-F238E27FC236}">
                    <a16:creationId xmlns:a16="http://schemas.microsoft.com/office/drawing/2014/main" id="{5AF3A84D-01B5-1A1D-5BFD-0E35F4B74D95}"/>
                  </a:ext>
                </a:extLst>
              </p:cNvPr>
              <p:cNvSpPr>
                <a:spLocks noChangeShapeType="1"/>
              </p:cNvSpPr>
              <p:nvPr/>
            </p:nvSpPr>
            <p:spPr bwMode="auto">
              <a:xfrm rot="21480000" flipV="1">
                <a:off x="5283353" y="4422276"/>
                <a:ext cx="1585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5" name="Line 942">
                <a:extLst>
                  <a:ext uri="{FF2B5EF4-FFF2-40B4-BE49-F238E27FC236}">
                    <a16:creationId xmlns:a16="http://schemas.microsoft.com/office/drawing/2014/main" id="{1D8B9046-396D-D17E-9036-A4C017F6A006}"/>
                  </a:ext>
                </a:extLst>
              </p:cNvPr>
              <p:cNvSpPr>
                <a:spLocks noChangeShapeType="1"/>
              </p:cNvSpPr>
              <p:nvPr/>
            </p:nvSpPr>
            <p:spPr bwMode="auto">
              <a:xfrm rot="21480000" flipV="1">
                <a:off x="5299052" y="4419426"/>
                <a:ext cx="4171"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6" name="Line 943">
                <a:extLst>
                  <a:ext uri="{FF2B5EF4-FFF2-40B4-BE49-F238E27FC236}">
                    <a16:creationId xmlns:a16="http://schemas.microsoft.com/office/drawing/2014/main" id="{AE76C07B-688B-9A52-BEAC-696CDC081AD3}"/>
                  </a:ext>
                </a:extLst>
              </p:cNvPr>
              <p:cNvSpPr>
                <a:spLocks noChangeShapeType="1"/>
              </p:cNvSpPr>
              <p:nvPr/>
            </p:nvSpPr>
            <p:spPr bwMode="auto">
              <a:xfrm rot="21480000" flipV="1">
                <a:off x="5303120" y="4415989"/>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7" name="Line 944">
                <a:extLst>
                  <a:ext uri="{FF2B5EF4-FFF2-40B4-BE49-F238E27FC236}">
                    <a16:creationId xmlns:a16="http://schemas.microsoft.com/office/drawing/2014/main" id="{9DED005D-972F-25BD-9AFF-41F3E8593895}"/>
                  </a:ext>
                </a:extLst>
              </p:cNvPr>
              <p:cNvSpPr>
                <a:spLocks noChangeShapeType="1"/>
              </p:cNvSpPr>
              <p:nvPr/>
            </p:nvSpPr>
            <p:spPr bwMode="auto">
              <a:xfrm rot="21480000" flipH="1" flipV="1">
                <a:off x="5303018" y="4413488"/>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8" name="Line 945">
                <a:extLst>
                  <a:ext uri="{FF2B5EF4-FFF2-40B4-BE49-F238E27FC236}">
                    <a16:creationId xmlns:a16="http://schemas.microsoft.com/office/drawing/2014/main" id="{516862AE-1433-5225-F191-083E022D6733}"/>
                  </a:ext>
                </a:extLst>
              </p:cNvPr>
              <p:cNvSpPr>
                <a:spLocks noChangeShapeType="1"/>
              </p:cNvSpPr>
              <p:nvPr/>
            </p:nvSpPr>
            <p:spPr bwMode="auto">
              <a:xfrm rot="21480000" flipH="1" flipV="1">
                <a:off x="5298776" y="4411923"/>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39" name="Line 946">
                <a:extLst>
                  <a:ext uri="{FF2B5EF4-FFF2-40B4-BE49-F238E27FC236}">
                    <a16:creationId xmlns:a16="http://schemas.microsoft.com/office/drawing/2014/main" id="{92064289-475F-C87D-2C4E-6BC64A3C7315}"/>
                  </a:ext>
                </a:extLst>
              </p:cNvPr>
              <p:cNvSpPr>
                <a:spLocks noChangeShapeType="1"/>
              </p:cNvSpPr>
              <p:nvPr/>
            </p:nvSpPr>
            <p:spPr bwMode="auto">
              <a:xfrm rot="21480000" flipH="1" flipV="1">
                <a:off x="5291198" y="4409625"/>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0" name="Line 947">
                <a:extLst>
                  <a:ext uri="{FF2B5EF4-FFF2-40B4-BE49-F238E27FC236}">
                    <a16:creationId xmlns:a16="http://schemas.microsoft.com/office/drawing/2014/main" id="{22E2F484-351C-F0C1-F5F3-EB0D94FC71F0}"/>
                  </a:ext>
                </a:extLst>
              </p:cNvPr>
              <p:cNvSpPr>
                <a:spLocks noChangeShapeType="1"/>
              </p:cNvSpPr>
              <p:nvPr/>
            </p:nvSpPr>
            <p:spPr bwMode="auto">
              <a:xfrm rot="21480000" flipH="1" flipV="1">
                <a:off x="5288524" y="4402294"/>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1" name="Line 948">
                <a:extLst>
                  <a:ext uri="{FF2B5EF4-FFF2-40B4-BE49-F238E27FC236}">
                    <a16:creationId xmlns:a16="http://schemas.microsoft.com/office/drawing/2014/main" id="{D1401962-CCC4-4876-EAF8-7E954DF337D9}"/>
                  </a:ext>
                </a:extLst>
              </p:cNvPr>
              <p:cNvSpPr>
                <a:spLocks noChangeShapeType="1"/>
              </p:cNvSpPr>
              <p:nvPr/>
            </p:nvSpPr>
            <p:spPr bwMode="auto">
              <a:xfrm rot="21480000" flipV="1">
                <a:off x="5288262" y="4394791"/>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2" name="Line 949">
                <a:extLst>
                  <a:ext uri="{FF2B5EF4-FFF2-40B4-BE49-F238E27FC236}">
                    <a16:creationId xmlns:a16="http://schemas.microsoft.com/office/drawing/2014/main" id="{B2A69C53-B2A9-9D9D-7FC0-2844044483DA}"/>
                  </a:ext>
                </a:extLst>
              </p:cNvPr>
              <p:cNvSpPr>
                <a:spLocks noChangeShapeType="1"/>
              </p:cNvSpPr>
              <p:nvPr/>
            </p:nvSpPr>
            <p:spPr bwMode="auto">
              <a:xfrm rot="21480000" flipV="1">
                <a:off x="5290558" y="4390448"/>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3" name="Line 950">
                <a:extLst>
                  <a:ext uri="{FF2B5EF4-FFF2-40B4-BE49-F238E27FC236}">
                    <a16:creationId xmlns:a16="http://schemas.microsoft.com/office/drawing/2014/main" id="{399285FE-6DEA-5B19-4B4D-CFFA206157D6}"/>
                  </a:ext>
                </a:extLst>
              </p:cNvPr>
              <p:cNvSpPr>
                <a:spLocks noChangeShapeType="1"/>
              </p:cNvSpPr>
              <p:nvPr/>
            </p:nvSpPr>
            <p:spPr bwMode="auto">
              <a:xfrm rot="21480000" flipV="1">
                <a:off x="5297814" y="4380180"/>
                <a:ext cx="7508"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4" name="Line 951">
                <a:extLst>
                  <a:ext uri="{FF2B5EF4-FFF2-40B4-BE49-F238E27FC236}">
                    <a16:creationId xmlns:a16="http://schemas.microsoft.com/office/drawing/2014/main" id="{B4C30175-A19B-5071-BB32-4A970E88DA92}"/>
                  </a:ext>
                </a:extLst>
              </p:cNvPr>
              <p:cNvSpPr>
                <a:spLocks noChangeShapeType="1"/>
              </p:cNvSpPr>
              <p:nvPr/>
            </p:nvSpPr>
            <p:spPr bwMode="auto">
              <a:xfrm rot="21480000" flipV="1">
                <a:off x="5305043" y="4374199"/>
                <a:ext cx="834"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5" name="Line 952">
                <a:extLst>
                  <a:ext uri="{FF2B5EF4-FFF2-40B4-BE49-F238E27FC236}">
                    <a16:creationId xmlns:a16="http://schemas.microsoft.com/office/drawing/2014/main" id="{D028E06E-B474-40E0-64BD-7CF929EBC9AA}"/>
                  </a:ext>
                </a:extLst>
              </p:cNvPr>
              <p:cNvSpPr>
                <a:spLocks noChangeShapeType="1"/>
              </p:cNvSpPr>
              <p:nvPr/>
            </p:nvSpPr>
            <p:spPr bwMode="auto">
              <a:xfrm rot="21480000" flipH="1" flipV="1">
                <a:off x="5303171" y="4368392"/>
                <a:ext cx="2503"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6" name="Line 953">
                <a:extLst>
                  <a:ext uri="{FF2B5EF4-FFF2-40B4-BE49-F238E27FC236}">
                    <a16:creationId xmlns:a16="http://schemas.microsoft.com/office/drawing/2014/main" id="{1A033658-8B13-F4A5-E9CA-F28AD881BCE5}"/>
                  </a:ext>
                </a:extLst>
              </p:cNvPr>
              <p:cNvSpPr>
                <a:spLocks noChangeShapeType="1"/>
              </p:cNvSpPr>
              <p:nvPr/>
            </p:nvSpPr>
            <p:spPr bwMode="auto">
              <a:xfrm rot="21480000" flipH="1" flipV="1">
                <a:off x="5297203" y="4366871"/>
                <a:ext cx="584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7" name="Line 954">
                <a:extLst>
                  <a:ext uri="{FF2B5EF4-FFF2-40B4-BE49-F238E27FC236}">
                    <a16:creationId xmlns:a16="http://schemas.microsoft.com/office/drawing/2014/main" id="{E4ACB57A-FFB2-2DD2-5329-8BF8D139D21A}"/>
                  </a:ext>
                </a:extLst>
              </p:cNvPr>
              <p:cNvSpPr>
                <a:spLocks noChangeShapeType="1"/>
              </p:cNvSpPr>
              <p:nvPr/>
            </p:nvSpPr>
            <p:spPr bwMode="auto">
              <a:xfrm rot="21480000" flipH="1">
                <a:off x="5285602" y="4367176"/>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8" name="Line 955">
                <a:extLst>
                  <a:ext uri="{FF2B5EF4-FFF2-40B4-BE49-F238E27FC236}">
                    <a16:creationId xmlns:a16="http://schemas.microsoft.com/office/drawing/2014/main" id="{1C258250-8A32-FBC2-5C4B-DFFFA5C3DDF9}"/>
                  </a:ext>
                </a:extLst>
              </p:cNvPr>
              <p:cNvSpPr>
                <a:spLocks noChangeShapeType="1"/>
              </p:cNvSpPr>
              <p:nvPr/>
            </p:nvSpPr>
            <p:spPr bwMode="auto">
              <a:xfrm rot="21480000" flipH="1" flipV="1">
                <a:off x="5279811" y="4369984"/>
                <a:ext cx="5840"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49" name="Line 956">
                <a:extLst>
                  <a:ext uri="{FF2B5EF4-FFF2-40B4-BE49-F238E27FC236}">
                    <a16:creationId xmlns:a16="http://schemas.microsoft.com/office/drawing/2014/main" id="{B13D6B89-EFB7-324C-7BAE-1C641FBD0856}"/>
                  </a:ext>
                </a:extLst>
              </p:cNvPr>
              <p:cNvSpPr>
                <a:spLocks noChangeShapeType="1"/>
              </p:cNvSpPr>
              <p:nvPr/>
            </p:nvSpPr>
            <p:spPr bwMode="auto">
              <a:xfrm rot="21480000" flipV="1">
                <a:off x="5279711" y="4367585"/>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0" name="Line 957">
                <a:extLst>
                  <a:ext uri="{FF2B5EF4-FFF2-40B4-BE49-F238E27FC236}">
                    <a16:creationId xmlns:a16="http://schemas.microsoft.com/office/drawing/2014/main" id="{A2EADC4F-D581-CF08-B538-04D59573A7C2}"/>
                  </a:ext>
                </a:extLst>
              </p:cNvPr>
              <p:cNvSpPr>
                <a:spLocks noChangeShapeType="1"/>
              </p:cNvSpPr>
              <p:nvPr/>
            </p:nvSpPr>
            <p:spPr bwMode="auto">
              <a:xfrm rot="21480000" flipV="1">
                <a:off x="5279521" y="4359202"/>
                <a:ext cx="2503"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1" name="Line 958">
                <a:extLst>
                  <a:ext uri="{FF2B5EF4-FFF2-40B4-BE49-F238E27FC236}">
                    <a16:creationId xmlns:a16="http://schemas.microsoft.com/office/drawing/2014/main" id="{996916DC-59A7-8F5F-2F64-8CAE81769994}"/>
                  </a:ext>
                </a:extLst>
              </p:cNvPr>
              <p:cNvSpPr>
                <a:spLocks noChangeShapeType="1"/>
              </p:cNvSpPr>
              <p:nvPr/>
            </p:nvSpPr>
            <p:spPr bwMode="auto">
              <a:xfrm rot="21480000" flipV="1">
                <a:off x="5281790" y="4354157"/>
                <a:ext cx="0"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2" name="Line 959">
                <a:extLst>
                  <a:ext uri="{FF2B5EF4-FFF2-40B4-BE49-F238E27FC236}">
                    <a16:creationId xmlns:a16="http://schemas.microsoft.com/office/drawing/2014/main" id="{CE97AE43-7BA9-3012-9501-57C40A14FF25}"/>
                  </a:ext>
                </a:extLst>
              </p:cNvPr>
              <p:cNvSpPr>
                <a:spLocks noChangeShapeType="1"/>
              </p:cNvSpPr>
              <p:nvPr/>
            </p:nvSpPr>
            <p:spPr bwMode="auto">
              <a:xfrm rot="21480000" flipH="1" flipV="1">
                <a:off x="5280825" y="4351671"/>
                <a:ext cx="83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3" name="Line 960">
                <a:extLst>
                  <a:ext uri="{FF2B5EF4-FFF2-40B4-BE49-F238E27FC236}">
                    <a16:creationId xmlns:a16="http://schemas.microsoft.com/office/drawing/2014/main" id="{4A5BC1BE-ED96-9483-EC60-95F02F9879F4}"/>
                  </a:ext>
                </a:extLst>
              </p:cNvPr>
              <p:cNvSpPr>
                <a:spLocks noChangeShapeType="1"/>
              </p:cNvSpPr>
              <p:nvPr/>
            </p:nvSpPr>
            <p:spPr bwMode="auto">
              <a:xfrm rot="21480000" flipH="1">
                <a:off x="5277445" y="4351744"/>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4" name="Line 961">
                <a:extLst>
                  <a:ext uri="{FF2B5EF4-FFF2-40B4-BE49-F238E27FC236}">
                    <a16:creationId xmlns:a16="http://schemas.microsoft.com/office/drawing/2014/main" id="{AD33E88F-76DA-6239-B4F8-523DE0EFFEC7}"/>
                  </a:ext>
                </a:extLst>
              </p:cNvPr>
              <p:cNvSpPr>
                <a:spLocks noChangeShapeType="1"/>
              </p:cNvSpPr>
              <p:nvPr/>
            </p:nvSpPr>
            <p:spPr bwMode="auto">
              <a:xfrm rot="21480000" flipH="1">
                <a:off x="5274944" y="435184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5" name="Line 962">
                <a:extLst>
                  <a:ext uri="{FF2B5EF4-FFF2-40B4-BE49-F238E27FC236}">
                    <a16:creationId xmlns:a16="http://schemas.microsoft.com/office/drawing/2014/main" id="{CEE5A359-5B46-99C7-C297-A80338EA04FA}"/>
                  </a:ext>
                </a:extLst>
              </p:cNvPr>
              <p:cNvSpPr>
                <a:spLocks noChangeShapeType="1"/>
              </p:cNvSpPr>
              <p:nvPr/>
            </p:nvSpPr>
            <p:spPr bwMode="auto">
              <a:xfrm rot="21480000" flipH="1" flipV="1">
                <a:off x="5271580" y="4350280"/>
                <a:ext cx="3337"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6" name="Line 963">
                <a:extLst>
                  <a:ext uri="{FF2B5EF4-FFF2-40B4-BE49-F238E27FC236}">
                    <a16:creationId xmlns:a16="http://schemas.microsoft.com/office/drawing/2014/main" id="{1EF174B9-95BA-5508-B816-F76938151526}"/>
                  </a:ext>
                </a:extLst>
              </p:cNvPr>
              <p:cNvSpPr>
                <a:spLocks noChangeShapeType="1"/>
              </p:cNvSpPr>
              <p:nvPr/>
            </p:nvSpPr>
            <p:spPr bwMode="auto">
              <a:xfrm rot="21480000" flipV="1">
                <a:off x="5271406" y="4341999"/>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7" name="Line 964">
                <a:extLst>
                  <a:ext uri="{FF2B5EF4-FFF2-40B4-BE49-F238E27FC236}">
                    <a16:creationId xmlns:a16="http://schemas.microsoft.com/office/drawing/2014/main" id="{FE7E4F9B-DEA3-37CD-3F06-AF861203FD1F}"/>
                  </a:ext>
                </a:extLst>
              </p:cNvPr>
              <p:cNvSpPr>
                <a:spLocks noChangeShapeType="1"/>
              </p:cNvSpPr>
              <p:nvPr/>
            </p:nvSpPr>
            <p:spPr bwMode="auto">
              <a:xfrm rot="21480000" flipV="1">
                <a:off x="5271056" y="4330253"/>
                <a:ext cx="4171" cy="1167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8" name="Line 965">
                <a:extLst>
                  <a:ext uri="{FF2B5EF4-FFF2-40B4-BE49-F238E27FC236}">
                    <a16:creationId xmlns:a16="http://schemas.microsoft.com/office/drawing/2014/main" id="{8511CAA6-C90D-0E89-9CAB-AC6A1AEDF17C}"/>
                  </a:ext>
                </a:extLst>
              </p:cNvPr>
              <p:cNvSpPr>
                <a:spLocks noChangeShapeType="1"/>
              </p:cNvSpPr>
              <p:nvPr/>
            </p:nvSpPr>
            <p:spPr bwMode="auto">
              <a:xfrm rot="21480000" flipH="1" flipV="1">
                <a:off x="5274028" y="4321024"/>
                <a:ext cx="834" cy="917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59" name="Line 966">
                <a:extLst>
                  <a:ext uri="{FF2B5EF4-FFF2-40B4-BE49-F238E27FC236}">
                    <a16:creationId xmlns:a16="http://schemas.microsoft.com/office/drawing/2014/main" id="{BF66D97B-0A70-6912-70F2-2DBE40BF3D04}"/>
                  </a:ext>
                </a:extLst>
              </p:cNvPr>
              <p:cNvSpPr>
                <a:spLocks noChangeShapeType="1"/>
              </p:cNvSpPr>
              <p:nvPr/>
            </p:nvSpPr>
            <p:spPr bwMode="auto">
              <a:xfrm rot="21480000">
                <a:off x="5273868" y="4321041"/>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0" name="Line 967">
                <a:extLst>
                  <a:ext uri="{FF2B5EF4-FFF2-40B4-BE49-F238E27FC236}">
                    <a16:creationId xmlns:a16="http://schemas.microsoft.com/office/drawing/2014/main" id="{A7B646CE-A2EF-C085-3EEA-387332804295}"/>
                  </a:ext>
                </a:extLst>
              </p:cNvPr>
              <p:cNvSpPr>
                <a:spLocks noChangeShapeType="1"/>
              </p:cNvSpPr>
              <p:nvPr/>
            </p:nvSpPr>
            <p:spPr bwMode="auto">
              <a:xfrm rot="21480000" flipV="1">
                <a:off x="5273762" y="4315000"/>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1" name="Line 968">
                <a:extLst>
                  <a:ext uri="{FF2B5EF4-FFF2-40B4-BE49-F238E27FC236}">
                    <a16:creationId xmlns:a16="http://schemas.microsoft.com/office/drawing/2014/main" id="{7DCCFF71-F546-5E17-6AAE-ADC7A1F87856}"/>
                  </a:ext>
                </a:extLst>
              </p:cNvPr>
              <p:cNvSpPr>
                <a:spLocks noChangeShapeType="1"/>
              </p:cNvSpPr>
              <p:nvPr/>
            </p:nvSpPr>
            <p:spPr bwMode="auto">
              <a:xfrm rot="21480000" flipV="1">
                <a:off x="5285262" y="4310555"/>
                <a:ext cx="417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2" name="Line 969">
                <a:extLst>
                  <a:ext uri="{FF2B5EF4-FFF2-40B4-BE49-F238E27FC236}">
                    <a16:creationId xmlns:a16="http://schemas.microsoft.com/office/drawing/2014/main" id="{66E2492B-2472-53C8-499C-795106157232}"/>
                  </a:ext>
                </a:extLst>
              </p:cNvPr>
              <p:cNvSpPr>
                <a:spLocks noChangeShapeType="1"/>
              </p:cNvSpPr>
              <p:nvPr/>
            </p:nvSpPr>
            <p:spPr bwMode="auto">
              <a:xfrm rot="21480000" flipV="1">
                <a:off x="5289228" y="4302934"/>
                <a:ext cx="2503"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3" name="Line 970">
                <a:extLst>
                  <a:ext uri="{FF2B5EF4-FFF2-40B4-BE49-F238E27FC236}">
                    <a16:creationId xmlns:a16="http://schemas.microsoft.com/office/drawing/2014/main" id="{B5FB6CDF-3776-36EA-DA2F-4A91E7BF4128}"/>
                  </a:ext>
                </a:extLst>
              </p:cNvPr>
              <p:cNvSpPr>
                <a:spLocks noChangeShapeType="1"/>
              </p:cNvSpPr>
              <p:nvPr/>
            </p:nvSpPr>
            <p:spPr bwMode="auto">
              <a:xfrm rot="21480000" flipH="1" flipV="1">
                <a:off x="5290634" y="4295401"/>
                <a:ext cx="834"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4" name="Line 971">
                <a:extLst>
                  <a:ext uri="{FF2B5EF4-FFF2-40B4-BE49-F238E27FC236}">
                    <a16:creationId xmlns:a16="http://schemas.microsoft.com/office/drawing/2014/main" id="{9A34F3C5-3720-6A1D-D825-EA4F4CDA4C85}"/>
                  </a:ext>
                </a:extLst>
              </p:cNvPr>
              <p:cNvSpPr>
                <a:spLocks noChangeShapeType="1"/>
              </p:cNvSpPr>
              <p:nvPr/>
            </p:nvSpPr>
            <p:spPr bwMode="auto">
              <a:xfrm rot="21480000" flipH="1" flipV="1">
                <a:off x="5279268" y="4273089"/>
                <a:ext cx="10845" cy="2252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5" name="Line 972">
                <a:extLst>
                  <a:ext uri="{FF2B5EF4-FFF2-40B4-BE49-F238E27FC236}">
                    <a16:creationId xmlns:a16="http://schemas.microsoft.com/office/drawing/2014/main" id="{575AE0E7-B7D6-46A3-CEAB-743564778AF9}"/>
                  </a:ext>
                </a:extLst>
              </p:cNvPr>
              <p:cNvSpPr>
                <a:spLocks noChangeShapeType="1"/>
              </p:cNvSpPr>
              <p:nvPr/>
            </p:nvSpPr>
            <p:spPr bwMode="auto">
              <a:xfrm rot="21480000" flipH="1">
                <a:off x="5278044" y="4273300"/>
                <a:ext cx="834"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6" name="Line 973">
                <a:extLst>
                  <a:ext uri="{FF2B5EF4-FFF2-40B4-BE49-F238E27FC236}">
                    <a16:creationId xmlns:a16="http://schemas.microsoft.com/office/drawing/2014/main" id="{BD32CB1B-0A16-476C-99DF-82CA0E2724B4}"/>
                  </a:ext>
                </a:extLst>
              </p:cNvPr>
              <p:cNvSpPr>
                <a:spLocks noChangeShapeType="1"/>
              </p:cNvSpPr>
              <p:nvPr/>
            </p:nvSpPr>
            <p:spPr bwMode="auto">
              <a:xfrm rot="21480000" flipH="1" flipV="1">
                <a:off x="5276347" y="4271676"/>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7" name="Line 974">
                <a:extLst>
                  <a:ext uri="{FF2B5EF4-FFF2-40B4-BE49-F238E27FC236}">
                    <a16:creationId xmlns:a16="http://schemas.microsoft.com/office/drawing/2014/main" id="{42A5B91B-34BB-3FF2-EB12-5988A6EB90AC}"/>
                  </a:ext>
                </a:extLst>
              </p:cNvPr>
              <p:cNvSpPr>
                <a:spLocks noChangeShapeType="1"/>
              </p:cNvSpPr>
              <p:nvPr/>
            </p:nvSpPr>
            <p:spPr bwMode="auto">
              <a:xfrm rot="21480000" flipH="1">
                <a:off x="5274651" y="4271734"/>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8" name="Line 975">
                <a:extLst>
                  <a:ext uri="{FF2B5EF4-FFF2-40B4-BE49-F238E27FC236}">
                    <a16:creationId xmlns:a16="http://schemas.microsoft.com/office/drawing/2014/main" id="{264852D0-AFA8-B781-AD20-26814651304E}"/>
                  </a:ext>
                </a:extLst>
              </p:cNvPr>
              <p:cNvSpPr>
                <a:spLocks noChangeShapeType="1"/>
              </p:cNvSpPr>
              <p:nvPr/>
            </p:nvSpPr>
            <p:spPr bwMode="auto">
              <a:xfrm rot="21480000" flipH="1" flipV="1">
                <a:off x="5272925" y="4268457"/>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69" name="Line 976">
                <a:extLst>
                  <a:ext uri="{FF2B5EF4-FFF2-40B4-BE49-F238E27FC236}">
                    <a16:creationId xmlns:a16="http://schemas.microsoft.com/office/drawing/2014/main" id="{478C5974-345A-5E78-6A83-3258EED287ED}"/>
                  </a:ext>
                </a:extLst>
              </p:cNvPr>
              <p:cNvSpPr>
                <a:spLocks noChangeShapeType="1"/>
              </p:cNvSpPr>
              <p:nvPr/>
            </p:nvSpPr>
            <p:spPr bwMode="auto">
              <a:xfrm rot="21480000" flipV="1">
                <a:off x="5272824" y="4265985"/>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0" name="Line 977">
                <a:extLst>
                  <a:ext uri="{FF2B5EF4-FFF2-40B4-BE49-F238E27FC236}">
                    <a16:creationId xmlns:a16="http://schemas.microsoft.com/office/drawing/2014/main" id="{BD05264B-293E-6F2B-6155-4710FA25967D}"/>
                  </a:ext>
                </a:extLst>
              </p:cNvPr>
              <p:cNvSpPr>
                <a:spLocks noChangeShapeType="1"/>
              </p:cNvSpPr>
              <p:nvPr/>
            </p:nvSpPr>
            <p:spPr bwMode="auto">
              <a:xfrm rot="21480000" flipV="1">
                <a:off x="5272750" y="426428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1" name="Line 978">
                <a:extLst>
                  <a:ext uri="{FF2B5EF4-FFF2-40B4-BE49-F238E27FC236}">
                    <a16:creationId xmlns:a16="http://schemas.microsoft.com/office/drawing/2014/main" id="{CC0DDCBC-894B-2357-DE98-3F0B5C01752E}"/>
                  </a:ext>
                </a:extLst>
              </p:cNvPr>
              <p:cNvSpPr>
                <a:spLocks noChangeShapeType="1"/>
              </p:cNvSpPr>
              <p:nvPr/>
            </p:nvSpPr>
            <p:spPr bwMode="auto">
              <a:xfrm rot="21480000">
                <a:off x="5274388" y="4264202"/>
                <a:ext cx="3337"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2" name="Line 979">
                <a:extLst>
                  <a:ext uri="{FF2B5EF4-FFF2-40B4-BE49-F238E27FC236}">
                    <a16:creationId xmlns:a16="http://schemas.microsoft.com/office/drawing/2014/main" id="{F9BD2E1E-C350-EE4B-F685-78F5AEEFCD78}"/>
                  </a:ext>
                </a:extLst>
              </p:cNvPr>
              <p:cNvSpPr>
                <a:spLocks noChangeShapeType="1"/>
              </p:cNvSpPr>
              <p:nvPr/>
            </p:nvSpPr>
            <p:spPr bwMode="auto">
              <a:xfrm rot="21480000" flipV="1">
                <a:off x="5277695" y="4262475"/>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3" name="Line 980">
                <a:extLst>
                  <a:ext uri="{FF2B5EF4-FFF2-40B4-BE49-F238E27FC236}">
                    <a16:creationId xmlns:a16="http://schemas.microsoft.com/office/drawing/2014/main" id="{29F99549-9B5A-C13B-4745-36802D342AB4}"/>
                  </a:ext>
                </a:extLst>
              </p:cNvPr>
              <p:cNvSpPr>
                <a:spLocks noChangeShapeType="1"/>
              </p:cNvSpPr>
              <p:nvPr/>
            </p:nvSpPr>
            <p:spPr bwMode="auto">
              <a:xfrm rot="21480000" flipH="1" flipV="1">
                <a:off x="5275649" y="4242489"/>
                <a:ext cx="1668" cy="2002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4" name="Line 981">
                <a:extLst>
                  <a:ext uri="{FF2B5EF4-FFF2-40B4-BE49-F238E27FC236}">
                    <a16:creationId xmlns:a16="http://schemas.microsoft.com/office/drawing/2014/main" id="{E8DB1B60-3439-C88C-CA69-A4BE8D4480E8}"/>
                  </a:ext>
                </a:extLst>
              </p:cNvPr>
              <p:cNvSpPr>
                <a:spLocks noChangeShapeType="1"/>
              </p:cNvSpPr>
              <p:nvPr/>
            </p:nvSpPr>
            <p:spPr bwMode="auto">
              <a:xfrm rot="21480000" flipV="1">
                <a:off x="5275197" y="4236614"/>
                <a:ext cx="4171"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5" name="Line 982">
                <a:extLst>
                  <a:ext uri="{FF2B5EF4-FFF2-40B4-BE49-F238E27FC236}">
                    <a16:creationId xmlns:a16="http://schemas.microsoft.com/office/drawing/2014/main" id="{71910191-982C-D199-60DA-6AC27DD1A415}"/>
                  </a:ext>
                </a:extLst>
              </p:cNvPr>
              <p:cNvSpPr>
                <a:spLocks noChangeShapeType="1"/>
              </p:cNvSpPr>
              <p:nvPr/>
            </p:nvSpPr>
            <p:spPr bwMode="auto">
              <a:xfrm rot="21480000" flipV="1">
                <a:off x="5279234" y="4234802"/>
                <a:ext cx="4171"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6" name="Line 983">
                <a:extLst>
                  <a:ext uri="{FF2B5EF4-FFF2-40B4-BE49-F238E27FC236}">
                    <a16:creationId xmlns:a16="http://schemas.microsoft.com/office/drawing/2014/main" id="{C0E5BC3A-DB38-CBC7-75CC-9D9CE6495E4E}"/>
                  </a:ext>
                </a:extLst>
              </p:cNvPr>
              <p:cNvSpPr>
                <a:spLocks noChangeShapeType="1"/>
              </p:cNvSpPr>
              <p:nvPr/>
            </p:nvSpPr>
            <p:spPr bwMode="auto">
              <a:xfrm rot="21480000">
                <a:off x="5283432" y="4234641"/>
                <a:ext cx="500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7" name="Line 984">
                <a:extLst>
                  <a:ext uri="{FF2B5EF4-FFF2-40B4-BE49-F238E27FC236}">
                    <a16:creationId xmlns:a16="http://schemas.microsoft.com/office/drawing/2014/main" id="{740DB5D5-41D6-D715-4812-1E96F6770C44}"/>
                  </a:ext>
                </a:extLst>
              </p:cNvPr>
              <p:cNvSpPr>
                <a:spLocks noChangeShapeType="1"/>
              </p:cNvSpPr>
              <p:nvPr/>
            </p:nvSpPr>
            <p:spPr bwMode="auto">
              <a:xfrm rot="21480000">
                <a:off x="5288609" y="4237815"/>
                <a:ext cx="4171"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8" name="Line 985">
                <a:extLst>
                  <a:ext uri="{FF2B5EF4-FFF2-40B4-BE49-F238E27FC236}">
                    <a16:creationId xmlns:a16="http://schemas.microsoft.com/office/drawing/2014/main" id="{BED2573D-2B49-80D7-3C1C-92BF7C05D58E}"/>
                  </a:ext>
                </a:extLst>
              </p:cNvPr>
              <p:cNvSpPr>
                <a:spLocks noChangeShapeType="1"/>
              </p:cNvSpPr>
              <p:nvPr/>
            </p:nvSpPr>
            <p:spPr bwMode="auto">
              <a:xfrm rot="21480000" flipV="1">
                <a:off x="5292578" y="4226245"/>
                <a:ext cx="37541"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79" name="Line 986">
                <a:extLst>
                  <a:ext uri="{FF2B5EF4-FFF2-40B4-BE49-F238E27FC236}">
                    <a16:creationId xmlns:a16="http://schemas.microsoft.com/office/drawing/2014/main" id="{B6A8E2AB-E5E3-35D9-3245-EFEE2A09E995}"/>
                  </a:ext>
                </a:extLst>
              </p:cNvPr>
              <p:cNvSpPr>
                <a:spLocks noChangeShapeType="1"/>
              </p:cNvSpPr>
              <p:nvPr/>
            </p:nvSpPr>
            <p:spPr bwMode="auto">
              <a:xfrm rot="21480000" flipV="1">
                <a:off x="5329579" y="4212780"/>
                <a:ext cx="17519" cy="1251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0" name="Line 987">
                <a:extLst>
                  <a:ext uri="{FF2B5EF4-FFF2-40B4-BE49-F238E27FC236}">
                    <a16:creationId xmlns:a16="http://schemas.microsoft.com/office/drawing/2014/main" id="{72BDB713-A927-477E-889E-AAA3C97A0BE5}"/>
                  </a:ext>
                </a:extLst>
              </p:cNvPr>
              <p:cNvSpPr>
                <a:spLocks noChangeShapeType="1"/>
              </p:cNvSpPr>
              <p:nvPr/>
            </p:nvSpPr>
            <p:spPr bwMode="auto">
              <a:xfrm rot="21480000" flipH="1" flipV="1">
                <a:off x="5344842" y="4191657"/>
                <a:ext cx="1668" cy="20856"/>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1" name="Line 988">
                <a:extLst>
                  <a:ext uri="{FF2B5EF4-FFF2-40B4-BE49-F238E27FC236}">
                    <a16:creationId xmlns:a16="http://schemas.microsoft.com/office/drawing/2014/main" id="{7132AD96-6618-1CD4-92D6-9A5DFAD298DA}"/>
                  </a:ext>
                </a:extLst>
              </p:cNvPr>
              <p:cNvSpPr>
                <a:spLocks noChangeShapeType="1"/>
              </p:cNvSpPr>
              <p:nvPr/>
            </p:nvSpPr>
            <p:spPr bwMode="auto">
              <a:xfrm rot="21480000" flipV="1">
                <a:off x="5344405" y="4187464"/>
                <a:ext cx="3337"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2" name="Line 989">
                <a:extLst>
                  <a:ext uri="{FF2B5EF4-FFF2-40B4-BE49-F238E27FC236}">
                    <a16:creationId xmlns:a16="http://schemas.microsoft.com/office/drawing/2014/main" id="{B4961D8A-0808-AE3A-55EB-868A97B026CF}"/>
                  </a:ext>
                </a:extLst>
              </p:cNvPr>
              <p:cNvSpPr>
                <a:spLocks noChangeShapeType="1"/>
              </p:cNvSpPr>
              <p:nvPr/>
            </p:nvSpPr>
            <p:spPr bwMode="auto">
              <a:xfrm rot="21480000" flipV="1">
                <a:off x="5347593" y="4183063"/>
                <a:ext cx="10011"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3" name="Line 990">
                <a:extLst>
                  <a:ext uri="{FF2B5EF4-FFF2-40B4-BE49-F238E27FC236}">
                    <a16:creationId xmlns:a16="http://schemas.microsoft.com/office/drawing/2014/main" id="{75A1AE2C-70BC-5704-E328-F0AD4CFAA5B3}"/>
                  </a:ext>
                </a:extLst>
              </p:cNvPr>
              <p:cNvSpPr>
                <a:spLocks noChangeShapeType="1"/>
              </p:cNvSpPr>
              <p:nvPr/>
            </p:nvSpPr>
            <p:spPr bwMode="auto">
              <a:xfrm rot="21480000" flipV="1">
                <a:off x="5357395" y="4175311"/>
                <a:ext cx="4171"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4" name="Line 991">
                <a:extLst>
                  <a:ext uri="{FF2B5EF4-FFF2-40B4-BE49-F238E27FC236}">
                    <a16:creationId xmlns:a16="http://schemas.microsoft.com/office/drawing/2014/main" id="{B7A0692A-2EE4-A3E3-2778-B447B74185DC}"/>
                  </a:ext>
                </a:extLst>
              </p:cNvPr>
              <p:cNvSpPr>
                <a:spLocks noChangeShapeType="1"/>
              </p:cNvSpPr>
              <p:nvPr/>
            </p:nvSpPr>
            <p:spPr bwMode="auto">
              <a:xfrm rot="21480000" flipV="1">
                <a:off x="5361303" y="4167734"/>
                <a:ext cx="0"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5" name="Line 992">
                <a:extLst>
                  <a:ext uri="{FF2B5EF4-FFF2-40B4-BE49-F238E27FC236}">
                    <a16:creationId xmlns:a16="http://schemas.microsoft.com/office/drawing/2014/main" id="{22B2075F-D491-0F9B-AE00-1038B031C205}"/>
                  </a:ext>
                </a:extLst>
              </p:cNvPr>
              <p:cNvSpPr>
                <a:spLocks noChangeShapeType="1"/>
              </p:cNvSpPr>
              <p:nvPr/>
            </p:nvSpPr>
            <p:spPr bwMode="auto">
              <a:xfrm rot="21480000" flipH="1" flipV="1">
                <a:off x="5358554" y="4161108"/>
                <a:ext cx="2503"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6" name="Line 993">
                <a:extLst>
                  <a:ext uri="{FF2B5EF4-FFF2-40B4-BE49-F238E27FC236}">
                    <a16:creationId xmlns:a16="http://schemas.microsoft.com/office/drawing/2014/main" id="{F1FE5C47-58B0-7614-D6E9-7B3921455376}"/>
                  </a:ext>
                </a:extLst>
              </p:cNvPr>
              <p:cNvSpPr>
                <a:spLocks noChangeShapeType="1"/>
              </p:cNvSpPr>
              <p:nvPr/>
            </p:nvSpPr>
            <p:spPr bwMode="auto">
              <a:xfrm rot="21480000" flipH="1" flipV="1">
                <a:off x="5354181" y="4156223"/>
                <a:ext cx="4171"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7" name="Line 994">
                <a:extLst>
                  <a:ext uri="{FF2B5EF4-FFF2-40B4-BE49-F238E27FC236}">
                    <a16:creationId xmlns:a16="http://schemas.microsoft.com/office/drawing/2014/main" id="{4BFF9C8E-BFD0-DEE1-44D0-B83C5ED1C620}"/>
                  </a:ext>
                </a:extLst>
              </p:cNvPr>
              <p:cNvSpPr>
                <a:spLocks noChangeShapeType="1"/>
              </p:cNvSpPr>
              <p:nvPr/>
            </p:nvSpPr>
            <p:spPr bwMode="auto">
              <a:xfrm rot="21480000" flipH="1" flipV="1">
                <a:off x="5348213" y="4153897"/>
                <a:ext cx="584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8" name="Line 995">
                <a:extLst>
                  <a:ext uri="{FF2B5EF4-FFF2-40B4-BE49-F238E27FC236}">
                    <a16:creationId xmlns:a16="http://schemas.microsoft.com/office/drawing/2014/main" id="{E150618A-5C66-49CF-BA12-29AD802E3D1B}"/>
                  </a:ext>
                </a:extLst>
              </p:cNvPr>
              <p:cNvSpPr>
                <a:spLocks noChangeShapeType="1"/>
              </p:cNvSpPr>
              <p:nvPr/>
            </p:nvSpPr>
            <p:spPr bwMode="auto">
              <a:xfrm rot="21480000" flipV="1">
                <a:off x="5347996" y="4143977"/>
                <a:ext cx="834" cy="1001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89" name="Line 996">
                <a:extLst>
                  <a:ext uri="{FF2B5EF4-FFF2-40B4-BE49-F238E27FC236}">
                    <a16:creationId xmlns:a16="http://schemas.microsoft.com/office/drawing/2014/main" id="{42D25AE6-E4FC-FF68-E161-A40C2B3B6F30}"/>
                  </a:ext>
                </a:extLst>
              </p:cNvPr>
              <p:cNvSpPr>
                <a:spLocks noChangeShapeType="1"/>
              </p:cNvSpPr>
              <p:nvPr/>
            </p:nvSpPr>
            <p:spPr bwMode="auto">
              <a:xfrm rot="21480000" flipH="1" flipV="1">
                <a:off x="5345964" y="4133167"/>
                <a:ext cx="2503"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0" name="Line 997">
                <a:extLst>
                  <a:ext uri="{FF2B5EF4-FFF2-40B4-BE49-F238E27FC236}">
                    <a16:creationId xmlns:a16="http://schemas.microsoft.com/office/drawing/2014/main" id="{FF45569C-9405-0E02-B6D7-C80AE83CE639}"/>
                  </a:ext>
                </a:extLst>
              </p:cNvPr>
              <p:cNvSpPr>
                <a:spLocks noChangeShapeType="1"/>
              </p:cNvSpPr>
              <p:nvPr/>
            </p:nvSpPr>
            <p:spPr bwMode="auto">
              <a:xfrm rot="21480000" flipH="1" flipV="1">
                <a:off x="5339792" y="4124976"/>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1" name="Line 998">
                <a:extLst>
                  <a:ext uri="{FF2B5EF4-FFF2-40B4-BE49-F238E27FC236}">
                    <a16:creationId xmlns:a16="http://schemas.microsoft.com/office/drawing/2014/main" id="{8043D63C-1A91-380A-FC95-8505666AA318}"/>
                  </a:ext>
                </a:extLst>
              </p:cNvPr>
              <p:cNvSpPr>
                <a:spLocks noChangeShapeType="1"/>
              </p:cNvSpPr>
              <p:nvPr/>
            </p:nvSpPr>
            <p:spPr bwMode="auto">
              <a:xfrm rot="21480000" flipH="1" flipV="1">
                <a:off x="5332084" y="4121876"/>
                <a:ext cx="750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2" name="Line 999">
                <a:extLst>
                  <a:ext uri="{FF2B5EF4-FFF2-40B4-BE49-F238E27FC236}">
                    <a16:creationId xmlns:a16="http://schemas.microsoft.com/office/drawing/2014/main" id="{CE63C58B-98AD-B807-B973-7B5D811CFC08}"/>
                  </a:ext>
                </a:extLst>
              </p:cNvPr>
              <p:cNvSpPr>
                <a:spLocks noChangeShapeType="1"/>
              </p:cNvSpPr>
              <p:nvPr/>
            </p:nvSpPr>
            <p:spPr bwMode="auto">
              <a:xfrm rot="21480000" flipH="1">
                <a:off x="5320382" y="4122211"/>
                <a:ext cx="11679"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3" name="Line 1000">
                <a:extLst>
                  <a:ext uri="{FF2B5EF4-FFF2-40B4-BE49-F238E27FC236}">
                    <a16:creationId xmlns:a16="http://schemas.microsoft.com/office/drawing/2014/main" id="{A60D1F6A-810B-9E9D-8958-5A4A0BF2DB2B}"/>
                  </a:ext>
                </a:extLst>
              </p:cNvPr>
              <p:cNvSpPr>
                <a:spLocks noChangeShapeType="1"/>
              </p:cNvSpPr>
              <p:nvPr/>
            </p:nvSpPr>
            <p:spPr bwMode="auto">
              <a:xfrm rot="21480000" flipH="1" flipV="1">
                <a:off x="5296917" y="4116151"/>
                <a:ext cx="23359"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4" name="Line 1001">
                <a:extLst>
                  <a:ext uri="{FF2B5EF4-FFF2-40B4-BE49-F238E27FC236}">
                    <a16:creationId xmlns:a16="http://schemas.microsoft.com/office/drawing/2014/main" id="{1A3D0306-07DE-1D73-6B69-095AF0B86320}"/>
                  </a:ext>
                </a:extLst>
              </p:cNvPr>
              <p:cNvSpPr>
                <a:spLocks noChangeShapeType="1"/>
              </p:cNvSpPr>
              <p:nvPr/>
            </p:nvSpPr>
            <p:spPr bwMode="auto">
              <a:xfrm rot="21480000" flipH="1">
                <a:off x="5288468" y="4116706"/>
                <a:ext cx="8342"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5" name="Line 1002">
                <a:extLst>
                  <a:ext uri="{FF2B5EF4-FFF2-40B4-BE49-F238E27FC236}">
                    <a16:creationId xmlns:a16="http://schemas.microsoft.com/office/drawing/2014/main" id="{A0585215-3308-C5D5-5A7C-1F0FD5C350AD}"/>
                  </a:ext>
                </a:extLst>
              </p:cNvPr>
              <p:cNvSpPr>
                <a:spLocks noChangeShapeType="1"/>
              </p:cNvSpPr>
              <p:nvPr/>
            </p:nvSpPr>
            <p:spPr bwMode="auto">
              <a:xfrm rot="21480000" flipH="1" flipV="1">
                <a:off x="5269186" y="4111348"/>
                <a:ext cx="1918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6" name="Line 1003">
                <a:extLst>
                  <a:ext uri="{FF2B5EF4-FFF2-40B4-BE49-F238E27FC236}">
                    <a16:creationId xmlns:a16="http://schemas.microsoft.com/office/drawing/2014/main" id="{12ECAB66-4963-3A33-CD3D-D18984990D78}"/>
                  </a:ext>
                </a:extLst>
              </p:cNvPr>
              <p:cNvSpPr>
                <a:spLocks noChangeShapeType="1"/>
              </p:cNvSpPr>
              <p:nvPr/>
            </p:nvSpPr>
            <p:spPr bwMode="auto">
              <a:xfrm rot="21480000" flipH="1" flipV="1">
                <a:off x="5261483" y="4107646"/>
                <a:ext cx="7508" cy="4171"/>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7" name="Line 1004">
                <a:extLst>
                  <a:ext uri="{FF2B5EF4-FFF2-40B4-BE49-F238E27FC236}">
                    <a16:creationId xmlns:a16="http://schemas.microsoft.com/office/drawing/2014/main" id="{C74824E3-C785-6819-6BEA-E9A84BD2CA49}"/>
                  </a:ext>
                </a:extLst>
              </p:cNvPr>
              <p:cNvSpPr>
                <a:spLocks noChangeShapeType="1"/>
              </p:cNvSpPr>
              <p:nvPr/>
            </p:nvSpPr>
            <p:spPr bwMode="auto">
              <a:xfrm rot="21480000" flipV="1">
                <a:off x="5261353" y="4104385"/>
                <a:ext cx="3337"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8" name="Line 1005">
                <a:extLst>
                  <a:ext uri="{FF2B5EF4-FFF2-40B4-BE49-F238E27FC236}">
                    <a16:creationId xmlns:a16="http://schemas.microsoft.com/office/drawing/2014/main" id="{B4585FC0-4945-8CD6-B01A-2E846FD61780}"/>
                  </a:ext>
                </a:extLst>
              </p:cNvPr>
              <p:cNvSpPr>
                <a:spLocks noChangeShapeType="1"/>
              </p:cNvSpPr>
              <p:nvPr/>
            </p:nvSpPr>
            <p:spPr bwMode="auto">
              <a:xfrm rot="21480000" flipV="1">
                <a:off x="5264483" y="4095885"/>
                <a:ext cx="584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199" name="Line 1006">
                <a:extLst>
                  <a:ext uri="{FF2B5EF4-FFF2-40B4-BE49-F238E27FC236}">
                    <a16:creationId xmlns:a16="http://schemas.microsoft.com/office/drawing/2014/main" id="{CE5A5BFC-1402-842E-98D6-851C3B9909DF}"/>
                  </a:ext>
                </a:extLst>
              </p:cNvPr>
              <p:cNvSpPr>
                <a:spLocks noChangeShapeType="1"/>
              </p:cNvSpPr>
              <p:nvPr/>
            </p:nvSpPr>
            <p:spPr bwMode="auto">
              <a:xfrm rot="21480000" flipV="1">
                <a:off x="5270117" y="4092406"/>
                <a:ext cx="250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0" name="Line 1007">
                <a:extLst>
                  <a:ext uri="{FF2B5EF4-FFF2-40B4-BE49-F238E27FC236}">
                    <a16:creationId xmlns:a16="http://schemas.microsoft.com/office/drawing/2014/main" id="{5C0A4883-948F-2F49-83F6-68DDD766FE50}"/>
                  </a:ext>
                </a:extLst>
              </p:cNvPr>
              <p:cNvSpPr>
                <a:spLocks noChangeShapeType="1"/>
              </p:cNvSpPr>
              <p:nvPr/>
            </p:nvSpPr>
            <p:spPr bwMode="auto">
              <a:xfrm rot="21480000">
                <a:off x="5272618" y="4092334"/>
                <a:ext cx="166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1" name="Line 1008">
                <a:extLst>
                  <a:ext uri="{FF2B5EF4-FFF2-40B4-BE49-F238E27FC236}">
                    <a16:creationId xmlns:a16="http://schemas.microsoft.com/office/drawing/2014/main" id="{4D03B77B-327F-67EF-7C38-5E63E029CCBD}"/>
                  </a:ext>
                </a:extLst>
              </p:cNvPr>
              <p:cNvSpPr>
                <a:spLocks noChangeShapeType="1"/>
              </p:cNvSpPr>
              <p:nvPr/>
            </p:nvSpPr>
            <p:spPr bwMode="auto">
              <a:xfrm rot="21480000">
                <a:off x="5274358" y="4095611"/>
                <a:ext cx="1668" cy="83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2" name="Line 1010">
                <a:extLst>
                  <a:ext uri="{FF2B5EF4-FFF2-40B4-BE49-F238E27FC236}">
                    <a16:creationId xmlns:a16="http://schemas.microsoft.com/office/drawing/2014/main" id="{2B253A9C-D147-8518-912F-1688A7DEB28D}"/>
                  </a:ext>
                </a:extLst>
              </p:cNvPr>
              <p:cNvSpPr>
                <a:spLocks noChangeShapeType="1"/>
              </p:cNvSpPr>
              <p:nvPr/>
            </p:nvSpPr>
            <p:spPr bwMode="auto">
              <a:xfrm rot="21480000">
                <a:off x="5276040" y="4096387"/>
                <a:ext cx="1668"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3" name="Line 1011">
                <a:extLst>
                  <a:ext uri="{FF2B5EF4-FFF2-40B4-BE49-F238E27FC236}">
                    <a16:creationId xmlns:a16="http://schemas.microsoft.com/office/drawing/2014/main" id="{7FA667B2-9663-3483-C905-71932B22A0E5}"/>
                  </a:ext>
                </a:extLst>
              </p:cNvPr>
              <p:cNvSpPr>
                <a:spLocks noChangeShapeType="1"/>
              </p:cNvSpPr>
              <p:nvPr/>
            </p:nvSpPr>
            <p:spPr bwMode="auto">
              <a:xfrm rot="21480000" flipV="1">
                <a:off x="5277693" y="4095481"/>
                <a:ext cx="2503"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4" name="Line 1012">
                <a:extLst>
                  <a:ext uri="{FF2B5EF4-FFF2-40B4-BE49-F238E27FC236}">
                    <a16:creationId xmlns:a16="http://schemas.microsoft.com/office/drawing/2014/main" id="{B7AD9153-7AAD-5D5B-BA25-D7151AA79CDA}"/>
                  </a:ext>
                </a:extLst>
              </p:cNvPr>
              <p:cNvSpPr>
                <a:spLocks noChangeShapeType="1"/>
              </p:cNvSpPr>
              <p:nvPr/>
            </p:nvSpPr>
            <p:spPr bwMode="auto">
              <a:xfrm rot="21480000" flipV="1">
                <a:off x="5280120" y="4092028"/>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5" name="Line 1013">
                <a:extLst>
                  <a:ext uri="{FF2B5EF4-FFF2-40B4-BE49-F238E27FC236}">
                    <a16:creationId xmlns:a16="http://schemas.microsoft.com/office/drawing/2014/main" id="{C7A7D375-6740-7F14-CF71-D74BE3B3DD66}"/>
                  </a:ext>
                </a:extLst>
              </p:cNvPr>
              <p:cNvSpPr>
                <a:spLocks noChangeShapeType="1"/>
              </p:cNvSpPr>
              <p:nvPr/>
            </p:nvSpPr>
            <p:spPr bwMode="auto">
              <a:xfrm rot="21480000" flipV="1">
                <a:off x="5284097" y="4084218"/>
                <a:ext cx="1334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6" name="Line 1014">
                <a:extLst>
                  <a:ext uri="{FF2B5EF4-FFF2-40B4-BE49-F238E27FC236}">
                    <a16:creationId xmlns:a16="http://schemas.microsoft.com/office/drawing/2014/main" id="{F475FE1A-0733-8322-1189-2499C5655A21}"/>
                  </a:ext>
                </a:extLst>
              </p:cNvPr>
              <p:cNvSpPr>
                <a:spLocks noChangeShapeType="1"/>
              </p:cNvSpPr>
              <p:nvPr/>
            </p:nvSpPr>
            <p:spPr bwMode="auto">
              <a:xfrm rot="21480000" flipV="1">
                <a:off x="5297265" y="4081427"/>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7" name="Line 1015">
                <a:extLst>
                  <a:ext uri="{FF2B5EF4-FFF2-40B4-BE49-F238E27FC236}">
                    <a16:creationId xmlns:a16="http://schemas.microsoft.com/office/drawing/2014/main" id="{A3B54C9E-838E-C59B-75CA-23DA81991CF8}"/>
                  </a:ext>
                </a:extLst>
              </p:cNvPr>
              <p:cNvSpPr>
                <a:spLocks noChangeShapeType="1"/>
              </p:cNvSpPr>
              <p:nvPr/>
            </p:nvSpPr>
            <p:spPr bwMode="auto">
              <a:xfrm rot="21480000" flipV="1">
                <a:off x="5300484" y="4077156"/>
                <a:ext cx="2503"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8" name="Line 1016">
                <a:extLst>
                  <a:ext uri="{FF2B5EF4-FFF2-40B4-BE49-F238E27FC236}">
                    <a16:creationId xmlns:a16="http://schemas.microsoft.com/office/drawing/2014/main" id="{5CBDB404-2472-F769-B5B4-513ED9C082DA}"/>
                  </a:ext>
                </a:extLst>
              </p:cNvPr>
              <p:cNvSpPr>
                <a:spLocks noChangeShapeType="1"/>
              </p:cNvSpPr>
              <p:nvPr/>
            </p:nvSpPr>
            <p:spPr bwMode="auto">
              <a:xfrm rot="21480000" flipH="1" flipV="1">
                <a:off x="5301114" y="4069637"/>
                <a:ext cx="1668"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09" name="Line 1017">
                <a:extLst>
                  <a:ext uri="{FF2B5EF4-FFF2-40B4-BE49-F238E27FC236}">
                    <a16:creationId xmlns:a16="http://schemas.microsoft.com/office/drawing/2014/main" id="{BB15A9E5-9000-D89E-02A4-648C2D1AFBAA}"/>
                  </a:ext>
                </a:extLst>
              </p:cNvPr>
              <p:cNvSpPr>
                <a:spLocks noChangeShapeType="1"/>
              </p:cNvSpPr>
              <p:nvPr/>
            </p:nvSpPr>
            <p:spPr bwMode="auto">
              <a:xfrm rot="21480000" flipV="1">
                <a:off x="5300910" y="4065440"/>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0" name="Line 1018">
                <a:extLst>
                  <a:ext uri="{FF2B5EF4-FFF2-40B4-BE49-F238E27FC236}">
                    <a16:creationId xmlns:a16="http://schemas.microsoft.com/office/drawing/2014/main" id="{9FA7156B-D318-7AF5-52E9-DA3583391E10}"/>
                  </a:ext>
                </a:extLst>
              </p:cNvPr>
              <p:cNvSpPr>
                <a:spLocks noChangeShapeType="1"/>
              </p:cNvSpPr>
              <p:nvPr/>
            </p:nvSpPr>
            <p:spPr bwMode="auto">
              <a:xfrm rot="21480000" flipV="1">
                <a:off x="5304068" y="4059341"/>
                <a:ext cx="11679"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1" name="Line 1019">
                <a:extLst>
                  <a:ext uri="{FF2B5EF4-FFF2-40B4-BE49-F238E27FC236}">
                    <a16:creationId xmlns:a16="http://schemas.microsoft.com/office/drawing/2014/main" id="{357B4127-2DD6-34CF-DEC5-5A30C4EAD810}"/>
                  </a:ext>
                </a:extLst>
              </p:cNvPr>
              <p:cNvSpPr>
                <a:spLocks noChangeShapeType="1"/>
              </p:cNvSpPr>
              <p:nvPr/>
            </p:nvSpPr>
            <p:spPr bwMode="auto">
              <a:xfrm rot="21480000">
                <a:off x="5315652" y="4058891"/>
                <a:ext cx="14182"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2" name="Line 1020">
                <a:extLst>
                  <a:ext uri="{FF2B5EF4-FFF2-40B4-BE49-F238E27FC236}">
                    <a16:creationId xmlns:a16="http://schemas.microsoft.com/office/drawing/2014/main" id="{EB3245C3-720F-7B8E-8471-224D84769769}"/>
                  </a:ext>
                </a:extLst>
              </p:cNvPr>
              <p:cNvSpPr>
                <a:spLocks noChangeShapeType="1"/>
              </p:cNvSpPr>
              <p:nvPr/>
            </p:nvSpPr>
            <p:spPr bwMode="auto">
              <a:xfrm rot="21480000">
                <a:off x="5330025" y="4058994"/>
                <a:ext cx="2753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3" name="Line 1021">
                <a:extLst>
                  <a:ext uri="{FF2B5EF4-FFF2-40B4-BE49-F238E27FC236}">
                    <a16:creationId xmlns:a16="http://schemas.microsoft.com/office/drawing/2014/main" id="{51809C99-C053-A754-4483-2E97CD364D06}"/>
                  </a:ext>
                </a:extLst>
              </p:cNvPr>
              <p:cNvSpPr>
                <a:spLocks noChangeShapeType="1"/>
              </p:cNvSpPr>
              <p:nvPr/>
            </p:nvSpPr>
            <p:spPr bwMode="auto">
              <a:xfrm rot="21480000">
                <a:off x="5357778" y="4069268"/>
                <a:ext cx="5005"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4" name="Line 1022">
                <a:extLst>
                  <a:ext uri="{FF2B5EF4-FFF2-40B4-BE49-F238E27FC236}">
                    <a16:creationId xmlns:a16="http://schemas.microsoft.com/office/drawing/2014/main" id="{41B9E545-6D16-975C-6C7F-89FCA933FDF4}"/>
                  </a:ext>
                </a:extLst>
              </p:cNvPr>
              <p:cNvSpPr>
                <a:spLocks noChangeShapeType="1"/>
              </p:cNvSpPr>
              <p:nvPr/>
            </p:nvSpPr>
            <p:spPr bwMode="auto">
              <a:xfrm rot="21480000">
                <a:off x="5362898" y="4071637"/>
                <a:ext cx="2503"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5" name="Line 1023">
                <a:extLst>
                  <a:ext uri="{FF2B5EF4-FFF2-40B4-BE49-F238E27FC236}">
                    <a16:creationId xmlns:a16="http://schemas.microsoft.com/office/drawing/2014/main" id="{8F8B5679-B33E-9135-AC3E-E5D8DD0372CD}"/>
                  </a:ext>
                </a:extLst>
              </p:cNvPr>
              <p:cNvSpPr>
                <a:spLocks noChangeShapeType="1"/>
              </p:cNvSpPr>
              <p:nvPr/>
            </p:nvSpPr>
            <p:spPr bwMode="auto">
              <a:xfrm rot="21480000">
                <a:off x="5365574" y="4075733"/>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6" name="Line 1024">
                <a:extLst>
                  <a:ext uri="{FF2B5EF4-FFF2-40B4-BE49-F238E27FC236}">
                    <a16:creationId xmlns:a16="http://schemas.microsoft.com/office/drawing/2014/main" id="{0C1C6B41-F48C-0E47-8516-5882F35F04C9}"/>
                  </a:ext>
                </a:extLst>
              </p:cNvPr>
              <p:cNvSpPr>
                <a:spLocks noChangeShapeType="1"/>
              </p:cNvSpPr>
              <p:nvPr/>
            </p:nvSpPr>
            <p:spPr bwMode="auto">
              <a:xfrm rot="21480000">
                <a:off x="5367446" y="4081510"/>
                <a:ext cx="1668"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7" name="Line 1025">
                <a:extLst>
                  <a:ext uri="{FF2B5EF4-FFF2-40B4-BE49-F238E27FC236}">
                    <a16:creationId xmlns:a16="http://schemas.microsoft.com/office/drawing/2014/main" id="{7F15DA33-7AA6-DA32-171D-6EA096A907D4}"/>
                  </a:ext>
                </a:extLst>
              </p:cNvPr>
              <p:cNvSpPr>
                <a:spLocks noChangeShapeType="1"/>
              </p:cNvSpPr>
              <p:nvPr/>
            </p:nvSpPr>
            <p:spPr bwMode="auto">
              <a:xfrm rot="21480000">
                <a:off x="5369302" y="4087245"/>
                <a:ext cx="4172"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8" name="Line 1026">
                <a:extLst>
                  <a:ext uri="{FF2B5EF4-FFF2-40B4-BE49-F238E27FC236}">
                    <a16:creationId xmlns:a16="http://schemas.microsoft.com/office/drawing/2014/main" id="{18928678-8168-EC9F-B305-52C60BD3301B}"/>
                  </a:ext>
                </a:extLst>
              </p:cNvPr>
              <p:cNvSpPr>
                <a:spLocks noChangeShapeType="1"/>
              </p:cNvSpPr>
              <p:nvPr/>
            </p:nvSpPr>
            <p:spPr bwMode="auto">
              <a:xfrm rot="21480000">
                <a:off x="5373572" y="4092103"/>
                <a:ext cx="4172"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19" name="Line 1027">
                <a:extLst>
                  <a:ext uri="{FF2B5EF4-FFF2-40B4-BE49-F238E27FC236}">
                    <a16:creationId xmlns:a16="http://schemas.microsoft.com/office/drawing/2014/main" id="{9637E694-889A-6E49-FBAE-8701CC32984D}"/>
                  </a:ext>
                </a:extLst>
              </p:cNvPr>
              <p:cNvSpPr>
                <a:spLocks noChangeShapeType="1"/>
              </p:cNvSpPr>
              <p:nvPr/>
            </p:nvSpPr>
            <p:spPr bwMode="auto">
              <a:xfrm rot="21480000">
                <a:off x="5377809" y="4092528"/>
                <a:ext cx="19188"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0" name="Line 1028">
                <a:extLst>
                  <a:ext uri="{FF2B5EF4-FFF2-40B4-BE49-F238E27FC236}">
                    <a16:creationId xmlns:a16="http://schemas.microsoft.com/office/drawing/2014/main" id="{58BA254F-072D-3636-280C-7160796E2D18}"/>
                  </a:ext>
                </a:extLst>
              </p:cNvPr>
              <p:cNvSpPr>
                <a:spLocks noChangeShapeType="1"/>
              </p:cNvSpPr>
              <p:nvPr/>
            </p:nvSpPr>
            <p:spPr bwMode="auto">
              <a:xfrm rot="21480000">
                <a:off x="5397048" y="4095486"/>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1" name="Line 1029">
                <a:extLst>
                  <a:ext uri="{FF2B5EF4-FFF2-40B4-BE49-F238E27FC236}">
                    <a16:creationId xmlns:a16="http://schemas.microsoft.com/office/drawing/2014/main" id="{2D8B45A4-CC6B-4D61-2A21-D7819B5CC803}"/>
                  </a:ext>
                </a:extLst>
              </p:cNvPr>
              <p:cNvSpPr>
                <a:spLocks noChangeShapeType="1"/>
              </p:cNvSpPr>
              <p:nvPr/>
            </p:nvSpPr>
            <p:spPr bwMode="auto">
              <a:xfrm rot="21480000" flipV="1">
                <a:off x="5399476" y="4091200"/>
                <a:ext cx="4172"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2" name="Line 1030">
                <a:extLst>
                  <a:ext uri="{FF2B5EF4-FFF2-40B4-BE49-F238E27FC236}">
                    <a16:creationId xmlns:a16="http://schemas.microsoft.com/office/drawing/2014/main" id="{294B3BC3-CCFC-DE1B-19D2-49C2F4405BDF}"/>
                  </a:ext>
                </a:extLst>
              </p:cNvPr>
              <p:cNvSpPr>
                <a:spLocks noChangeShapeType="1"/>
              </p:cNvSpPr>
              <p:nvPr/>
            </p:nvSpPr>
            <p:spPr bwMode="auto">
              <a:xfrm rot="21480000" flipV="1">
                <a:off x="5403382" y="4080184"/>
                <a:ext cx="5840"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3" name="Line 1031">
                <a:extLst>
                  <a:ext uri="{FF2B5EF4-FFF2-40B4-BE49-F238E27FC236}">
                    <a16:creationId xmlns:a16="http://schemas.microsoft.com/office/drawing/2014/main" id="{920D384E-3190-8B1C-3C53-9B6D5D523B11}"/>
                  </a:ext>
                </a:extLst>
              </p:cNvPr>
              <p:cNvSpPr>
                <a:spLocks noChangeShapeType="1"/>
              </p:cNvSpPr>
              <p:nvPr/>
            </p:nvSpPr>
            <p:spPr bwMode="auto">
              <a:xfrm rot="21480000" flipV="1">
                <a:off x="5408957" y="4075814"/>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4" name="Line 1032">
                <a:extLst>
                  <a:ext uri="{FF2B5EF4-FFF2-40B4-BE49-F238E27FC236}">
                    <a16:creationId xmlns:a16="http://schemas.microsoft.com/office/drawing/2014/main" id="{6B758F68-B28C-DC87-2976-D6C793BBA48C}"/>
                  </a:ext>
                </a:extLst>
              </p:cNvPr>
              <p:cNvSpPr>
                <a:spLocks noChangeShapeType="1"/>
              </p:cNvSpPr>
              <p:nvPr/>
            </p:nvSpPr>
            <p:spPr bwMode="auto">
              <a:xfrm rot="21480000">
                <a:off x="5414953" y="4075622"/>
                <a:ext cx="5005" cy="1334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5" name="Line 1033">
                <a:extLst>
                  <a:ext uri="{FF2B5EF4-FFF2-40B4-BE49-F238E27FC236}">
                    <a16:creationId xmlns:a16="http://schemas.microsoft.com/office/drawing/2014/main" id="{6B0D7A72-C220-7904-30C6-465A45CB167C}"/>
                  </a:ext>
                </a:extLst>
              </p:cNvPr>
              <p:cNvSpPr>
                <a:spLocks noChangeShapeType="1"/>
              </p:cNvSpPr>
              <p:nvPr/>
            </p:nvSpPr>
            <p:spPr bwMode="auto">
              <a:xfrm rot="21480000">
                <a:off x="5420230" y="4088659"/>
                <a:ext cx="12514"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6" name="Line 1034">
                <a:extLst>
                  <a:ext uri="{FF2B5EF4-FFF2-40B4-BE49-F238E27FC236}">
                    <a16:creationId xmlns:a16="http://schemas.microsoft.com/office/drawing/2014/main" id="{57F9A314-16FD-5DB4-EB29-637380A72E7D}"/>
                  </a:ext>
                </a:extLst>
              </p:cNvPr>
              <p:cNvSpPr>
                <a:spLocks noChangeShapeType="1"/>
              </p:cNvSpPr>
              <p:nvPr/>
            </p:nvSpPr>
            <p:spPr bwMode="auto">
              <a:xfrm rot="21480000" flipV="1">
                <a:off x="5432658" y="4083776"/>
                <a:ext cx="28364" cy="6674"/>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7" name="Line 1035">
                <a:extLst>
                  <a:ext uri="{FF2B5EF4-FFF2-40B4-BE49-F238E27FC236}">
                    <a16:creationId xmlns:a16="http://schemas.microsoft.com/office/drawing/2014/main" id="{1CBAB848-1B69-3E81-27E8-AD05DFAE2197}"/>
                  </a:ext>
                </a:extLst>
              </p:cNvPr>
              <p:cNvSpPr>
                <a:spLocks noChangeShapeType="1"/>
              </p:cNvSpPr>
              <p:nvPr/>
            </p:nvSpPr>
            <p:spPr bwMode="auto">
              <a:xfrm rot="21480000" flipV="1">
                <a:off x="5460832" y="4079525"/>
                <a:ext cx="24193"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8" name="Line 1036">
                <a:extLst>
                  <a:ext uri="{FF2B5EF4-FFF2-40B4-BE49-F238E27FC236}">
                    <a16:creationId xmlns:a16="http://schemas.microsoft.com/office/drawing/2014/main" id="{0CB729C2-8297-4DB0-158E-6C3E13ECD965}"/>
                  </a:ext>
                </a:extLst>
              </p:cNvPr>
              <p:cNvSpPr>
                <a:spLocks noChangeShapeType="1"/>
              </p:cNvSpPr>
              <p:nvPr/>
            </p:nvSpPr>
            <p:spPr bwMode="auto">
              <a:xfrm rot="21480000" flipV="1">
                <a:off x="5484914" y="4076471"/>
                <a:ext cx="750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29" name="Line 1037">
                <a:extLst>
                  <a:ext uri="{FF2B5EF4-FFF2-40B4-BE49-F238E27FC236}">
                    <a16:creationId xmlns:a16="http://schemas.microsoft.com/office/drawing/2014/main" id="{8CFEC487-BBCA-DD1F-538C-F236824F1387}"/>
                  </a:ext>
                </a:extLst>
              </p:cNvPr>
              <p:cNvSpPr>
                <a:spLocks noChangeShapeType="1"/>
              </p:cNvSpPr>
              <p:nvPr/>
            </p:nvSpPr>
            <p:spPr bwMode="auto">
              <a:xfrm rot="21480000" flipH="1" flipV="1">
                <a:off x="5488148" y="4073077"/>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0" name="Line 1038">
                <a:extLst>
                  <a:ext uri="{FF2B5EF4-FFF2-40B4-BE49-F238E27FC236}">
                    <a16:creationId xmlns:a16="http://schemas.microsoft.com/office/drawing/2014/main" id="{0B542E82-4F75-271B-23B3-5AC59A0C8B5D}"/>
                  </a:ext>
                </a:extLst>
              </p:cNvPr>
              <p:cNvSpPr>
                <a:spLocks noChangeShapeType="1"/>
              </p:cNvSpPr>
              <p:nvPr/>
            </p:nvSpPr>
            <p:spPr bwMode="auto">
              <a:xfrm rot="21480000" flipH="1" flipV="1">
                <a:off x="5484682" y="4069039"/>
                <a:ext cx="3337"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1" name="Line 1039">
                <a:extLst>
                  <a:ext uri="{FF2B5EF4-FFF2-40B4-BE49-F238E27FC236}">
                    <a16:creationId xmlns:a16="http://schemas.microsoft.com/office/drawing/2014/main" id="{7C11669B-BC8D-9D52-EE55-930D1FA5A795}"/>
                  </a:ext>
                </a:extLst>
              </p:cNvPr>
              <p:cNvSpPr>
                <a:spLocks noChangeShapeType="1"/>
              </p:cNvSpPr>
              <p:nvPr/>
            </p:nvSpPr>
            <p:spPr bwMode="auto">
              <a:xfrm rot="21480000" flipH="1" flipV="1">
                <a:off x="5482869" y="4064958"/>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2" name="Line 1040">
                <a:extLst>
                  <a:ext uri="{FF2B5EF4-FFF2-40B4-BE49-F238E27FC236}">
                    <a16:creationId xmlns:a16="http://schemas.microsoft.com/office/drawing/2014/main" id="{CBE6F4CB-93D9-F782-3B6A-C1DDC3A11599}"/>
                  </a:ext>
                </a:extLst>
              </p:cNvPr>
              <p:cNvSpPr>
                <a:spLocks noChangeShapeType="1"/>
              </p:cNvSpPr>
              <p:nvPr/>
            </p:nvSpPr>
            <p:spPr bwMode="auto">
              <a:xfrm rot="21480000" flipV="1">
                <a:off x="5482491" y="4047474"/>
                <a:ext cx="0"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3" name="Line 1041">
                <a:extLst>
                  <a:ext uri="{FF2B5EF4-FFF2-40B4-BE49-F238E27FC236}">
                    <a16:creationId xmlns:a16="http://schemas.microsoft.com/office/drawing/2014/main" id="{D7D8A7B4-D0BA-9D49-0089-2655AC2E87CC}"/>
                  </a:ext>
                </a:extLst>
              </p:cNvPr>
              <p:cNvSpPr>
                <a:spLocks noChangeShapeType="1"/>
              </p:cNvSpPr>
              <p:nvPr/>
            </p:nvSpPr>
            <p:spPr bwMode="auto">
              <a:xfrm rot="21480000" flipH="1" flipV="1">
                <a:off x="5479495" y="4036682"/>
                <a:ext cx="2503"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4" name="Line 1042">
                <a:extLst>
                  <a:ext uri="{FF2B5EF4-FFF2-40B4-BE49-F238E27FC236}">
                    <a16:creationId xmlns:a16="http://schemas.microsoft.com/office/drawing/2014/main" id="{A2C8930F-CFB0-5745-BF64-90FC124DF3F1}"/>
                  </a:ext>
                </a:extLst>
              </p:cNvPr>
              <p:cNvSpPr>
                <a:spLocks noChangeShapeType="1"/>
              </p:cNvSpPr>
              <p:nvPr/>
            </p:nvSpPr>
            <p:spPr bwMode="auto">
              <a:xfrm rot="21480000" flipV="1">
                <a:off x="5479161" y="4028389"/>
                <a:ext cx="0"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5" name="Line 1043">
                <a:extLst>
                  <a:ext uri="{FF2B5EF4-FFF2-40B4-BE49-F238E27FC236}">
                    <a16:creationId xmlns:a16="http://schemas.microsoft.com/office/drawing/2014/main" id="{719E64AB-C295-A373-D217-E687439E91D3}"/>
                  </a:ext>
                </a:extLst>
              </p:cNvPr>
              <p:cNvSpPr>
                <a:spLocks noChangeShapeType="1"/>
              </p:cNvSpPr>
              <p:nvPr/>
            </p:nvSpPr>
            <p:spPr bwMode="auto">
              <a:xfrm rot="21480000" flipV="1">
                <a:off x="5478912" y="4022480"/>
                <a:ext cx="4172"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6" name="Line 1044">
                <a:extLst>
                  <a:ext uri="{FF2B5EF4-FFF2-40B4-BE49-F238E27FC236}">
                    <a16:creationId xmlns:a16="http://schemas.microsoft.com/office/drawing/2014/main" id="{484D1885-C23F-E7DD-B956-3A1A03091C75}"/>
                  </a:ext>
                </a:extLst>
              </p:cNvPr>
              <p:cNvSpPr>
                <a:spLocks noChangeShapeType="1"/>
              </p:cNvSpPr>
              <p:nvPr/>
            </p:nvSpPr>
            <p:spPr bwMode="auto">
              <a:xfrm rot="21480000" flipH="1" flipV="1">
                <a:off x="5481268" y="4019937"/>
                <a:ext cx="1668"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7" name="Line 1045">
                <a:extLst>
                  <a:ext uri="{FF2B5EF4-FFF2-40B4-BE49-F238E27FC236}">
                    <a16:creationId xmlns:a16="http://schemas.microsoft.com/office/drawing/2014/main" id="{CAB6ED7C-3BF9-7D78-111D-0FD239E41C51}"/>
                  </a:ext>
                </a:extLst>
              </p:cNvPr>
              <p:cNvSpPr>
                <a:spLocks noChangeShapeType="1"/>
              </p:cNvSpPr>
              <p:nvPr/>
            </p:nvSpPr>
            <p:spPr bwMode="auto">
              <a:xfrm rot="21480000" flipH="1" flipV="1">
                <a:off x="5478534" y="4009168"/>
                <a:ext cx="2503" cy="1084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8" name="Line 1046">
                <a:extLst>
                  <a:ext uri="{FF2B5EF4-FFF2-40B4-BE49-F238E27FC236}">
                    <a16:creationId xmlns:a16="http://schemas.microsoft.com/office/drawing/2014/main" id="{D9E5854B-5B3E-ED8B-09ED-A9B03A8DD4CA}"/>
                  </a:ext>
                </a:extLst>
              </p:cNvPr>
              <p:cNvSpPr>
                <a:spLocks noChangeShapeType="1"/>
              </p:cNvSpPr>
              <p:nvPr/>
            </p:nvSpPr>
            <p:spPr bwMode="auto">
              <a:xfrm rot="21480000" flipH="1" flipV="1">
                <a:off x="5474995" y="4008439"/>
                <a:ext cx="3337"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39" name="Line 1047">
                <a:extLst>
                  <a:ext uri="{FF2B5EF4-FFF2-40B4-BE49-F238E27FC236}">
                    <a16:creationId xmlns:a16="http://schemas.microsoft.com/office/drawing/2014/main" id="{53900F33-8FE0-B32F-12A4-22717E54F793}"/>
                  </a:ext>
                </a:extLst>
              </p:cNvPr>
              <p:cNvSpPr>
                <a:spLocks noChangeShapeType="1"/>
              </p:cNvSpPr>
              <p:nvPr/>
            </p:nvSpPr>
            <p:spPr bwMode="auto">
              <a:xfrm rot="21480000" flipH="1" flipV="1">
                <a:off x="5468251" y="4005278"/>
                <a:ext cx="6674"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0" name="Line 1048">
                <a:extLst>
                  <a:ext uri="{FF2B5EF4-FFF2-40B4-BE49-F238E27FC236}">
                    <a16:creationId xmlns:a16="http://schemas.microsoft.com/office/drawing/2014/main" id="{1EBD9BF3-D414-2BD1-E548-C4EB91E72456}"/>
                  </a:ext>
                </a:extLst>
              </p:cNvPr>
              <p:cNvSpPr>
                <a:spLocks noChangeShapeType="1"/>
              </p:cNvSpPr>
              <p:nvPr/>
            </p:nvSpPr>
            <p:spPr bwMode="auto">
              <a:xfrm rot="21480000" flipH="1" flipV="1">
                <a:off x="5464815" y="4002952"/>
                <a:ext cx="3337"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1" name="Line 1049">
                <a:extLst>
                  <a:ext uri="{FF2B5EF4-FFF2-40B4-BE49-F238E27FC236}">
                    <a16:creationId xmlns:a16="http://schemas.microsoft.com/office/drawing/2014/main" id="{E20BDFC8-985F-3103-2C58-9D85FC2A86D5}"/>
                  </a:ext>
                </a:extLst>
              </p:cNvPr>
              <p:cNvSpPr>
                <a:spLocks noChangeShapeType="1"/>
              </p:cNvSpPr>
              <p:nvPr/>
            </p:nvSpPr>
            <p:spPr bwMode="auto">
              <a:xfrm rot="21480000" flipV="1">
                <a:off x="5464671" y="3997173"/>
                <a:ext cx="0"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2" name="Line 1050">
                <a:extLst>
                  <a:ext uri="{FF2B5EF4-FFF2-40B4-BE49-F238E27FC236}">
                    <a16:creationId xmlns:a16="http://schemas.microsoft.com/office/drawing/2014/main" id="{78CE911F-A175-4104-3447-9FCA7F3481D6}"/>
                  </a:ext>
                </a:extLst>
              </p:cNvPr>
              <p:cNvSpPr>
                <a:spLocks noChangeShapeType="1"/>
              </p:cNvSpPr>
              <p:nvPr/>
            </p:nvSpPr>
            <p:spPr bwMode="auto">
              <a:xfrm rot="21480000" flipV="1">
                <a:off x="5464538" y="3995420"/>
                <a:ext cx="5005"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3" name="Line 1051">
                <a:extLst>
                  <a:ext uri="{FF2B5EF4-FFF2-40B4-BE49-F238E27FC236}">
                    <a16:creationId xmlns:a16="http://schemas.microsoft.com/office/drawing/2014/main" id="{77C257F2-7136-9D78-0C15-F1770DC86704}"/>
                  </a:ext>
                </a:extLst>
              </p:cNvPr>
              <p:cNvSpPr>
                <a:spLocks noChangeShapeType="1"/>
              </p:cNvSpPr>
              <p:nvPr/>
            </p:nvSpPr>
            <p:spPr bwMode="auto">
              <a:xfrm rot="21480000" flipV="1">
                <a:off x="5469452" y="3991808"/>
                <a:ext cx="10845"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4" name="Line 1052">
                <a:extLst>
                  <a:ext uri="{FF2B5EF4-FFF2-40B4-BE49-F238E27FC236}">
                    <a16:creationId xmlns:a16="http://schemas.microsoft.com/office/drawing/2014/main" id="{6C708F75-4C9C-EA31-DC2D-E09C2D9DB739}"/>
                  </a:ext>
                </a:extLst>
              </p:cNvPr>
              <p:cNvSpPr>
                <a:spLocks noChangeShapeType="1"/>
              </p:cNvSpPr>
              <p:nvPr/>
            </p:nvSpPr>
            <p:spPr bwMode="auto">
              <a:xfrm rot="21480000" flipV="1">
                <a:off x="5480160" y="3987347"/>
                <a:ext cx="5840"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5" name="Line 1053">
                <a:extLst>
                  <a:ext uri="{FF2B5EF4-FFF2-40B4-BE49-F238E27FC236}">
                    <a16:creationId xmlns:a16="http://schemas.microsoft.com/office/drawing/2014/main" id="{5F29245B-3E68-E6AF-9404-F4D591105858}"/>
                  </a:ext>
                </a:extLst>
              </p:cNvPr>
              <p:cNvSpPr>
                <a:spLocks noChangeShapeType="1"/>
              </p:cNvSpPr>
              <p:nvPr/>
            </p:nvSpPr>
            <p:spPr bwMode="auto">
              <a:xfrm rot="21480000" flipV="1">
                <a:off x="5485822" y="3981322"/>
                <a:ext cx="5005" cy="584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6" name="Line 1054">
                <a:extLst>
                  <a:ext uri="{FF2B5EF4-FFF2-40B4-BE49-F238E27FC236}">
                    <a16:creationId xmlns:a16="http://schemas.microsoft.com/office/drawing/2014/main" id="{884D463B-F3CF-1884-5205-6F5993BA5531}"/>
                  </a:ext>
                </a:extLst>
              </p:cNvPr>
              <p:cNvSpPr>
                <a:spLocks noChangeShapeType="1"/>
              </p:cNvSpPr>
              <p:nvPr/>
            </p:nvSpPr>
            <p:spPr bwMode="auto">
              <a:xfrm rot="21480000" flipV="1">
                <a:off x="5490593" y="3973715"/>
                <a:ext cx="835" cy="750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7" name="Line 1055">
                <a:extLst>
                  <a:ext uri="{FF2B5EF4-FFF2-40B4-BE49-F238E27FC236}">
                    <a16:creationId xmlns:a16="http://schemas.microsoft.com/office/drawing/2014/main" id="{3A33FE47-FDCB-F00C-8647-0BB414276855}"/>
                  </a:ext>
                </a:extLst>
              </p:cNvPr>
              <p:cNvSpPr>
                <a:spLocks noChangeShapeType="1"/>
              </p:cNvSpPr>
              <p:nvPr/>
            </p:nvSpPr>
            <p:spPr bwMode="auto">
              <a:xfrm rot="21480000" flipV="1">
                <a:off x="5491150" y="3965334"/>
                <a:ext cx="1668" cy="834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8" name="Line 1056">
                <a:extLst>
                  <a:ext uri="{FF2B5EF4-FFF2-40B4-BE49-F238E27FC236}">
                    <a16:creationId xmlns:a16="http://schemas.microsoft.com/office/drawing/2014/main" id="{C3CE360E-DC54-621B-94C0-C29DE7EB1246}"/>
                  </a:ext>
                </a:extLst>
              </p:cNvPr>
              <p:cNvSpPr>
                <a:spLocks noChangeShapeType="1"/>
              </p:cNvSpPr>
              <p:nvPr/>
            </p:nvSpPr>
            <p:spPr bwMode="auto">
              <a:xfrm rot="21480000" flipV="1">
                <a:off x="5492643" y="3963639"/>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49" name="Line 1057">
                <a:extLst>
                  <a:ext uri="{FF2B5EF4-FFF2-40B4-BE49-F238E27FC236}">
                    <a16:creationId xmlns:a16="http://schemas.microsoft.com/office/drawing/2014/main" id="{09C42648-3F76-4600-DAD8-08801CF2C3B5}"/>
                  </a:ext>
                </a:extLst>
              </p:cNvPr>
              <p:cNvSpPr>
                <a:spLocks noChangeShapeType="1"/>
              </p:cNvSpPr>
              <p:nvPr/>
            </p:nvSpPr>
            <p:spPr bwMode="auto">
              <a:xfrm rot="21480000" flipH="1">
                <a:off x="5490112" y="3963684"/>
                <a:ext cx="2503"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0" name="Line 1058">
                <a:extLst>
                  <a:ext uri="{FF2B5EF4-FFF2-40B4-BE49-F238E27FC236}">
                    <a16:creationId xmlns:a16="http://schemas.microsoft.com/office/drawing/2014/main" id="{5D8AEEEE-CFBB-19BA-C9DD-97210BC54134}"/>
                  </a:ext>
                </a:extLst>
              </p:cNvPr>
              <p:cNvSpPr>
                <a:spLocks noChangeShapeType="1"/>
              </p:cNvSpPr>
              <p:nvPr/>
            </p:nvSpPr>
            <p:spPr bwMode="auto">
              <a:xfrm rot="21480000" flipH="1" flipV="1">
                <a:off x="5488416" y="3962088"/>
                <a:ext cx="1668"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1" name="Line 1059">
                <a:extLst>
                  <a:ext uri="{FF2B5EF4-FFF2-40B4-BE49-F238E27FC236}">
                    <a16:creationId xmlns:a16="http://schemas.microsoft.com/office/drawing/2014/main" id="{55D508F8-BD26-F7AF-0F59-6F0FF935269B}"/>
                  </a:ext>
                </a:extLst>
              </p:cNvPr>
              <p:cNvSpPr>
                <a:spLocks noChangeShapeType="1"/>
              </p:cNvSpPr>
              <p:nvPr/>
            </p:nvSpPr>
            <p:spPr bwMode="auto">
              <a:xfrm rot="21480000" flipV="1">
                <a:off x="5488373" y="3961284"/>
                <a:ext cx="0" cy="83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2" name="Line 1060">
                <a:extLst>
                  <a:ext uri="{FF2B5EF4-FFF2-40B4-BE49-F238E27FC236}">
                    <a16:creationId xmlns:a16="http://schemas.microsoft.com/office/drawing/2014/main" id="{65787A32-6386-56F7-0BBD-89738D61A808}"/>
                  </a:ext>
                </a:extLst>
              </p:cNvPr>
              <p:cNvSpPr>
                <a:spLocks noChangeShapeType="1"/>
              </p:cNvSpPr>
              <p:nvPr/>
            </p:nvSpPr>
            <p:spPr bwMode="auto">
              <a:xfrm rot="21480000" flipV="1">
                <a:off x="5488329" y="3959617"/>
                <a:ext cx="0" cy="1668"/>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3" name="Line 1061">
                <a:extLst>
                  <a:ext uri="{FF2B5EF4-FFF2-40B4-BE49-F238E27FC236}">
                    <a16:creationId xmlns:a16="http://schemas.microsoft.com/office/drawing/2014/main" id="{5B6FE9E4-80F8-05E5-BABD-03E85B1B067F}"/>
                  </a:ext>
                </a:extLst>
              </p:cNvPr>
              <p:cNvSpPr>
                <a:spLocks noChangeShapeType="1"/>
              </p:cNvSpPr>
              <p:nvPr/>
            </p:nvSpPr>
            <p:spPr bwMode="auto">
              <a:xfrm rot="21480000" flipV="1">
                <a:off x="5488240" y="3956208"/>
                <a:ext cx="4172" cy="3337"/>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4" name="Line 1062">
                <a:extLst>
                  <a:ext uri="{FF2B5EF4-FFF2-40B4-BE49-F238E27FC236}">
                    <a16:creationId xmlns:a16="http://schemas.microsoft.com/office/drawing/2014/main" id="{E8973C2C-BF40-25C7-3A4E-E2FAD6DD739C}"/>
                  </a:ext>
                </a:extLst>
              </p:cNvPr>
              <p:cNvSpPr>
                <a:spLocks noChangeShapeType="1"/>
              </p:cNvSpPr>
              <p:nvPr/>
            </p:nvSpPr>
            <p:spPr bwMode="auto">
              <a:xfrm rot="21480000">
                <a:off x="5492352" y="3956137"/>
                <a:ext cx="0" cy="0"/>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5" name="Line 1063">
                <a:extLst>
                  <a:ext uri="{FF2B5EF4-FFF2-40B4-BE49-F238E27FC236}">
                    <a16:creationId xmlns:a16="http://schemas.microsoft.com/office/drawing/2014/main" id="{673241E8-B128-98C6-7E41-9EBE47F69542}"/>
                  </a:ext>
                </a:extLst>
              </p:cNvPr>
              <p:cNvSpPr>
                <a:spLocks noChangeShapeType="1"/>
              </p:cNvSpPr>
              <p:nvPr/>
            </p:nvSpPr>
            <p:spPr bwMode="auto">
              <a:xfrm rot="21480000" flipV="1">
                <a:off x="5492279" y="3951937"/>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6" name="Line 1064">
                <a:extLst>
                  <a:ext uri="{FF2B5EF4-FFF2-40B4-BE49-F238E27FC236}">
                    <a16:creationId xmlns:a16="http://schemas.microsoft.com/office/drawing/2014/main" id="{D53CD4AE-C244-C489-75E1-7A7AB30FE477}"/>
                  </a:ext>
                </a:extLst>
              </p:cNvPr>
              <p:cNvSpPr>
                <a:spLocks noChangeShapeType="1"/>
              </p:cNvSpPr>
              <p:nvPr/>
            </p:nvSpPr>
            <p:spPr bwMode="auto">
              <a:xfrm rot="21480000" flipV="1">
                <a:off x="5493801" y="3947710"/>
                <a:ext cx="1668" cy="4172"/>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7" name="Line 1065">
                <a:extLst>
                  <a:ext uri="{FF2B5EF4-FFF2-40B4-BE49-F238E27FC236}">
                    <a16:creationId xmlns:a16="http://schemas.microsoft.com/office/drawing/2014/main" id="{3377C220-2DE6-6061-4997-649141DB30F6}"/>
                  </a:ext>
                </a:extLst>
              </p:cNvPr>
              <p:cNvSpPr>
                <a:spLocks noChangeShapeType="1"/>
              </p:cNvSpPr>
              <p:nvPr/>
            </p:nvSpPr>
            <p:spPr bwMode="auto">
              <a:xfrm rot="21480000" flipV="1">
                <a:off x="5495352" y="3945180"/>
                <a:ext cx="0" cy="2503"/>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8" name="Line 1066">
                <a:extLst>
                  <a:ext uri="{FF2B5EF4-FFF2-40B4-BE49-F238E27FC236}">
                    <a16:creationId xmlns:a16="http://schemas.microsoft.com/office/drawing/2014/main" id="{AE7F85CC-5334-6CB4-3693-161E4663563B}"/>
                  </a:ext>
                </a:extLst>
              </p:cNvPr>
              <p:cNvSpPr>
                <a:spLocks noChangeShapeType="1"/>
              </p:cNvSpPr>
              <p:nvPr/>
            </p:nvSpPr>
            <p:spPr bwMode="auto">
              <a:xfrm rot="21480000" flipH="1" flipV="1">
                <a:off x="5491885" y="3940235"/>
                <a:ext cx="3337" cy="5005"/>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sp>
            <p:nvSpPr>
              <p:cNvPr id="2259" name="Line 1067">
                <a:extLst>
                  <a:ext uri="{FF2B5EF4-FFF2-40B4-BE49-F238E27FC236}">
                    <a16:creationId xmlns:a16="http://schemas.microsoft.com/office/drawing/2014/main" id="{3BE377C9-A3D4-AF34-723B-072D531A7761}"/>
                  </a:ext>
                </a:extLst>
              </p:cNvPr>
              <p:cNvSpPr>
                <a:spLocks noChangeShapeType="1"/>
              </p:cNvSpPr>
              <p:nvPr/>
            </p:nvSpPr>
            <p:spPr bwMode="auto">
              <a:xfrm rot="21480000" flipV="1">
                <a:off x="5491487" y="3922418"/>
                <a:ext cx="20856" cy="17519"/>
              </a:xfrm>
              <a:prstGeom prst="line">
                <a:avLst/>
              </a:prstGeom>
              <a:noFill/>
              <a:ln w="12700">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sz="1200">
                  <a:latin typeface="Calibri Light" panose="020F0302020204030204" pitchFamily="34" charset="0"/>
                  <a:ea typeface="Myriad Pro Light" charset="0"/>
                  <a:cs typeface="Calibri Light" panose="020F0302020204030204" pitchFamily="34" charset="0"/>
                </a:endParaRPr>
              </a:p>
            </p:txBody>
          </p:sp>
        </p:grpSp>
        <p:sp>
          <p:nvSpPr>
            <p:cNvPr id="1139" name="Oval 1138">
              <a:extLst>
                <a:ext uri="{FF2B5EF4-FFF2-40B4-BE49-F238E27FC236}">
                  <a16:creationId xmlns:a16="http://schemas.microsoft.com/office/drawing/2014/main" id="{8E31DDA6-BE85-63E6-F380-2EFB6A36AE1C}"/>
                </a:ext>
              </a:extLst>
            </p:cNvPr>
            <p:cNvSpPr/>
            <p:nvPr/>
          </p:nvSpPr>
          <p:spPr>
            <a:xfrm>
              <a:off x="6804248" y="185167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0" name="Oval 1139">
              <a:extLst>
                <a:ext uri="{FF2B5EF4-FFF2-40B4-BE49-F238E27FC236}">
                  <a16:creationId xmlns:a16="http://schemas.microsoft.com/office/drawing/2014/main" id="{45AD1219-7AB2-7633-FDB7-AF05D10D5083}"/>
                </a:ext>
              </a:extLst>
            </p:cNvPr>
            <p:cNvSpPr/>
            <p:nvPr/>
          </p:nvSpPr>
          <p:spPr>
            <a:xfrm>
              <a:off x="7390490" y="1253599"/>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1" name="Textfeld 69">
              <a:extLst>
                <a:ext uri="{FF2B5EF4-FFF2-40B4-BE49-F238E27FC236}">
                  <a16:creationId xmlns:a16="http://schemas.microsoft.com/office/drawing/2014/main" id="{28803B56-E7A9-B944-2830-0F5350E47754}"/>
                </a:ext>
              </a:extLst>
            </p:cNvPr>
            <p:cNvSpPr txBox="1"/>
            <p:nvPr/>
          </p:nvSpPr>
          <p:spPr>
            <a:xfrm>
              <a:off x="7759726" y="3205014"/>
              <a:ext cx="681597"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Straubing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42" name="Oval 1141">
              <a:extLst>
                <a:ext uri="{FF2B5EF4-FFF2-40B4-BE49-F238E27FC236}">
                  <a16:creationId xmlns:a16="http://schemas.microsoft.com/office/drawing/2014/main" id="{D968F537-A5FC-B814-7839-A27D923A6C9C}"/>
                </a:ext>
              </a:extLst>
            </p:cNvPr>
            <p:cNvSpPr/>
            <p:nvPr/>
          </p:nvSpPr>
          <p:spPr>
            <a:xfrm>
              <a:off x="6149595" y="221053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3" name="Oval 1142">
              <a:extLst>
                <a:ext uri="{FF2B5EF4-FFF2-40B4-BE49-F238E27FC236}">
                  <a16:creationId xmlns:a16="http://schemas.microsoft.com/office/drawing/2014/main" id="{00EA1C06-FBEC-1EFF-799E-5E5C928B8F73}"/>
                </a:ext>
              </a:extLst>
            </p:cNvPr>
            <p:cNvSpPr/>
            <p:nvPr/>
          </p:nvSpPr>
          <p:spPr>
            <a:xfrm>
              <a:off x="7677520" y="182459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4" name="Oval 1143">
              <a:extLst>
                <a:ext uri="{FF2B5EF4-FFF2-40B4-BE49-F238E27FC236}">
                  <a16:creationId xmlns:a16="http://schemas.microsoft.com/office/drawing/2014/main" id="{23E7BF45-D147-6E3E-B0B7-D75084E034E9}"/>
                </a:ext>
              </a:extLst>
            </p:cNvPr>
            <p:cNvSpPr/>
            <p:nvPr/>
          </p:nvSpPr>
          <p:spPr>
            <a:xfrm>
              <a:off x="7770122" y="182459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5" name="Oval 1144">
              <a:extLst>
                <a:ext uri="{FF2B5EF4-FFF2-40B4-BE49-F238E27FC236}">
                  <a16:creationId xmlns:a16="http://schemas.microsoft.com/office/drawing/2014/main" id="{84B25A0B-1CA6-9E3F-23CA-6DDF7DB146E4}"/>
                </a:ext>
              </a:extLst>
            </p:cNvPr>
            <p:cNvSpPr/>
            <p:nvPr/>
          </p:nvSpPr>
          <p:spPr>
            <a:xfrm>
              <a:off x="7534506" y="357986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6" name="Oval 1145">
              <a:extLst>
                <a:ext uri="{FF2B5EF4-FFF2-40B4-BE49-F238E27FC236}">
                  <a16:creationId xmlns:a16="http://schemas.microsoft.com/office/drawing/2014/main" id="{352FC12F-27F7-CA61-181B-81797E80DAE5}"/>
                </a:ext>
              </a:extLst>
            </p:cNvPr>
            <p:cNvSpPr/>
            <p:nvPr/>
          </p:nvSpPr>
          <p:spPr>
            <a:xfrm>
              <a:off x="7750530" y="337401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7" name="Oval 1146">
              <a:extLst>
                <a:ext uri="{FF2B5EF4-FFF2-40B4-BE49-F238E27FC236}">
                  <a16:creationId xmlns:a16="http://schemas.microsoft.com/office/drawing/2014/main" id="{AD66E005-45AA-87CC-1709-F7E9F9048B5B}"/>
                </a:ext>
              </a:extLst>
            </p:cNvPr>
            <p:cNvSpPr/>
            <p:nvPr/>
          </p:nvSpPr>
          <p:spPr>
            <a:xfrm>
              <a:off x="6444208" y="295134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48" name="Textfeld 76">
              <a:extLst>
                <a:ext uri="{FF2B5EF4-FFF2-40B4-BE49-F238E27FC236}">
                  <a16:creationId xmlns:a16="http://schemas.microsoft.com/office/drawing/2014/main" id="{822BF366-8FD0-896A-1C69-26A9BD6BC7AE}"/>
                </a:ext>
              </a:extLst>
            </p:cNvPr>
            <p:cNvSpPr txBox="1"/>
            <p:nvPr/>
          </p:nvSpPr>
          <p:spPr>
            <a:xfrm>
              <a:off x="5940152" y="1995686"/>
              <a:ext cx="47801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Essen</a:t>
              </a:r>
            </a:p>
          </p:txBody>
        </p:sp>
        <p:sp>
          <p:nvSpPr>
            <p:cNvPr id="1149" name="Textfeld 77">
              <a:extLst>
                <a:ext uri="{FF2B5EF4-FFF2-40B4-BE49-F238E27FC236}">
                  <a16:creationId xmlns:a16="http://schemas.microsoft.com/office/drawing/2014/main" id="{85FEF63E-C603-268E-52A3-D22496A60C04}"/>
                </a:ext>
              </a:extLst>
            </p:cNvPr>
            <p:cNvSpPr txBox="1"/>
            <p:nvPr/>
          </p:nvSpPr>
          <p:spPr>
            <a:xfrm>
              <a:off x="7214512" y="3090248"/>
              <a:ext cx="683200"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Nürnberg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50" name="Textfeld 78">
              <a:extLst>
                <a:ext uri="{FF2B5EF4-FFF2-40B4-BE49-F238E27FC236}">
                  <a16:creationId xmlns:a16="http://schemas.microsoft.com/office/drawing/2014/main" id="{C0BDFA97-637E-E8BE-BFE2-3E471933B77B}"/>
                </a:ext>
              </a:extLst>
            </p:cNvPr>
            <p:cNvSpPr txBox="1"/>
            <p:nvPr/>
          </p:nvSpPr>
          <p:spPr>
            <a:xfrm>
              <a:off x="6300192" y="2643758"/>
              <a:ext cx="665567"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Frankfurt</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51" name="Textfeld 79">
              <a:extLst>
                <a:ext uri="{FF2B5EF4-FFF2-40B4-BE49-F238E27FC236}">
                  <a16:creationId xmlns:a16="http://schemas.microsoft.com/office/drawing/2014/main" id="{ED5F8376-DE02-CE44-0C46-1BB6AE8757A4}"/>
                </a:ext>
              </a:extLst>
            </p:cNvPr>
            <p:cNvSpPr txBox="1"/>
            <p:nvPr/>
          </p:nvSpPr>
          <p:spPr>
            <a:xfrm>
              <a:off x="5749914" y="3435846"/>
              <a:ext cx="62228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Freiburg</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52" name="Textfeld 80">
              <a:extLst>
                <a:ext uri="{FF2B5EF4-FFF2-40B4-BE49-F238E27FC236}">
                  <a16:creationId xmlns:a16="http://schemas.microsoft.com/office/drawing/2014/main" id="{521D6BCC-C8A7-5851-C3C4-2233FAFE6520}"/>
                </a:ext>
              </a:extLst>
            </p:cNvPr>
            <p:cNvSpPr txBox="1"/>
            <p:nvPr/>
          </p:nvSpPr>
          <p:spPr>
            <a:xfrm>
              <a:off x="6012160" y="2787774"/>
              <a:ext cx="500458"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Mainz</a:t>
              </a:r>
              <a:endParaRPr lang="de-DE" sz="1100" dirty="0">
                <a:latin typeface="Calibri Light" panose="020F0302020204030204" pitchFamily="34" charset="0"/>
                <a:ea typeface="Apple SD Gothic Neo Light" charset="-127"/>
                <a:cs typeface="Calibri Light" panose="020F0302020204030204" pitchFamily="34" charset="0"/>
              </a:endParaRPr>
            </a:p>
          </p:txBody>
        </p:sp>
        <p:sp>
          <p:nvSpPr>
            <p:cNvPr id="1153" name="Oval 1152">
              <a:extLst>
                <a:ext uri="{FF2B5EF4-FFF2-40B4-BE49-F238E27FC236}">
                  <a16:creationId xmlns:a16="http://schemas.microsoft.com/office/drawing/2014/main" id="{4A1E6D5D-F229-0373-DC5E-7733D530A0E6}"/>
                </a:ext>
              </a:extLst>
            </p:cNvPr>
            <p:cNvSpPr/>
            <p:nvPr/>
          </p:nvSpPr>
          <p:spPr>
            <a:xfrm>
              <a:off x="7365094" y="4018448"/>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54" name="Oval 1153">
              <a:extLst>
                <a:ext uri="{FF2B5EF4-FFF2-40B4-BE49-F238E27FC236}">
                  <a16:creationId xmlns:a16="http://schemas.microsoft.com/office/drawing/2014/main" id="{B6CC7058-D138-EEE1-7D33-17229DD75103}"/>
                </a:ext>
              </a:extLst>
            </p:cNvPr>
            <p:cNvSpPr/>
            <p:nvPr/>
          </p:nvSpPr>
          <p:spPr>
            <a:xfrm>
              <a:off x="6566302" y="2843215"/>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55" name="Oval 1154">
              <a:extLst>
                <a:ext uri="{FF2B5EF4-FFF2-40B4-BE49-F238E27FC236}">
                  <a16:creationId xmlns:a16="http://schemas.microsoft.com/office/drawing/2014/main" id="{9310E83F-E957-9624-C2C8-43132AFE71A4}"/>
                </a:ext>
              </a:extLst>
            </p:cNvPr>
            <p:cNvSpPr/>
            <p:nvPr/>
          </p:nvSpPr>
          <p:spPr>
            <a:xfrm>
              <a:off x="6444208" y="2355726"/>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1156" name="Textfeld 92">
              <a:extLst>
                <a:ext uri="{FF2B5EF4-FFF2-40B4-BE49-F238E27FC236}">
                  <a16:creationId xmlns:a16="http://schemas.microsoft.com/office/drawing/2014/main" id="{9F590933-0B1A-A41D-BED2-1C911885030E}"/>
                </a:ext>
              </a:extLst>
            </p:cNvPr>
            <p:cNvSpPr txBox="1"/>
            <p:nvPr/>
          </p:nvSpPr>
          <p:spPr>
            <a:xfrm>
              <a:off x="5724128" y="2355726"/>
              <a:ext cx="740908"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Düsseldorf</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58" name="Textfeld 1154">
              <a:extLst>
                <a:ext uri="{FF2B5EF4-FFF2-40B4-BE49-F238E27FC236}">
                  <a16:creationId xmlns:a16="http://schemas.microsoft.com/office/drawing/2014/main" id="{B08B732F-0D1E-61AF-646B-5152DE4A5DCC}"/>
                </a:ext>
              </a:extLst>
            </p:cNvPr>
            <p:cNvSpPr txBox="1"/>
            <p:nvPr/>
          </p:nvSpPr>
          <p:spPr>
            <a:xfrm>
              <a:off x="7380312" y="3951321"/>
              <a:ext cx="691215"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Innsbruck</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59" name="Textfeld 83">
              <a:extLst>
                <a:ext uri="{FF2B5EF4-FFF2-40B4-BE49-F238E27FC236}">
                  <a16:creationId xmlns:a16="http://schemas.microsoft.com/office/drawing/2014/main" id="{764A7FD7-EA7B-1753-768A-5CB44F884F9B}"/>
                </a:ext>
              </a:extLst>
            </p:cNvPr>
            <p:cNvSpPr txBox="1"/>
            <p:nvPr/>
          </p:nvSpPr>
          <p:spPr>
            <a:xfrm>
              <a:off x="6524369" y="1635646"/>
              <a:ext cx="639919" cy="230832"/>
            </a:xfrm>
            <a:prstGeom prst="rect">
              <a:avLst/>
            </a:prstGeom>
            <a:noFill/>
            <a:ln>
              <a:noFill/>
            </a:ln>
          </p:spPr>
          <p:txBody>
            <a:bodyPr wrap="none" rtlCol="0">
              <a:spAutoFit/>
            </a:bodyPr>
            <a:lstStyle/>
            <a:p>
              <a:r>
                <a:rPr lang="de-DE" sz="900" dirty="0">
                  <a:latin typeface="Calibri Light" panose="020F0302020204030204" pitchFamily="34" charset="0"/>
                  <a:ea typeface="Apple SD Gothic Neo Light" charset="-127"/>
                  <a:cs typeface="Calibri Light" panose="020F0302020204030204" pitchFamily="34" charset="0"/>
                </a:rPr>
                <a:t>Hannover</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0" name="Textfeld 84">
              <a:extLst>
                <a:ext uri="{FF2B5EF4-FFF2-40B4-BE49-F238E27FC236}">
                  <a16:creationId xmlns:a16="http://schemas.microsoft.com/office/drawing/2014/main" id="{7C96CB04-C6A0-C37C-FEC1-80E8AFFC1E7A}"/>
                </a:ext>
              </a:extLst>
            </p:cNvPr>
            <p:cNvSpPr txBox="1"/>
            <p:nvPr/>
          </p:nvSpPr>
          <p:spPr>
            <a:xfrm>
              <a:off x="6300192" y="3672000"/>
              <a:ext cx="726481" cy="246221"/>
            </a:xfrm>
            <a:prstGeom prst="rect">
              <a:avLst/>
            </a:prstGeom>
            <a:noFill/>
            <a:ln>
              <a:noFill/>
            </a:ln>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Constance</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1161" name="Oval 1160">
              <a:extLst>
                <a:ext uri="{FF2B5EF4-FFF2-40B4-BE49-F238E27FC236}">
                  <a16:creationId xmlns:a16="http://schemas.microsoft.com/office/drawing/2014/main" id="{5178076A-EE82-47EB-318B-728BF3B9AAD3}"/>
                </a:ext>
              </a:extLst>
            </p:cNvPr>
            <p:cNvSpPr/>
            <p:nvPr/>
          </p:nvSpPr>
          <p:spPr>
            <a:xfrm>
              <a:off x="7075610" y="357986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1" name="Oval 2260">
              <a:extLst>
                <a:ext uri="{FF2B5EF4-FFF2-40B4-BE49-F238E27FC236}">
                  <a16:creationId xmlns:a16="http://schemas.microsoft.com/office/drawing/2014/main" id="{D3BDBE84-B997-F4CC-5BB6-6FBEA5DFEF91}"/>
                </a:ext>
              </a:extLst>
            </p:cNvPr>
            <p:cNvSpPr/>
            <p:nvPr/>
          </p:nvSpPr>
          <p:spPr>
            <a:xfrm>
              <a:off x="6526394" y="386789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2" name="Oval 2261">
              <a:extLst>
                <a:ext uri="{FF2B5EF4-FFF2-40B4-BE49-F238E27FC236}">
                  <a16:creationId xmlns:a16="http://schemas.microsoft.com/office/drawing/2014/main" id="{4955C91C-4E92-08F4-7613-36352B66C6B0}"/>
                </a:ext>
              </a:extLst>
            </p:cNvPr>
            <p:cNvSpPr/>
            <p:nvPr/>
          </p:nvSpPr>
          <p:spPr>
            <a:xfrm>
              <a:off x="6732240" y="388800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3" name="Textfeld 84">
              <a:extLst>
                <a:ext uri="{FF2B5EF4-FFF2-40B4-BE49-F238E27FC236}">
                  <a16:creationId xmlns:a16="http://schemas.microsoft.com/office/drawing/2014/main" id="{1D9BBE41-5D1D-1BF9-21CF-C50786590BB3}"/>
                </a:ext>
              </a:extLst>
            </p:cNvPr>
            <p:cNvSpPr txBox="1"/>
            <p:nvPr/>
          </p:nvSpPr>
          <p:spPr>
            <a:xfrm>
              <a:off x="6372200" y="3939902"/>
              <a:ext cx="992579" cy="246221"/>
            </a:xfrm>
            <a:prstGeom prst="rect">
              <a:avLst/>
            </a:prstGeom>
            <a:noFill/>
            <a:ln>
              <a:noFill/>
            </a:ln>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Friedrichshafen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4" name="Oval 2263">
              <a:extLst>
                <a:ext uri="{FF2B5EF4-FFF2-40B4-BE49-F238E27FC236}">
                  <a16:creationId xmlns:a16="http://schemas.microsoft.com/office/drawing/2014/main" id="{2FA2FC67-1DA6-412E-98AD-A7DF3E4E656D}"/>
                </a:ext>
              </a:extLst>
            </p:cNvPr>
            <p:cNvSpPr/>
            <p:nvPr/>
          </p:nvSpPr>
          <p:spPr>
            <a:xfrm>
              <a:off x="6336000" y="357986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5" name="Textfeld 79">
              <a:extLst>
                <a:ext uri="{FF2B5EF4-FFF2-40B4-BE49-F238E27FC236}">
                  <a16:creationId xmlns:a16="http://schemas.microsoft.com/office/drawing/2014/main" id="{4E3C62C7-A1F8-8009-8D6F-94A32E4040A0}"/>
                </a:ext>
              </a:extLst>
            </p:cNvPr>
            <p:cNvSpPr txBox="1"/>
            <p:nvPr/>
          </p:nvSpPr>
          <p:spPr>
            <a:xfrm>
              <a:off x="5436096" y="3651870"/>
              <a:ext cx="925253"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Bad </a:t>
              </a:r>
              <a:r>
                <a:rPr lang="de-DE" sz="1000" dirty="0" err="1">
                  <a:latin typeface="Calibri Light" panose="020F0302020204030204" pitchFamily="34" charset="0"/>
                  <a:ea typeface="Apple SD Gothic Neo Light" charset="-127"/>
                  <a:cs typeface="Calibri Light" panose="020F0302020204030204" pitchFamily="34" charset="0"/>
                </a:rPr>
                <a:t>Krozingen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6" name="Oval 2265">
              <a:extLst>
                <a:ext uri="{FF2B5EF4-FFF2-40B4-BE49-F238E27FC236}">
                  <a16:creationId xmlns:a16="http://schemas.microsoft.com/office/drawing/2014/main" id="{1A2940ED-2F88-4B74-A790-414A508A9C4F}"/>
                </a:ext>
              </a:extLst>
            </p:cNvPr>
            <p:cNvSpPr/>
            <p:nvPr/>
          </p:nvSpPr>
          <p:spPr>
            <a:xfrm>
              <a:off x="7246474" y="3723878"/>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7" name="Oval 2266">
              <a:extLst>
                <a:ext uri="{FF2B5EF4-FFF2-40B4-BE49-F238E27FC236}">
                  <a16:creationId xmlns:a16="http://schemas.microsoft.com/office/drawing/2014/main" id="{F4B822C1-81F5-D849-3C3C-73582C6F7A23}"/>
                </a:ext>
              </a:extLst>
            </p:cNvPr>
            <p:cNvSpPr/>
            <p:nvPr/>
          </p:nvSpPr>
          <p:spPr>
            <a:xfrm>
              <a:off x="7380312" y="344602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68" name="Textfeld 20">
              <a:extLst>
                <a:ext uri="{FF2B5EF4-FFF2-40B4-BE49-F238E27FC236}">
                  <a16:creationId xmlns:a16="http://schemas.microsoft.com/office/drawing/2014/main" id="{C58F48AE-BAA2-CDE4-77C1-5FEEF39AD037}"/>
                </a:ext>
              </a:extLst>
            </p:cNvPr>
            <p:cNvSpPr txBox="1"/>
            <p:nvPr/>
          </p:nvSpPr>
          <p:spPr>
            <a:xfrm>
              <a:off x="7380312" y="3363838"/>
              <a:ext cx="70243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Ingolstadt</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69" name="Textfeld 92">
              <a:extLst>
                <a:ext uri="{FF2B5EF4-FFF2-40B4-BE49-F238E27FC236}">
                  <a16:creationId xmlns:a16="http://schemas.microsoft.com/office/drawing/2014/main" id="{B27CCEDB-ADF8-9BDD-F430-33628A8647CD}"/>
                </a:ext>
              </a:extLst>
            </p:cNvPr>
            <p:cNvSpPr txBox="1"/>
            <p:nvPr/>
          </p:nvSpPr>
          <p:spPr>
            <a:xfrm>
              <a:off x="5772610" y="2541553"/>
              <a:ext cx="455574"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Bonn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70" name="Oval 2269">
              <a:extLst>
                <a:ext uri="{FF2B5EF4-FFF2-40B4-BE49-F238E27FC236}">
                  <a16:creationId xmlns:a16="http://schemas.microsoft.com/office/drawing/2014/main" id="{E20CDF8E-8520-298E-0EAD-24377C47D3ED}"/>
                </a:ext>
              </a:extLst>
            </p:cNvPr>
            <p:cNvSpPr/>
            <p:nvPr/>
          </p:nvSpPr>
          <p:spPr>
            <a:xfrm>
              <a:off x="6156176" y="257175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1" name="Oval 2270">
              <a:extLst>
                <a:ext uri="{FF2B5EF4-FFF2-40B4-BE49-F238E27FC236}">
                  <a16:creationId xmlns:a16="http://schemas.microsoft.com/office/drawing/2014/main" id="{BD1F3092-105E-1E5F-F5E5-FE7B33092327}"/>
                </a:ext>
              </a:extLst>
            </p:cNvPr>
            <p:cNvSpPr/>
            <p:nvPr/>
          </p:nvSpPr>
          <p:spPr>
            <a:xfrm>
              <a:off x="7822538" y="2499742"/>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2" name="Textfeld 12">
              <a:extLst>
                <a:ext uri="{FF2B5EF4-FFF2-40B4-BE49-F238E27FC236}">
                  <a16:creationId xmlns:a16="http://schemas.microsoft.com/office/drawing/2014/main" id="{E1308D13-7A34-DC93-F06B-550836CF4BF6}"/>
                </a:ext>
              </a:extLst>
            </p:cNvPr>
            <p:cNvSpPr txBox="1"/>
            <p:nvPr/>
          </p:nvSpPr>
          <p:spPr>
            <a:xfrm>
              <a:off x="7740352" y="2571750"/>
              <a:ext cx="620683"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Dresden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73" name="Oval 2272">
              <a:extLst>
                <a:ext uri="{FF2B5EF4-FFF2-40B4-BE49-F238E27FC236}">
                  <a16:creationId xmlns:a16="http://schemas.microsoft.com/office/drawing/2014/main" id="{CAA88F9B-3EBA-B387-5BF0-CEA888DDE482}"/>
                </a:ext>
              </a:extLst>
            </p:cNvPr>
            <p:cNvSpPr/>
            <p:nvPr/>
          </p:nvSpPr>
          <p:spPr>
            <a:xfrm>
              <a:off x="6516216" y="200586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4" name="Textfeld 76">
              <a:extLst>
                <a:ext uri="{FF2B5EF4-FFF2-40B4-BE49-F238E27FC236}">
                  <a16:creationId xmlns:a16="http://schemas.microsoft.com/office/drawing/2014/main" id="{F8123F2E-1361-DEC9-F9E8-4FA0A4648485}"/>
                </a:ext>
              </a:extLst>
            </p:cNvPr>
            <p:cNvSpPr txBox="1"/>
            <p:nvPr/>
          </p:nvSpPr>
          <p:spPr>
            <a:xfrm>
              <a:off x="6012160" y="1779662"/>
              <a:ext cx="63831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Bielefeld</a:t>
              </a:r>
            </a:p>
          </p:txBody>
        </p:sp>
        <p:sp>
          <p:nvSpPr>
            <p:cNvPr id="2275" name="Oval 2274">
              <a:extLst>
                <a:ext uri="{FF2B5EF4-FFF2-40B4-BE49-F238E27FC236}">
                  <a16:creationId xmlns:a16="http://schemas.microsoft.com/office/drawing/2014/main" id="{1D0994FB-CA31-A54E-1E53-FE5CF2833E6C}"/>
                </a:ext>
              </a:extLst>
            </p:cNvPr>
            <p:cNvSpPr/>
            <p:nvPr/>
          </p:nvSpPr>
          <p:spPr>
            <a:xfrm>
              <a:off x="6660232" y="214988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76" name="Textfeld 18">
              <a:extLst>
                <a:ext uri="{FF2B5EF4-FFF2-40B4-BE49-F238E27FC236}">
                  <a16:creationId xmlns:a16="http://schemas.microsoft.com/office/drawing/2014/main" id="{BC3091E0-BC9A-D85C-9AEB-DE944585E428}"/>
                </a:ext>
              </a:extLst>
            </p:cNvPr>
            <p:cNvSpPr txBox="1"/>
            <p:nvPr/>
          </p:nvSpPr>
          <p:spPr>
            <a:xfrm>
              <a:off x="6660232" y="2067694"/>
              <a:ext cx="734496"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Paderborn</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79" name="Oval 2278">
              <a:extLst>
                <a:ext uri="{FF2B5EF4-FFF2-40B4-BE49-F238E27FC236}">
                  <a16:creationId xmlns:a16="http://schemas.microsoft.com/office/drawing/2014/main" id="{C528410C-5C74-81CA-7431-FCA3B621BA3C}"/>
                </a:ext>
              </a:extLst>
            </p:cNvPr>
            <p:cNvSpPr/>
            <p:nvPr/>
          </p:nvSpPr>
          <p:spPr>
            <a:xfrm>
              <a:off x="6660232" y="257175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0" name="Textfeld 18">
              <a:extLst>
                <a:ext uri="{FF2B5EF4-FFF2-40B4-BE49-F238E27FC236}">
                  <a16:creationId xmlns:a16="http://schemas.microsoft.com/office/drawing/2014/main" id="{998D181A-86E0-795F-1778-20DBA44EBB69}"/>
                </a:ext>
              </a:extLst>
            </p:cNvPr>
            <p:cNvSpPr txBox="1"/>
            <p:nvPr/>
          </p:nvSpPr>
          <p:spPr>
            <a:xfrm>
              <a:off x="6714363" y="2508126"/>
              <a:ext cx="881973"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Bad Nauheim</a:t>
              </a:r>
              <a:endParaRPr lang="de-DE" sz="1200" dirty="0">
                <a:latin typeface="Calibri Light" panose="020F0302020204030204" pitchFamily="34" charset="0"/>
                <a:ea typeface="Apple SD Gothic Neo Light" charset="-127"/>
                <a:cs typeface="Calibri Light" panose="020F0302020204030204" pitchFamily="34" charset="0"/>
              </a:endParaRPr>
            </a:p>
          </p:txBody>
        </p:sp>
        <p:sp>
          <p:nvSpPr>
            <p:cNvPr id="2281" name="Oval 2280">
              <a:extLst>
                <a:ext uri="{FF2B5EF4-FFF2-40B4-BE49-F238E27FC236}">
                  <a16:creationId xmlns:a16="http://schemas.microsoft.com/office/drawing/2014/main" id="{1BF2F9B6-5D69-F8EF-3EF0-E9AF4758AF94}"/>
                </a:ext>
              </a:extLst>
            </p:cNvPr>
            <p:cNvSpPr/>
            <p:nvPr/>
          </p:nvSpPr>
          <p:spPr>
            <a:xfrm>
              <a:off x="6372200" y="3867894"/>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2282" name="Textfeld 79">
              <a:extLst>
                <a:ext uri="{FF2B5EF4-FFF2-40B4-BE49-F238E27FC236}">
                  <a16:creationId xmlns:a16="http://schemas.microsoft.com/office/drawing/2014/main" id="{477E16E2-E4DE-C3D3-4B31-1CD418FE3961}"/>
                </a:ext>
              </a:extLst>
            </p:cNvPr>
            <p:cNvSpPr txBox="1"/>
            <p:nvPr/>
          </p:nvSpPr>
          <p:spPr>
            <a:xfrm>
              <a:off x="5868144" y="3867894"/>
              <a:ext cx="530915" cy="246221"/>
            </a:xfrm>
            <a:prstGeom prst="rect">
              <a:avLst/>
            </a:prstGeom>
            <a:noFill/>
          </p:spPr>
          <p:txBody>
            <a:bodyPr wrap="none" rtlCol="0">
              <a:spAutoFit/>
            </a:bodyPr>
            <a:lstStyle/>
            <a:p>
              <a:r>
                <a:rPr lang="de-DE" sz="1000" dirty="0">
                  <a:latin typeface="Calibri Light" panose="020F0302020204030204" pitchFamily="34" charset="0"/>
                  <a:ea typeface="Apple SD Gothic Neo Light" charset="-127"/>
                  <a:cs typeface="Calibri Light" panose="020F0302020204030204" pitchFamily="34" charset="0"/>
                </a:rPr>
                <a:t>Singen</a:t>
              </a:r>
              <a:endParaRPr lang="de-DE" sz="1200" dirty="0">
                <a:latin typeface="Calibri Light" panose="020F0302020204030204" pitchFamily="34" charset="0"/>
                <a:ea typeface="Apple SD Gothic Neo Light" charset="-127"/>
                <a:cs typeface="Calibri Light" panose="020F0302020204030204" pitchFamily="34" charset="0"/>
              </a:endParaRPr>
            </a:p>
          </p:txBody>
        </p:sp>
      </p:grpSp>
      <p:sp>
        <p:nvSpPr>
          <p:cNvPr id="2284" name="Textfeld 12">
            <a:extLst>
              <a:ext uri="{FF2B5EF4-FFF2-40B4-BE49-F238E27FC236}">
                <a16:creationId xmlns:a16="http://schemas.microsoft.com/office/drawing/2014/main" id="{7DD7F0DA-F570-C64F-9E3A-58DA4C9E236A}"/>
              </a:ext>
            </a:extLst>
          </p:cNvPr>
          <p:cNvSpPr txBox="1"/>
          <p:nvPr/>
        </p:nvSpPr>
        <p:spPr>
          <a:xfrm>
            <a:off x="179513" y="1044000"/>
            <a:ext cx="5400600" cy="3251788"/>
          </a:xfrm>
          <a:prstGeom prst="rect">
            <a:avLst/>
          </a:prstGeom>
          <a:noFill/>
        </p:spPr>
        <p:txBody>
          <a:bodyPr wrap="square" rtlCol="0">
            <a:spAutoFit/>
          </a:bodyPr>
          <a:lstStyle/>
          <a:p>
            <a:pPr marL="342900" indent="-342900">
              <a:lnSpc>
                <a:spcPct val="130000"/>
              </a:lnSpc>
              <a:spcAft>
                <a:spcPts val="600"/>
              </a:spcAft>
              <a:buFont typeface="Arial" panose="020B0604020202020204" pitchFamily="34" charset="0"/>
              <a:buChar char="•"/>
            </a:pPr>
            <a:r>
              <a:rPr lang="en-GB" dirty="0">
                <a:latin typeface="Calibri Light" panose="020F0302020204030204" pitchFamily="34" charset="0"/>
                <a:cs typeface="Calibri Light" panose="020F0302020204030204" pitchFamily="34" charset="0"/>
              </a:rPr>
              <a:t>Investigator-initiated, randomized-controlled, open-label, parallel-group multicentre study</a:t>
            </a:r>
          </a:p>
          <a:p>
            <a:pPr marL="342900" indent="-342900">
              <a:lnSpc>
                <a:spcPct val="130000"/>
              </a:lnSpc>
              <a:spcAft>
                <a:spcPts val="600"/>
              </a:spcAft>
              <a:buFont typeface="Arial" panose="020B0604020202020204" pitchFamily="34" charset="0"/>
              <a:buChar char="•"/>
            </a:pPr>
            <a:r>
              <a:rPr lang="en-GB" dirty="0">
                <a:latin typeface="Calibri Light" panose="020F0302020204030204" pitchFamily="34" charset="0"/>
                <a:cs typeface="Calibri Light" panose="020F0302020204030204" pitchFamily="34" charset="0"/>
              </a:rPr>
              <a:t>37 tertiary centres    in Germany and Austria</a:t>
            </a:r>
          </a:p>
          <a:p>
            <a:pPr marL="342900" indent="-342900">
              <a:lnSpc>
                <a:spcPct val="130000"/>
              </a:lnSpc>
              <a:spcAft>
                <a:spcPts val="600"/>
              </a:spcAft>
              <a:buFont typeface="Arial" panose="020B0604020202020204" pitchFamily="34" charset="0"/>
              <a:buChar char="•"/>
            </a:pPr>
            <a:r>
              <a:rPr lang="en-GB" dirty="0">
                <a:latin typeface="Calibri Light" panose="020F0302020204030204" pitchFamily="34" charset="0"/>
                <a:cs typeface="Calibri Light" panose="020F0302020204030204" pitchFamily="34" charset="0"/>
              </a:rPr>
              <a:t>Sponsor:   Ludwig Maximilian University (LMU) hospital in Munich</a:t>
            </a:r>
          </a:p>
          <a:p>
            <a:pPr marL="342900" indent="-342900">
              <a:lnSpc>
                <a:spcPct val="130000"/>
              </a:lnSpc>
              <a:spcAft>
                <a:spcPts val="600"/>
              </a:spcAft>
              <a:buFont typeface="Arial" panose="020B0604020202020204" pitchFamily="34" charset="0"/>
              <a:buChar char="•"/>
            </a:pPr>
            <a:r>
              <a:rPr lang="en-GB" dirty="0">
                <a:latin typeface="Calibri Light" panose="020F0302020204030204" pitchFamily="34" charset="0"/>
                <a:cs typeface="Calibri Light" panose="020F0302020204030204" pitchFamily="34" charset="0"/>
              </a:rPr>
              <a:t>Funded by Daiichi Sankyo Europe and the LMU university hospital</a:t>
            </a:r>
          </a:p>
          <a:p>
            <a:pPr marL="342900" indent="-342900">
              <a:lnSpc>
                <a:spcPct val="130000"/>
              </a:lnSpc>
              <a:spcAft>
                <a:spcPts val="600"/>
              </a:spcAft>
              <a:buFont typeface="Arial" panose="020B0604020202020204" pitchFamily="34" charset="0"/>
              <a:buChar char="•"/>
            </a:pPr>
            <a:r>
              <a:rPr lang="en-GB" dirty="0">
                <a:latin typeface="Calibri Light" panose="020F0302020204030204" pitchFamily="34" charset="0"/>
                <a:cs typeface="Calibri Light" panose="020F0302020204030204" pitchFamily="34" charset="0"/>
              </a:rPr>
              <a:t>CRO: </a:t>
            </a:r>
            <a:r>
              <a:rPr lang="en-GB" dirty="0" err="1">
                <a:latin typeface="Calibri Light" panose="020F0302020204030204" pitchFamily="34" charset="0"/>
                <a:cs typeface="Calibri Light" panose="020F0302020204030204" pitchFamily="34" charset="0"/>
              </a:rPr>
              <a:t>ISAResearch</a:t>
            </a:r>
            <a:r>
              <a:rPr lang="en-GB" dirty="0">
                <a:latin typeface="Calibri Light" panose="020F0302020204030204" pitchFamily="34" charset="0"/>
                <a:cs typeface="Calibri Light" panose="020F0302020204030204" pitchFamily="34" charset="0"/>
              </a:rPr>
              <a:t> </a:t>
            </a:r>
            <a:r>
              <a:rPr lang="en-GB" dirty="0" err="1">
                <a:latin typeface="Calibri Light" panose="020F0302020204030204" pitchFamily="34" charset="0"/>
                <a:cs typeface="Calibri Light" panose="020F0302020204030204" pitchFamily="34" charset="0"/>
              </a:rPr>
              <a:t>Center</a:t>
            </a:r>
            <a:r>
              <a:rPr lang="en-GB" dirty="0">
                <a:latin typeface="Calibri Light" panose="020F0302020204030204" pitchFamily="34" charset="0"/>
                <a:cs typeface="Calibri Light" panose="020F0302020204030204" pitchFamily="34" charset="0"/>
              </a:rPr>
              <a:t>, TUM, Munich </a:t>
            </a:r>
          </a:p>
        </p:txBody>
      </p:sp>
      <p:sp>
        <p:nvSpPr>
          <p:cNvPr id="2" name="Oval 1">
            <a:extLst>
              <a:ext uri="{FF2B5EF4-FFF2-40B4-BE49-F238E27FC236}">
                <a16:creationId xmlns:a16="http://schemas.microsoft.com/office/drawing/2014/main" id="{A5069AEC-B2D2-13CD-1E94-1A926B5C43CE}"/>
              </a:ext>
            </a:extLst>
          </p:cNvPr>
          <p:cNvSpPr/>
          <p:nvPr/>
        </p:nvSpPr>
        <p:spPr>
          <a:xfrm>
            <a:off x="1458000" y="2466000"/>
            <a:ext cx="91318" cy="91318"/>
          </a:xfrm>
          <a:prstGeom prst="ellipse">
            <a:avLst/>
          </a:prstGeom>
          <a:solidFill>
            <a:srgbClr val="FFC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3" name="Oval 2">
            <a:extLst>
              <a:ext uri="{FF2B5EF4-FFF2-40B4-BE49-F238E27FC236}">
                <a16:creationId xmlns:a16="http://schemas.microsoft.com/office/drawing/2014/main" id="{B484A4DF-9473-CBE6-6829-9352A9A7AD04}"/>
              </a:ext>
            </a:extLst>
          </p:cNvPr>
          <p:cNvSpPr/>
          <p:nvPr/>
        </p:nvSpPr>
        <p:spPr>
          <a:xfrm>
            <a:off x="2376000" y="2052000"/>
            <a:ext cx="61830" cy="61830"/>
          </a:xfrm>
          <a:prstGeom prst="ellipse">
            <a:avLst/>
          </a:prstGeom>
          <a:solidFill>
            <a:srgbClr val="C0000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alibri Light" panose="020F0302020204030204" pitchFamily="34" charset="0"/>
              <a:ea typeface="Apple SD Gothic Neo Light" charset="-127"/>
              <a:cs typeface="Calibri Light" panose="020F0302020204030204" pitchFamily="34" charset="0"/>
            </a:endParaRPr>
          </a:p>
        </p:txBody>
      </p:sp>
      <p:sp>
        <p:nvSpPr>
          <p:cNvPr id="6" name="Rectangle 12" descr="Custom:  EPIDAURUS">
            <a:extLst>
              <a:ext uri="{FF2B5EF4-FFF2-40B4-BE49-F238E27FC236}">
                <a16:creationId xmlns:a16="http://schemas.microsoft.com/office/drawing/2014/main" id="{670A8475-D410-D587-084D-2880375F384E}"/>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5" name="Group 4" descr="Custom:  Group 9">
            <a:extLst>
              <a:ext uri="{FF2B5EF4-FFF2-40B4-BE49-F238E27FC236}">
                <a16:creationId xmlns:a16="http://schemas.microsoft.com/office/drawing/2014/main" id="{5567C63E-CACD-C6C7-8C93-4D830B18233D}"/>
              </a:ext>
            </a:extLst>
          </p:cNvPr>
          <p:cNvGrpSpPr/>
          <p:nvPr/>
        </p:nvGrpSpPr>
        <p:grpSpPr>
          <a:xfrm>
            <a:off x="55517" y="-109"/>
            <a:ext cx="413999" cy="413999"/>
            <a:chOff x="75108" y="26565"/>
            <a:chExt cx="413999" cy="413999"/>
          </a:xfrm>
        </p:grpSpPr>
        <p:pic>
          <p:nvPicPr>
            <p:cNvPr id="10" name="Grafik 24">
              <a:extLst>
                <a:ext uri="{FF2B5EF4-FFF2-40B4-BE49-F238E27FC236}">
                  <a16:creationId xmlns:a16="http://schemas.microsoft.com/office/drawing/2014/main" id="{DAE8067C-28FE-72D9-C38D-1DCA65F909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A1795DD1-92DA-19B3-D6DE-A61D4332EF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Tree>
    <p:extLst>
      <p:ext uri="{BB962C8B-B14F-4D97-AF65-F5344CB8AC3E}">
        <p14:creationId xmlns:p14="http://schemas.microsoft.com/office/powerpoint/2010/main" val="1868495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E379F-98FE-9F82-BE1B-56E36FD486B9}"/>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5B533EEB-73BC-0849-3C22-62E186022716}"/>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A6F3D40B-40D1-5F91-6971-C7AC61FCE307}"/>
              </a:ext>
            </a:extLst>
          </p:cNvPr>
          <p:cNvSpPr txBox="1">
            <a:spLocks noChangeArrowheads="1"/>
          </p:cNvSpPr>
          <p:nvPr/>
        </p:nvSpPr>
        <p:spPr bwMode="auto">
          <a:xfrm>
            <a:off x="2168043" y="411510"/>
            <a:ext cx="6975957"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Study design</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4821C1A8-91EF-CF1C-2394-2C07C9800C5F}"/>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2286" name="TextBox 2285">
            <a:extLst>
              <a:ext uri="{FF2B5EF4-FFF2-40B4-BE49-F238E27FC236}">
                <a16:creationId xmlns:a16="http://schemas.microsoft.com/office/drawing/2014/main" id="{477F2BD0-B0ED-6F92-BC9B-EDAA4BA2EDDA}"/>
              </a:ext>
            </a:extLst>
          </p:cNvPr>
          <p:cNvSpPr txBox="1"/>
          <p:nvPr/>
        </p:nvSpPr>
        <p:spPr>
          <a:xfrm>
            <a:off x="-27346" y="3529340"/>
            <a:ext cx="957955"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16.12.21</a:t>
            </a:r>
          </a:p>
        </p:txBody>
      </p:sp>
      <p:cxnSp>
        <p:nvCxnSpPr>
          <p:cNvPr id="2288" name="Straight Connector 2287">
            <a:extLst>
              <a:ext uri="{FF2B5EF4-FFF2-40B4-BE49-F238E27FC236}">
                <a16:creationId xmlns:a16="http://schemas.microsoft.com/office/drawing/2014/main" id="{0006D444-30C6-0F14-4636-066ED226EE9F}"/>
              </a:ext>
            </a:extLst>
          </p:cNvPr>
          <p:cNvCxnSpPr>
            <a:cxnSpLocks/>
          </p:cNvCxnSpPr>
          <p:nvPr/>
        </p:nvCxnSpPr>
        <p:spPr>
          <a:xfrm>
            <a:off x="611560" y="2501980"/>
            <a:ext cx="576064"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nvGrpSpPr>
          <p:cNvPr id="2356" name="Group 2355">
            <a:extLst>
              <a:ext uri="{FF2B5EF4-FFF2-40B4-BE49-F238E27FC236}">
                <a16:creationId xmlns:a16="http://schemas.microsoft.com/office/drawing/2014/main" id="{5C68EF19-0375-211D-0813-42ED9EDACF2E}"/>
              </a:ext>
            </a:extLst>
          </p:cNvPr>
          <p:cNvGrpSpPr/>
          <p:nvPr/>
        </p:nvGrpSpPr>
        <p:grpSpPr>
          <a:xfrm>
            <a:off x="1361466" y="2601577"/>
            <a:ext cx="611038" cy="546237"/>
            <a:chOff x="1361466" y="2601577"/>
            <a:chExt cx="611038" cy="546237"/>
          </a:xfrm>
        </p:grpSpPr>
        <p:cxnSp>
          <p:nvCxnSpPr>
            <p:cNvPr id="2291" name="Straight Connector 2290">
              <a:extLst>
                <a:ext uri="{FF2B5EF4-FFF2-40B4-BE49-F238E27FC236}">
                  <a16:creationId xmlns:a16="http://schemas.microsoft.com/office/drawing/2014/main" id="{2F552697-C909-F943-CE6C-569F8954624A}"/>
                </a:ext>
              </a:extLst>
            </p:cNvPr>
            <p:cNvCxnSpPr>
              <a:cxnSpLocks/>
              <a:stCxn id="2303" idx="5"/>
            </p:cNvCxnSpPr>
            <p:nvPr/>
          </p:nvCxnSpPr>
          <p:spPr>
            <a:xfrm>
              <a:off x="1361466" y="2601577"/>
              <a:ext cx="547200" cy="546237"/>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296" name="Straight Connector 2295">
              <a:extLst>
                <a:ext uri="{FF2B5EF4-FFF2-40B4-BE49-F238E27FC236}">
                  <a16:creationId xmlns:a16="http://schemas.microsoft.com/office/drawing/2014/main" id="{62148A23-11A3-C025-F44D-9636B7AA0C2C}"/>
                </a:ext>
              </a:extLst>
            </p:cNvPr>
            <p:cNvCxnSpPr>
              <a:cxnSpLocks/>
              <a:endCxn id="2312" idx="1"/>
            </p:cNvCxnSpPr>
            <p:nvPr/>
          </p:nvCxnSpPr>
          <p:spPr>
            <a:xfrm>
              <a:off x="1907704" y="3147814"/>
              <a:ext cx="64800"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sp>
        <p:nvSpPr>
          <p:cNvPr id="2303" name="Oval 2302">
            <a:extLst>
              <a:ext uri="{FF2B5EF4-FFF2-40B4-BE49-F238E27FC236}">
                <a16:creationId xmlns:a16="http://schemas.microsoft.com/office/drawing/2014/main" id="{12F42F60-5118-2A35-388D-D3EEB065187E}"/>
              </a:ext>
            </a:extLst>
          </p:cNvPr>
          <p:cNvSpPr/>
          <p:nvPr/>
        </p:nvSpPr>
        <p:spPr>
          <a:xfrm>
            <a:off x="1115616" y="2355726"/>
            <a:ext cx="288032" cy="288032"/>
          </a:xfrm>
          <a:prstGeom prst="ellipse">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R</a:t>
            </a:r>
          </a:p>
        </p:txBody>
      </p:sp>
      <p:grpSp>
        <p:nvGrpSpPr>
          <p:cNvPr id="2355" name="Group 2354">
            <a:extLst>
              <a:ext uri="{FF2B5EF4-FFF2-40B4-BE49-F238E27FC236}">
                <a16:creationId xmlns:a16="http://schemas.microsoft.com/office/drawing/2014/main" id="{9D0FE023-F54C-432F-ED83-ED9FBA25EA28}"/>
              </a:ext>
            </a:extLst>
          </p:cNvPr>
          <p:cNvGrpSpPr/>
          <p:nvPr/>
        </p:nvGrpSpPr>
        <p:grpSpPr>
          <a:xfrm>
            <a:off x="1361467" y="1850448"/>
            <a:ext cx="611037" cy="547459"/>
            <a:chOff x="1361467" y="1850448"/>
            <a:chExt cx="611037" cy="547459"/>
          </a:xfrm>
        </p:grpSpPr>
        <p:cxnSp>
          <p:nvCxnSpPr>
            <p:cNvPr id="2289" name="Straight Connector 2288">
              <a:extLst>
                <a:ext uri="{FF2B5EF4-FFF2-40B4-BE49-F238E27FC236}">
                  <a16:creationId xmlns:a16="http://schemas.microsoft.com/office/drawing/2014/main" id="{5203B555-4D97-2C67-BD7C-47D632314CE8}"/>
                </a:ext>
              </a:extLst>
            </p:cNvPr>
            <p:cNvCxnSpPr>
              <a:cxnSpLocks/>
            </p:cNvCxnSpPr>
            <p:nvPr/>
          </p:nvCxnSpPr>
          <p:spPr>
            <a:xfrm flipV="1">
              <a:off x="1361467" y="1851670"/>
              <a:ext cx="546237" cy="546237"/>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11" name="Straight Connector 2310">
              <a:extLst>
                <a:ext uri="{FF2B5EF4-FFF2-40B4-BE49-F238E27FC236}">
                  <a16:creationId xmlns:a16="http://schemas.microsoft.com/office/drawing/2014/main" id="{BA18FB23-08C4-E382-8122-151A78225458}"/>
                </a:ext>
              </a:extLst>
            </p:cNvPr>
            <p:cNvCxnSpPr>
              <a:cxnSpLocks/>
              <a:endCxn id="2313" idx="1"/>
            </p:cNvCxnSpPr>
            <p:nvPr/>
          </p:nvCxnSpPr>
          <p:spPr>
            <a:xfrm flipV="1">
              <a:off x="1907704" y="1850448"/>
              <a:ext cx="64800" cy="1222"/>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grpSp>
      <p:sp>
        <p:nvSpPr>
          <p:cNvPr id="2312" name="Rectangle 2311">
            <a:extLst>
              <a:ext uri="{FF2B5EF4-FFF2-40B4-BE49-F238E27FC236}">
                <a16:creationId xmlns:a16="http://schemas.microsoft.com/office/drawing/2014/main" id="{2DF074BA-0CBE-B096-08AC-C7289BFD3A88}"/>
              </a:ext>
            </a:extLst>
          </p:cNvPr>
          <p:cNvSpPr/>
          <p:nvPr/>
        </p:nvSpPr>
        <p:spPr>
          <a:xfrm>
            <a:off x="1979712" y="2715766"/>
            <a:ext cx="3528392" cy="864096"/>
          </a:xfrm>
          <a:prstGeom prst="rect">
            <a:avLst/>
          </a:prstGeom>
          <a:solidFill>
            <a:srgbClr val="002060"/>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rPr>
              <a:t>Control</a:t>
            </a:r>
          </a:p>
          <a:p>
            <a:pPr algn="ctr"/>
            <a:r>
              <a:rPr lang="en-US" dirty="0">
                <a:solidFill>
                  <a:schemeClr val="bg1"/>
                </a:solidFill>
              </a:rPr>
              <a:t>DOAC + Clopidogrel + </a:t>
            </a:r>
          </a:p>
          <a:p>
            <a:pPr algn="ctr"/>
            <a:r>
              <a:rPr lang="en-US" dirty="0">
                <a:solidFill>
                  <a:schemeClr val="bg1"/>
                </a:solidFill>
              </a:rPr>
              <a:t>ASA (in-hospital)</a:t>
            </a:r>
          </a:p>
        </p:txBody>
      </p:sp>
      <p:sp>
        <p:nvSpPr>
          <p:cNvPr id="2313" name="Rectangle 2312">
            <a:extLst>
              <a:ext uri="{FF2B5EF4-FFF2-40B4-BE49-F238E27FC236}">
                <a16:creationId xmlns:a16="http://schemas.microsoft.com/office/drawing/2014/main" id="{6CEA3100-3A6E-C17D-6363-A437102021C0}"/>
              </a:ext>
            </a:extLst>
          </p:cNvPr>
          <p:cNvSpPr/>
          <p:nvPr/>
        </p:nvSpPr>
        <p:spPr>
          <a:xfrm>
            <a:off x="1979712" y="1418400"/>
            <a:ext cx="3528392" cy="864096"/>
          </a:xfrm>
          <a:prstGeom prst="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rPr>
              <a:t>Experimental</a:t>
            </a:r>
          </a:p>
          <a:p>
            <a:pPr algn="ctr"/>
            <a:r>
              <a:rPr lang="en-US" dirty="0">
                <a:solidFill>
                  <a:schemeClr val="bg1"/>
                </a:solidFill>
              </a:rPr>
              <a:t>DOAC + Prasugrel or Ticagrelor</a:t>
            </a:r>
          </a:p>
          <a:p>
            <a:pPr algn="ctr"/>
            <a:r>
              <a:rPr lang="en-US" dirty="0">
                <a:solidFill>
                  <a:schemeClr val="bg1"/>
                </a:solidFill>
              </a:rPr>
              <a:t>After 1 month: DOAC + Clopidogrel</a:t>
            </a:r>
          </a:p>
        </p:txBody>
      </p:sp>
      <p:sp>
        <p:nvSpPr>
          <p:cNvPr id="2314" name="Textfeld 37">
            <a:extLst>
              <a:ext uri="{FF2B5EF4-FFF2-40B4-BE49-F238E27FC236}">
                <a16:creationId xmlns:a16="http://schemas.microsoft.com/office/drawing/2014/main" id="{8FAFE9BB-8C23-2C0C-A8FC-2124D47ACC0F}"/>
              </a:ext>
            </a:extLst>
          </p:cNvPr>
          <p:cNvSpPr txBox="1"/>
          <p:nvPr/>
        </p:nvSpPr>
        <p:spPr>
          <a:xfrm>
            <a:off x="1115616" y="3867894"/>
            <a:ext cx="5544616" cy="461665"/>
          </a:xfrm>
          <a:prstGeom prst="rect">
            <a:avLst/>
          </a:prstGeom>
          <a:noFill/>
        </p:spPr>
        <p:txBody>
          <a:bodyPr wrap="square" rtlCol="0">
            <a:spAutoFit/>
          </a:bodyPr>
          <a:lstStyle/>
          <a:p>
            <a:pPr algn="ctr"/>
            <a:r>
              <a:rPr lang="en-GB" sz="1300" dirty="0">
                <a:latin typeface="Calibri Light" panose="020F0302020204030204" pitchFamily="34" charset="0"/>
                <a:cs typeface="Calibri Light" panose="020F0302020204030204" pitchFamily="34" charset="0"/>
              </a:rPr>
              <a:t>DOAC = Factor Xa inhibitors (Apixaban or </a:t>
            </a:r>
            <a:r>
              <a:rPr lang="en-GB" sz="1300" dirty="0" err="1">
                <a:latin typeface="Calibri Light" panose="020F0302020204030204" pitchFamily="34" charset="0"/>
                <a:cs typeface="Calibri Light" panose="020F0302020204030204" pitchFamily="34" charset="0"/>
              </a:rPr>
              <a:t>Edoxaban</a:t>
            </a:r>
            <a:r>
              <a:rPr lang="en-GB" sz="1300" dirty="0">
                <a:latin typeface="Calibri Light" panose="020F0302020204030204" pitchFamily="34" charset="0"/>
                <a:cs typeface="Calibri Light" panose="020F0302020204030204" pitchFamily="34" charset="0"/>
              </a:rPr>
              <a:t> or Rivaroxaban)</a:t>
            </a:r>
          </a:p>
          <a:p>
            <a:pPr algn="ctr"/>
            <a:r>
              <a:rPr lang="en-GB" sz="1100" dirty="0">
                <a:latin typeface="Calibri Light" panose="020F0302020204030204" pitchFamily="34" charset="0"/>
                <a:cs typeface="Calibri Light" panose="020F0302020204030204" pitchFamily="34" charset="0"/>
              </a:rPr>
              <a:t>In the experimental arm switch from Prasugrel/Ticagrelor to Clopidogrel between days 27 - 33</a:t>
            </a:r>
          </a:p>
        </p:txBody>
      </p:sp>
      <p:cxnSp>
        <p:nvCxnSpPr>
          <p:cNvPr id="2315" name="Straight Connector 2314">
            <a:extLst>
              <a:ext uri="{FF2B5EF4-FFF2-40B4-BE49-F238E27FC236}">
                <a16:creationId xmlns:a16="http://schemas.microsoft.com/office/drawing/2014/main" id="{1EE0C5E3-066F-59A6-EC16-FBDBF0B2F964}"/>
              </a:ext>
            </a:extLst>
          </p:cNvPr>
          <p:cNvCxnSpPr>
            <a:cxnSpLocks/>
            <a:stCxn id="2313" idx="3"/>
          </p:cNvCxnSpPr>
          <p:nvPr/>
        </p:nvCxnSpPr>
        <p:spPr>
          <a:xfrm>
            <a:off x="5508104" y="1850448"/>
            <a:ext cx="1738696" cy="1222"/>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3" name="Straight Connector 2322">
            <a:extLst>
              <a:ext uri="{FF2B5EF4-FFF2-40B4-BE49-F238E27FC236}">
                <a16:creationId xmlns:a16="http://schemas.microsoft.com/office/drawing/2014/main" id="{971B7947-C686-DA6A-2844-C729975313DF}"/>
              </a:ext>
            </a:extLst>
          </p:cNvPr>
          <p:cNvCxnSpPr>
            <a:cxnSpLocks/>
            <a:stCxn id="2312" idx="3"/>
          </p:cNvCxnSpPr>
          <p:nvPr/>
        </p:nvCxnSpPr>
        <p:spPr>
          <a:xfrm>
            <a:off x="5508104" y="3147814"/>
            <a:ext cx="1738696"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4" name="Straight Connector 2323">
            <a:extLst>
              <a:ext uri="{FF2B5EF4-FFF2-40B4-BE49-F238E27FC236}">
                <a16:creationId xmlns:a16="http://schemas.microsoft.com/office/drawing/2014/main" id="{7968A546-1215-C2BF-BAD5-4A6E0BF630F5}"/>
              </a:ext>
            </a:extLst>
          </p:cNvPr>
          <p:cNvCxnSpPr>
            <a:cxnSpLocks/>
            <a:stCxn id="2326" idx="7"/>
          </p:cNvCxnSpPr>
          <p:nvPr/>
        </p:nvCxnSpPr>
        <p:spPr>
          <a:xfrm flipH="1">
            <a:off x="7251347" y="2397907"/>
            <a:ext cx="749906" cy="749906"/>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cxnSp>
        <p:nvCxnSpPr>
          <p:cNvPr id="2325" name="Straight Connector 2324">
            <a:extLst>
              <a:ext uri="{FF2B5EF4-FFF2-40B4-BE49-F238E27FC236}">
                <a16:creationId xmlns:a16="http://schemas.microsoft.com/office/drawing/2014/main" id="{64A23C71-A918-A59A-2F44-62AFD6E5C91D}"/>
              </a:ext>
            </a:extLst>
          </p:cNvPr>
          <p:cNvCxnSpPr>
            <a:cxnSpLocks/>
            <a:stCxn id="2326" idx="5"/>
          </p:cNvCxnSpPr>
          <p:nvPr/>
        </p:nvCxnSpPr>
        <p:spPr>
          <a:xfrm flipH="1" flipV="1">
            <a:off x="7250384" y="1851671"/>
            <a:ext cx="750869" cy="749906"/>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sp>
        <p:nvSpPr>
          <p:cNvPr id="2326" name="Oval 2325">
            <a:extLst>
              <a:ext uri="{FF2B5EF4-FFF2-40B4-BE49-F238E27FC236}">
                <a16:creationId xmlns:a16="http://schemas.microsoft.com/office/drawing/2014/main" id="{A5271D40-6F02-3C9E-87AE-107648747CFF}"/>
              </a:ext>
            </a:extLst>
          </p:cNvPr>
          <p:cNvSpPr/>
          <p:nvPr/>
        </p:nvSpPr>
        <p:spPr>
          <a:xfrm>
            <a:off x="7755402" y="2355726"/>
            <a:ext cx="288032" cy="288032"/>
          </a:xfrm>
          <a:prstGeom prst="ellipse">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E</a:t>
            </a:r>
          </a:p>
        </p:txBody>
      </p:sp>
      <p:sp>
        <p:nvSpPr>
          <p:cNvPr id="2337" name="TextBox 2336">
            <a:extLst>
              <a:ext uri="{FF2B5EF4-FFF2-40B4-BE49-F238E27FC236}">
                <a16:creationId xmlns:a16="http://schemas.microsoft.com/office/drawing/2014/main" id="{33E30DC1-2122-6C03-4BDC-CB098AD36EE0}"/>
              </a:ext>
            </a:extLst>
          </p:cNvPr>
          <p:cNvSpPr txBox="1"/>
          <p:nvPr/>
        </p:nvSpPr>
        <p:spPr>
          <a:xfrm>
            <a:off x="7430469" y="3529340"/>
            <a:ext cx="957955"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31.12.27</a:t>
            </a:r>
          </a:p>
        </p:txBody>
      </p:sp>
      <p:sp>
        <p:nvSpPr>
          <p:cNvPr id="2338" name="TextBox 2337">
            <a:extLst>
              <a:ext uri="{FF2B5EF4-FFF2-40B4-BE49-F238E27FC236}">
                <a16:creationId xmlns:a16="http://schemas.microsoft.com/office/drawing/2014/main" id="{C4759EAC-7143-DBF2-EBD9-6C96F0B83889}"/>
              </a:ext>
            </a:extLst>
          </p:cNvPr>
          <p:cNvSpPr txBox="1"/>
          <p:nvPr/>
        </p:nvSpPr>
        <p:spPr>
          <a:xfrm>
            <a:off x="-77854" y="3859183"/>
            <a:ext cx="1121461" cy="584775"/>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Initiation</a:t>
            </a:r>
          </a:p>
          <a:p>
            <a:pPr marL="38700" indent="0" algn="ctr" defTabSz="360000" rtl="0" eaLnBrk="1" latinLnBrk="0" hangingPunct="1">
              <a:buClr>
                <a:srgbClr val="C00000"/>
              </a:buClr>
              <a:buFont typeface="Arial" panose="020B0604020202020204" pitchFamily="34" charset="0"/>
              <a:buNone/>
            </a:pPr>
            <a:r>
              <a:rPr lang="en-US" sz="1600" b="1" dirty="0"/>
              <a:t>of the trial</a:t>
            </a:r>
            <a:endParaRPr lang="en-US" sz="1600" b="1" i="0" kern="1200" dirty="0">
              <a:solidFill>
                <a:schemeClr val="tx1"/>
              </a:solidFill>
              <a:latin typeface="+mn-lt"/>
              <a:ea typeface="+mn-ea"/>
            </a:endParaRPr>
          </a:p>
        </p:txBody>
      </p:sp>
      <p:sp>
        <p:nvSpPr>
          <p:cNvPr id="2339" name="TextBox 2338">
            <a:extLst>
              <a:ext uri="{FF2B5EF4-FFF2-40B4-BE49-F238E27FC236}">
                <a16:creationId xmlns:a16="http://schemas.microsoft.com/office/drawing/2014/main" id="{10639826-4BE9-FED5-D4CB-75EAA5831018}"/>
              </a:ext>
            </a:extLst>
          </p:cNvPr>
          <p:cNvSpPr txBox="1"/>
          <p:nvPr/>
        </p:nvSpPr>
        <p:spPr>
          <a:xfrm>
            <a:off x="7236296" y="3859183"/>
            <a:ext cx="1237455" cy="584775"/>
          </a:xfrm>
          <a:prstGeom prst="rect">
            <a:avLst/>
          </a:prstGeom>
          <a:no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t>End of </a:t>
            </a:r>
          </a:p>
          <a:p>
            <a:pPr marL="38700" indent="0" algn="ctr" defTabSz="360000" rtl="0" eaLnBrk="1" latinLnBrk="0" hangingPunct="1">
              <a:buClr>
                <a:srgbClr val="C00000"/>
              </a:buClr>
              <a:buFont typeface="Arial" panose="020B0604020202020204" pitchFamily="34" charset="0"/>
              <a:buNone/>
            </a:pPr>
            <a:r>
              <a:rPr lang="en-US" sz="1600" b="1" dirty="0"/>
              <a:t>recruitment</a:t>
            </a:r>
            <a:endParaRPr lang="en-US" sz="1600" b="1" i="0" kern="1200" dirty="0">
              <a:solidFill>
                <a:schemeClr val="tx1"/>
              </a:solidFill>
              <a:latin typeface="+mn-lt"/>
              <a:ea typeface="+mn-ea"/>
            </a:endParaRPr>
          </a:p>
        </p:txBody>
      </p:sp>
      <p:cxnSp>
        <p:nvCxnSpPr>
          <p:cNvPr id="2341" name="Straight Connector 2340">
            <a:extLst>
              <a:ext uri="{FF2B5EF4-FFF2-40B4-BE49-F238E27FC236}">
                <a16:creationId xmlns:a16="http://schemas.microsoft.com/office/drawing/2014/main" id="{C40FF46E-F03A-5856-E5CF-986E1C680CD1}"/>
              </a:ext>
            </a:extLst>
          </p:cNvPr>
          <p:cNvCxnSpPr>
            <a:cxnSpLocks/>
            <a:stCxn id="2326" idx="6"/>
            <a:endCxn id="2343" idx="1"/>
          </p:cNvCxnSpPr>
          <p:nvPr/>
        </p:nvCxnSpPr>
        <p:spPr>
          <a:xfrm>
            <a:off x="8043434" y="2499742"/>
            <a:ext cx="525062" cy="0"/>
          </a:xfrm>
          <a:prstGeom prst="line">
            <a:avLst/>
          </a:prstGeom>
          <a:ln>
            <a:solidFill>
              <a:srgbClr val="0F630F"/>
            </a:solidFill>
            <a:prstDash val="sysDot"/>
          </a:ln>
        </p:spPr>
        <p:style>
          <a:lnRef idx="1">
            <a:schemeClr val="accent1"/>
          </a:lnRef>
          <a:fillRef idx="0">
            <a:schemeClr val="accent1"/>
          </a:fillRef>
          <a:effectRef idx="0">
            <a:schemeClr val="accent1"/>
          </a:effectRef>
          <a:fontRef idx="minor">
            <a:schemeClr val="tx1"/>
          </a:fontRef>
        </p:style>
      </p:cxnSp>
      <p:sp>
        <p:nvSpPr>
          <p:cNvPr id="2343" name="Rectangle 2342">
            <a:extLst>
              <a:ext uri="{FF2B5EF4-FFF2-40B4-BE49-F238E27FC236}">
                <a16:creationId xmlns:a16="http://schemas.microsoft.com/office/drawing/2014/main" id="{AA0FAA88-B2AE-0CFF-AD57-77306132A8F2}"/>
              </a:ext>
            </a:extLst>
          </p:cNvPr>
          <p:cNvSpPr/>
          <p:nvPr/>
        </p:nvSpPr>
        <p:spPr>
          <a:xfrm>
            <a:off x="8568496" y="2355726"/>
            <a:ext cx="468000" cy="288032"/>
          </a:xfrm>
          <a:prstGeom prst="rect">
            <a:avLst/>
          </a:prstGeom>
          <a:ln>
            <a:solidFill>
              <a:srgbClr val="0F630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FU</a:t>
            </a:r>
          </a:p>
        </p:txBody>
      </p:sp>
      <p:sp>
        <p:nvSpPr>
          <p:cNvPr id="2344" name="TextBox 2343">
            <a:extLst>
              <a:ext uri="{FF2B5EF4-FFF2-40B4-BE49-F238E27FC236}">
                <a16:creationId xmlns:a16="http://schemas.microsoft.com/office/drawing/2014/main" id="{0A879A62-4035-277B-4B79-E3406607B3B9}"/>
              </a:ext>
            </a:extLst>
          </p:cNvPr>
          <p:cNvSpPr txBox="1"/>
          <p:nvPr/>
        </p:nvSpPr>
        <p:spPr>
          <a:xfrm>
            <a:off x="7740352" y="1995686"/>
            <a:ext cx="1004057" cy="338554"/>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600" kern="1200" dirty="0">
                <a:solidFill>
                  <a:schemeClr val="tx1"/>
                </a:solidFill>
                <a:latin typeface="Calibri Light" panose="020F0302020204030204" pitchFamily="34" charset="0"/>
                <a:cs typeface="Calibri Light" panose="020F0302020204030204" pitchFamily="34" charset="0"/>
              </a:rPr>
              <a:t>6 months</a:t>
            </a:r>
          </a:p>
        </p:txBody>
      </p:sp>
      <p:sp>
        <p:nvSpPr>
          <p:cNvPr id="2352" name="TextBox 2351">
            <a:extLst>
              <a:ext uri="{FF2B5EF4-FFF2-40B4-BE49-F238E27FC236}">
                <a16:creationId xmlns:a16="http://schemas.microsoft.com/office/drawing/2014/main" id="{B8EEE607-1074-FE45-4325-87B4F35F1640}"/>
              </a:ext>
            </a:extLst>
          </p:cNvPr>
          <p:cNvSpPr txBox="1"/>
          <p:nvPr/>
        </p:nvSpPr>
        <p:spPr>
          <a:xfrm>
            <a:off x="7380312" y="3075806"/>
            <a:ext cx="1023678" cy="338554"/>
          </a:xfrm>
          <a:prstGeom prst="rect">
            <a:avLst/>
          </a:prstGeom>
          <a:solidFill>
            <a:schemeClr val="tx1"/>
          </a:solidFill>
        </p:spPr>
        <p:txBody>
          <a:bodyPr wrap="none" rtlCol="0">
            <a:spAutoFit/>
          </a:bodyPr>
          <a:lstStyle/>
          <a:p>
            <a:pPr marL="38700" indent="0" algn="ctr" defTabSz="360000" rtl="0" eaLnBrk="1" latinLnBrk="0" hangingPunct="1">
              <a:buClr>
                <a:srgbClr val="C00000"/>
              </a:buClr>
              <a:buFont typeface="Arial" panose="020B0604020202020204" pitchFamily="34" charset="0"/>
              <a:buNone/>
            </a:pPr>
            <a:r>
              <a:rPr lang="en-US" sz="1600" b="1" dirty="0">
                <a:solidFill>
                  <a:schemeClr val="bg1"/>
                </a:solidFill>
              </a:rPr>
              <a:t>N = 1,474</a:t>
            </a:r>
            <a:endParaRPr lang="en-US" sz="1600" b="1" i="0" kern="1200" dirty="0">
              <a:solidFill>
                <a:schemeClr val="bg1"/>
              </a:solidFill>
            </a:endParaRPr>
          </a:p>
        </p:txBody>
      </p:sp>
      <p:sp>
        <p:nvSpPr>
          <p:cNvPr id="16" name="Rectangle 12" descr="Custom:  EPIDAURUS">
            <a:extLst>
              <a:ext uri="{FF2B5EF4-FFF2-40B4-BE49-F238E27FC236}">
                <a16:creationId xmlns:a16="http://schemas.microsoft.com/office/drawing/2014/main" id="{9EA6593F-80F1-F4AF-9A59-FCC0B324C63A}"/>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2" name="Group 1" descr="Custom:  Group 9">
            <a:extLst>
              <a:ext uri="{FF2B5EF4-FFF2-40B4-BE49-F238E27FC236}">
                <a16:creationId xmlns:a16="http://schemas.microsoft.com/office/drawing/2014/main" id="{E1100000-DF81-1165-CD7B-7963FD7F4FDB}"/>
              </a:ext>
            </a:extLst>
          </p:cNvPr>
          <p:cNvGrpSpPr/>
          <p:nvPr/>
        </p:nvGrpSpPr>
        <p:grpSpPr>
          <a:xfrm>
            <a:off x="55517" y="-109"/>
            <a:ext cx="413999" cy="413999"/>
            <a:chOff x="75108" y="26565"/>
            <a:chExt cx="413999" cy="413999"/>
          </a:xfrm>
        </p:grpSpPr>
        <p:pic>
          <p:nvPicPr>
            <p:cNvPr id="3" name="Grafik 24">
              <a:extLst>
                <a:ext uri="{FF2B5EF4-FFF2-40B4-BE49-F238E27FC236}">
                  <a16:creationId xmlns:a16="http://schemas.microsoft.com/office/drawing/2014/main" id="{32A0570B-5AC3-CDC4-8777-D9F036680E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5" name="Grafik 30">
              <a:extLst>
                <a:ext uri="{FF2B5EF4-FFF2-40B4-BE49-F238E27FC236}">
                  <a16:creationId xmlns:a16="http://schemas.microsoft.com/office/drawing/2014/main" id="{1DEAE930-6ADD-06BE-FAB4-7DEEC09E61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grpSp>
        <p:nvGrpSpPr>
          <p:cNvPr id="6" name="Group 5" descr="Custom:  Group 9">
            <a:extLst>
              <a:ext uri="{FF2B5EF4-FFF2-40B4-BE49-F238E27FC236}">
                <a16:creationId xmlns:a16="http://schemas.microsoft.com/office/drawing/2014/main" id="{98BCE9AC-084E-FCA2-BD3F-42AA1A395A96}"/>
              </a:ext>
            </a:extLst>
          </p:cNvPr>
          <p:cNvGrpSpPr/>
          <p:nvPr/>
        </p:nvGrpSpPr>
        <p:grpSpPr>
          <a:xfrm>
            <a:off x="179512" y="2301767"/>
            <a:ext cx="413999" cy="413999"/>
            <a:chOff x="75108" y="26565"/>
            <a:chExt cx="413999" cy="413999"/>
          </a:xfrm>
        </p:grpSpPr>
        <p:pic>
          <p:nvPicPr>
            <p:cNvPr id="8" name="Grafik 24">
              <a:extLst>
                <a:ext uri="{FF2B5EF4-FFF2-40B4-BE49-F238E27FC236}">
                  <a16:creationId xmlns:a16="http://schemas.microsoft.com/office/drawing/2014/main" id="{0EA1ECBF-6326-47C6-A30F-3797EB1C19C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0" name="Grafik 30">
              <a:extLst>
                <a:ext uri="{FF2B5EF4-FFF2-40B4-BE49-F238E27FC236}">
                  <a16:creationId xmlns:a16="http://schemas.microsoft.com/office/drawing/2014/main" id="{7077CE77-B8AF-CEE6-2A5D-361C771BF8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3196" y="121611"/>
              <a:ext cx="152669" cy="152669"/>
            </a:xfrm>
            <a:prstGeom prst="rect">
              <a:avLst/>
            </a:prstGeom>
            <a:noFill/>
          </p:spPr>
        </p:pic>
      </p:grpSp>
      <p:sp>
        <p:nvSpPr>
          <p:cNvPr id="9" name="TextBox 8">
            <a:extLst>
              <a:ext uri="{FF2B5EF4-FFF2-40B4-BE49-F238E27FC236}">
                <a16:creationId xmlns:a16="http://schemas.microsoft.com/office/drawing/2014/main" id="{A25151F5-BDE2-1A9C-44DF-9326D16F69F7}"/>
              </a:ext>
            </a:extLst>
          </p:cNvPr>
          <p:cNvSpPr txBox="1"/>
          <p:nvPr/>
        </p:nvSpPr>
        <p:spPr>
          <a:xfrm>
            <a:off x="179512" y="843558"/>
            <a:ext cx="8574270" cy="338554"/>
          </a:xfrm>
          <a:prstGeom prst="rect">
            <a:avLst/>
          </a:prstGeom>
          <a:noFill/>
        </p:spPr>
        <p:txBody>
          <a:bodyPr wrap="none" rtlCol="0">
            <a:spAutoFit/>
          </a:bodyPr>
          <a:lstStyle/>
          <a:p>
            <a:pPr marL="38700" indent="0"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Inclusion criteria: </a:t>
            </a:r>
            <a:r>
              <a:rPr lang="en-US" sz="1600" i="0" kern="1200" dirty="0">
                <a:solidFill>
                  <a:schemeClr val="tx1"/>
                </a:solidFill>
                <a:latin typeface="+mn-lt"/>
                <a:ea typeface="+mn-ea"/>
              </a:rPr>
              <a:t>Successful PCI due to NSTEM/STEMI and indication for OAC due to atrial fibrillation</a:t>
            </a:r>
            <a:endParaRPr lang="en-US" sz="1200" i="0" kern="1200" dirty="0">
              <a:solidFill>
                <a:schemeClr val="tx1"/>
              </a:solidFill>
              <a:latin typeface="+mn-lt"/>
              <a:ea typeface="+mn-ea"/>
            </a:endParaRPr>
          </a:p>
        </p:txBody>
      </p:sp>
      <p:sp>
        <p:nvSpPr>
          <p:cNvPr id="11" name="TextBox 10">
            <a:extLst>
              <a:ext uri="{FF2B5EF4-FFF2-40B4-BE49-F238E27FC236}">
                <a16:creationId xmlns:a16="http://schemas.microsoft.com/office/drawing/2014/main" id="{1BDBCA30-25F5-D77F-C867-458AEC68EFE3}"/>
              </a:ext>
            </a:extLst>
          </p:cNvPr>
          <p:cNvSpPr txBox="1"/>
          <p:nvPr/>
        </p:nvSpPr>
        <p:spPr>
          <a:xfrm>
            <a:off x="154800" y="1080000"/>
            <a:ext cx="8579272" cy="338554"/>
          </a:xfrm>
          <a:prstGeom prst="rect">
            <a:avLst/>
          </a:prstGeom>
          <a:noFill/>
        </p:spPr>
        <p:txBody>
          <a:bodyPr wrap="none" rtlCol="0">
            <a:spAutoFit/>
          </a:bodyPr>
          <a:lstStyle/>
          <a:p>
            <a:pPr marL="38700" indent="0"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Exclusion criteria: </a:t>
            </a:r>
            <a:r>
              <a:rPr lang="en-US" sz="1600" dirty="0"/>
              <a:t>Contraindication for DOACs and contraindication for both Ticagrelor and Prasugrel</a:t>
            </a:r>
            <a:endParaRPr lang="en-US" sz="1200" i="0" kern="1200" dirty="0">
              <a:solidFill>
                <a:schemeClr val="tx1"/>
              </a:solidFill>
              <a:latin typeface="+mn-lt"/>
              <a:ea typeface="+mn-ea"/>
            </a:endParaRPr>
          </a:p>
        </p:txBody>
      </p:sp>
    </p:spTree>
    <p:extLst>
      <p:ext uri="{BB962C8B-B14F-4D97-AF65-F5344CB8AC3E}">
        <p14:creationId xmlns:p14="http://schemas.microsoft.com/office/powerpoint/2010/main" val="78173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288"/>
                                        </p:tgtEl>
                                        <p:attrNameLst>
                                          <p:attrName>style.visibility</p:attrName>
                                        </p:attrNameLst>
                                      </p:cBhvr>
                                      <p:to>
                                        <p:strVal val="visible"/>
                                      </p:to>
                                    </p:set>
                                    <p:animEffect transition="in" filter="wipe(left)">
                                      <p:cBhvr>
                                        <p:cTn id="19" dur="500"/>
                                        <p:tgtEl>
                                          <p:spTgt spid="2288"/>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2303"/>
                                        </p:tgtEl>
                                        <p:attrNameLst>
                                          <p:attrName>style.visibility</p:attrName>
                                        </p:attrNameLst>
                                      </p:cBhvr>
                                      <p:to>
                                        <p:strVal val="visible"/>
                                      </p:to>
                                    </p:se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355"/>
                                        </p:tgtEl>
                                        <p:attrNameLst>
                                          <p:attrName>style.visibility</p:attrName>
                                        </p:attrNameLst>
                                      </p:cBhvr>
                                      <p:to>
                                        <p:strVal val="visible"/>
                                      </p:to>
                                    </p:set>
                                    <p:animEffect transition="in" filter="wipe(left)">
                                      <p:cBhvr>
                                        <p:cTn id="30" dur="500"/>
                                        <p:tgtEl>
                                          <p:spTgt spid="2355"/>
                                        </p:tgtEl>
                                      </p:cBhvr>
                                    </p:animEffect>
                                  </p:childTnLst>
                                </p:cTn>
                              </p:par>
                            </p:childTnLst>
                          </p:cTn>
                        </p:par>
                        <p:par>
                          <p:cTn id="31" fill="hold">
                            <p:stCondLst>
                              <p:cond delay="1000"/>
                            </p:stCondLst>
                            <p:childTnLst>
                              <p:par>
                                <p:cTn id="32" presetID="1" presetClass="entr" presetSubtype="0" fill="hold" grpId="0" nodeType="afterEffect">
                                  <p:stCondLst>
                                    <p:cond delay="0"/>
                                  </p:stCondLst>
                                  <p:childTnLst>
                                    <p:set>
                                      <p:cBhvr>
                                        <p:cTn id="33" dur="1" fill="hold">
                                          <p:stCondLst>
                                            <p:cond delay="0"/>
                                          </p:stCondLst>
                                        </p:cTn>
                                        <p:tgtEl>
                                          <p:spTgt spid="231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356"/>
                                        </p:tgtEl>
                                        <p:attrNameLst>
                                          <p:attrName>style.visibility</p:attrName>
                                        </p:attrNameLst>
                                      </p:cBhvr>
                                      <p:to>
                                        <p:strVal val="visible"/>
                                      </p:to>
                                    </p:set>
                                    <p:animEffect transition="in" filter="wipe(left)">
                                      <p:cBhvr>
                                        <p:cTn id="38" dur="500"/>
                                        <p:tgtEl>
                                          <p:spTgt spid="2356"/>
                                        </p:tgtEl>
                                      </p:cBhvr>
                                    </p:animEffect>
                                  </p:childTnLst>
                                </p:cTn>
                              </p:par>
                            </p:childTnLst>
                          </p:cTn>
                        </p:par>
                        <p:par>
                          <p:cTn id="39" fill="hold">
                            <p:stCondLst>
                              <p:cond delay="500"/>
                            </p:stCondLst>
                            <p:childTnLst>
                              <p:par>
                                <p:cTn id="40" presetID="1" presetClass="entr" presetSubtype="0" fill="hold" grpId="0" nodeType="afterEffect">
                                  <p:stCondLst>
                                    <p:cond delay="0"/>
                                  </p:stCondLst>
                                  <p:childTnLst>
                                    <p:set>
                                      <p:cBhvr>
                                        <p:cTn id="41" dur="1" fill="hold">
                                          <p:stCondLst>
                                            <p:cond delay="0"/>
                                          </p:stCondLst>
                                        </p:cTn>
                                        <p:tgtEl>
                                          <p:spTgt spid="231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31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323"/>
                                        </p:tgtEl>
                                        <p:attrNameLst>
                                          <p:attrName>style.visibility</p:attrName>
                                        </p:attrNameLst>
                                      </p:cBhvr>
                                      <p:to>
                                        <p:strVal val="visible"/>
                                      </p:to>
                                    </p:set>
                                    <p:animEffect transition="in" filter="wipe(left)">
                                      <p:cBhvr>
                                        <p:cTn id="48" dur="500"/>
                                        <p:tgtEl>
                                          <p:spTgt spid="2323"/>
                                        </p:tgtEl>
                                      </p:cBhvr>
                                    </p:animEffect>
                                  </p:childTnLst>
                                </p:cTn>
                              </p:par>
                              <p:par>
                                <p:cTn id="49" presetID="22" presetClass="entr" presetSubtype="8" fill="hold" nodeType="withEffect">
                                  <p:stCondLst>
                                    <p:cond delay="0"/>
                                  </p:stCondLst>
                                  <p:childTnLst>
                                    <p:set>
                                      <p:cBhvr>
                                        <p:cTn id="50" dur="1" fill="hold">
                                          <p:stCondLst>
                                            <p:cond delay="0"/>
                                          </p:stCondLst>
                                        </p:cTn>
                                        <p:tgtEl>
                                          <p:spTgt spid="2315"/>
                                        </p:tgtEl>
                                        <p:attrNameLst>
                                          <p:attrName>style.visibility</p:attrName>
                                        </p:attrNameLst>
                                      </p:cBhvr>
                                      <p:to>
                                        <p:strVal val="visible"/>
                                      </p:to>
                                    </p:set>
                                    <p:animEffect transition="in" filter="wipe(left)">
                                      <p:cBhvr>
                                        <p:cTn id="51" dur="500"/>
                                        <p:tgtEl>
                                          <p:spTgt spid="2315"/>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2325"/>
                                        </p:tgtEl>
                                        <p:attrNameLst>
                                          <p:attrName>style.visibility</p:attrName>
                                        </p:attrNameLst>
                                      </p:cBhvr>
                                      <p:to>
                                        <p:strVal val="visible"/>
                                      </p:to>
                                    </p:set>
                                    <p:animEffect transition="in" filter="wipe(left)">
                                      <p:cBhvr>
                                        <p:cTn id="55" dur="500"/>
                                        <p:tgtEl>
                                          <p:spTgt spid="2325"/>
                                        </p:tgtEl>
                                      </p:cBhvr>
                                    </p:animEffect>
                                  </p:childTnLst>
                                </p:cTn>
                              </p:par>
                              <p:par>
                                <p:cTn id="56" presetID="22" presetClass="entr" presetSubtype="8" fill="hold" nodeType="withEffect">
                                  <p:stCondLst>
                                    <p:cond delay="0"/>
                                  </p:stCondLst>
                                  <p:childTnLst>
                                    <p:set>
                                      <p:cBhvr>
                                        <p:cTn id="57" dur="1" fill="hold">
                                          <p:stCondLst>
                                            <p:cond delay="0"/>
                                          </p:stCondLst>
                                        </p:cTn>
                                        <p:tgtEl>
                                          <p:spTgt spid="2324"/>
                                        </p:tgtEl>
                                        <p:attrNameLst>
                                          <p:attrName>style.visibility</p:attrName>
                                        </p:attrNameLst>
                                      </p:cBhvr>
                                      <p:to>
                                        <p:strVal val="visible"/>
                                      </p:to>
                                    </p:set>
                                    <p:animEffect transition="in" filter="wipe(left)">
                                      <p:cBhvr>
                                        <p:cTn id="58" dur="500"/>
                                        <p:tgtEl>
                                          <p:spTgt spid="2324"/>
                                        </p:tgtEl>
                                      </p:cBhvr>
                                    </p:animEffect>
                                  </p:childTnLst>
                                </p:cTn>
                              </p:par>
                            </p:childTnLst>
                          </p:cTn>
                        </p:par>
                        <p:par>
                          <p:cTn id="59" fill="hold">
                            <p:stCondLst>
                              <p:cond delay="1000"/>
                            </p:stCondLst>
                            <p:childTnLst>
                              <p:par>
                                <p:cTn id="60" presetID="1" presetClass="entr" presetSubtype="0" fill="hold" grpId="0" nodeType="afterEffect">
                                  <p:stCondLst>
                                    <p:cond delay="0"/>
                                  </p:stCondLst>
                                  <p:childTnLst>
                                    <p:set>
                                      <p:cBhvr>
                                        <p:cTn id="61" dur="1" fill="hold">
                                          <p:stCondLst>
                                            <p:cond delay="0"/>
                                          </p:stCondLst>
                                        </p:cTn>
                                        <p:tgtEl>
                                          <p:spTgt spid="2326"/>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337"/>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339"/>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2352">
                                            <p:txEl>
                                              <p:pRg st="0" end="0"/>
                                            </p:txEl>
                                          </p:spTgt>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2352">
                                            <p:bg/>
                                          </p:spTgt>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352">
                                            <p:txEl>
                                              <p:pRg st="0" end="0"/>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2341"/>
                                        </p:tgtEl>
                                        <p:attrNameLst>
                                          <p:attrName>style.visibility</p:attrName>
                                        </p:attrNameLst>
                                      </p:cBhvr>
                                      <p:to>
                                        <p:strVal val="visible"/>
                                      </p:to>
                                    </p:set>
                                    <p:animEffect transition="in" filter="wipe(left)">
                                      <p:cBhvr>
                                        <p:cTn id="78" dur="500"/>
                                        <p:tgtEl>
                                          <p:spTgt spid="2341"/>
                                        </p:tgtEl>
                                      </p:cBhvr>
                                    </p:animEffect>
                                  </p:childTnLst>
                                </p:cTn>
                              </p:par>
                            </p:childTnLst>
                          </p:cTn>
                        </p:par>
                        <p:par>
                          <p:cTn id="79" fill="hold">
                            <p:stCondLst>
                              <p:cond delay="500"/>
                            </p:stCondLst>
                            <p:childTnLst>
                              <p:par>
                                <p:cTn id="80" presetID="1" presetClass="entr" presetSubtype="0" fill="hold" grpId="0" nodeType="afterEffect">
                                  <p:stCondLst>
                                    <p:cond delay="0"/>
                                  </p:stCondLst>
                                  <p:childTnLst>
                                    <p:set>
                                      <p:cBhvr>
                                        <p:cTn id="81" dur="1" fill="hold">
                                          <p:stCondLst>
                                            <p:cond delay="0"/>
                                          </p:stCondLst>
                                        </p:cTn>
                                        <p:tgtEl>
                                          <p:spTgt spid="2343"/>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23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6" grpId="0"/>
      <p:bldP spid="2303" grpId="0" animBg="1"/>
      <p:bldP spid="2312" grpId="0" animBg="1"/>
      <p:bldP spid="2313" grpId="0" animBg="1"/>
      <p:bldP spid="2314" grpId="0"/>
      <p:bldP spid="2326" grpId="0" animBg="1"/>
      <p:bldP spid="2337" grpId="0"/>
      <p:bldP spid="2338" grpId="0"/>
      <p:bldP spid="2339" grpId="0"/>
      <p:bldP spid="2343" grpId="0" animBg="1"/>
      <p:bldP spid="2344" grpId="0"/>
      <p:bldP spid="2352" grpId="0" build="allAtOnce" animBg="1"/>
      <p:bldP spid="9" grpId="0"/>
      <p:bldP spid="9" grpId="1"/>
      <p:bldP spid="11" grpId="0"/>
      <p:bldP spid="1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D0380-1441-482E-7D8C-329D5B7459D1}"/>
            </a:ext>
          </a:extLst>
        </p:cNvPr>
        <p:cNvGrpSpPr/>
        <p:nvPr/>
      </p:nvGrpSpPr>
      <p:grpSpPr>
        <a:xfrm>
          <a:off x="0" y="0"/>
          <a:ext cx="0" cy="0"/>
          <a:chOff x="0" y="0"/>
          <a:chExt cx="0" cy="0"/>
        </a:xfrm>
      </p:grpSpPr>
      <p:sp>
        <p:nvSpPr>
          <p:cNvPr id="4" name="Rechteck 4">
            <a:extLst>
              <a:ext uri="{FF2B5EF4-FFF2-40B4-BE49-F238E27FC236}">
                <a16:creationId xmlns:a16="http://schemas.microsoft.com/office/drawing/2014/main" id="{650E816A-1761-0744-8B6B-191A96F8299A}"/>
              </a:ext>
            </a:extLst>
          </p:cNvPr>
          <p:cNvSpPr/>
          <p:nvPr/>
        </p:nvSpPr>
        <p:spPr>
          <a:xfrm>
            <a:off x="0" y="0"/>
            <a:ext cx="9148604" cy="432000"/>
          </a:xfrm>
          <a:prstGeom prst="rect">
            <a:avLst/>
          </a:prstGeom>
          <a:gradFill flip="none" rotWithShape="1">
            <a:gsLst>
              <a:gs pos="0">
                <a:schemeClr val="bg1"/>
              </a:gs>
              <a:gs pos="82000">
                <a:srgbClr val="003400"/>
              </a:gs>
              <a:gs pos="10000">
                <a:srgbClr val="003400"/>
              </a:gs>
              <a:gs pos="99000">
                <a:srgbClr val="106C10"/>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Calibri" charset="0"/>
              <a:ea typeface="Calibri" charset="0"/>
              <a:cs typeface="Calibri" charset="0"/>
            </a:endParaRPr>
          </a:p>
        </p:txBody>
      </p:sp>
      <p:sp>
        <p:nvSpPr>
          <p:cNvPr id="7" name="Text Box 222">
            <a:extLst>
              <a:ext uri="{FF2B5EF4-FFF2-40B4-BE49-F238E27FC236}">
                <a16:creationId xmlns:a16="http://schemas.microsoft.com/office/drawing/2014/main" id="{8722B31A-A275-FC83-AF45-FE212D191704}"/>
              </a:ext>
            </a:extLst>
          </p:cNvPr>
          <p:cNvSpPr txBox="1">
            <a:spLocks noChangeArrowheads="1"/>
          </p:cNvSpPr>
          <p:nvPr/>
        </p:nvSpPr>
        <p:spPr bwMode="auto">
          <a:xfrm>
            <a:off x="467545" y="411510"/>
            <a:ext cx="8676456" cy="461665"/>
          </a:xfrm>
          <a:prstGeom prst="rect">
            <a:avLst/>
          </a:prstGeom>
          <a:noFill/>
          <a:ln w="9525">
            <a:noFill/>
            <a:miter lim="800000"/>
            <a:headEnd/>
            <a:tailEnd/>
          </a:ln>
          <a:effectLst/>
        </p:spPr>
        <p:txBody>
          <a:bodyPr wrap="square">
            <a:spAutoFit/>
          </a:bodyPr>
          <a:lstStyle/>
          <a:p>
            <a:pPr algn="r"/>
            <a:r>
              <a:rPr lang="en-US" sz="2400" i="1" dirty="0">
                <a:latin typeface="Calibri" charset="0"/>
                <a:ea typeface="Calibri" charset="0"/>
                <a:cs typeface="Calibri" charset="0"/>
              </a:rPr>
              <a:t>Primary endpoints of the trial: 6 weeks after randomization</a:t>
            </a:r>
            <a:endParaRPr lang="en-US" sz="2000" i="1" dirty="0">
              <a:latin typeface="Calibri" charset="0"/>
              <a:ea typeface="Calibri" charset="0"/>
              <a:cs typeface="Calibri" charset="0"/>
            </a:endParaRPr>
          </a:p>
        </p:txBody>
      </p:sp>
      <p:sp>
        <p:nvSpPr>
          <p:cNvPr id="15" name="!!trials">
            <a:extLst>
              <a:ext uri="{FF2B5EF4-FFF2-40B4-BE49-F238E27FC236}">
                <a16:creationId xmlns:a16="http://schemas.microsoft.com/office/drawing/2014/main" id="{BA1628AB-D006-7FF4-B81A-375534262243}"/>
              </a:ext>
            </a:extLst>
          </p:cNvPr>
          <p:cNvSpPr/>
          <p:nvPr/>
        </p:nvSpPr>
        <p:spPr>
          <a:xfrm>
            <a:off x="35496" y="843558"/>
            <a:ext cx="9073008" cy="3600400"/>
          </a:xfrm>
          <a:prstGeom prst="rect">
            <a:avLst/>
          </a:prstGeom>
          <a:noFill/>
          <a:ln>
            <a:solidFill>
              <a:srgbClr val="0F6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dirty="0"/>
          </a:p>
        </p:txBody>
      </p:sp>
      <p:sp>
        <p:nvSpPr>
          <p:cNvPr id="8" name="Textfeld 12">
            <a:extLst>
              <a:ext uri="{FF2B5EF4-FFF2-40B4-BE49-F238E27FC236}">
                <a16:creationId xmlns:a16="http://schemas.microsoft.com/office/drawing/2014/main" id="{6B61C4C8-AF15-73CE-2D26-3C45BB3EA708}"/>
              </a:ext>
            </a:extLst>
          </p:cNvPr>
          <p:cNvSpPr txBox="1"/>
          <p:nvPr/>
        </p:nvSpPr>
        <p:spPr>
          <a:xfrm>
            <a:off x="179513" y="1131590"/>
            <a:ext cx="4032447" cy="3045577"/>
          </a:xfrm>
          <a:prstGeom prst="rect">
            <a:avLst/>
          </a:prstGeom>
          <a:noFill/>
        </p:spPr>
        <p:txBody>
          <a:bodyPr wrap="square" rtlCol="0">
            <a:spAutoFit/>
          </a:bodyPr>
          <a:lstStyle/>
          <a:p>
            <a:pPr>
              <a:lnSpc>
                <a:spcPct val="130000"/>
              </a:lnSpc>
              <a:spcAft>
                <a:spcPts val="600"/>
              </a:spcAft>
            </a:pPr>
            <a:r>
              <a:rPr lang="en-GB" b="1" dirty="0">
                <a:latin typeface="Calibri Light" panose="020F0302020204030204" pitchFamily="34" charset="0"/>
                <a:cs typeface="Calibri Light" panose="020F0302020204030204" pitchFamily="34" charset="0"/>
              </a:rPr>
              <a:t>Efficacy: Ischemic events (ITT - FAS)</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Death</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Definite or probable stent thrombosis</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Myocardial infarction (MI)</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Ischemic stroke</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Systemic thromboembolism</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Urgent revascularization</a:t>
            </a:r>
          </a:p>
        </p:txBody>
      </p:sp>
      <p:sp>
        <p:nvSpPr>
          <p:cNvPr id="9" name="Textfeld 12">
            <a:extLst>
              <a:ext uri="{FF2B5EF4-FFF2-40B4-BE49-F238E27FC236}">
                <a16:creationId xmlns:a16="http://schemas.microsoft.com/office/drawing/2014/main" id="{C438F01A-3B2D-9D4A-76AF-CB4CE2355280}"/>
              </a:ext>
            </a:extLst>
          </p:cNvPr>
          <p:cNvSpPr txBox="1"/>
          <p:nvPr/>
        </p:nvSpPr>
        <p:spPr>
          <a:xfrm>
            <a:off x="6012160" y="1131590"/>
            <a:ext cx="3024336" cy="2608535"/>
          </a:xfrm>
          <a:prstGeom prst="rect">
            <a:avLst/>
          </a:prstGeom>
          <a:noFill/>
        </p:spPr>
        <p:txBody>
          <a:bodyPr wrap="square" rtlCol="0">
            <a:spAutoFit/>
          </a:bodyPr>
          <a:lstStyle/>
          <a:p>
            <a:pPr>
              <a:lnSpc>
                <a:spcPct val="130000"/>
              </a:lnSpc>
              <a:spcAft>
                <a:spcPts val="600"/>
              </a:spcAft>
            </a:pPr>
            <a:r>
              <a:rPr lang="en-GB" b="1" dirty="0">
                <a:latin typeface="Calibri Light" panose="020F0302020204030204" pitchFamily="34" charset="0"/>
                <a:cs typeface="Calibri Light" panose="020F0302020204030204" pitchFamily="34" charset="0"/>
              </a:rPr>
              <a:t>Safety (modified ITT - PPS)</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Death</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BARC 3c bleeding</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BARC 3b bleeding</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BARC 3a bleeding </a:t>
            </a:r>
          </a:p>
          <a:p>
            <a:pPr marL="342900" indent="-342900">
              <a:lnSpc>
                <a:spcPct val="130000"/>
              </a:lnSpc>
              <a:spcAft>
                <a:spcPts val="600"/>
              </a:spcAft>
              <a:buFont typeface="+mj-lt"/>
              <a:buAutoNum type="arabicPeriod"/>
            </a:pPr>
            <a:r>
              <a:rPr lang="en-GB" dirty="0">
                <a:latin typeface="Calibri Light" panose="020F0302020204030204" pitchFamily="34" charset="0"/>
                <a:cs typeface="Calibri Light" panose="020F0302020204030204" pitchFamily="34" charset="0"/>
              </a:rPr>
              <a:t>BARC 2 bleeding</a:t>
            </a:r>
          </a:p>
        </p:txBody>
      </p:sp>
      <p:cxnSp>
        <p:nvCxnSpPr>
          <p:cNvPr id="14" name="Straight Arrow Connector 13">
            <a:extLst>
              <a:ext uri="{FF2B5EF4-FFF2-40B4-BE49-F238E27FC236}">
                <a16:creationId xmlns:a16="http://schemas.microsoft.com/office/drawing/2014/main" id="{2D6F293F-42C3-9CA4-CE7D-4975B89D353D}"/>
              </a:ext>
            </a:extLst>
          </p:cNvPr>
          <p:cNvCxnSpPr>
            <a:cxnSpLocks/>
          </p:cNvCxnSpPr>
          <p:nvPr/>
        </p:nvCxnSpPr>
        <p:spPr>
          <a:xfrm>
            <a:off x="3635896" y="1368000"/>
            <a:ext cx="2088232" cy="0"/>
          </a:xfrm>
          <a:prstGeom prst="straightConnector1">
            <a:avLst/>
          </a:prstGeom>
          <a:ln>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DB3BF85-8F61-42EB-C033-503250A2FED8}"/>
              </a:ext>
            </a:extLst>
          </p:cNvPr>
          <p:cNvSpPr txBox="1"/>
          <p:nvPr/>
        </p:nvSpPr>
        <p:spPr>
          <a:xfrm>
            <a:off x="3491880" y="947504"/>
            <a:ext cx="2263633"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chemeClr val="tx1"/>
                </a:solidFill>
                <a:latin typeface="+mn-lt"/>
                <a:ea typeface="+mn-ea"/>
              </a:rPr>
              <a:t>Hierarchical testing</a:t>
            </a:r>
            <a:endParaRPr lang="en-US" sz="1600" b="1" i="0" kern="1200" dirty="0">
              <a:solidFill>
                <a:schemeClr val="tx1"/>
              </a:solidFill>
              <a:latin typeface="+mn-lt"/>
              <a:ea typeface="+mn-ea"/>
            </a:endParaRPr>
          </a:p>
        </p:txBody>
      </p:sp>
      <p:cxnSp>
        <p:nvCxnSpPr>
          <p:cNvPr id="17" name="Straight Arrow Connector 16">
            <a:extLst>
              <a:ext uri="{FF2B5EF4-FFF2-40B4-BE49-F238E27FC236}">
                <a16:creationId xmlns:a16="http://schemas.microsoft.com/office/drawing/2014/main" id="{E2B200FE-0CA3-36DA-58AF-CD5C5CBF4E3D}"/>
              </a:ext>
            </a:extLst>
          </p:cNvPr>
          <p:cNvCxnSpPr>
            <a:cxnSpLocks/>
          </p:cNvCxnSpPr>
          <p:nvPr/>
        </p:nvCxnSpPr>
        <p:spPr>
          <a:xfrm flipH="1">
            <a:off x="4622850" y="1360800"/>
            <a:ext cx="21158" cy="2795126"/>
          </a:xfrm>
          <a:prstGeom prst="straightConnector1">
            <a:avLst/>
          </a:prstGeom>
          <a:ln>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6C2DD7F-0513-AFF4-0C50-8D574ABBE181}"/>
              </a:ext>
            </a:extLst>
          </p:cNvPr>
          <p:cNvSpPr txBox="1"/>
          <p:nvPr/>
        </p:nvSpPr>
        <p:spPr>
          <a:xfrm>
            <a:off x="3712294" y="4043848"/>
            <a:ext cx="1822808"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chemeClr val="tx1"/>
                </a:solidFill>
                <a:latin typeface="+mn-lt"/>
                <a:ea typeface="+mn-ea"/>
              </a:rPr>
              <a:t>Win-Loss-Ratio</a:t>
            </a:r>
            <a:endParaRPr lang="en-US" sz="1600" b="1" i="0" kern="1200" dirty="0">
              <a:solidFill>
                <a:schemeClr val="tx1"/>
              </a:solidFill>
              <a:latin typeface="+mn-lt"/>
              <a:ea typeface="+mn-ea"/>
            </a:endParaRPr>
          </a:p>
        </p:txBody>
      </p:sp>
      <p:sp>
        <p:nvSpPr>
          <p:cNvPr id="22" name="Rectangle 21">
            <a:extLst>
              <a:ext uri="{FF2B5EF4-FFF2-40B4-BE49-F238E27FC236}">
                <a16:creationId xmlns:a16="http://schemas.microsoft.com/office/drawing/2014/main" id="{7EAC6850-125E-C6E2-2766-766E20E54F41}"/>
              </a:ext>
            </a:extLst>
          </p:cNvPr>
          <p:cNvSpPr/>
          <p:nvPr/>
        </p:nvSpPr>
        <p:spPr>
          <a:xfrm>
            <a:off x="4104000" y="1491630"/>
            <a:ext cx="432048" cy="2448272"/>
          </a:xfrm>
          <a:prstGeom prst="rect">
            <a:avLst/>
          </a:prstGeom>
          <a:solidFill>
            <a:schemeClr val="tx1"/>
          </a:solidFill>
          <a:ln>
            <a:noFill/>
          </a:ln>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US" sz="2400" b="1" dirty="0">
                <a:solidFill>
                  <a:schemeClr val="bg1"/>
                </a:solidFill>
              </a:rPr>
              <a:t>Superiority</a:t>
            </a:r>
            <a:endParaRPr lang="en-US" b="1" dirty="0">
              <a:solidFill>
                <a:schemeClr val="bg1"/>
              </a:solidFill>
            </a:endParaRPr>
          </a:p>
        </p:txBody>
      </p:sp>
      <p:sp>
        <p:nvSpPr>
          <p:cNvPr id="29" name="Rectangle 28">
            <a:extLst>
              <a:ext uri="{FF2B5EF4-FFF2-40B4-BE49-F238E27FC236}">
                <a16:creationId xmlns:a16="http://schemas.microsoft.com/office/drawing/2014/main" id="{BD22D992-6049-ED0F-AD87-87024C9F9DC1}"/>
              </a:ext>
            </a:extLst>
          </p:cNvPr>
          <p:cNvSpPr/>
          <p:nvPr/>
        </p:nvSpPr>
        <p:spPr>
          <a:xfrm>
            <a:off x="4716016" y="1491630"/>
            <a:ext cx="432048" cy="2448272"/>
          </a:xfrm>
          <a:prstGeom prst="rect">
            <a:avLst/>
          </a:prstGeom>
          <a:solidFill>
            <a:srgbClr val="520000"/>
          </a:solidFill>
          <a:ln>
            <a:noFill/>
          </a:ln>
        </p:spPr>
        <p:style>
          <a:lnRef idx="2">
            <a:schemeClr val="accent1"/>
          </a:lnRef>
          <a:fillRef idx="1">
            <a:schemeClr val="lt1"/>
          </a:fillRef>
          <a:effectRef idx="0">
            <a:schemeClr val="accent1"/>
          </a:effectRef>
          <a:fontRef idx="minor">
            <a:schemeClr val="dk1"/>
          </a:fontRef>
        </p:style>
        <p:txBody>
          <a:bodyPr vert="vert" rtlCol="0" anchor="ctr"/>
          <a:lstStyle/>
          <a:p>
            <a:pPr algn="ctr"/>
            <a:r>
              <a:rPr lang="en-US" sz="2400" b="1" dirty="0">
                <a:solidFill>
                  <a:schemeClr val="bg1"/>
                </a:solidFill>
              </a:rPr>
              <a:t>Non-inferiority</a:t>
            </a:r>
            <a:endParaRPr lang="en-US" b="1" dirty="0">
              <a:solidFill>
                <a:schemeClr val="bg1"/>
              </a:solidFill>
            </a:endParaRPr>
          </a:p>
        </p:txBody>
      </p:sp>
      <p:sp>
        <p:nvSpPr>
          <p:cNvPr id="2" name="Rectangle 12" descr="Custom:  EPIDAURUS">
            <a:extLst>
              <a:ext uri="{FF2B5EF4-FFF2-40B4-BE49-F238E27FC236}">
                <a16:creationId xmlns:a16="http://schemas.microsoft.com/office/drawing/2014/main" id="{5C29C412-FCE4-D0BF-9CCF-005873C5D4E3}"/>
              </a:ext>
            </a:extLst>
          </p:cNvPr>
          <p:cNvSpPr>
            <a:spLocks noChangeArrowheads="1"/>
          </p:cNvSpPr>
          <p:nvPr/>
        </p:nvSpPr>
        <p:spPr bwMode="auto">
          <a:xfrm>
            <a:off x="792928" y="-19334"/>
            <a:ext cx="7883527" cy="430887"/>
          </a:xfrm>
          <a:prstGeom prst="rect">
            <a:avLst/>
          </a:prstGeom>
          <a:noFill/>
          <a:ln w="9525">
            <a:noFill/>
            <a:miter lim="800000"/>
            <a:headEnd/>
            <a:tailEnd/>
          </a:ln>
        </p:spPr>
        <p:txBody>
          <a:bodyPr wrap="square" lIns="0" tIns="0" rIns="0" bIns="0">
            <a:spAutoFit/>
          </a:bodyPr>
          <a:lstStyle/>
          <a:p>
            <a:pPr eaLnBrk="0" hangingPunct="0"/>
            <a:r>
              <a:rPr lang="de-DE" sz="2800" dirty="0">
                <a:solidFill>
                  <a:schemeClr val="bg1"/>
                </a:solidFill>
                <a:latin typeface="Calibri" charset="0"/>
                <a:ea typeface="Calibri" charset="0"/>
                <a:cs typeface="Calibri" charset="0"/>
              </a:rPr>
              <a:t>EPIDAURUS</a:t>
            </a:r>
          </a:p>
        </p:txBody>
      </p:sp>
      <p:grpSp>
        <p:nvGrpSpPr>
          <p:cNvPr id="5" name="Group 4" descr="Custom:  Group 9">
            <a:extLst>
              <a:ext uri="{FF2B5EF4-FFF2-40B4-BE49-F238E27FC236}">
                <a16:creationId xmlns:a16="http://schemas.microsoft.com/office/drawing/2014/main" id="{2A7777D5-ACFF-F7A1-4DC0-F7979AEE4169}"/>
              </a:ext>
            </a:extLst>
          </p:cNvPr>
          <p:cNvGrpSpPr/>
          <p:nvPr/>
        </p:nvGrpSpPr>
        <p:grpSpPr>
          <a:xfrm>
            <a:off x="55517" y="-109"/>
            <a:ext cx="413999" cy="413999"/>
            <a:chOff x="75108" y="26565"/>
            <a:chExt cx="413999" cy="413999"/>
          </a:xfrm>
        </p:grpSpPr>
        <p:pic>
          <p:nvPicPr>
            <p:cNvPr id="10" name="Grafik 24">
              <a:extLst>
                <a:ext uri="{FF2B5EF4-FFF2-40B4-BE49-F238E27FC236}">
                  <a16:creationId xmlns:a16="http://schemas.microsoft.com/office/drawing/2014/main" id="{8E6D032B-D145-0C8B-947A-D949D5EFD4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108" y="26565"/>
              <a:ext cx="413999" cy="413999"/>
            </a:xfrm>
            <a:prstGeom prst="rect">
              <a:avLst/>
            </a:prstGeom>
            <a:noFill/>
            <a:ln>
              <a:noFill/>
            </a:ln>
          </p:spPr>
        </p:pic>
        <p:pic>
          <p:nvPicPr>
            <p:cNvPr id="11" name="Grafik 30">
              <a:extLst>
                <a:ext uri="{FF2B5EF4-FFF2-40B4-BE49-F238E27FC236}">
                  <a16:creationId xmlns:a16="http://schemas.microsoft.com/office/drawing/2014/main" id="{F1415C2B-68E0-4CE4-7C9F-8A75E5DD88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21" y="121611"/>
              <a:ext cx="152669" cy="152669"/>
            </a:xfrm>
            <a:prstGeom prst="rect">
              <a:avLst/>
            </a:prstGeom>
            <a:noFill/>
          </p:spPr>
        </p:pic>
      </p:grpSp>
      <p:sp>
        <p:nvSpPr>
          <p:cNvPr id="13" name="TextBox 12">
            <a:extLst>
              <a:ext uri="{FF2B5EF4-FFF2-40B4-BE49-F238E27FC236}">
                <a16:creationId xmlns:a16="http://schemas.microsoft.com/office/drawing/2014/main" id="{69B3E568-C2B4-CCF4-ED74-10C09F20F9B0}"/>
              </a:ext>
            </a:extLst>
          </p:cNvPr>
          <p:cNvSpPr txBox="1"/>
          <p:nvPr/>
        </p:nvSpPr>
        <p:spPr>
          <a:xfrm>
            <a:off x="5401549" y="3795886"/>
            <a:ext cx="3326168" cy="276999"/>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200" i="0" kern="1200" dirty="0">
                <a:solidFill>
                  <a:schemeClr val="tx1"/>
                </a:solidFill>
                <a:latin typeface="+mn-lt"/>
                <a:ea typeface="+mn-ea"/>
              </a:rPr>
              <a:t>Non-inferiority delta 30%</a:t>
            </a:r>
            <a:r>
              <a:rPr lang="el-GR" sz="1200" dirty="0"/>
              <a:t>, </a:t>
            </a:r>
            <a:r>
              <a:rPr lang="en-US" sz="1200" dirty="0"/>
              <a:t>WLR lower margin 0.77</a:t>
            </a:r>
            <a:endParaRPr lang="en-US" i="0" kern="1200" dirty="0">
              <a:solidFill>
                <a:schemeClr val="tx1"/>
              </a:solidFill>
              <a:latin typeface="+mn-lt"/>
              <a:ea typeface="+mn-ea"/>
            </a:endParaRPr>
          </a:p>
        </p:txBody>
      </p:sp>
      <p:sp>
        <p:nvSpPr>
          <p:cNvPr id="18" name="TextBox 17">
            <a:extLst>
              <a:ext uri="{FF2B5EF4-FFF2-40B4-BE49-F238E27FC236}">
                <a16:creationId xmlns:a16="http://schemas.microsoft.com/office/drawing/2014/main" id="{2C06ED46-93A4-B607-0FDF-723EAD9285DC}"/>
              </a:ext>
            </a:extLst>
          </p:cNvPr>
          <p:cNvSpPr txBox="1"/>
          <p:nvPr/>
        </p:nvSpPr>
        <p:spPr>
          <a:xfrm>
            <a:off x="76132" y="4155926"/>
            <a:ext cx="3055708"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i="1" dirty="0">
                <a:latin typeface="Calibri" panose="020F0502020204030204" pitchFamily="34" charset="0"/>
                <a:cs typeface="Calibri" panose="020F0502020204030204" pitchFamily="34" charset="0"/>
              </a:rPr>
              <a:t>ITT = intention-to-treat, FAS = full-analysis set</a:t>
            </a:r>
            <a:endParaRPr lang="en-US" sz="1200" i="1" kern="1200" dirty="0">
              <a:solidFill>
                <a:schemeClr val="tx1"/>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2146E884-587C-B98A-A8F9-786EF363DF4B}"/>
              </a:ext>
            </a:extLst>
          </p:cNvPr>
          <p:cNvSpPr txBox="1"/>
          <p:nvPr/>
        </p:nvSpPr>
        <p:spPr>
          <a:xfrm>
            <a:off x="5387101" y="4155926"/>
            <a:ext cx="3793411" cy="276999"/>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200" i="1" dirty="0" err="1">
                <a:latin typeface="Calibri" panose="020F0502020204030204" pitchFamily="34" charset="0"/>
                <a:cs typeface="Calibri" panose="020F0502020204030204" pitchFamily="34" charset="0"/>
              </a:rPr>
              <a:t>mITT</a:t>
            </a:r>
            <a:r>
              <a:rPr lang="en-US" sz="1200" i="1" dirty="0">
                <a:latin typeface="Calibri" panose="020F0502020204030204" pitchFamily="34" charset="0"/>
                <a:cs typeface="Calibri" panose="020F0502020204030204" pitchFamily="34" charset="0"/>
              </a:rPr>
              <a:t> = modified intention-to-treat, PPS = per-protocol set</a:t>
            </a:r>
            <a:endParaRPr lang="en-US" sz="1200" i="1" kern="1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706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p:bldP spid="21" grpId="0"/>
      <p:bldP spid="22" grpId="0" animBg="1"/>
      <p:bldP spid="29" grpId="0" animBg="1"/>
      <p:bldP spid="13" grpId="0"/>
      <p:bldP spid="18" grpId="0"/>
      <p:bldP spid="19" grpId="0"/>
    </p:bldLst>
  </p:timing>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18705</TotalTime>
  <Words>1736</Words>
  <Application>Microsoft Macintosh PowerPoint</Application>
  <PresentationFormat>On-screen Show (16:9)</PresentationFormat>
  <Paragraphs>421</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ESC_PPT_Light_220817-16-9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Konstantinos Rizas</cp:lastModifiedBy>
  <cp:revision>629</cp:revision>
  <dcterms:created xsi:type="dcterms:W3CDTF">2021-07-16T09:19:14Z</dcterms:created>
  <dcterms:modified xsi:type="dcterms:W3CDTF">2026-08-27T10:48:18Z</dcterms:modified>
</cp:coreProperties>
</file>