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776" r:id="rId1"/>
    <p:sldMasterId id="2147483878" r:id="rId2"/>
  </p:sldMasterIdLst>
  <p:notesMasterIdLst>
    <p:notesMasterId r:id="rId18"/>
  </p:notesMasterIdLst>
  <p:handoutMasterIdLst>
    <p:handoutMasterId r:id="rId19"/>
  </p:handoutMasterIdLst>
  <p:sldIdLst>
    <p:sldId id="1210" r:id="rId3"/>
    <p:sldId id="1316" r:id="rId4"/>
    <p:sldId id="2141411566" r:id="rId5"/>
    <p:sldId id="2141411562" r:id="rId6"/>
    <p:sldId id="1274" r:id="rId7"/>
    <p:sldId id="2141411565" r:id="rId8"/>
    <p:sldId id="2141411567" r:id="rId9"/>
    <p:sldId id="2141411568" r:id="rId10"/>
    <p:sldId id="2141411569" r:id="rId11"/>
    <p:sldId id="2141411570" r:id="rId12"/>
    <p:sldId id="2141411571" r:id="rId13"/>
    <p:sldId id="1320" r:id="rId14"/>
    <p:sldId id="1321" r:id="rId15"/>
    <p:sldId id="1324" r:id="rId16"/>
    <p:sldId id="2141411564" r:id="rId17"/>
  </p:sldIdLst>
  <p:sldSz cx="9144000" cy="5143500" type="screen16x9"/>
  <p:notesSz cx="9144000" cy="6858000"/>
  <p:kinsoku lang="ja-JP" invalStChars="、。，．・：；？！゛゜ヽヾゝゞ々ー’”）〕］｝〉》」』】°‰′″℃￠％ぁぃぅぇぉっゃゅょゎァィゥェォッャュョヮヵヶ!%),.:;?]}｡｣､･ｧｨｩｪｫｬｭｮｯｰﾞﾟ" invalEndChars="‘“（〔［｛〈《「『【￥＄$([\{｢￡"/>
  <p:defaultTextStyle>
    <a:defPPr>
      <a:defRPr lang="en-US"/>
    </a:defPPr>
    <a:lvl1pPr algn="l" rtl="0" fontAlgn="base">
      <a:spcBef>
        <a:spcPct val="0"/>
      </a:spcBef>
      <a:spcAft>
        <a:spcPct val="0"/>
      </a:spcAft>
      <a:defRPr sz="3000" kern="1200">
        <a:solidFill>
          <a:schemeClr val="tx1"/>
        </a:solidFill>
        <a:latin typeface="Helvetica" pitchFamily="-111" charset="0"/>
        <a:ea typeface="ＭＳ Ｐゴシック" pitchFamily="-111" charset="-128"/>
        <a:cs typeface="ＭＳ Ｐゴシック" pitchFamily="-111" charset="-128"/>
      </a:defRPr>
    </a:lvl1pPr>
    <a:lvl2pPr marL="380276" algn="l" rtl="0" fontAlgn="base">
      <a:spcBef>
        <a:spcPct val="0"/>
      </a:spcBef>
      <a:spcAft>
        <a:spcPct val="0"/>
      </a:spcAft>
      <a:defRPr sz="3000" kern="1200">
        <a:solidFill>
          <a:schemeClr val="tx1"/>
        </a:solidFill>
        <a:latin typeface="Helvetica" pitchFamily="-111" charset="0"/>
        <a:ea typeface="ＭＳ Ｐゴシック" pitchFamily="-111" charset="-128"/>
        <a:cs typeface="ＭＳ Ｐゴシック" pitchFamily="-111" charset="-128"/>
      </a:defRPr>
    </a:lvl2pPr>
    <a:lvl3pPr marL="760547" algn="l" rtl="0" fontAlgn="base">
      <a:spcBef>
        <a:spcPct val="0"/>
      </a:spcBef>
      <a:spcAft>
        <a:spcPct val="0"/>
      </a:spcAft>
      <a:defRPr sz="3000" kern="1200">
        <a:solidFill>
          <a:schemeClr val="tx1"/>
        </a:solidFill>
        <a:latin typeface="Helvetica" pitchFamily="-111" charset="0"/>
        <a:ea typeface="ＭＳ Ｐゴシック" pitchFamily="-111" charset="-128"/>
        <a:cs typeface="ＭＳ Ｐゴシック" pitchFamily="-111" charset="-128"/>
      </a:defRPr>
    </a:lvl3pPr>
    <a:lvl4pPr marL="1140818" algn="l" rtl="0" fontAlgn="base">
      <a:spcBef>
        <a:spcPct val="0"/>
      </a:spcBef>
      <a:spcAft>
        <a:spcPct val="0"/>
      </a:spcAft>
      <a:defRPr sz="3000" kern="1200">
        <a:solidFill>
          <a:schemeClr val="tx1"/>
        </a:solidFill>
        <a:latin typeface="Helvetica" pitchFamily="-111" charset="0"/>
        <a:ea typeface="ＭＳ Ｐゴシック" pitchFamily="-111" charset="-128"/>
        <a:cs typeface="ＭＳ Ｐゴシック" pitchFamily="-111" charset="-128"/>
      </a:defRPr>
    </a:lvl4pPr>
    <a:lvl5pPr marL="1521092" algn="l" rtl="0" fontAlgn="base">
      <a:spcBef>
        <a:spcPct val="0"/>
      </a:spcBef>
      <a:spcAft>
        <a:spcPct val="0"/>
      </a:spcAft>
      <a:defRPr sz="3000" kern="1200">
        <a:solidFill>
          <a:schemeClr val="tx1"/>
        </a:solidFill>
        <a:latin typeface="Helvetica" pitchFamily="-111" charset="0"/>
        <a:ea typeface="ＭＳ Ｐゴシック" pitchFamily="-111" charset="-128"/>
        <a:cs typeface="ＭＳ Ｐゴシック" pitchFamily="-111" charset="-128"/>
      </a:defRPr>
    </a:lvl5pPr>
    <a:lvl6pPr marL="1901363" algn="l" defTabSz="380276" rtl="0" eaLnBrk="1" latinLnBrk="0" hangingPunct="1">
      <a:defRPr sz="3000" kern="1200">
        <a:solidFill>
          <a:schemeClr val="tx1"/>
        </a:solidFill>
        <a:latin typeface="Helvetica" pitchFamily="-111" charset="0"/>
        <a:ea typeface="ＭＳ Ｐゴシック" pitchFamily="-111" charset="-128"/>
        <a:cs typeface="ＭＳ Ｐゴシック" pitchFamily="-111" charset="-128"/>
      </a:defRPr>
    </a:lvl6pPr>
    <a:lvl7pPr marL="2281635" algn="l" defTabSz="380276" rtl="0" eaLnBrk="1" latinLnBrk="0" hangingPunct="1">
      <a:defRPr sz="3000" kern="1200">
        <a:solidFill>
          <a:schemeClr val="tx1"/>
        </a:solidFill>
        <a:latin typeface="Helvetica" pitchFamily="-111" charset="0"/>
        <a:ea typeface="ＭＳ Ｐゴシック" pitchFamily="-111" charset="-128"/>
        <a:cs typeface="ＭＳ Ｐゴシック" pitchFamily="-111" charset="-128"/>
      </a:defRPr>
    </a:lvl7pPr>
    <a:lvl8pPr marL="2661905" algn="l" defTabSz="380276" rtl="0" eaLnBrk="1" latinLnBrk="0" hangingPunct="1">
      <a:defRPr sz="3000" kern="1200">
        <a:solidFill>
          <a:schemeClr val="tx1"/>
        </a:solidFill>
        <a:latin typeface="Helvetica" pitchFamily="-111" charset="0"/>
        <a:ea typeface="ＭＳ Ｐゴシック" pitchFamily="-111" charset="-128"/>
        <a:cs typeface="ＭＳ Ｐゴシック" pitchFamily="-111" charset="-128"/>
      </a:defRPr>
    </a:lvl8pPr>
    <a:lvl9pPr marL="3042181" algn="l" defTabSz="380276" rtl="0" eaLnBrk="1" latinLnBrk="0" hangingPunct="1">
      <a:defRPr sz="3000" kern="1200">
        <a:solidFill>
          <a:schemeClr val="tx1"/>
        </a:solidFill>
        <a:latin typeface="Helvetica" pitchFamily="-111" charset="0"/>
        <a:ea typeface="ＭＳ Ｐゴシック" pitchFamily="-111" charset="-128"/>
        <a:cs typeface="ＭＳ Ｐゴシック" pitchFamily="-111" charset="-128"/>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guide id="3" orient="horz" pos="2809">
          <p15:clr>
            <a:srgbClr val="A4A3A4"/>
          </p15:clr>
        </p15:guide>
        <p15:guide id="4" pos="3331">
          <p15:clr>
            <a:srgbClr val="A4A3A4"/>
          </p15:clr>
        </p15:guide>
        <p15:guide id="5" pos="2875">
          <p15:clr>
            <a:srgbClr val="A4A3A4"/>
          </p15:clr>
        </p15:guide>
        <p15:guide id="6" pos="2722">
          <p15:clr>
            <a:srgbClr val="A4A3A4"/>
          </p15:clr>
        </p15:guide>
        <p15:guide id="7" orient="horz" pos="587" userDrawn="1">
          <p15:clr>
            <a:srgbClr val="A4A3A4"/>
          </p15:clr>
        </p15:guide>
      </p15:sldGuideLst>
    </p:ext>
    <p:ext uri="{2D200454-40CA-4A62-9FC3-DE9A4176ACB9}">
      <p15:notesGuideLst xmlns:p15="http://schemas.microsoft.com/office/powerpoint/2012/main">
        <p15:guide id="1" orient="horz" pos="2160" userDrawn="1">
          <p15:clr>
            <a:srgbClr val="A4A3A4"/>
          </p15:clr>
        </p15:guide>
        <p15:guide id="2" pos="2880"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ACA4A05-5140-1B58-6EC2-5ADA95249E90}" name="Michael Louie" initials="ML" userId="S::mlouie@esperion.com::ed872d88-4cd6-4bc8-8f43-bdc084f8a14c" providerId="AD"/>
  <p188:author id="{05406E0B-E42F-471F-64D7-12B277C218F5}" name="Michael Louie" initials="MJL" userId="Michael Louie" providerId="None"/>
  <p188:author id="{85F4939A-BD5F-8E0B-26F3-F4C7009C4FFB}" name="Laffin, M.D., Luke" initials="LL" userId="S::LAFFINL@ccf.org::4468a558-82ea-47d4-9cfc-93822e04d10c"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Wolski, Kathy" initials="WK" lastIdx="2" clrIdx="0"/>
  <p:cmAuthor id="1" name="Panico, Eleanor" initials="PE" lastIdx="1" clrIdx="1"/>
  <p:cmAuthor id="2" name="Steven E. Nissen" initials="" lastIdx="0"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90"/>
    <a:srgbClr val="000080"/>
    <a:srgbClr val="FFC850"/>
    <a:srgbClr val="D2D2FF"/>
    <a:srgbClr val="FF0000"/>
    <a:srgbClr val="0000FF"/>
    <a:srgbClr val="0034AA"/>
    <a:srgbClr val="000078"/>
    <a:srgbClr val="C8C8FF"/>
    <a:srgbClr val="FFC94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5270" autoAdjust="0"/>
    <p:restoredTop sz="78836" autoAdjust="0"/>
  </p:normalViewPr>
  <p:slideViewPr>
    <p:cSldViewPr snapToGrid="0">
      <p:cViewPr varScale="1">
        <p:scale>
          <a:sx n="126" d="100"/>
          <a:sy n="126" d="100"/>
        </p:scale>
        <p:origin x="1144" y="176"/>
      </p:cViewPr>
      <p:guideLst>
        <p:guide orient="horz" pos="1620"/>
        <p:guide pos="2880"/>
        <p:guide orient="horz" pos="2809"/>
        <p:guide pos="3331"/>
        <p:guide pos="2875"/>
        <p:guide pos="2722"/>
        <p:guide orient="horz" pos="587"/>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8388"/>
    </p:cViewPr>
  </p:sorterViewPr>
  <p:notesViewPr>
    <p:cSldViewPr snapToGrid="0">
      <p:cViewPr>
        <p:scale>
          <a:sx n="150" d="100"/>
          <a:sy n="150" d="100"/>
        </p:scale>
        <p:origin x="7472" y="-496"/>
      </p:cViewPr>
      <p:guideLst>
        <p:guide orient="horz" pos="2160"/>
        <p:guide pos="288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microsoft.com/office/2018/10/relationships/authors" Target="author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5944888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body" sz="quarter" idx="3"/>
          </p:nvPr>
        </p:nvSpPr>
        <p:spPr bwMode="auto">
          <a:xfrm>
            <a:off x="1253067" y="2662238"/>
            <a:ext cx="6705600" cy="3086100"/>
          </a:xfrm>
          <a:prstGeom prst="rect">
            <a:avLst/>
          </a:prstGeom>
          <a:noFill/>
          <a:ln w="12700">
            <a:noFill/>
            <a:miter lim="800000"/>
            <a:headEnd/>
            <a:tailEnd/>
          </a:ln>
          <a:effectLst/>
        </p:spPr>
        <p:txBody>
          <a:bodyPr vert="horz" wrap="square" lIns="90487" tIns="44450" rIns="90487" bIns="4445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7651" name="Rectangle 3"/>
          <p:cNvSpPr>
            <a:spLocks noGrp="1" noRot="1" noChangeAspect="1" noChangeArrowheads="1" noTextEdit="1"/>
          </p:cNvSpPr>
          <p:nvPr>
            <p:ph type="sldImg" idx="2"/>
          </p:nvPr>
        </p:nvSpPr>
        <p:spPr bwMode="auto">
          <a:xfrm>
            <a:off x="2811463" y="371475"/>
            <a:ext cx="3759200" cy="2114550"/>
          </a:xfrm>
          <a:prstGeom prst="rect">
            <a:avLst/>
          </a:prstGeom>
          <a:noFill/>
          <a:ln w="12700">
            <a:solidFill>
              <a:schemeClr val="tx1"/>
            </a:solidFill>
            <a:miter lim="800000"/>
            <a:headEnd/>
            <a:tailEnd/>
          </a:ln>
        </p:spPr>
      </p:sp>
    </p:spTree>
    <p:extLst>
      <p:ext uri="{BB962C8B-B14F-4D97-AF65-F5344CB8AC3E}">
        <p14:creationId xmlns:p14="http://schemas.microsoft.com/office/powerpoint/2010/main" val="3681878620"/>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000" kern="1200">
        <a:solidFill>
          <a:schemeClr val="tx1"/>
        </a:solidFill>
        <a:latin typeface="Times" pitchFamily="-112" charset="0"/>
        <a:ea typeface="ＭＳ Ｐゴシック" pitchFamily="-112" charset="-128"/>
        <a:cs typeface="ＭＳ Ｐゴシック" pitchFamily="-112" charset="-128"/>
      </a:defRPr>
    </a:lvl1pPr>
    <a:lvl2pPr marL="380276" algn="l" rtl="0" eaLnBrk="0" fontAlgn="base" hangingPunct="0">
      <a:spcBef>
        <a:spcPct val="30000"/>
      </a:spcBef>
      <a:spcAft>
        <a:spcPct val="0"/>
      </a:spcAft>
      <a:defRPr sz="1000" kern="1200">
        <a:solidFill>
          <a:schemeClr val="tx1"/>
        </a:solidFill>
        <a:latin typeface="Times" pitchFamily="-112" charset="0"/>
        <a:ea typeface="ＭＳ Ｐゴシック" pitchFamily="-112" charset="-128"/>
        <a:cs typeface="+mn-cs"/>
      </a:defRPr>
    </a:lvl2pPr>
    <a:lvl3pPr marL="760547" algn="l" rtl="0" eaLnBrk="0" fontAlgn="base" hangingPunct="0">
      <a:spcBef>
        <a:spcPct val="30000"/>
      </a:spcBef>
      <a:spcAft>
        <a:spcPct val="0"/>
      </a:spcAft>
      <a:defRPr sz="1000" kern="1200">
        <a:solidFill>
          <a:schemeClr val="tx1"/>
        </a:solidFill>
        <a:latin typeface="Times" pitchFamily="-112" charset="0"/>
        <a:ea typeface="ＭＳ Ｐゴシック" pitchFamily="-112" charset="-128"/>
        <a:cs typeface="+mn-cs"/>
      </a:defRPr>
    </a:lvl3pPr>
    <a:lvl4pPr marL="1140818" algn="l" rtl="0" eaLnBrk="0" fontAlgn="base" hangingPunct="0">
      <a:spcBef>
        <a:spcPct val="30000"/>
      </a:spcBef>
      <a:spcAft>
        <a:spcPct val="0"/>
      </a:spcAft>
      <a:defRPr sz="1000" kern="1200">
        <a:solidFill>
          <a:schemeClr val="tx1"/>
        </a:solidFill>
        <a:latin typeface="Times" pitchFamily="-112" charset="0"/>
        <a:ea typeface="ＭＳ Ｐゴシック" pitchFamily="-112" charset="-128"/>
        <a:cs typeface="+mn-cs"/>
      </a:defRPr>
    </a:lvl4pPr>
    <a:lvl5pPr marL="1521092" algn="l" rtl="0" eaLnBrk="0" fontAlgn="base" hangingPunct="0">
      <a:spcBef>
        <a:spcPct val="30000"/>
      </a:spcBef>
      <a:spcAft>
        <a:spcPct val="0"/>
      </a:spcAft>
      <a:defRPr sz="1000" kern="1200">
        <a:solidFill>
          <a:schemeClr val="tx1"/>
        </a:solidFill>
        <a:latin typeface="Times" pitchFamily="-112" charset="0"/>
        <a:ea typeface="ＭＳ Ｐゴシック" pitchFamily="-112" charset="-128"/>
        <a:cs typeface="+mn-cs"/>
      </a:defRPr>
    </a:lvl5pPr>
    <a:lvl6pPr marL="1901363" algn="l" defTabSz="380276" rtl="0" eaLnBrk="1" latinLnBrk="0" hangingPunct="1">
      <a:defRPr sz="1000" kern="1200">
        <a:solidFill>
          <a:schemeClr val="tx1"/>
        </a:solidFill>
        <a:latin typeface="+mn-lt"/>
        <a:ea typeface="+mn-ea"/>
        <a:cs typeface="+mn-cs"/>
      </a:defRPr>
    </a:lvl6pPr>
    <a:lvl7pPr marL="2281635" algn="l" defTabSz="380276" rtl="0" eaLnBrk="1" latinLnBrk="0" hangingPunct="1">
      <a:defRPr sz="1000" kern="1200">
        <a:solidFill>
          <a:schemeClr val="tx1"/>
        </a:solidFill>
        <a:latin typeface="+mn-lt"/>
        <a:ea typeface="+mn-ea"/>
        <a:cs typeface="+mn-cs"/>
      </a:defRPr>
    </a:lvl7pPr>
    <a:lvl8pPr marL="2661905" algn="l" defTabSz="380276" rtl="0" eaLnBrk="1" latinLnBrk="0" hangingPunct="1">
      <a:defRPr sz="1000" kern="1200">
        <a:solidFill>
          <a:schemeClr val="tx1"/>
        </a:solidFill>
        <a:latin typeface="+mn-lt"/>
        <a:ea typeface="+mn-ea"/>
        <a:cs typeface="+mn-cs"/>
      </a:defRPr>
    </a:lvl8pPr>
    <a:lvl9pPr marL="3042181" algn="l" defTabSz="380276" rtl="0" eaLnBrk="1" latinLnBrk="0" hangingPunct="1">
      <a:defRPr sz="10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11463" y="371475"/>
            <a:ext cx="3759200" cy="2114550"/>
          </a:xfrm>
        </p:spPr>
      </p:sp>
      <p:sp>
        <p:nvSpPr>
          <p:cNvPr id="3" name="Notes Placeholder 2"/>
          <p:cNvSpPr>
            <a:spLocks noGrp="1"/>
          </p:cNvSpPr>
          <p:nvPr>
            <p:ph type="body" sz="quarter" idx="10"/>
          </p:nvPr>
        </p:nvSpPr>
        <p:spPr/>
        <p:txBody>
          <a:bodyPr/>
          <a:lstStyle/>
          <a:p>
            <a:endParaRPr lang="en-US" dirty="0"/>
          </a:p>
        </p:txBody>
      </p:sp>
    </p:spTree>
    <p:extLst>
      <p:ext uri="{BB962C8B-B14F-4D97-AF65-F5344CB8AC3E}">
        <p14:creationId xmlns:p14="http://schemas.microsoft.com/office/powerpoint/2010/main" val="26302601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1337251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11463" y="371475"/>
            <a:ext cx="3759200" cy="2114550"/>
          </a:xfrm>
        </p:spPr>
      </p:sp>
      <p:sp>
        <p:nvSpPr>
          <p:cNvPr id="3" name="Notes Placeholder 2"/>
          <p:cNvSpPr>
            <a:spLocks noGrp="1"/>
          </p:cNvSpPr>
          <p:nvPr>
            <p:ph type="body" sz="quarter" idx="10"/>
          </p:nvPr>
        </p:nvSpPr>
        <p:spPr/>
        <p:txBody>
          <a:bodyPr/>
          <a:lstStyle/>
          <a:p>
            <a:endParaRPr lang="en-US" dirty="0"/>
          </a:p>
        </p:txBody>
      </p:sp>
    </p:spTree>
    <p:extLst>
      <p:ext uri="{BB962C8B-B14F-4D97-AF65-F5344CB8AC3E}">
        <p14:creationId xmlns:p14="http://schemas.microsoft.com/office/powerpoint/2010/main" val="2400118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294855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CF86DF-046D-6BE6-0552-554C992491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2B13EA-BFAF-7E5D-E84E-2D480343CA2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90881FA-F6AC-5EC4-15D1-D1047C6683A6}"/>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8303428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F5E950-BF48-B6A6-5D7C-043E5671989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01907D-254D-6680-8209-86DF615174D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CB59B78-E78B-041A-57D1-EF40CEDAD560}"/>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6129088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57"/>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7"/>
            <a:ext cx="6400800" cy="461457"/>
          </a:xfrm>
        </p:spPr>
        <p:txBody>
          <a:bodyPr/>
          <a:lstStyle>
            <a:lvl1pPr marL="0" indent="0" algn="ctr">
              <a:buNone/>
              <a:defRPr/>
            </a:lvl1pPr>
            <a:lvl2pPr marL="342140" indent="0" algn="ctr">
              <a:buNone/>
              <a:defRPr/>
            </a:lvl2pPr>
            <a:lvl3pPr marL="684278" indent="0" algn="ctr">
              <a:buNone/>
              <a:defRPr/>
            </a:lvl3pPr>
            <a:lvl4pPr marL="1026417" indent="0" algn="ctr">
              <a:buNone/>
              <a:defRPr/>
            </a:lvl4pPr>
            <a:lvl5pPr marL="1368557" indent="0" algn="ctr">
              <a:buNone/>
              <a:defRPr/>
            </a:lvl5pPr>
            <a:lvl6pPr marL="1710696" indent="0" algn="ctr">
              <a:buNone/>
              <a:defRPr/>
            </a:lvl6pPr>
            <a:lvl7pPr marL="2052834" indent="0" algn="ctr">
              <a:buNone/>
              <a:defRPr/>
            </a:lvl7pPr>
            <a:lvl8pPr marL="2394973" indent="0" algn="ctr">
              <a:buNone/>
              <a:defRPr/>
            </a:lvl8pPr>
            <a:lvl9pPr marL="2737112"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A8ADEAC-3141-4F44-BCE4-0814C73E064A}"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186640557"/>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a:xfrm>
            <a:off x="2383126" y="1441848"/>
            <a:ext cx="6075099" cy="171277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F218284-B56E-3845-84C4-5C463532F1D2}"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2728045101"/>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466753"/>
            <a:ext cx="1943100" cy="267057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796263" y="466753"/>
            <a:ext cx="2566447" cy="267057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4C22AED-5862-0640-A61D-7A58B0A99E94}"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775514212"/>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506446" y="263129"/>
            <a:ext cx="7780337" cy="685800"/>
          </a:xfrm>
        </p:spPr>
        <p:txBody>
          <a:bodyPr/>
          <a:lstStyle/>
          <a:p>
            <a:r>
              <a:rPr lang="en-US"/>
              <a:t>Click to edit Master title style</a:t>
            </a:r>
          </a:p>
        </p:txBody>
      </p:sp>
      <p:sp>
        <p:nvSpPr>
          <p:cNvPr id="3" name="Table Placeholder 2"/>
          <p:cNvSpPr>
            <a:spLocks noGrp="1"/>
          </p:cNvSpPr>
          <p:nvPr>
            <p:ph type="tbl" idx="1"/>
          </p:nvPr>
        </p:nvSpPr>
        <p:spPr>
          <a:xfrm>
            <a:off x="506446" y="1073950"/>
            <a:ext cx="7780337" cy="461457"/>
          </a:xfrm>
        </p:spPr>
        <p:txBody>
          <a:bodyPr/>
          <a:lstStyle/>
          <a:p>
            <a:pPr lvl="0"/>
            <a:endParaRPr lang="en-US" noProof="0" dirty="0"/>
          </a:p>
        </p:txBody>
      </p:sp>
    </p:spTree>
    <p:extLst>
      <p:ext uri="{BB962C8B-B14F-4D97-AF65-F5344CB8AC3E}">
        <p14:creationId xmlns:p14="http://schemas.microsoft.com/office/powerpoint/2010/main" val="655799213"/>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2" descr="precision_point_title"/>
          <p:cNvPicPr>
            <a:picLocks noChangeAspect="1" noChangeArrowheads="1"/>
          </p:cNvPicPr>
          <p:nvPr/>
        </p:nvPicPr>
        <p:blipFill>
          <a:blip r:embed="rId2"/>
          <a:srcRect/>
          <a:stretch>
            <a:fillRect/>
          </a:stretch>
        </p:blipFill>
        <p:spPr bwMode="auto">
          <a:xfrm>
            <a:off x="0" y="0"/>
            <a:ext cx="9144000" cy="5143500"/>
          </a:xfrm>
          <a:prstGeom prst="rect">
            <a:avLst/>
          </a:prstGeom>
          <a:noFill/>
          <a:ln w="9525">
            <a:noFill/>
            <a:miter lim="800000"/>
            <a:headEnd/>
            <a:tailEnd/>
          </a:ln>
        </p:spPr>
      </p:pic>
      <p:sp>
        <p:nvSpPr>
          <p:cNvPr id="212995" name="Rectangle 3"/>
          <p:cNvSpPr>
            <a:spLocks noGrp="1" noChangeArrowheads="1"/>
          </p:cNvSpPr>
          <p:nvPr>
            <p:ph type="ctrTitle"/>
          </p:nvPr>
        </p:nvSpPr>
        <p:spPr>
          <a:xfrm>
            <a:off x="685370" y="2498080"/>
            <a:ext cx="7773293" cy="1102538"/>
          </a:xfrm>
        </p:spPr>
        <p:txBody>
          <a:bodyPr/>
          <a:lstStyle>
            <a:lvl1pPr algn="ctr">
              <a:defRPr/>
            </a:lvl1pPr>
          </a:lstStyle>
          <a:p>
            <a:r>
              <a:rPr lang="en-US"/>
              <a:t>Click to edit Master title style</a:t>
            </a:r>
          </a:p>
        </p:txBody>
      </p:sp>
      <p:sp>
        <p:nvSpPr>
          <p:cNvPr id="212996" name="Rectangle 4"/>
          <p:cNvSpPr>
            <a:spLocks noGrp="1" noChangeArrowheads="1"/>
          </p:cNvSpPr>
          <p:nvPr>
            <p:ph type="subTitle" idx="1"/>
          </p:nvPr>
        </p:nvSpPr>
        <p:spPr>
          <a:xfrm>
            <a:off x="1371824" y="3657547"/>
            <a:ext cx="6400354" cy="1314338"/>
          </a:xfrm>
        </p:spPr>
        <p:txBody>
          <a:bodyPr/>
          <a:lstStyle>
            <a:lvl1pPr marL="0" indent="0" algn="ctr">
              <a:buFontTx/>
              <a:buNone/>
              <a:defRPr/>
            </a:lvl1pPr>
          </a:lstStyle>
          <a:p>
            <a:r>
              <a:rPr lang="en-US"/>
              <a:t>Click to edit Master subtitle style</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189" y="3305103"/>
            <a:ext cx="7772176" cy="1021333"/>
          </a:xfrm>
        </p:spPr>
        <p:txBody>
          <a:bodyPr anchor="t"/>
          <a:lstStyle>
            <a:lvl1pPr algn="l">
              <a:defRPr sz="2250" b="1" cap="all"/>
            </a:lvl1pPr>
          </a:lstStyle>
          <a:p>
            <a:r>
              <a:rPr lang="en-US"/>
              <a:t>Click to edit Master title style</a:t>
            </a:r>
          </a:p>
        </p:txBody>
      </p:sp>
      <p:sp>
        <p:nvSpPr>
          <p:cNvPr id="3" name="Text Placeholder 2"/>
          <p:cNvSpPr>
            <a:spLocks noGrp="1"/>
          </p:cNvSpPr>
          <p:nvPr>
            <p:ph type="body" idx="1"/>
          </p:nvPr>
        </p:nvSpPr>
        <p:spPr>
          <a:xfrm>
            <a:off x="722189" y="2179960"/>
            <a:ext cx="7772176" cy="1125141"/>
          </a:xfrm>
        </p:spPr>
        <p:txBody>
          <a:bodyPr anchor="b"/>
          <a:lstStyle>
            <a:lvl1pPr marL="0" indent="0">
              <a:buNone/>
              <a:defRPr sz="1125"/>
            </a:lvl1pPr>
            <a:lvl2pPr marL="257827" indent="0">
              <a:buNone/>
              <a:defRPr sz="1050"/>
            </a:lvl2pPr>
            <a:lvl3pPr marL="515648" indent="0">
              <a:buNone/>
              <a:defRPr sz="900"/>
            </a:lvl3pPr>
            <a:lvl4pPr marL="773480" indent="0">
              <a:buNone/>
              <a:defRPr sz="900"/>
            </a:lvl4pPr>
            <a:lvl5pPr marL="1031296" indent="0">
              <a:buNone/>
              <a:defRPr sz="900"/>
            </a:lvl5pPr>
            <a:lvl6pPr marL="1289117" indent="0">
              <a:buNone/>
              <a:defRPr sz="900"/>
            </a:lvl6pPr>
            <a:lvl7pPr marL="1546943" indent="0">
              <a:buNone/>
              <a:defRPr sz="900"/>
            </a:lvl7pPr>
            <a:lvl8pPr marL="1804766" indent="0">
              <a:buNone/>
              <a:defRPr sz="900"/>
            </a:lvl8pPr>
            <a:lvl9pPr marL="2062589" indent="0">
              <a:buNone/>
              <a:defRPr sz="900"/>
            </a:lvl9pPr>
          </a:lstStyle>
          <a:p>
            <a:pPr lvl="0"/>
            <a:r>
              <a:rPr lang="en-US"/>
              <a:t>Click to edit Master text styles</a:t>
            </a: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647" y="1634971"/>
            <a:ext cx="4060775" cy="3393840"/>
          </a:xfrm>
        </p:spPr>
        <p:txBody>
          <a:bodyPr/>
          <a:lstStyle>
            <a:lvl1pPr>
              <a:defRPr sz="1575"/>
            </a:lvl1pPr>
            <a:lvl2pPr>
              <a:defRPr sz="1350"/>
            </a:lvl2pPr>
            <a:lvl3pPr>
              <a:defRPr sz="1125"/>
            </a:lvl3pPr>
            <a:lvl4pPr>
              <a:defRPr sz="1050"/>
            </a:lvl4pPr>
            <a:lvl5pPr>
              <a:defRPr sz="1050"/>
            </a:lvl5pPr>
            <a:lvl6pPr>
              <a:defRPr sz="1050"/>
            </a:lvl6pPr>
            <a:lvl7pPr>
              <a:defRPr sz="1050"/>
            </a:lvl7pPr>
            <a:lvl8pPr>
              <a:defRPr sz="1050"/>
            </a:lvl8pPr>
            <a:lvl9pPr>
              <a:defRPr sz="10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5581" y="1634971"/>
            <a:ext cx="4060775" cy="3393840"/>
          </a:xfrm>
        </p:spPr>
        <p:txBody>
          <a:bodyPr/>
          <a:lstStyle>
            <a:lvl1pPr>
              <a:defRPr sz="1575"/>
            </a:lvl1pPr>
            <a:lvl2pPr>
              <a:defRPr sz="1350"/>
            </a:lvl2pPr>
            <a:lvl3pPr>
              <a:defRPr sz="1125"/>
            </a:lvl3pPr>
            <a:lvl4pPr>
              <a:defRPr sz="1050"/>
            </a:lvl4pPr>
            <a:lvl5pPr>
              <a:defRPr sz="1050"/>
            </a:lvl5pPr>
            <a:lvl6pPr>
              <a:defRPr sz="1050"/>
            </a:lvl6pPr>
            <a:lvl7pPr>
              <a:defRPr sz="1050"/>
            </a:lvl7pPr>
            <a:lvl8pPr>
              <a:defRPr sz="1050"/>
            </a:lvl8pPr>
            <a:lvl9pPr>
              <a:defRPr sz="10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663" y="205941"/>
            <a:ext cx="8228707" cy="85725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647" y="1151108"/>
            <a:ext cx="4039568" cy="479692"/>
          </a:xfrm>
        </p:spPr>
        <p:txBody>
          <a:bodyPr anchor="b"/>
          <a:lstStyle>
            <a:lvl1pPr marL="0" indent="0">
              <a:buNone/>
              <a:defRPr sz="1350" b="1"/>
            </a:lvl1pPr>
            <a:lvl2pPr marL="257827" indent="0">
              <a:buNone/>
              <a:defRPr sz="1125" b="1"/>
            </a:lvl2pPr>
            <a:lvl3pPr marL="515648" indent="0">
              <a:buNone/>
              <a:defRPr sz="1050" b="1"/>
            </a:lvl3pPr>
            <a:lvl4pPr marL="773480" indent="0">
              <a:buNone/>
              <a:defRPr sz="900" b="1"/>
            </a:lvl4pPr>
            <a:lvl5pPr marL="1031296" indent="0">
              <a:buNone/>
              <a:defRPr sz="900" b="1"/>
            </a:lvl5pPr>
            <a:lvl6pPr marL="1289117" indent="0">
              <a:buNone/>
              <a:defRPr sz="900" b="1"/>
            </a:lvl6pPr>
            <a:lvl7pPr marL="1546943" indent="0">
              <a:buNone/>
              <a:defRPr sz="900" b="1"/>
            </a:lvl7pPr>
            <a:lvl8pPr marL="1804766" indent="0">
              <a:buNone/>
              <a:defRPr sz="900" b="1"/>
            </a:lvl8pPr>
            <a:lvl9pPr marL="2062589" indent="0">
              <a:buNone/>
              <a:defRPr sz="900" b="1"/>
            </a:lvl9pPr>
          </a:lstStyle>
          <a:p>
            <a:pPr lvl="0"/>
            <a:r>
              <a:rPr lang="en-US"/>
              <a:t>Click to edit Master text styles</a:t>
            </a:r>
          </a:p>
        </p:txBody>
      </p:sp>
      <p:sp>
        <p:nvSpPr>
          <p:cNvPr id="4" name="Content Placeholder 3"/>
          <p:cNvSpPr>
            <a:spLocks noGrp="1"/>
          </p:cNvSpPr>
          <p:nvPr>
            <p:ph sz="half" idx="2"/>
          </p:nvPr>
        </p:nvSpPr>
        <p:spPr>
          <a:xfrm>
            <a:off x="457647" y="1630786"/>
            <a:ext cx="4039568" cy="2963541"/>
          </a:xfrm>
        </p:spPr>
        <p:txBody>
          <a:bodyPr/>
          <a:lstStyle>
            <a:lvl1pPr>
              <a:defRPr sz="1350"/>
            </a:lvl1pPr>
            <a:lvl2pPr>
              <a:defRPr sz="1125"/>
            </a:lvl2pPr>
            <a:lvl3pPr>
              <a:defRPr sz="105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4557" y="1151108"/>
            <a:ext cx="4041799" cy="479692"/>
          </a:xfrm>
        </p:spPr>
        <p:txBody>
          <a:bodyPr anchor="b"/>
          <a:lstStyle>
            <a:lvl1pPr marL="0" indent="0">
              <a:buNone/>
              <a:defRPr sz="1350" b="1"/>
            </a:lvl1pPr>
            <a:lvl2pPr marL="257827" indent="0">
              <a:buNone/>
              <a:defRPr sz="1125" b="1"/>
            </a:lvl2pPr>
            <a:lvl3pPr marL="515648" indent="0">
              <a:buNone/>
              <a:defRPr sz="1050" b="1"/>
            </a:lvl3pPr>
            <a:lvl4pPr marL="773480" indent="0">
              <a:buNone/>
              <a:defRPr sz="900" b="1"/>
            </a:lvl4pPr>
            <a:lvl5pPr marL="1031296" indent="0">
              <a:buNone/>
              <a:defRPr sz="900" b="1"/>
            </a:lvl5pPr>
            <a:lvl6pPr marL="1289117" indent="0">
              <a:buNone/>
              <a:defRPr sz="900" b="1"/>
            </a:lvl6pPr>
            <a:lvl7pPr marL="1546943" indent="0">
              <a:buNone/>
              <a:defRPr sz="900" b="1"/>
            </a:lvl7pPr>
            <a:lvl8pPr marL="1804766" indent="0">
              <a:buNone/>
              <a:defRPr sz="900" b="1"/>
            </a:lvl8pPr>
            <a:lvl9pPr marL="2062589" indent="0">
              <a:buNone/>
              <a:defRPr sz="900" b="1"/>
            </a:lvl9pPr>
          </a:lstStyle>
          <a:p>
            <a:pPr lvl="0"/>
            <a:r>
              <a:rPr lang="en-US"/>
              <a:t>Click to edit Master text styles</a:t>
            </a:r>
          </a:p>
        </p:txBody>
      </p:sp>
      <p:sp>
        <p:nvSpPr>
          <p:cNvPr id="6" name="Content Placeholder 5"/>
          <p:cNvSpPr>
            <a:spLocks noGrp="1"/>
          </p:cNvSpPr>
          <p:nvPr>
            <p:ph sz="quarter" idx="4"/>
          </p:nvPr>
        </p:nvSpPr>
        <p:spPr>
          <a:xfrm>
            <a:off x="4644557" y="1630786"/>
            <a:ext cx="4041799" cy="2963541"/>
          </a:xfrm>
        </p:spPr>
        <p:txBody>
          <a:bodyPr/>
          <a:lstStyle>
            <a:lvl1pPr>
              <a:defRPr sz="1350"/>
            </a:lvl1pPr>
            <a:lvl2pPr>
              <a:defRPr sz="1125"/>
            </a:lvl2pPr>
            <a:lvl3pPr>
              <a:defRPr sz="105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8845139-7C6C-194D-BFB2-92BDB37890F8}"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2969365021"/>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647" y="205105"/>
            <a:ext cx="3008188" cy="871482"/>
          </a:xfrm>
        </p:spPr>
        <p:txBody>
          <a:bodyPr anchor="b"/>
          <a:lstStyle>
            <a:lvl1pPr algn="l">
              <a:defRPr sz="1125" b="1"/>
            </a:lvl1pPr>
          </a:lstStyle>
          <a:p>
            <a:r>
              <a:rPr lang="en-US"/>
              <a:t>Click to edit Master title style</a:t>
            </a:r>
          </a:p>
        </p:txBody>
      </p:sp>
      <p:sp>
        <p:nvSpPr>
          <p:cNvPr id="3" name="Content Placeholder 2"/>
          <p:cNvSpPr>
            <a:spLocks noGrp="1"/>
          </p:cNvSpPr>
          <p:nvPr>
            <p:ph idx="1"/>
          </p:nvPr>
        </p:nvSpPr>
        <p:spPr>
          <a:xfrm>
            <a:off x="3575224" y="205104"/>
            <a:ext cx="5111130" cy="4389221"/>
          </a:xfrm>
        </p:spPr>
        <p:txBody>
          <a:bodyPr/>
          <a:lstStyle>
            <a:lvl1pPr>
              <a:defRPr sz="1800"/>
            </a:lvl1pPr>
            <a:lvl2pPr>
              <a:defRPr sz="1575"/>
            </a:lvl2pPr>
            <a:lvl3pPr>
              <a:defRPr sz="1350"/>
            </a:lvl3pPr>
            <a:lvl4pPr>
              <a:defRPr sz="1125"/>
            </a:lvl4pPr>
            <a:lvl5pPr>
              <a:defRPr sz="1125"/>
            </a:lvl5pPr>
            <a:lvl6pPr>
              <a:defRPr sz="1125"/>
            </a:lvl6pPr>
            <a:lvl7pPr>
              <a:defRPr sz="1125"/>
            </a:lvl7pPr>
            <a:lvl8pPr>
              <a:defRPr sz="1125"/>
            </a:lvl8pPr>
            <a:lvl9pPr>
              <a:defRPr sz="112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647" y="1076586"/>
            <a:ext cx="3008188" cy="3517739"/>
          </a:xfrm>
        </p:spPr>
        <p:txBody>
          <a:bodyPr/>
          <a:lstStyle>
            <a:lvl1pPr marL="0" indent="0">
              <a:buNone/>
              <a:defRPr sz="900"/>
            </a:lvl1pPr>
            <a:lvl2pPr marL="257827" indent="0">
              <a:buNone/>
              <a:defRPr sz="675"/>
            </a:lvl2pPr>
            <a:lvl3pPr marL="515648" indent="0">
              <a:buNone/>
              <a:defRPr sz="600"/>
            </a:lvl3pPr>
            <a:lvl4pPr marL="773480" indent="0">
              <a:buNone/>
              <a:defRPr sz="525"/>
            </a:lvl4pPr>
            <a:lvl5pPr marL="1031296" indent="0">
              <a:buNone/>
              <a:defRPr sz="525"/>
            </a:lvl5pPr>
            <a:lvl6pPr marL="1289117" indent="0">
              <a:buNone/>
              <a:defRPr sz="525"/>
            </a:lvl6pPr>
            <a:lvl7pPr marL="1546943" indent="0">
              <a:buNone/>
              <a:defRPr sz="525"/>
            </a:lvl7pPr>
            <a:lvl8pPr marL="1804766" indent="0">
              <a:buNone/>
              <a:defRPr sz="525"/>
            </a:lvl8pPr>
            <a:lvl9pPr marL="2062589" indent="0">
              <a:buNone/>
              <a:defRPr sz="525"/>
            </a:lvl9pPr>
          </a:lstStyle>
          <a:p>
            <a:pPr lvl="0"/>
            <a:r>
              <a:rPr lang="en-US"/>
              <a:t>Click to edit Master text styles</a:t>
            </a: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652" y="3600633"/>
            <a:ext cx="5486177" cy="425276"/>
          </a:xfrm>
        </p:spPr>
        <p:txBody>
          <a:bodyPr anchor="b"/>
          <a:lstStyle>
            <a:lvl1pPr algn="l">
              <a:defRPr sz="1125" b="1"/>
            </a:lvl1pPr>
          </a:lstStyle>
          <a:p>
            <a:r>
              <a:rPr lang="en-US"/>
              <a:t>Click to edit Master title style</a:t>
            </a:r>
          </a:p>
        </p:txBody>
      </p:sp>
      <p:sp>
        <p:nvSpPr>
          <p:cNvPr id="3" name="Picture Placeholder 2"/>
          <p:cNvSpPr>
            <a:spLocks noGrp="1"/>
          </p:cNvSpPr>
          <p:nvPr>
            <p:ph type="pic" idx="1"/>
          </p:nvPr>
        </p:nvSpPr>
        <p:spPr>
          <a:xfrm>
            <a:off x="1792652" y="459600"/>
            <a:ext cx="5486177" cy="3085766"/>
          </a:xfrm>
        </p:spPr>
        <p:txBody>
          <a:bodyPr/>
          <a:lstStyle>
            <a:lvl1pPr marL="0" indent="0">
              <a:buNone/>
              <a:defRPr sz="1800"/>
            </a:lvl1pPr>
            <a:lvl2pPr marL="257827" indent="0">
              <a:buNone/>
              <a:defRPr sz="1575"/>
            </a:lvl2pPr>
            <a:lvl3pPr marL="515648" indent="0">
              <a:buNone/>
              <a:defRPr sz="1350"/>
            </a:lvl3pPr>
            <a:lvl4pPr marL="773480" indent="0">
              <a:buNone/>
              <a:defRPr sz="1125"/>
            </a:lvl4pPr>
            <a:lvl5pPr marL="1031296" indent="0">
              <a:buNone/>
              <a:defRPr sz="1125"/>
            </a:lvl5pPr>
            <a:lvl6pPr marL="1289117" indent="0">
              <a:buNone/>
              <a:defRPr sz="1125"/>
            </a:lvl6pPr>
            <a:lvl7pPr marL="1546943" indent="0">
              <a:buNone/>
              <a:defRPr sz="1125"/>
            </a:lvl7pPr>
            <a:lvl8pPr marL="1804766" indent="0">
              <a:buNone/>
              <a:defRPr sz="1125"/>
            </a:lvl8pPr>
            <a:lvl9pPr marL="2062589" indent="0">
              <a:buNone/>
              <a:defRPr sz="1125"/>
            </a:lvl9pPr>
          </a:lstStyle>
          <a:p>
            <a:pPr lvl="0"/>
            <a:endParaRPr lang="en-US" noProof="0" dirty="0"/>
          </a:p>
        </p:txBody>
      </p:sp>
      <p:sp>
        <p:nvSpPr>
          <p:cNvPr id="4" name="Text Placeholder 3"/>
          <p:cNvSpPr>
            <a:spLocks noGrp="1"/>
          </p:cNvSpPr>
          <p:nvPr>
            <p:ph type="body" sz="half" idx="2"/>
          </p:nvPr>
        </p:nvSpPr>
        <p:spPr>
          <a:xfrm>
            <a:off x="1792652" y="4025896"/>
            <a:ext cx="5486177" cy="603591"/>
          </a:xfrm>
        </p:spPr>
        <p:txBody>
          <a:bodyPr/>
          <a:lstStyle>
            <a:lvl1pPr marL="0" indent="0">
              <a:buNone/>
              <a:defRPr sz="900"/>
            </a:lvl1pPr>
            <a:lvl2pPr marL="257827" indent="0">
              <a:buNone/>
              <a:defRPr sz="675"/>
            </a:lvl2pPr>
            <a:lvl3pPr marL="515648" indent="0">
              <a:buNone/>
              <a:defRPr sz="600"/>
            </a:lvl3pPr>
            <a:lvl4pPr marL="773480" indent="0">
              <a:buNone/>
              <a:defRPr sz="525"/>
            </a:lvl4pPr>
            <a:lvl5pPr marL="1031296" indent="0">
              <a:buNone/>
              <a:defRPr sz="525"/>
            </a:lvl5pPr>
            <a:lvl6pPr marL="1289117" indent="0">
              <a:buNone/>
              <a:defRPr sz="525"/>
            </a:lvl6pPr>
            <a:lvl7pPr marL="1546943" indent="0">
              <a:buNone/>
              <a:defRPr sz="525"/>
            </a:lvl7pPr>
            <a:lvl8pPr marL="1804766" indent="0">
              <a:buNone/>
              <a:defRPr sz="525"/>
            </a:lvl8pPr>
            <a:lvl9pPr marL="2062589" indent="0">
              <a:buNone/>
              <a:defRPr sz="525"/>
            </a:lvl9pPr>
          </a:lstStyle>
          <a:p>
            <a:pPr lvl="0"/>
            <a:r>
              <a:rPr lang="en-US"/>
              <a:t>Click to edit Master text styles</a:t>
            </a: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177" y="514015"/>
            <a:ext cx="2057176" cy="451479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649" y="514015"/>
            <a:ext cx="6064374" cy="451479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201"/>
            <a:ext cx="7772400" cy="1021557"/>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722313" y="2157161"/>
            <a:ext cx="7772400" cy="322957"/>
          </a:xfrm>
        </p:spPr>
        <p:txBody>
          <a:bodyPr anchor="b"/>
          <a:lstStyle>
            <a:lvl1pPr marL="0" indent="0">
              <a:buNone/>
              <a:defRPr sz="1500"/>
            </a:lvl1pPr>
            <a:lvl2pPr marL="342140" indent="0">
              <a:buNone/>
              <a:defRPr sz="1350"/>
            </a:lvl2pPr>
            <a:lvl3pPr marL="684278" indent="0">
              <a:buNone/>
              <a:defRPr sz="1200"/>
            </a:lvl3pPr>
            <a:lvl4pPr marL="1026417" indent="0">
              <a:buNone/>
              <a:defRPr sz="1050"/>
            </a:lvl4pPr>
            <a:lvl5pPr marL="1368557" indent="0">
              <a:buNone/>
              <a:defRPr sz="1050"/>
            </a:lvl5pPr>
            <a:lvl6pPr marL="1710696" indent="0">
              <a:buNone/>
              <a:defRPr sz="1050"/>
            </a:lvl6pPr>
            <a:lvl7pPr marL="2052834" indent="0">
              <a:buNone/>
              <a:defRPr sz="1050"/>
            </a:lvl7pPr>
            <a:lvl8pPr marL="2394973" indent="0">
              <a:buNone/>
              <a:defRPr sz="1050"/>
            </a:lvl8pPr>
            <a:lvl9pPr marL="2737112" indent="0">
              <a:buNone/>
              <a:defRPr sz="105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D26F6D7-5EB0-014F-A3C6-A8485303A465}"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2334567840"/>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441879"/>
            <a:ext cx="3810000" cy="1846451"/>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441879"/>
            <a:ext cx="3810000" cy="1846451"/>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6FFB334-C4B0-9E4C-9029-000AA0739ED1}"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863253849"/>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1" y="1405471"/>
            <a:ext cx="4040188" cy="369124"/>
          </a:xfrm>
        </p:spPr>
        <p:txBody>
          <a:bodyPr anchor="b"/>
          <a:lstStyle>
            <a:lvl1pPr marL="0" indent="0">
              <a:buNone/>
              <a:defRPr sz="1800" b="1"/>
            </a:lvl1pPr>
            <a:lvl2pPr marL="342140" indent="0">
              <a:buNone/>
              <a:defRPr sz="1500" b="1"/>
            </a:lvl2pPr>
            <a:lvl3pPr marL="684278" indent="0">
              <a:buNone/>
              <a:defRPr sz="1350" b="1"/>
            </a:lvl3pPr>
            <a:lvl4pPr marL="1026417" indent="0">
              <a:buNone/>
              <a:defRPr sz="1200" b="1"/>
            </a:lvl4pPr>
            <a:lvl5pPr marL="1368557" indent="0">
              <a:buNone/>
              <a:defRPr sz="1200" b="1"/>
            </a:lvl5pPr>
            <a:lvl6pPr marL="1710696" indent="0">
              <a:buNone/>
              <a:defRPr sz="1200" b="1"/>
            </a:lvl6pPr>
            <a:lvl7pPr marL="2052834" indent="0">
              <a:buNone/>
              <a:defRPr sz="1200" b="1"/>
            </a:lvl7pPr>
            <a:lvl8pPr marL="2394973" indent="0">
              <a:buNone/>
              <a:defRPr sz="1200" b="1"/>
            </a:lvl8pPr>
            <a:lvl9pPr marL="2737112"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1" y="1631164"/>
            <a:ext cx="4040188" cy="133862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60" y="1405484"/>
            <a:ext cx="4041775" cy="369124"/>
          </a:xfrm>
        </p:spPr>
        <p:txBody>
          <a:bodyPr anchor="b"/>
          <a:lstStyle>
            <a:lvl1pPr marL="0" indent="0">
              <a:buNone/>
              <a:defRPr sz="1800" b="1"/>
            </a:lvl1pPr>
            <a:lvl2pPr marL="342140" indent="0">
              <a:buNone/>
              <a:defRPr sz="1500" b="1"/>
            </a:lvl2pPr>
            <a:lvl3pPr marL="684278" indent="0">
              <a:buNone/>
              <a:defRPr sz="1350" b="1"/>
            </a:lvl3pPr>
            <a:lvl4pPr marL="1026417" indent="0">
              <a:buNone/>
              <a:defRPr sz="1200" b="1"/>
            </a:lvl4pPr>
            <a:lvl5pPr marL="1368557" indent="0">
              <a:buNone/>
              <a:defRPr sz="1200" b="1"/>
            </a:lvl5pPr>
            <a:lvl6pPr marL="1710696" indent="0">
              <a:buNone/>
              <a:defRPr sz="1200" b="1"/>
            </a:lvl6pPr>
            <a:lvl7pPr marL="2052834" indent="0">
              <a:buNone/>
              <a:defRPr sz="1200" b="1"/>
            </a:lvl7pPr>
            <a:lvl8pPr marL="2394973" indent="0">
              <a:buNone/>
              <a:defRPr sz="1200" b="1"/>
            </a:lvl8pPr>
            <a:lvl9pPr marL="2737112"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60" y="1631164"/>
            <a:ext cx="4041775" cy="133862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B189CFCD-FB4F-574A-96EB-CF3AA2FB0284}"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595634054"/>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40221F75-EF8E-5347-9AA0-0D292A8B0472}"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4265775876"/>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9794C565-BC12-E740-8F92-967521D65B6C}"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2620462110"/>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4" y="204789"/>
            <a:ext cx="3008313" cy="871538"/>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3575050" y="204813"/>
            <a:ext cx="5111750" cy="1735652"/>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4" y="1076352"/>
            <a:ext cx="3008313" cy="253708"/>
          </a:xfrm>
        </p:spPr>
        <p:txBody>
          <a:bodyPr/>
          <a:lstStyle>
            <a:lvl1pPr marL="0" indent="0">
              <a:buNone/>
              <a:defRPr sz="1050"/>
            </a:lvl1pPr>
            <a:lvl2pPr marL="342140" indent="0">
              <a:buNone/>
              <a:defRPr sz="900"/>
            </a:lvl2pPr>
            <a:lvl3pPr marL="684278" indent="0">
              <a:buNone/>
              <a:defRPr sz="750"/>
            </a:lvl3pPr>
            <a:lvl4pPr marL="1026417" indent="0">
              <a:buNone/>
              <a:defRPr sz="675"/>
            </a:lvl4pPr>
            <a:lvl5pPr marL="1368557" indent="0">
              <a:buNone/>
              <a:defRPr sz="675"/>
            </a:lvl5pPr>
            <a:lvl6pPr marL="1710696" indent="0">
              <a:buNone/>
              <a:defRPr sz="675"/>
            </a:lvl6pPr>
            <a:lvl7pPr marL="2052834" indent="0">
              <a:buNone/>
              <a:defRPr sz="675"/>
            </a:lvl7pPr>
            <a:lvl8pPr marL="2394973" indent="0">
              <a:buNone/>
              <a:defRPr sz="675"/>
            </a:lvl8pPr>
            <a:lvl9pPr marL="2737112" indent="0">
              <a:buNone/>
              <a:defRPr sz="675"/>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642BECF-F2B6-0D49-B39E-5068768155D9}"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3310699567"/>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459587"/>
            <a:ext cx="5486400" cy="461457"/>
          </a:xfrm>
        </p:spPr>
        <p:txBody>
          <a:bodyPr/>
          <a:lstStyle>
            <a:lvl1pPr marL="0" indent="0">
              <a:buNone/>
              <a:defRPr sz="2400"/>
            </a:lvl1pPr>
            <a:lvl2pPr marL="342140" indent="0">
              <a:buNone/>
              <a:defRPr sz="2100"/>
            </a:lvl2pPr>
            <a:lvl3pPr marL="684278" indent="0">
              <a:buNone/>
              <a:defRPr sz="1800"/>
            </a:lvl3pPr>
            <a:lvl4pPr marL="1026417" indent="0">
              <a:buNone/>
              <a:defRPr sz="1500"/>
            </a:lvl4pPr>
            <a:lvl5pPr marL="1368557" indent="0">
              <a:buNone/>
              <a:defRPr sz="1500"/>
            </a:lvl5pPr>
            <a:lvl6pPr marL="1710696" indent="0">
              <a:buNone/>
              <a:defRPr sz="1500"/>
            </a:lvl6pPr>
            <a:lvl7pPr marL="2052834" indent="0">
              <a:buNone/>
              <a:defRPr sz="1500"/>
            </a:lvl7pPr>
            <a:lvl8pPr marL="2394973" indent="0">
              <a:buNone/>
              <a:defRPr sz="1500"/>
            </a:lvl8pPr>
            <a:lvl9pPr marL="2737112" indent="0">
              <a:buNone/>
              <a:defRPr sz="1500"/>
            </a:lvl9pPr>
          </a:lstStyle>
          <a:p>
            <a:pPr lvl="0"/>
            <a:endParaRPr lang="en-US" noProof="0" dirty="0"/>
          </a:p>
        </p:txBody>
      </p:sp>
      <p:sp>
        <p:nvSpPr>
          <p:cNvPr id="4" name="Text Placeholder 3"/>
          <p:cNvSpPr>
            <a:spLocks noGrp="1"/>
          </p:cNvSpPr>
          <p:nvPr>
            <p:ph type="body" sz="half" idx="2"/>
          </p:nvPr>
        </p:nvSpPr>
        <p:spPr>
          <a:xfrm>
            <a:off x="1792288" y="4025526"/>
            <a:ext cx="5486400" cy="253708"/>
          </a:xfrm>
        </p:spPr>
        <p:txBody>
          <a:bodyPr/>
          <a:lstStyle>
            <a:lvl1pPr marL="0" indent="0">
              <a:buNone/>
              <a:defRPr sz="1050"/>
            </a:lvl1pPr>
            <a:lvl2pPr marL="342140" indent="0">
              <a:buNone/>
              <a:defRPr sz="900"/>
            </a:lvl2pPr>
            <a:lvl3pPr marL="684278" indent="0">
              <a:buNone/>
              <a:defRPr sz="750"/>
            </a:lvl3pPr>
            <a:lvl4pPr marL="1026417" indent="0">
              <a:buNone/>
              <a:defRPr sz="675"/>
            </a:lvl4pPr>
            <a:lvl5pPr marL="1368557" indent="0">
              <a:buNone/>
              <a:defRPr sz="675"/>
            </a:lvl5pPr>
            <a:lvl6pPr marL="1710696" indent="0">
              <a:buNone/>
              <a:defRPr sz="675"/>
            </a:lvl6pPr>
            <a:lvl7pPr marL="2052834" indent="0">
              <a:buNone/>
              <a:defRPr sz="675"/>
            </a:lvl7pPr>
            <a:lvl8pPr marL="2394973" indent="0">
              <a:buNone/>
              <a:defRPr sz="675"/>
            </a:lvl8pPr>
            <a:lvl9pPr marL="2737112" indent="0">
              <a:buNone/>
              <a:defRPr sz="675"/>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3276E27-34B5-A14B-A2CD-DEBE274FDB4D}"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869851040"/>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2.jpe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34AA"/>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466725"/>
            <a:ext cx="7772400" cy="857250"/>
          </a:xfrm>
          <a:prstGeom prst="rect">
            <a:avLst/>
          </a:prstGeom>
          <a:noFill/>
          <a:ln w="9525">
            <a:noFill/>
            <a:miter lim="800000"/>
            <a:headEnd/>
            <a:tailEnd/>
          </a:ln>
          <a:effectLst>
            <a:outerShdw blurRad="63500" dist="38099" dir="2700000" algn="ctr" rotWithShape="0">
              <a:schemeClr val="tx1">
                <a:alpha val="74998"/>
              </a:schemeClr>
            </a:outerShdw>
          </a:effectLst>
        </p:spPr>
        <p:txBody>
          <a:bodyPr vert="horz" wrap="square" lIns="91237" tIns="45617" rIns="91237" bIns="45617"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685800" y="1441850"/>
            <a:ext cx="7772400" cy="1772762"/>
          </a:xfrm>
          <a:prstGeom prst="rect">
            <a:avLst/>
          </a:prstGeom>
          <a:noFill/>
          <a:ln w="9525">
            <a:noFill/>
            <a:miter lim="800000"/>
            <a:headEnd/>
            <a:tailEnd/>
          </a:ln>
          <a:effectLst/>
        </p:spPr>
        <p:txBody>
          <a:bodyPr vert="horz" wrap="square" lIns="91237" tIns="45617" rIns="91237" bIns="45617" numCol="1" anchor="t" anchorCtr="0" compatLnSpc="1">
            <a:prstTxWarp prst="textNoShape">
              <a:avLst/>
            </a:prstTxWarp>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85800" y="4686300"/>
            <a:ext cx="1905000" cy="342900"/>
          </a:xfrm>
          <a:prstGeom prst="rect">
            <a:avLst/>
          </a:prstGeom>
          <a:noFill/>
          <a:ln w="9525">
            <a:noFill/>
            <a:miter lim="800000"/>
            <a:headEnd/>
            <a:tailEnd/>
          </a:ln>
          <a:effectLst/>
        </p:spPr>
        <p:txBody>
          <a:bodyPr vert="horz" wrap="square" lIns="91237" tIns="45617" rIns="91237" bIns="45617" numCol="1" anchor="t" anchorCtr="0" compatLnSpc="1">
            <a:prstTxWarp prst="textNoShape">
              <a:avLst/>
            </a:prstTxWarp>
          </a:bodyPr>
          <a:lstStyle>
            <a:lvl1pPr eaLnBrk="0" hangingPunct="0">
              <a:defRPr sz="1050">
                <a:latin typeface="Helvetica" charset="0"/>
                <a:ea typeface="+mn-ea"/>
                <a:cs typeface="+mn-cs"/>
              </a:defRPr>
            </a:lvl1pPr>
          </a:lstStyle>
          <a:p>
            <a:pPr>
              <a:defRPr/>
            </a:pPr>
            <a:endParaRPr lang="en-US" dirty="0">
              <a:solidFill>
                <a:srgbClr val="000000"/>
              </a:solidFill>
            </a:endParaRPr>
          </a:p>
        </p:txBody>
      </p:sp>
      <p:sp>
        <p:nvSpPr>
          <p:cNvPr id="1029" name="Rectangle 5"/>
          <p:cNvSpPr>
            <a:spLocks noGrp="1" noChangeArrowheads="1"/>
          </p:cNvSpPr>
          <p:nvPr>
            <p:ph type="ftr" sz="quarter" idx="3"/>
          </p:nvPr>
        </p:nvSpPr>
        <p:spPr bwMode="auto">
          <a:xfrm>
            <a:off x="3124200" y="4686300"/>
            <a:ext cx="2895600" cy="342900"/>
          </a:xfrm>
          <a:prstGeom prst="rect">
            <a:avLst/>
          </a:prstGeom>
          <a:noFill/>
          <a:ln w="9525">
            <a:noFill/>
            <a:miter lim="800000"/>
            <a:headEnd/>
            <a:tailEnd/>
          </a:ln>
          <a:effectLst/>
        </p:spPr>
        <p:txBody>
          <a:bodyPr vert="horz" wrap="square" lIns="91237" tIns="45617" rIns="91237" bIns="45617" numCol="1" anchor="t" anchorCtr="0" compatLnSpc="1">
            <a:prstTxWarp prst="textNoShape">
              <a:avLst/>
            </a:prstTxWarp>
          </a:bodyPr>
          <a:lstStyle>
            <a:lvl1pPr algn="ctr" eaLnBrk="0" hangingPunct="0">
              <a:defRPr sz="1050">
                <a:latin typeface="Helvetica" charset="0"/>
                <a:ea typeface="+mn-ea"/>
                <a:cs typeface="+mn-cs"/>
              </a:defRPr>
            </a:lvl1pPr>
          </a:lstStyle>
          <a:p>
            <a:pPr>
              <a:defRPr/>
            </a:pPr>
            <a:endParaRPr lang="en-US" dirty="0">
              <a:solidFill>
                <a:srgbClr val="000000"/>
              </a:solidFill>
            </a:endParaRPr>
          </a:p>
        </p:txBody>
      </p:sp>
      <p:sp>
        <p:nvSpPr>
          <p:cNvPr id="1030" name="Rectangle 6"/>
          <p:cNvSpPr>
            <a:spLocks noGrp="1" noChangeArrowheads="1"/>
          </p:cNvSpPr>
          <p:nvPr>
            <p:ph type="sldNum" sz="quarter" idx="4"/>
          </p:nvPr>
        </p:nvSpPr>
        <p:spPr bwMode="auto">
          <a:xfrm>
            <a:off x="6553200" y="4686300"/>
            <a:ext cx="1905000" cy="342900"/>
          </a:xfrm>
          <a:prstGeom prst="rect">
            <a:avLst/>
          </a:prstGeom>
          <a:noFill/>
          <a:ln w="9525">
            <a:noFill/>
            <a:miter lim="800000"/>
            <a:headEnd/>
            <a:tailEnd/>
          </a:ln>
          <a:effectLst/>
        </p:spPr>
        <p:txBody>
          <a:bodyPr vert="horz" wrap="square" lIns="91237" tIns="45617" rIns="91237" bIns="45617" numCol="1" anchor="t" anchorCtr="0" compatLnSpc="1">
            <a:prstTxWarp prst="textNoShape">
              <a:avLst/>
            </a:prstTxWarp>
          </a:bodyPr>
          <a:lstStyle>
            <a:lvl1pPr algn="r" eaLnBrk="0" hangingPunct="0">
              <a:defRPr sz="1050">
                <a:latin typeface="Helvetica" charset="0"/>
                <a:ea typeface="+mn-ea"/>
                <a:cs typeface="+mn-cs"/>
              </a:defRPr>
            </a:lvl1pPr>
          </a:lstStyle>
          <a:p>
            <a:pPr>
              <a:defRPr/>
            </a:pPr>
            <a:fld id="{B9590477-C12D-7A42-B05E-EF0987E345D1}"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3773094221"/>
      </p:ext>
    </p:extLst>
  </p:cSld>
  <p:clrMap bg1="lt1" tx1="dk1" bg2="lt2" tx2="dk2" accent1="accent1" accent2="accent2" accent3="accent3" accent4="accent4" accent5="accent5" accent6="accent6" hlink="hlink" folHlink="folHlink"/>
  <p:sldLayoutIdLst>
    <p:sldLayoutId id="2147483777" r:id="rId1"/>
    <p:sldLayoutId id="2147483778" r:id="rId2"/>
    <p:sldLayoutId id="2147483779" r:id="rId3"/>
    <p:sldLayoutId id="2147483780" r:id="rId4"/>
    <p:sldLayoutId id="2147483781" r:id="rId5"/>
    <p:sldLayoutId id="2147483782" r:id="rId6"/>
    <p:sldLayoutId id="2147483783" r:id="rId7"/>
    <p:sldLayoutId id="2147483784" r:id="rId8"/>
    <p:sldLayoutId id="2147483785" r:id="rId9"/>
    <p:sldLayoutId id="2147483786" r:id="rId10"/>
    <p:sldLayoutId id="2147483787" r:id="rId11"/>
    <p:sldLayoutId id="2147483788" r:id="rId12"/>
  </p:sldLayoutIdLst>
  <p:transition/>
  <p:hf sldNum="0" hdr="0" ftr="0" dt="0"/>
  <p:txStyles>
    <p:titleStyle>
      <a:lvl1pPr algn="ctr" rtl="0" eaLnBrk="0" fontAlgn="base" hangingPunct="0">
        <a:spcBef>
          <a:spcPct val="0"/>
        </a:spcBef>
        <a:spcAft>
          <a:spcPct val="0"/>
        </a:spcAft>
        <a:defRPr sz="3300">
          <a:solidFill>
            <a:srgbClr val="FFC850"/>
          </a:solidFill>
          <a:effectLst>
            <a:outerShdw blurRad="38100" dist="38100" dir="2700000" algn="tl">
              <a:srgbClr val="000000"/>
            </a:outerShdw>
          </a:effectLst>
          <a:latin typeface="+mj-lt"/>
          <a:ea typeface="ＭＳ Ｐゴシック" charset="-128"/>
          <a:cs typeface="ＭＳ Ｐゴシック" charset="-128"/>
        </a:defRPr>
      </a:lvl1pPr>
      <a:lvl2pPr algn="ctr" rtl="0" eaLnBrk="0" fontAlgn="base" hangingPunct="0">
        <a:spcBef>
          <a:spcPct val="0"/>
        </a:spcBef>
        <a:spcAft>
          <a:spcPct val="0"/>
        </a:spcAft>
        <a:defRPr sz="3300">
          <a:solidFill>
            <a:srgbClr val="FFC850"/>
          </a:solidFill>
          <a:effectLst>
            <a:outerShdw blurRad="38100" dist="38100" dir="2700000" algn="tl">
              <a:srgbClr val="000000"/>
            </a:outerShdw>
          </a:effectLst>
          <a:latin typeface="Arial" charset="0"/>
          <a:ea typeface="ＭＳ Ｐゴシック" charset="-128"/>
          <a:cs typeface="ＭＳ Ｐゴシック" charset="-128"/>
        </a:defRPr>
      </a:lvl2pPr>
      <a:lvl3pPr algn="ctr" rtl="0" eaLnBrk="0" fontAlgn="base" hangingPunct="0">
        <a:spcBef>
          <a:spcPct val="0"/>
        </a:spcBef>
        <a:spcAft>
          <a:spcPct val="0"/>
        </a:spcAft>
        <a:defRPr sz="3300">
          <a:solidFill>
            <a:srgbClr val="FFC850"/>
          </a:solidFill>
          <a:effectLst>
            <a:outerShdw blurRad="38100" dist="38100" dir="2700000" algn="tl">
              <a:srgbClr val="000000"/>
            </a:outerShdw>
          </a:effectLst>
          <a:latin typeface="Arial" charset="0"/>
          <a:ea typeface="ＭＳ Ｐゴシック" charset="-128"/>
          <a:cs typeface="ＭＳ Ｐゴシック" charset="-128"/>
        </a:defRPr>
      </a:lvl3pPr>
      <a:lvl4pPr algn="ctr" rtl="0" eaLnBrk="0" fontAlgn="base" hangingPunct="0">
        <a:spcBef>
          <a:spcPct val="0"/>
        </a:spcBef>
        <a:spcAft>
          <a:spcPct val="0"/>
        </a:spcAft>
        <a:defRPr sz="3300">
          <a:solidFill>
            <a:srgbClr val="FFC850"/>
          </a:solidFill>
          <a:effectLst>
            <a:outerShdw blurRad="38100" dist="38100" dir="2700000" algn="tl">
              <a:srgbClr val="000000"/>
            </a:outerShdw>
          </a:effectLst>
          <a:latin typeface="Arial" charset="0"/>
          <a:ea typeface="ＭＳ Ｐゴシック" charset="-128"/>
          <a:cs typeface="ＭＳ Ｐゴシック" charset="-128"/>
        </a:defRPr>
      </a:lvl4pPr>
      <a:lvl5pPr algn="ctr" rtl="0" eaLnBrk="0" fontAlgn="base" hangingPunct="0">
        <a:spcBef>
          <a:spcPct val="0"/>
        </a:spcBef>
        <a:spcAft>
          <a:spcPct val="0"/>
        </a:spcAft>
        <a:defRPr sz="3300">
          <a:solidFill>
            <a:srgbClr val="FFC850"/>
          </a:solidFill>
          <a:effectLst>
            <a:outerShdw blurRad="38100" dist="38100" dir="2700000" algn="tl">
              <a:srgbClr val="000000"/>
            </a:outerShdw>
          </a:effectLst>
          <a:latin typeface="Arial" charset="0"/>
          <a:ea typeface="ＭＳ Ｐゴシック" charset="-128"/>
          <a:cs typeface="ＭＳ Ｐゴシック" charset="-128"/>
        </a:defRPr>
      </a:lvl5pPr>
      <a:lvl6pPr marL="342140" algn="ctr" rtl="0" fontAlgn="base">
        <a:spcBef>
          <a:spcPct val="0"/>
        </a:spcBef>
        <a:spcAft>
          <a:spcPct val="0"/>
        </a:spcAft>
        <a:defRPr sz="3300">
          <a:solidFill>
            <a:srgbClr val="FFC850"/>
          </a:solidFill>
          <a:effectLst>
            <a:outerShdw blurRad="38100" dist="38100" dir="2700000" algn="tl">
              <a:srgbClr val="000000"/>
            </a:outerShdw>
          </a:effectLst>
          <a:latin typeface="Arial" charset="0"/>
        </a:defRPr>
      </a:lvl6pPr>
      <a:lvl7pPr marL="684278" algn="ctr" rtl="0" fontAlgn="base">
        <a:spcBef>
          <a:spcPct val="0"/>
        </a:spcBef>
        <a:spcAft>
          <a:spcPct val="0"/>
        </a:spcAft>
        <a:defRPr sz="3300">
          <a:solidFill>
            <a:srgbClr val="FFC850"/>
          </a:solidFill>
          <a:effectLst>
            <a:outerShdw blurRad="38100" dist="38100" dir="2700000" algn="tl">
              <a:srgbClr val="000000"/>
            </a:outerShdw>
          </a:effectLst>
          <a:latin typeface="Arial" charset="0"/>
        </a:defRPr>
      </a:lvl7pPr>
      <a:lvl8pPr marL="1026417" algn="ctr" rtl="0" fontAlgn="base">
        <a:spcBef>
          <a:spcPct val="0"/>
        </a:spcBef>
        <a:spcAft>
          <a:spcPct val="0"/>
        </a:spcAft>
        <a:defRPr sz="3300">
          <a:solidFill>
            <a:srgbClr val="FFC850"/>
          </a:solidFill>
          <a:effectLst>
            <a:outerShdw blurRad="38100" dist="38100" dir="2700000" algn="tl">
              <a:srgbClr val="000000"/>
            </a:outerShdw>
          </a:effectLst>
          <a:latin typeface="Arial" charset="0"/>
        </a:defRPr>
      </a:lvl8pPr>
      <a:lvl9pPr marL="1368557" algn="ctr" rtl="0" fontAlgn="base">
        <a:spcBef>
          <a:spcPct val="0"/>
        </a:spcBef>
        <a:spcAft>
          <a:spcPct val="0"/>
        </a:spcAft>
        <a:defRPr sz="3300">
          <a:solidFill>
            <a:srgbClr val="FFC850"/>
          </a:solidFill>
          <a:effectLst>
            <a:outerShdw blurRad="38100" dist="38100" dir="2700000" algn="tl">
              <a:srgbClr val="000000"/>
            </a:outerShdw>
          </a:effectLst>
          <a:latin typeface="Arial" charset="0"/>
        </a:defRPr>
      </a:lvl9pPr>
    </p:titleStyle>
    <p:bodyStyle>
      <a:lvl1pPr marL="256604" indent="-256604" algn="l" rtl="0" eaLnBrk="0" fontAlgn="base" hangingPunct="0">
        <a:spcBef>
          <a:spcPct val="20000"/>
        </a:spcBef>
        <a:spcAft>
          <a:spcPct val="0"/>
        </a:spcAft>
        <a:buClr>
          <a:srgbClr val="FFC850"/>
        </a:buClr>
        <a:buSzPct val="120000"/>
        <a:buFont typeface="Times" pitchFamily="-112" charset="0"/>
        <a:buChar char="•"/>
        <a:defRPr sz="2400">
          <a:solidFill>
            <a:schemeClr val="bg1"/>
          </a:solidFill>
          <a:effectLst>
            <a:outerShdw blurRad="38100" dist="38100" dir="2700000" algn="tl">
              <a:srgbClr val="000000"/>
            </a:outerShdw>
          </a:effectLst>
          <a:latin typeface="+mn-lt"/>
          <a:ea typeface="ＭＳ Ｐゴシック" charset="-128"/>
          <a:cs typeface="ＭＳ Ｐゴシック" charset="-128"/>
        </a:defRPr>
      </a:lvl1pPr>
      <a:lvl2pPr marL="555977" indent="-213837" algn="l" rtl="0" eaLnBrk="0" fontAlgn="base" hangingPunct="0">
        <a:spcBef>
          <a:spcPct val="20000"/>
        </a:spcBef>
        <a:spcAft>
          <a:spcPct val="0"/>
        </a:spcAft>
        <a:buChar char="–"/>
        <a:defRPr sz="2100">
          <a:solidFill>
            <a:schemeClr val="bg1"/>
          </a:solidFill>
          <a:effectLst>
            <a:outerShdw blurRad="38100" dist="38100" dir="2700000" algn="tl">
              <a:srgbClr val="000000"/>
            </a:outerShdw>
          </a:effectLst>
          <a:latin typeface="+mn-lt"/>
          <a:ea typeface="ＭＳ Ｐゴシック" charset="-128"/>
        </a:defRPr>
      </a:lvl2pPr>
      <a:lvl3pPr marL="855346" indent="-171071" algn="l" rtl="0" eaLnBrk="0" fontAlgn="base" hangingPunct="0">
        <a:spcBef>
          <a:spcPct val="20000"/>
        </a:spcBef>
        <a:spcAft>
          <a:spcPct val="0"/>
        </a:spcAft>
        <a:buChar char="•"/>
        <a:defRPr sz="1800">
          <a:solidFill>
            <a:schemeClr val="bg1"/>
          </a:solidFill>
          <a:effectLst>
            <a:outerShdw blurRad="38100" dist="38100" dir="2700000" algn="tl">
              <a:srgbClr val="000000"/>
            </a:outerShdw>
          </a:effectLst>
          <a:latin typeface="+mn-lt"/>
          <a:ea typeface="ＭＳ Ｐゴシック" charset="-128"/>
        </a:defRPr>
      </a:lvl3pPr>
      <a:lvl4pPr marL="1197486" indent="-171071" algn="l" rtl="0" eaLnBrk="0" fontAlgn="base" hangingPunct="0">
        <a:spcBef>
          <a:spcPct val="20000"/>
        </a:spcBef>
        <a:spcAft>
          <a:spcPct val="0"/>
        </a:spcAft>
        <a:buChar char="–"/>
        <a:defRPr sz="1500">
          <a:solidFill>
            <a:schemeClr val="bg1"/>
          </a:solidFill>
          <a:effectLst>
            <a:outerShdw blurRad="38100" dist="38100" dir="2700000" algn="tl">
              <a:srgbClr val="000000"/>
            </a:outerShdw>
          </a:effectLst>
          <a:latin typeface="+mn-lt"/>
          <a:ea typeface="ＭＳ Ｐゴシック" charset="-128"/>
        </a:defRPr>
      </a:lvl4pPr>
      <a:lvl5pPr marL="1539626" indent="-171071" algn="l" rtl="0" eaLnBrk="0" fontAlgn="base" hangingPunct="0">
        <a:spcBef>
          <a:spcPct val="20000"/>
        </a:spcBef>
        <a:spcAft>
          <a:spcPct val="0"/>
        </a:spcAft>
        <a:buChar char="»"/>
        <a:defRPr sz="1500">
          <a:solidFill>
            <a:schemeClr val="bg1"/>
          </a:solidFill>
          <a:effectLst>
            <a:outerShdw blurRad="38100" dist="38100" dir="2700000" algn="tl">
              <a:srgbClr val="000000"/>
            </a:outerShdw>
          </a:effectLst>
          <a:latin typeface="+mn-lt"/>
          <a:ea typeface="ＭＳ Ｐゴシック" charset="-128"/>
        </a:defRPr>
      </a:lvl5pPr>
      <a:lvl6pPr marL="1881767" indent="-171071" algn="l" rtl="0" fontAlgn="base">
        <a:spcBef>
          <a:spcPct val="20000"/>
        </a:spcBef>
        <a:spcAft>
          <a:spcPct val="0"/>
        </a:spcAft>
        <a:buChar char="»"/>
        <a:defRPr sz="1500">
          <a:solidFill>
            <a:schemeClr val="bg1"/>
          </a:solidFill>
          <a:effectLst>
            <a:outerShdw blurRad="38100" dist="38100" dir="2700000" algn="tl">
              <a:srgbClr val="000000"/>
            </a:outerShdw>
          </a:effectLst>
          <a:latin typeface="+mn-lt"/>
          <a:ea typeface="ＭＳ Ｐゴシック" charset="-128"/>
        </a:defRPr>
      </a:lvl6pPr>
      <a:lvl7pPr marL="2223903" indent="-171071" algn="l" rtl="0" fontAlgn="base">
        <a:spcBef>
          <a:spcPct val="20000"/>
        </a:spcBef>
        <a:spcAft>
          <a:spcPct val="0"/>
        </a:spcAft>
        <a:buChar char="»"/>
        <a:defRPr sz="1500">
          <a:solidFill>
            <a:schemeClr val="bg1"/>
          </a:solidFill>
          <a:effectLst>
            <a:outerShdw blurRad="38100" dist="38100" dir="2700000" algn="tl">
              <a:srgbClr val="000000"/>
            </a:outerShdw>
          </a:effectLst>
          <a:latin typeface="+mn-lt"/>
          <a:ea typeface="ＭＳ Ｐゴシック" charset="-128"/>
        </a:defRPr>
      </a:lvl7pPr>
      <a:lvl8pPr marL="2566042" indent="-171071" algn="l" rtl="0" fontAlgn="base">
        <a:spcBef>
          <a:spcPct val="20000"/>
        </a:spcBef>
        <a:spcAft>
          <a:spcPct val="0"/>
        </a:spcAft>
        <a:buChar char="»"/>
        <a:defRPr sz="1500">
          <a:solidFill>
            <a:schemeClr val="bg1"/>
          </a:solidFill>
          <a:effectLst>
            <a:outerShdw blurRad="38100" dist="38100" dir="2700000" algn="tl">
              <a:srgbClr val="000000"/>
            </a:outerShdw>
          </a:effectLst>
          <a:latin typeface="+mn-lt"/>
          <a:ea typeface="ＭＳ Ｐゴシック" charset="-128"/>
        </a:defRPr>
      </a:lvl8pPr>
      <a:lvl9pPr marL="2908182" indent="-171071" algn="l" rtl="0" fontAlgn="base">
        <a:spcBef>
          <a:spcPct val="20000"/>
        </a:spcBef>
        <a:spcAft>
          <a:spcPct val="0"/>
        </a:spcAft>
        <a:buChar char="»"/>
        <a:defRPr sz="1500">
          <a:solidFill>
            <a:schemeClr val="bg1"/>
          </a:solidFill>
          <a:effectLst>
            <a:outerShdw blurRad="38100" dist="38100" dir="2700000" algn="tl">
              <a:srgbClr val="000000"/>
            </a:outerShdw>
          </a:effectLst>
          <a:latin typeface="+mn-lt"/>
          <a:ea typeface="ＭＳ Ｐゴシック" charset="-128"/>
        </a:defRPr>
      </a:lvl9pPr>
    </p:bodyStyle>
    <p:otherStyle>
      <a:defPPr>
        <a:defRPr lang="en-US"/>
      </a:defPPr>
      <a:lvl1pPr marL="0" algn="l" defTabSz="342140" rtl="0" eaLnBrk="1" latinLnBrk="0" hangingPunct="1">
        <a:defRPr sz="1350" kern="1200">
          <a:solidFill>
            <a:schemeClr val="tx1"/>
          </a:solidFill>
          <a:latin typeface="+mn-lt"/>
          <a:ea typeface="+mn-ea"/>
          <a:cs typeface="+mn-cs"/>
        </a:defRPr>
      </a:lvl1pPr>
      <a:lvl2pPr marL="342140" algn="l" defTabSz="342140" rtl="0" eaLnBrk="1" latinLnBrk="0" hangingPunct="1">
        <a:defRPr sz="1350" kern="1200">
          <a:solidFill>
            <a:schemeClr val="tx1"/>
          </a:solidFill>
          <a:latin typeface="+mn-lt"/>
          <a:ea typeface="+mn-ea"/>
          <a:cs typeface="+mn-cs"/>
        </a:defRPr>
      </a:lvl2pPr>
      <a:lvl3pPr marL="684278" algn="l" defTabSz="342140" rtl="0" eaLnBrk="1" latinLnBrk="0" hangingPunct="1">
        <a:defRPr sz="1350" kern="1200">
          <a:solidFill>
            <a:schemeClr val="tx1"/>
          </a:solidFill>
          <a:latin typeface="+mn-lt"/>
          <a:ea typeface="+mn-ea"/>
          <a:cs typeface="+mn-cs"/>
        </a:defRPr>
      </a:lvl3pPr>
      <a:lvl4pPr marL="1026417" algn="l" defTabSz="342140" rtl="0" eaLnBrk="1" latinLnBrk="0" hangingPunct="1">
        <a:defRPr sz="1350" kern="1200">
          <a:solidFill>
            <a:schemeClr val="tx1"/>
          </a:solidFill>
          <a:latin typeface="+mn-lt"/>
          <a:ea typeface="+mn-ea"/>
          <a:cs typeface="+mn-cs"/>
        </a:defRPr>
      </a:lvl4pPr>
      <a:lvl5pPr marL="1368557" algn="l" defTabSz="342140" rtl="0" eaLnBrk="1" latinLnBrk="0" hangingPunct="1">
        <a:defRPr sz="1350" kern="1200">
          <a:solidFill>
            <a:schemeClr val="tx1"/>
          </a:solidFill>
          <a:latin typeface="+mn-lt"/>
          <a:ea typeface="+mn-ea"/>
          <a:cs typeface="+mn-cs"/>
        </a:defRPr>
      </a:lvl5pPr>
      <a:lvl6pPr marL="1710696" algn="l" defTabSz="342140" rtl="0" eaLnBrk="1" latinLnBrk="0" hangingPunct="1">
        <a:defRPr sz="1350" kern="1200">
          <a:solidFill>
            <a:schemeClr val="tx1"/>
          </a:solidFill>
          <a:latin typeface="+mn-lt"/>
          <a:ea typeface="+mn-ea"/>
          <a:cs typeface="+mn-cs"/>
        </a:defRPr>
      </a:lvl6pPr>
      <a:lvl7pPr marL="2052834" algn="l" defTabSz="342140" rtl="0" eaLnBrk="1" latinLnBrk="0" hangingPunct="1">
        <a:defRPr sz="1350" kern="1200">
          <a:solidFill>
            <a:schemeClr val="tx1"/>
          </a:solidFill>
          <a:latin typeface="+mn-lt"/>
          <a:ea typeface="+mn-ea"/>
          <a:cs typeface="+mn-cs"/>
        </a:defRPr>
      </a:lvl7pPr>
      <a:lvl8pPr marL="2394973" algn="l" defTabSz="342140" rtl="0" eaLnBrk="1" latinLnBrk="0" hangingPunct="1">
        <a:defRPr sz="1350" kern="1200">
          <a:solidFill>
            <a:schemeClr val="tx1"/>
          </a:solidFill>
          <a:latin typeface="+mn-lt"/>
          <a:ea typeface="+mn-ea"/>
          <a:cs typeface="+mn-cs"/>
        </a:defRPr>
      </a:lvl8pPr>
      <a:lvl9pPr marL="2737112" algn="l" defTabSz="34214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0034AA"/>
        </a:solidFill>
        <a:effectLst/>
      </p:bgPr>
    </p:bg>
    <p:spTree>
      <p:nvGrpSpPr>
        <p:cNvPr id="1" name=""/>
        <p:cNvGrpSpPr/>
        <p:nvPr/>
      </p:nvGrpSpPr>
      <p:grpSpPr>
        <a:xfrm>
          <a:off x="0" y="0"/>
          <a:ext cx="0" cy="0"/>
          <a:chOff x="0" y="0"/>
          <a:chExt cx="0" cy="0"/>
        </a:xfrm>
      </p:grpSpPr>
      <p:pic>
        <p:nvPicPr>
          <p:cNvPr id="1026" name="Picture 2" descr="precision_point_interior"/>
          <p:cNvPicPr>
            <a:picLocks noChangeAspect="1" noChangeArrowheads="1"/>
          </p:cNvPicPr>
          <p:nvPr/>
        </p:nvPicPr>
        <p:blipFill>
          <a:blip r:embed="rId13"/>
          <a:srcRect/>
          <a:stretch>
            <a:fillRect/>
          </a:stretch>
        </p:blipFill>
        <p:spPr bwMode="auto">
          <a:xfrm>
            <a:off x="0" y="0"/>
            <a:ext cx="9144000" cy="5143500"/>
          </a:xfrm>
          <a:prstGeom prst="rect">
            <a:avLst/>
          </a:prstGeom>
          <a:noFill/>
          <a:ln w="9525">
            <a:noFill/>
            <a:miter lim="800000"/>
            <a:headEnd/>
            <a:tailEnd/>
          </a:ln>
        </p:spPr>
      </p:pic>
      <p:sp>
        <p:nvSpPr>
          <p:cNvPr id="1027" name="Rectangle 3"/>
          <p:cNvSpPr>
            <a:spLocks noGrp="1" noChangeArrowheads="1"/>
          </p:cNvSpPr>
          <p:nvPr>
            <p:ph type="title"/>
          </p:nvPr>
        </p:nvSpPr>
        <p:spPr bwMode="auto">
          <a:xfrm>
            <a:off x="457663" y="514016"/>
            <a:ext cx="8228707" cy="857250"/>
          </a:xfrm>
          <a:prstGeom prst="rect">
            <a:avLst/>
          </a:prstGeom>
          <a:noFill/>
          <a:ln w="9525">
            <a:noFill/>
            <a:miter lim="800000"/>
            <a:headEnd/>
            <a:tailEnd/>
          </a:ln>
        </p:spPr>
        <p:txBody>
          <a:bodyPr vert="horz" wrap="square" lIns="97773" tIns="48888" rIns="97773" bIns="48888" numCol="1" anchor="ctr" anchorCtr="0" compatLnSpc="1">
            <a:prstTxWarp prst="textNoShape">
              <a:avLst/>
            </a:prstTxWarp>
          </a:bodyPr>
          <a:lstStyle/>
          <a:p>
            <a:pPr lvl="0"/>
            <a:r>
              <a:rPr lang="en-US"/>
              <a:t>Click to edit Master title </a:t>
            </a:r>
          </a:p>
        </p:txBody>
      </p:sp>
      <p:sp>
        <p:nvSpPr>
          <p:cNvPr id="1028" name="Rectangle 4"/>
          <p:cNvSpPr>
            <a:spLocks noGrp="1" noChangeArrowheads="1"/>
          </p:cNvSpPr>
          <p:nvPr>
            <p:ph type="body" idx="1"/>
          </p:nvPr>
        </p:nvSpPr>
        <p:spPr bwMode="auto">
          <a:xfrm>
            <a:off x="457663" y="1634971"/>
            <a:ext cx="8228707" cy="3393840"/>
          </a:xfrm>
          <a:prstGeom prst="rect">
            <a:avLst/>
          </a:prstGeom>
          <a:noFill/>
          <a:ln w="9525">
            <a:noFill/>
            <a:miter lim="800000"/>
            <a:headEnd/>
            <a:tailEnd/>
          </a:ln>
        </p:spPr>
        <p:txBody>
          <a:bodyPr vert="horz" wrap="square" lIns="97773" tIns="48888" rIns="97773" bIns="48888"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 bg1="lt1" tx1="dk1" bg2="lt2" tx2="dk2" accent1="accent1" accent2="accent2" accent3="accent3" accent4="accent4" accent5="accent5" accent6="accent6" hlink="hlink" folHlink="folHlink"/>
  <p:sldLayoutIdLst>
    <p:sldLayoutId id="2147483879" r:id="rId1"/>
    <p:sldLayoutId id="2147483880" r:id="rId2"/>
    <p:sldLayoutId id="2147483881" r:id="rId3"/>
    <p:sldLayoutId id="2147483882" r:id="rId4"/>
    <p:sldLayoutId id="2147483883" r:id="rId5"/>
    <p:sldLayoutId id="2147483884" r:id="rId6"/>
    <p:sldLayoutId id="2147483885" r:id="rId7"/>
    <p:sldLayoutId id="2147483886" r:id="rId8"/>
    <p:sldLayoutId id="2147483887" r:id="rId9"/>
    <p:sldLayoutId id="2147483888" r:id="rId10"/>
    <p:sldLayoutId id="2147483889" r:id="rId11"/>
  </p:sldLayoutIdLst>
  <p:hf sldNum="0" hdr="0" ftr="0" dt="0"/>
  <p:txStyles>
    <p:titleStyle>
      <a:lvl1pPr algn="l" defTabSz="733187" rtl="0" eaLnBrk="0" fontAlgn="base" hangingPunct="0">
        <a:spcBef>
          <a:spcPct val="0"/>
        </a:spcBef>
        <a:spcAft>
          <a:spcPct val="0"/>
        </a:spcAft>
        <a:defRPr sz="3525">
          <a:solidFill>
            <a:srgbClr val="51E0FD"/>
          </a:solidFill>
          <a:latin typeface="+mj-lt"/>
          <a:ea typeface="+mj-ea"/>
          <a:cs typeface="+mj-cs"/>
        </a:defRPr>
      </a:lvl1pPr>
      <a:lvl2pPr algn="l" defTabSz="733187" rtl="0" eaLnBrk="0" fontAlgn="base" hangingPunct="0">
        <a:spcBef>
          <a:spcPct val="0"/>
        </a:spcBef>
        <a:spcAft>
          <a:spcPct val="0"/>
        </a:spcAft>
        <a:defRPr sz="3525">
          <a:solidFill>
            <a:srgbClr val="51E0FD"/>
          </a:solidFill>
          <a:latin typeface="Arial Black" pitchFamily="34" charset="0"/>
        </a:defRPr>
      </a:lvl2pPr>
      <a:lvl3pPr algn="l" defTabSz="733187" rtl="0" eaLnBrk="0" fontAlgn="base" hangingPunct="0">
        <a:spcBef>
          <a:spcPct val="0"/>
        </a:spcBef>
        <a:spcAft>
          <a:spcPct val="0"/>
        </a:spcAft>
        <a:defRPr sz="3525">
          <a:solidFill>
            <a:srgbClr val="51E0FD"/>
          </a:solidFill>
          <a:latin typeface="Arial Black" pitchFamily="34" charset="0"/>
        </a:defRPr>
      </a:lvl3pPr>
      <a:lvl4pPr algn="l" defTabSz="733187" rtl="0" eaLnBrk="0" fontAlgn="base" hangingPunct="0">
        <a:spcBef>
          <a:spcPct val="0"/>
        </a:spcBef>
        <a:spcAft>
          <a:spcPct val="0"/>
        </a:spcAft>
        <a:defRPr sz="3525">
          <a:solidFill>
            <a:srgbClr val="51E0FD"/>
          </a:solidFill>
          <a:latin typeface="Arial Black" pitchFamily="34" charset="0"/>
        </a:defRPr>
      </a:lvl4pPr>
      <a:lvl5pPr algn="l" defTabSz="733187" rtl="0" eaLnBrk="0" fontAlgn="base" hangingPunct="0">
        <a:spcBef>
          <a:spcPct val="0"/>
        </a:spcBef>
        <a:spcAft>
          <a:spcPct val="0"/>
        </a:spcAft>
        <a:defRPr sz="3525">
          <a:solidFill>
            <a:srgbClr val="51E0FD"/>
          </a:solidFill>
          <a:latin typeface="Arial Black" pitchFamily="34" charset="0"/>
        </a:defRPr>
      </a:lvl5pPr>
      <a:lvl6pPr marL="257827" algn="l" defTabSz="733187" rtl="0" fontAlgn="base">
        <a:spcBef>
          <a:spcPct val="0"/>
        </a:spcBef>
        <a:spcAft>
          <a:spcPct val="0"/>
        </a:spcAft>
        <a:defRPr sz="3525">
          <a:solidFill>
            <a:srgbClr val="51E0FD"/>
          </a:solidFill>
          <a:latin typeface="Arial Black" pitchFamily="34" charset="0"/>
        </a:defRPr>
      </a:lvl6pPr>
      <a:lvl7pPr marL="515648" algn="l" defTabSz="733187" rtl="0" fontAlgn="base">
        <a:spcBef>
          <a:spcPct val="0"/>
        </a:spcBef>
        <a:spcAft>
          <a:spcPct val="0"/>
        </a:spcAft>
        <a:defRPr sz="3525">
          <a:solidFill>
            <a:srgbClr val="51E0FD"/>
          </a:solidFill>
          <a:latin typeface="Arial Black" pitchFamily="34" charset="0"/>
        </a:defRPr>
      </a:lvl7pPr>
      <a:lvl8pPr marL="773480" algn="l" defTabSz="733187" rtl="0" fontAlgn="base">
        <a:spcBef>
          <a:spcPct val="0"/>
        </a:spcBef>
        <a:spcAft>
          <a:spcPct val="0"/>
        </a:spcAft>
        <a:defRPr sz="3525">
          <a:solidFill>
            <a:srgbClr val="51E0FD"/>
          </a:solidFill>
          <a:latin typeface="Arial Black" pitchFamily="34" charset="0"/>
        </a:defRPr>
      </a:lvl8pPr>
      <a:lvl9pPr marL="1031296" algn="l" defTabSz="733187" rtl="0" fontAlgn="base">
        <a:spcBef>
          <a:spcPct val="0"/>
        </a:spcBef>
        <a:spcAft>
          <a:spcPct val="0"/>
        </a:spcAft>
        <a:defRPr sz="3525">
          <a:solidFill>
            <a:srgbClr val="51E0FD"/>
          </a:solidFill>
          <a:latin typeface="Arial Black" pitchFamily="34" charset="0"/>
        </a:defRPr>
      </a:lvl9pPr>
    </p:titleStyle>
    <p:bodyStyle>
      <a:lvl1pPr marL="274834" indent="-274834" algn="l" defTabSz="733187" rtl="0" eaLnBrk="0" fontAlgn="base" hangingPunct="0">
        <a:spcBef>
          <a:spcPct val="20000"/>
        </a:spcBef>
        <a:spcAft>
          <a:spcPct val="0"/>
        </a:spcAft>
        <a:buClr>
          <a:srgbClr val="F5CD4E"/>
        </a:buClr>
        <a:buChar char="•"/>
        <a:defRPr sz="2625">
          <a:solidFill>
            <a:schemeClr val="bg1"/>
          </a:solidFill>
          <a:latin typeface="+mn-lt"/>
          <a:ea typeface="+mn-ea"/>
          <a:cs typeface="+mn-cs"/>
        </a:defRPr>
      </a:lvl1pPr>
      <a:lvl2pPr marL="596217" indent="-229177" algn="l" defTabSz="733187" rtl="0" eaLnBrk="0" fontAlgn="base" hangingPunct="0">
        <a:spcBef>
          <a:spcPct val="20000"/>
        </a:spcBef>
        <a:spcAft>
          <a:spcPct val="0"/>
        </a:spcAft>
        <a:buClr>
          <a:srgbClr val="F5CD4E"/>
        </a:buClr>
        <a:buChar char="–"/>
        <a:defRPr sz="2250">
          <a:solidFill>
            <a:schemeClr val="bg1"/>
          </a:solidFill>
          <a:latin typeface="+mn-lt"/>
          <a:ea typeface="ＭＳ Ｐゴシック" charset="-128"/>
        </a:defRPr>
      </a:lvl2pPr>
      <a:lvl3pPr marL="916706" indent="-183520" algn="l" defTabSz="733187" rtl="0" eaLnBrk="0" fontAlgn="base" hangingPunct="0">
        <a:spcBef>
          <a:spcPct val="20000"/>
        </a:spcBef>
        <a:spcAft>
          <a:spcPct val="0"/>
        </a:spcAft>
        <a:buClr>
          <a:srgbClr val="F5CD4E"/>
        </a:buClr>
        <a:buChar char="•"/>
        <a:defRPr sz="2025">
          <a:solidFill>
            <a:schemeClr val="bg1"/>
          </a:solidFill>
          <a:latin typeface="+mn-lt"/>
          <a:ea typeface="ＭＳ Ｐゴシック" charset="-128"/>
        </a:defRPr>
      </a:lvl3pPr>
      <a:lvl4pPr marL="1283747" indent="-183520" algn="l" defTabSz="733187" rtl="0" eaLnBrk="0" fontAlgn="base" hangingPunct="0">
        <a:spcBef>
          <a:spcPct val="20000"/>
        </a:spcBef>
        <a:spcAft>
          <a:spcPct val="0"/>
        </a:spcAft>
        <a:buClr>
          <a:srgbClr val="F5CD4E"/>
        </a:buClr>
        <a:buChar char="–"/>
        <a:defRPr sz="1575">
          <a:solidFill>
            <a:schemeClr val="bg1"/>
          </a:solidFill>
          <a:latin typeface="+mn-lt"/>
          <a:ea typeface="ＭＳ Ｐゴシック" charset="-128"/>
        </a:defRPr>
      </a:lvl4pPr>
      <a:lvl5pPr marL="1649893" indent="-183520" algn="l" defTabSz="733187" rtl="0" eaLnBrk="0" fontAlgn="base" hangingPunct="0">
        <a:spcBef>
          <a:spcPct val="20000"/>
        </a:spcBef>
        <a:spcAft>
          <a:spcPct val="0"/>
        </a:spcAft>
        <a:buClr>
          <a:srgbClr val="F5CD4E"/>
        </a:buClr>
        <a:buChar char="»"/>
        <a:defRPr sz="1575">
          <a:solidFill>
            <a:schemeClr val="bg1"/>
          </a:solidFill>
          <a:latin typeface="+mn-lt"/>
          <a:ea typeface="ＭＳ Ｐゴシック" charset="-128"/>
        </a:defRPr>
      </a:lvl5pPr>
      <a:lvl6pPr marL="1907718" indent="-183520" algn="l" defTabSz="733187" rtl="0" fontAlgn="base">
        <a:spcBef>
          <a:spcPct val="20000"/>
        </a:spcBef>
        <a:spcAft>
          <a:spcPct val="0"/>
        </a:spcAft>
        <a:buClr>
          <a:srgbClr val="F5CD4E"/>
        </a:buClr>
        <a:buChar char="»"/>
        <a:defRPr sz="1575">
          <a:solidFill>
            <a:schemeClr val="bg1"/>
          </a:solidFill>
          <a:latin typeface="+mn-lt"/>
        </a:defRPr>
      </a:lvl6pPr>
      <a:lvl7pPr marL="2165540" indent="-183520" algn="l" defTabSz="733187" rtl="0" fontAlgn="base">
        <a:spcBef>
          <a:spcPct val="20000"/>
        </a:spcBef>
        <a:spcAft>
          <a:spcPct val="0"/>
        </a:spcAft>
        <a:buClr>
          <a:srgbClr val="F5CD4E"/>
        </a:buClr>
        <a:buChar char="»"/>
        <a:defRPr sz="1575">
          <a:solidFill>
            <a:schemeClr val="bg1"/>
          </a:solidFill>
          <a:latin typeface="+mn-lt"/>
        </a:defRPr>
      </a:lvl7pPr>
      <a:lvl8pPr marL="2423364" indent="-183520" algn="l" defTabSz="733187" rtl="0" fontAlgn="base">
        <a:spcBef>
          <a:spcPct val="20000"/>
        </a:spcBef>
        <a:spcAft>
          <a:spcPct val="0"/>
        </a:spcAft>
        <a:buClr>
          <a:srgbClr val="F5CD4E"/>
        </a:buClr>
        <a:buChar char="»"/>
        <a:defRPr sz="1575">
          <a:solidFill>
            <a:schemeClr val="bg1"/>
          </a:solidFill>
          <a:latin typeface="+mn-lt"/>
        </a:defRPr>
      </a:lvl8pPr>
      <a:lvl9pPr marL="2681186" indent="-183520" algn="l" defTabSz="733187" rtl="0" fontAlgn="base">
        <a:spcBef>
          <a:spcPct val="20000"/>
        </a:spcBef>
        <a:spcAft>
          <a:spcPct val="0"/>
        </a:spcAft>
        <a:buClr>
          <a:srgbClr val="F5CD4E"/>
        </a:buClr>
        <a:buChar char="»"/>
        <a:defRPr sz="1575">
          <a:solidFill>
            <a:schemeClr val="bg1"/>
          </a:solidFill>
          <a:latin typeface="+mn-lt"/>
        </a:defRPr>
      </a:lvl9pPr>
    </p:bodyStyle>
    <p:otherStyle>
      <a:defPPr>
        <a:defRPr lang="en-US"/>
      </a:defPPr>
      <a:lvl1pPr marL="0" algn="l" defTabSz="515648" rtl="0" eaLnBrk="1" latinLnBrk="0" hangingPunct="1">
        <a:defRPr sz="1050" kern="1200">
          <a:solidFill>
            <a:schemeClr val="tx1"/>
          </a:solidFill>
          <a:latin typeface="+mn-lt"/>
          <a:ea typeface="+mn-ea"/>
          <a:cs typeface="+mn-cs"/>
        </a:defRPr>
      </a:lvl1pPr>
      <a:lvl2pPr marL="257827" algn="l" defTabSz="515648" rtl="0" eaLnBrk="1" latinLnBrk="0" hangingPunct="1">
        <a:defRPr sz="1050" kern="1200">
          <a:solidFill>
            <a:schemeClr val="tx1"/>
          </a:solidFill>
          <a:latin typeface="+mn-lt"/>
          <a:ea typeface="+mn-ea"/>
          <a:cs typeface="+mn-cs"/>
        </a:defRPr>
      </a:lvl2pPr>
      <a:lvl3pPr marL="515648" algn="l" defTabSz="515648" rtl="0" eaLnBrk="1" latinLnBrk="0" hangingPunct="1">
        <a:defRPr sz="1050" kern="1200">
          <a:solidFill>
            <a:schemeClr val="tx1"/>
          </a:solidFill>
          <a:latin typeface="+mn-lt"/>
          <a:ea typeface="+mn-ea"/>
          <a:cs typeface="+mn-cs"/>
        </a:defRPr>
      </a:lvl3pPr>
      <a:lvl4pPr marL="773480" algn="l" defTabSz="515648" rtl="0" eaLnBrk="1" latinLnBrk="0" hangingPunct="1">
        <a:defRPr sz="1050" kern="1200">
          <a:solidFill>
            <a:schemeClr val="tx1"/>
          </a:solidFill>
          <a:latin typeface="+mn-lt"/>
          <a:ea typeface="+mn-ea"/>
          <a:cs typeface="+mn-cs"/>
        </a:defRPr>
      </a:lvl4pPr>
      <a:lvl5pPr marL="1031296" algn="l" defTabSz="515648" rtl="0" eaLnBrk="1" latinLnBrk="0" hangingPunct="1">
        <a:defRPr sz="1050" kern="1200">
          <a:solidFill>
            <a:schemeClr val="tx1"/>
          </a:solidFill>
          <a:latin typeface="+mn-lt"/>
          <a:ea typeface="+mn-ea"/>
          <a:cs typeface="+mn-cs"/>
        </a:defRPr>
      </a:lvl5pPr>
      <a:lvl6pPr marL="1289117" algn="l" defTabSz="515648" rtl="0" eaLnBrk="1" latinLnBrk="0" hangingPunct="1">
        <a:defRPr sz="1050" kern="1200">
          <a:solidFill>
            <a:schemeClr val="tx1"/>
          </a:solidFill>
          <a:latin typeface="+mn-lt"/>
          <a:ea typeface="+mn-ea"/>
          <a:cs typeface="+mn-cs"/>
        </a:defRPr>
      </a:lvl6pPr>
      <a:lvl7pPr marL="1546943" algn="l" defTabSz="515648" rtl="0" eaLnBrk="1" latinLnBrk="0" hangingPunct="1">
        <a:defRPr sz="1050" kern="1200">
          <a:solidFill>
            <a:schemeClr val="tx1"/>
          </a:solidFill>
          <a:latin typeface="+mn-lt"/>
          <a:ea typeface="+mn-ea"/>
          <a:cs typeface="+mn-cs"/>
        </a:defRPr>
      </a:lvl7pPr>
      <a:lvl8pPr marL="1804766" algn="l" defTabSz="515648" rtl="0" eaLnBrk="1" latinLnBrk="0" hangingPunct="1">
        <a:defRPr sz="1050" kern="1200">
          <a:solidFill>
            <a:schemeClr val="tx1"/>
          </a:solidFill>
          <a:latin typeface="+mn-lt"/>
          <a:ea typeface="+mn-ea"/>
          <a:cs typeface="+mn-cs"/>
        </a:defRPr>
      </a:lvl8pPr>
      <a:lvl9pPr marL="2062589" algn="l" defTabSz="515648" rtl="0" eaLnBrk="1" latinLnBrk="0" hangingPunct="1">
        <a:defRPr sz="10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40" name="Text Box 4"/>
          <p:cNvSpPr txBox="1">
            <a:spLocks noChangeArrowheads="1"/>
          </p:cNvSpPr>
          <p:nvPr/>
        </p:nvSpPr>
        <p:spPr bwMode="auto">
          <a:xfrm>
            <a:off x="0" y="2194193"/>
            <a:ext cx="9144000" cy="1592588"/>
          </a:xfrm>
          <a:prstGeom prst="rect">
            <a:avLst/>
          </a:prstGeom>
          <a:noFill/>
          <a:ln w="9525">
            <a:noFill/>
            <a:miter lim="800000"/>
            <a:headEnd/>
            <a:tailEnd/>
          </a:ln>
          <a:effectLst>
            <a:outerShdw blurRad="63500" dist="38099" dir="2700000" algn="ctr" rotWithShape="0">
              <a:srgbClr val="00007F">
                <a:alpha val="74998"/>
              </a:srgbClr>
            </a:outerShdw>
          </a:effectLst>
        </p:spPr>
        <p:txBody>
          <a:bodyPr wrap="square" lIns="68428" tIns="34213" rIns="68428" bIns="34213">
            <a:prstTxWarp prst="textNoShape">
              <a:avLst/>
            </a:prstTxWarp>
            <a:spAutoFit/>
          </a:bodyPr>
          <a:lstStyle/>
          <a:p>
            <a:pPr algn="ctr">
              <a:spcAft>
                <a:spcPts val="600"/>
              </a:spcAft>
            </a:pPr>
            <a:r>
              <a:rPr lang="en-US" sz="2300" dirty="0">
                <a:solidFill>
                  <a:srgbClr val="FFFFFF"/>
                </a:solidFill>
                <a:latin typeface="Arial" pitchFamily="-112" charset="0"/>
                <a:ea typeface="ＭＳ Ｐゴシック" pitchFamily="-112" charset="-128"/>
                <a:cs typeface="ＭＳ Ｐゴシック" pitchFamily="-112" charset="-128"/>
              </a:rPr>
              <a:t>Steven E. Nissen MD MACC</a:t>
            </a:r>
          </a:p>
          <a:p>
            <a:pPr algn="ctr"/>
            <a:r>
              <a:rPr lang="en-US" sz="1600" dirty="0">
                <a:solidFill>
                  <a:srgbClr val="FFFFFF"/>
                </a:solidFill>
                <a:latin typeface="Arial" pitchFamily="-112" charset="0"/>
                <a:ea typeface="ＭＳ Ｐゴシック" pitchFamily="-112" charset="-128"/>
                <a:cs typeface="ＭＳ Ｐゴシック" pitchFamily="-112" charset="-128"/>
              </a:rPr>
              <a:t>Ann Marie Navar MD; John H. Krege MD; Wei Ni PhD; Julie St. John MS; </a:t>
            </a:r>
            <a:br>
              <a:rPr lang="en-US" sz="1600" dirty="0">
                <a:solidFill>
                  <a:srgbClr val="FFFFFF"/>
                </a:solidFill>
                <a:latin typeface="Arial" pitchFamily="-112" charset="0"/>
                <a:ea typeface="ＭＳ Ｐゴシック" pitchFamily="-112" charset="-128"/>
                <a:cs typeface="ＭＳ Ｐゴシック" pitchFamily="-112" charset="-128"/>
              </a:rPr>
            </a:br>
            <a:r>
              <a:rPr lang="en-US" sz="1600" dirty="0">
                <a:solidFill>
                  <a:srgbClr val="FFFFFF"/>
                </a:solidFill>
                <a:latin typeface="Arial" pitchFamily="-112" charset="0"/>
                <a:ea typeface="ＭＳ Ｐゴシック" pitchFamily="-112" charset="-128"/>
                <a:cs typeface="ＭＳ Ｐゴシック" pitchFamily="-112" charset="-128"/>
              </a:rPr>
              <a:t>Stephen J. Nicholls MBBS, PhD; Xi Shen PhD; Kathy Wolski MPH; Laura F. Michael PhD</a:t>
            </a:r>
          </a:p>
          <a:p>
            <a:pPr algn="ctr"/>
            <a:endParaRPr lang="en-US" sz="1600" dirty="0">
              <a:solidFill>
                <a:srgbClr val="FFFFFF"/>
              </a:solidFill>
              <a:latin typeface="Arial" pitchFamily="-112" charset="0"/>
              <a:ea typeface="ＭＳ Ｐゴシック" pitchFamily="-112" charset="-128"/>
              <a:cs typeface="ＭＳ Ｐゴシック" pitchFamily="-112" charset="-128"/>
            </a:endParaRPr>
          </a:p>
          <a:p>
            <a:pPr algn="ctr"/>
            <a:endParaRPr lang="en-US" sz="2300" dirty="0">
              <a:solidFill>
                <a:srgbClr val="FFFFFF"/>
              </a:solidFill>
              <a:latin typeface="Arial" pitchFamily="-112" charset="0"/>
              <a:ea typeface="ＭＳ Ｐゴシック" pitchFamily="-112" charset="-128"/>
              <a:cs typeface="ＭＳ Ｐゴシック" pitchFamily="-112" charset="-128"/>
            </a:endParaRPr>
          </a:p>
        </p:txBody>
      </p:sp>
      <p:sp>
        <p:nvSpPr>
          <p:cNvPr id="51205" name="Text Box 5"/>
          <p:cNvSpPr txBox="1">
            <a:spLocks noChangeArrowheads="1"/>
          </p:cNvSpPr>
          <p:nvPr/>
        </p:nvSpPr>
        <p:spPr bwMode="auto">
          <a:xfrm>
            <a:off x="137565" y="4323016"/>
            <a:ext cx="2371648" cy="315315"/>
          </a:xfrm>
          <a:prstGeom prst="rect">
            <a:avLst/>
          </a:prstGeom>
          <a:noFill/>
          <a:ln w="9525">
            <a:noFill/>
            <a:miter lim="800000"/>
            <a:headEnd/>
            <a:tailEnd/>
          </a:ln>
        </p:spPr>
        <p:txBody>
          <a:bodyPr wrap="square" lIns="68428" tIns="34213" rIns="68428" bIns="34213">
            <a:prstTxWarp prst="textNoShape">
              <a:avLst/>
            </a:prstTxWarp>
            <a:spAutoFit/>
          </a:bodyPr>
          <a:lstStyle/>
          <a:p>
            <a:pPr algn="ctr" eaLnBrk="0" hangingPunct="0"/>
            <a:r>
              <a:rPr lang="en-US" sz="1600" dirty="0">
                <a:solidFill>
                  <a:schemeClr val="bg1"/>
                </a:solidFill>
                <a:latin typeface="Arial" pitchFamily="-112" charset="0"/>
                <a:ea typeface="ＭＳ Ｐゴシック" pitchFamily="-112" charset="-128"/>
                <a:cs typeface="ＭＳ Ｐゴシック" pitchFamily="-112" charset="-128"/>
              </a:rPr>
              <a:t>Study Sponsor:</a:t>
            </a:r>
          </a:p>
        </p:txBody>
      </p:sp>
      <p:sp>
        <p:nvSpPr>
          <p:cNvPr id="6" name="TextBox 5">
            <a:extLst>
              <a:ext uri="{FF2B5EF4-FFF2-40B4-BE49-F238E27FC236}">
                <a16:creationId xmlns:a16="http://schemas.microsoft.com/office/drawing/2014/main" id="{894D793F-9C34-3339-7A51-22EB0CDABDA9}"/>
              </a:ext>
            </a:extLst>
          </p:cNvPr>
          <p:cNvSpPr txBox="1"/>
          <p:nvPr/>
        </p:nvSpPr>
        <p:spPr>
          <a:xfrm>
            <a:off x="0" y="111906"/>
            <a:ext cx="9144000" cy="1015663"/>
          </a:xfrm>
          <a:prstGeom prst="rect">
            <a:avLst/>
          </a:prstGeom>
          <a:noFill/>
        </p:spPr>
        <p:txBody>
          <a:bodyPr wrap="square">
            <a:spAutoFit/>
          </a:bodyPr>
          <a:lstStyle/>
          <a:p>
            <a:pPr algn="ctr"/>
            <a:r>
              <a:rPr lang="en-US" dirty="0">
                <a:solidFill>
                  <a:srgbClr val="FFC850"/>
                </a:solidFill>
                <a:latin typeface="+mj-lt"/>
              </a:rPr>
              <a:t>Effect on </a:t>
            </a:r>
            <a:r>
              <a:rPr lang="en-US" dirty="0">
                <a:solidFill>
                  <a:srgbClr val="FFC850"/>
                </a:solidFill>
              </a:rPr>
              <a:t>Oxidized Phospholipids of </a:t>
            </a:r>
            <a:r>
              <a:rPr lang="en-US" dirty="0" err="1">
                <a:solidFill>
                  <a:srgbClr val="FFC850"/>
                </a:solidFill>
              </a:rPr>
              <a:t>Lepodisiran</a:t>
            </a:r>
            <a:r>
              <a:rPr lang="en-US" dirty="0">
                <a:solidFill>
                  <a:srgbClr val="FFC850"/>
                </a:solidFill>
              </a:rPr>
              <a:t>, an Extended Duration siRNA Targeting Lipoprotein(a)</a:t>
            </a:r>
            <a:endParaRPr lang="en-US" dirty="0">
              <a:solidFill>
                <a:srgbClr val="FFC850"/>
              </a:solidFill>
              <a:latin typeface="+mj-lt"/>
            </a:endParaRPr>
          </a:p>
        </p:txBody>
      </p:sp>
      <p:pic>
        <p:nvPicPr>
          <p:cNvPr id="3" name="Picture 2" descr="Logo&#10;&#10;Description automatically generated">
            <a:extLst>
              <a:ext uri="{FF2B5EF4-FFF2-40B4-BE49-F238E27FC236}">
                <a16:creationId xmlns:a16="http://schemas.microsoft.com/office/drawing/2014/main" id="{00D5A3D6-FF25-36E9-F4CD-C1C778048CFC}"/>
              </a:ext>
            </a:extLst>
          </p:cNvPr>
          <p:cNvPicPr>
            <a:picLocks noChangeAspect="1"/>
          </p:cNvPicPr>
          <p:nvPr/>
        </p:nvPicPr>
        <p:blipFill>
          <a:blip r:embed="rId3"/>
          <a:stretch>
            <a:fillRect/>
          </a:stretch>
        </p:blipFill>
        <p:spPr>
          <a:xfrm>
            <a:off x="6518450" y="4201273"/>
            <a:ext cx="1804924" cy="558800"/>
          </a:xfrm>
          <a:prstGeom prst="rect">
            <a:avLst/>
          </a:prstGeom>
        </p:spPr>
      </p:pic>
      <p:pic>
        <p:nvPicPr>
          <p:cNvPr id="9" name="Picture 8" descr="A red text on a black background&#10;&#10;AI-generated content may be incorrect.">
            <a:extLst>
              <a:ext uri="{FF2B5EF4-FFF2-40B4-BE49-F238E27FC236}">
                <a16:creationId xmlns:a16="http://schemas.microsoft.com/office/drawing/2014/main" id="{11AE46E6-8D15-9047-FAC1-B0EC9A9EF8E3}"/>
              </a:ext>
            </a:extLst>
          </p:cNvPr>
          <p:cNvPicPr>
            <a:picLocks noChangeAspect="1"/>
          </p:cNvPicPr>
          <p:nvPr/>
        </p:nvPicPr>
        <p:blipFill>
          <a:blip r:embed="rId4"/>
          <a:stretch>
            <a:fillRect/>
          </a:stretch>
        </p:blipFill>
        <p:spPr>
          <a:xfrm>
            <a:off x="2132645" y="4245723"/>
            <a:ext cx="622300" cy="469900"/>
          </a:xfrm>
          <a:prstGeom prst="rect">
            <a:avLst/>
          </a:prstGeom>
        </p:spPr>
      </p:pic>
    </p:spTree>
    <p:extLst>
      <p:ext uri="{BB962C8B-B14F-4D97-AF65-F5344CB8AC3E}">
        <p14:creationId xmlns:p14="http://schemas.microsoft.com/office/powerpoint/2010/main" val="2683199676"/>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BC824B-EFF4-3389-8464-18242B007936}"/>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78FB0F5D-CA61-8D4C-DE2B-0A3EB6F8335F}"/>
              </a:ext>
            </a:extLst>
          </p:cNvPr>
          <p:cNvPicPr>
            <a:picLocks noChangeAspect="1"/>
          </p:cNvPicPr>
          <p:nvPr/>
        </p:nvPicPr>
        <p:blipFill>
          <a:blip r:embed="rId3"/>
          <a:srcRect t="1162" b="1162"/>
          <a:stretch>
            <a:fillRect/>
          </a:stretch>
        </p:blipFill>
        <p:spPr>
          <a:xfrm>
            <a:off x="120578" y="1188720"/>
            <a:ext cx="8902844" cy="3840480"/>
          </a:xfrm>
          <a:prstGeom prst="rect">
            <a:avLst/>
          </a:prstGeom>
          <a:ln w="15875">
            <a:solidFill>
              <a:schemeClr val="bg1"/>
            </a:solidFill>
          </a:ln>
        </p:spPr>
      </p:pic>
      <p:sp>
        <p:nvSpPr>
          <p:cNvPr id="2" name="Title 1">
            <a:extLst>
              <a:ext uri="{FF2B5EF4-FFF2-40B4-BE49-F238E27FC236}">
                <a16:creationId xmlns:a16="http://schemas.microsoft.com/office/drawing/2014/main" id="{82366554-6343-7C9B-7658-E34447850880}"/>
              </a:ext>
            </a:extLst>
          </p:cNvPr>
          <p:cNvSpPr>
            <a:spLocks noGrp="1"/>
          </p:cNvSpPr>
          <p:nvPr>
            <p:ph type="title"/>
          </p:nvPr>
        </p:nvSpPr>
        <p:spPr>
          <a:xfrm>
            <a:off x="0" y="114300"/>
            <a:ext cx="9144000" cy="498442"/>
          </a:xfrm>
        </p:spPr>
        <p:txBody>
          <a:bodyPr/>
          <a:lstStyle/>
          <a:p>
            <a:r>
              <a:rPr lang="en-US" sz="2700" dirty="0">
                <a:effectLst>
                  <a:outerShdw blurRad="1192" sx="1000" sy="1000" algn="tl">
                    <a:srgbClr val="000000"/>
                  </a:outerShdw>
                </a:effectLst>
              </a:rPr>
              <a:t>Day 360 Correlation: Percent Change in </a:t>
            </a:r>
            <a:r>
              <a:rPr lang="en-US" sz="2700" dirty="0" err="1">
                <a:effectLst>
                  <a:outerShdw blurRad="1192" sx="1000" sy="1000" algn="tl">
                    <a:srgbClr val="000000"/>
                  </a:outerShdw>
                </a:effectLst>
              </a:rPr>
              <a:t>Lp</a:t>
            </a:r>
            <a:r>
              <a:rPr lang="en-US" sz="2700" dirty="0">
                <a:effectLst>
                  <a:outerShdw blurRad="1192" sx="1000" sy="1000" algn="tl">
                    <a:srgbClr val="000000"/>
                  </a:outerShdw>
                </a:effectLst>
              </a:rPr>
              <a:t>(a) vs. </a:t>
            </a:r>
            <a:r>
              <a:rPr lang="en-US" sz="2700" dirty="0" err="1">
                <a:effectLst>
                  <a:outerShdw blurRad="1192" sx="1000" sy="1000" algn="tl">
                    <a:srgbClr val="000000"/>
                  </a:outerShdw>
                </a:effectLst>
              </a:rPr>
              <a:t>OxPLs</a:t>
            </a:r>
            <a:endParaRPr lang="en-US" sz="2700" dirty="0">
              <a:effectLst>
                <a:outerShdw blurRad="1192" sx="1000" sy="1000" algn="tl">
                  <a:srgbClr val="000000"/>
                </a:outerShdw>
              </a:effectLst>
            </a:endParaRPr>
          </a:p>
        </p:txBody>
      </p:sp>
      <p:sp>
        <p:nvSpPr>
          <p:cNvPr id="11" name="TextBox 10">
            <a:extLst>
              <a:ext uri="{FF2B5EF4-FFF2-40B4-BE49-F238E27FC236}">
                <a16:creationId xmlns:a16="http://schemas.microsoft.com/office/drawing/2014/main" id="{F4D9D9D5-6920-E983-B357-FF2E8F45BF9C}"/>
              </a:ext>
            </a:extLst>
          </p:cNvPr>
          <p:cNvSpPr txBox="1"/>
          <p:nvPr/>
        </p:nvSpPr>
        <p:spPr>
          <a:xfrm>
            <a:off x="1527143" y="667111"/>
            <a:ext cx="1895647" cy="430887"/>
          </a:xfrm>
          <a:prstGeom prst="rect">
            <a:avLst/>
          </a:prstGeom>
          <a:noFill/>
        </p:spPr>
        <p:txBody>
          <a:bodyPr wrap="none" rtlCol="0">
            <a:spAutoFit/>
          </a:bodyPr>
          <a:lstStyle/>
          <a:p>
            <a:r>
              <a:rPr lang="en-US" sz="2200" dirty="0" err="1">
                <a:solidFill>
                  <a:schemeClr val="bg1"/>
                </a:solidFill>
              </a:rPr>
              <a:t>OxPL</a:t>
            </a:r>
            <a:r>
              <a:rPr lang="en-US" sz="2200" dirty="0">
                <a:solidFill>
                  <a:schemeClr val="bg1"/>
                </a:solidFill>
              </a:rPr>
              <a:t>- Apo(a)</a:t>
            </a:r>
          </a:p>
        </p:txBody>
      </p:sp>
      <p:sp>
        <p:nvSpPr>
          <p:cNvPr id="12" name="TextBox 11">
            <a:extLst>
              <a:ext uri="{FF2B5EF4-FFF2-40B4-BE49-F238E27FC236}">
                <a16:creationId xmlns:a16="http://schemas.microsoft.com/office/drawing/2014/main" id="{ED7947FD-AC68-929D-BEF6-4BF71C591D88}"/>
              </a:ext>
            </a:extLst>
          </p:cNvPr>
          <p:cNvSpPr txBox="1"/>
          <p:nvPr/>
        </p:nvSpPr>
        <p:spPr>
          <a:xfrm>
            <a:off x="5789630" y="714497"/>
            <a:ext cx="1736950" cy="430887"/>
          </a:xfrm>
          <a:prstGeom prst="rect">
            <a:avLst/>
          </a:prstGeom>
          <a:noFill/>
        </p:spPr>
        <p:txBody>
          <a:bodyPr wrap="none" rtlCol="0">
            <a:spAutoFit/>
          </a:bodyPr>
          <a:lstStyle/>
          <a:p>
            <a:r>
              <a:rPr lang="en-US" sz="2200" dirty="0" err="1">
                <a:solidFill>
                  <a:schemeClr val="bg1"/>
                </a:solidFill>
              </a:rPr>
              <a:t>OxPL</a:t>
            </a:r>
            <a:r>
              <a:rPr lang="en-US" sz="2200" dirty="0">
                <a:solidFill>
                  <a:schemeClr val="bg1"/>
                </a:solidFill>
              </a:rPr>
              <a:t>- ApoB</a:t>
            </a:r>
          </a:p>
        </p:txBody>
      </p:sp>
      <p:sp>
        <p:nvSpPr>
          <p:cNvPr id="8" name="TextBox 7">
            <a:extLst>
              <a:ext uri="{FF2B5EF4-FFF2-40B4-BE49-F238E27FC236}">
                <a16:creationId xmlns:a16="http://schemas.microsoft.com/office/drawing/2014/main" id="{E52D861B-CF89-F3BE-440F-27524151794E}"/>
              </a:ext>
            </a:extLst>
          </p:cNvPr>
          <p:cNvSpPr txBox="1"/>
          <p:nvPr/>
        </p:nvSpPr>
        <p:spPr>
          <a:xfrm>
            <a:off x="962324" y="1556087"/>
            <a:ext cx="1050288" cy="646331"/>
          </a:xfrm>
          <a:prstGeom prst="rect">
            <a:avLst/>
          </a:prstGeom>
          <a:noFill/>
        </p:spPr>
        <p:txBody>
          <a:bodyPr wrap="none" rtlCol="0">
            <a:spAutoFit/>
          </a:bodyPr>
          <a:lstStyle/>
          <a:p>
            <a:r>
              <a:rPr lang="en-US" sz="1800" dirty="0">
                <a:solidFill>
                  <a:schemeClr val="bg1"/>
                </a:solidFill>
              </a:rPr>
              <a:t>r= 0.92</a:t>
            </a:r>
          </a:p>
          <a:p>
            <a:r>
              <a:rPr lang="en-US" sz="1800" dirty="0">
                <a:solidFill>
                  <a:schemeClr val="bg1"/>
                </a:solidFill>
              </a:rPr>
              <a:t>P&lt;0.001</a:t>
            </a:r>
          </a:p>
        </p:txBody>
      </p:sp>
      <p:sp>
        <p:nvSpPr>
          <p:cNvPr id="9" name="TextBox 8">
            <a:extLst>
              <a:ext uri="{FF2B5EF4-FFF2-40B4-BE49-F238E27FC236}">
                <a16:creationId xmlns:a16="http://schemas.microsoft.com/office/drawing/2014/main" id="{387524CD-B927-D4A6-0AA0-DC715319B82C}"/>
              </a:ext>
            </a:extLst>
          </p:cNvPr>
          <p:cNvSpPr txBox="1"/>
          <p:nvPr/>
        </p:nvSpPr>
        <p:spPr>
          <a:xfrm>
            <a:off x="5565756" y="1556087"/>
            <a:ext cx="1050288" cy="646331"/>
          </a:xfrm>
          <a:prstGeom prst="rect">
            <a:avLst/>
          </a:prstGeom>
          <a:noFill/>
        </p:spPr>
        <p:txBody>
          <a:bodyPr wrap="none" rtlCol="0">
            <a:spAutoFit/>
          </a:bodyPr>
          <a:lstStyle/>
          <a:p>
            <a:r>
              <a:rPr lang="en-US" sz="1800" dirty="0">
                <a:solidFill>
                  <a:schemeClr val="bg1"/>
                </a:solidFill>
              </a:rPr>
              <a:t>r= 0.88</a:t>
            </a:r>
          </a:p>
          <a:p>
            <a:r>
              <a:rPr lang="en-US" sz="1800" dirty="0">
                <a:solidFill>
                  <a:schemeClr val="bg1"/>
                </a:solidFill>
              </a:rPr>
              <a:t>p&lt;0.001</a:t>
            </a:r>
          </a:p>
        </p:txBody>
      </p:sp>
    </p:spTree>
    <p:extLst>
      <p:ext uri="{BB962C8B-B14F-4D97-AF65-F5344CB8AC3E}">
        <p14:creationId xmlns:p14="http://schemas.microsoft.com/office/powerpoint/2010/main" val="2328427709"/>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9F303C-95A1-3C1F-E3AC-A6C0B925F8B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D9ED20F-BB85-8961-5154-096A5D1143A0}"/>
              </a:ext>
            </a:extLst>
          </p:cNvPr>
          <p:cNvSpPr>
            <a:spLocks noGrp="1"/>
          </p:cNvSpPr>
          <p:nvPr>
            <p:ph type="title"/>
          </p:nvPr>
        </p:nvSpPr>
        <p:spPr>
          <a:xfrm>
            <a:off x="0" y="114300"/>
            <a:ext cx="9144000" cy="498442"/>
          </a:xfrm>
        </p:spPr>
        <p:txBody>
          <a:bodyPr/>
          <a:lstStyle/>
          <a:p>
            <a:r>
              <a:rPr lang="en-US" sz="2800" dirty="0">
                <a:effectLst>
                  <a:outerShdw blurRad="1192" sx="1000" sy="1000" algn="tl">
                    <a:srgbClr val="000000"/>
                  </a:outerShdw>
                </a:effectLst>
              </a:rPr>
              <a:t>Trajectory: Changes in ApoB, Lipoprotein(a) and </a:t>
            </a:r>
            <a:r>
              <a:rPr lang="en-US" sz="2800" dirty="0" err="1">
                <a:effectLst>
                  <a:outerShdw blurRad="1192" sx="1000" sy="1000" algn="tl">
                    <a:srgbClr val="000000"/>
                  </a:outerShdw>
                </a:effectLst>
              </a:rPr>
              <a:t>OxPLs</a:t>
            </a:r>
            <a:endParaRPr lang="en-US" sz="2800" dirty="0">
              <a:effectLst>
                <a:outerShdw blurRad="1192" sx="1000" sy="1000" algn="tl">
                  <a:srgbClr val="000000"/>
                </a:outerShdw>
              </a:effectLst>
            </a:endParaRPr>
          </a:p>
        </p:txBody>
      </p:sp>
      <p:sp>
        <p:nvSpPr>
          <p:cNvPr id="11" name="TextBox 10">
            <a:extLst>
              <a:ext uri="{FF2B5EF4-FFF2-40B4-BE49-F238E27FC236}">
                <a16:creationId xmlns:a16="http://schemas.microsoft.com/office/drawing/2014/main" id="{A315FA1B-4031-4FF8-5C30-95B37C8AE16A}"/>
              </a:ext>
            </a:extLst>
          </p:cNvPr>
          <p:cNvSpPr txBox="1"/>
          <p:nvPr/>
        </p:nvSpPr>
        <p:spPr>
          <a:xfrm>
            <a:off x="1527143" y="667111"/>
            <a:ext cx="2571538" cy="430887"/>
          </a:xfrm>
          <a:prstGeom prst="rect">
            <a:avLst/>
          </a:prstGeom>
          <a:noFill/>
        </p:spPr>
        <p:txBody>
          <a:bodyPr wrap="none" rtlCol="0">
            <a:spAutoFit/>
          </a:bodyPr>
          <a:lstStyle/>
          <a:p>
            <a:r>
              <a:rPr lang="en-US" sz="2200" dirty="0">
                <a:solidFill>
                  <a:schemeClr val="bg1"/>
                </a:solidFill>
              </a:rPr>
              <a:t>96 mg Dose Group</a:t>
            </a:r>
          </a:p>
        </p:txBody>
      </p:sp>
      <p:pic>
        <p:nvPicPr>
          <p:cNvPr id="13" name="Picture 12">
            <a:extLst>
              <a:ext uri="{FF2B5EF4-FFF2-40B4-BE49-F238E27FC236}">
                <a16:creationId xmlns:a16="http://schemas.microsoft.com/office/drawing/2014/main" id="{3B08DB35-68A6-E418-71AC-A226499E51F8}"/>
              </a:ext>
            </a:extLst>
          </p:cNvPr>
          <p:cNvPicPr>
            <a:picLocks noChangeAspect="1"/>
          </p:cNvPicPr>
          <p:nvPr/>
        </p:nvPicPr>
        <p:blipFill>
          <a:blip r:embed="rId3"/>
          <a:stretch>
            <a:fillRect/>
          </a:stretch>
        </p:blipFill>
        <p:spPr>
          <a:xfrm>
            <a:off x="93449" y="1160818"/>
            <a:ext cx="8957101" cy="3890457"/>
          </a:xfrm>
          <a:prstGeom prst="rect">
            <a:avLst/>
          </a:prstGeom>
          <a:ln w="15875">
            <a:solidFill>
              <a:schemeClr val="bg1"/>
            </a:solidFill>
          </a:ln>
        </p:spPr>
      </p:pic>
      <p:sp>
        <p:nvSpPr>
          <p:cNvPr id="14" name="TextBox 13">
            <a:extLst>
              <a:ext uri="{FF2B5EF4-FFF2-40B4-BE49-F238E27FC236}">
                <a16:creationId xmlns:a16="http://schemas.microsoft.com/office/drawing/2014/main" id="{4F699BA9-EFBE-2CD7-8C4A-AE84645B3A67}"/>
              </a:ext>
            </a:extLst>
          </p:cNvPr>
          <p:cNvSpPr txBox="1"/>
          <p:nvPr/>
        </p:nvSpPr>
        <p:spPr>
          <a:xfrm>
            <a:off x="5497686" y="653886"/>
            <a:ext cx="2728632" cy="430887"/>
          </a:xfrm>
          <a:prstGeom prst="rect">
            <a:avLst/>
          </a:prstGeom>
          <a:noFill/>
        </p:spPr>
        <p:txBody>
          <a:bodyPr wrap="none" rtlCol="0">
            <a:spAutoFit/>
          </a:bodyPr>
          <a:lstStyle/>
          <a:p>
            <a:r>
              <a:rPr lang="en-US" sz="2200" dirty="0">
                <a:solidFill>
                  <a:schemeClr val="bg1"/>
                </a:solidFill>
              </a:rPr>
              <a:t>400 mg Dose Group</a:t>
            </a:r>
          </a:p>
        </p:txBody>
      </p:sp>
    </p:spTree>
    <p:extLst>
      <p:ext uri="{BB962C8B-B14F-4D97-AF65-F5344CB8AC3E}">
        <p14:creationId xmlns:p14="http://schemas.microsoft.com/office/powerpoint/2010/main" val="246440821"/>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3A1294-C44A-B175-CD88-8C9136AEE3DF}"/>
              </a:ext>
            </a:extLst>
          </p:cNvPr>
          <p:cNvSpPr>
            <a:spLocks noGrp="1"/>
          </p:cNvSpPr>
          <p:nvPr>
            <p:ph type="title"/>
          </p:nvPr>
        </p:nvSpPr>
        <p:spPr>
          <a:xfrm>
            <a:off x="8093" y="0"/>
            <a:ext cx="9143998" cy="721453"/>
          </a:xfrm>
        </p:spPr>
        <p:txBody>
          <a:bodyPr/>
          <a:lstStyle/>
          <a:p>
            <a:r>
              <a:rPr lang="en-US" dirty="0">
                <a:effectLst>
                  <a:outerShdw dist="38100" sx="1000" sy="1000" algn="tl">
                    <a:srgbClr val="000000"/>
                  </a:outerShdw>
                </a:effectLst>
              </a:rPr>
              <a:t>Limitations</a:t>
            </a:r>
          </a:p>
        </p:txBody>
      </p:sp>
      <p:sp>
        <p:nvSpPr>
          <p:cNvPr id="3" name="Content Placeholder 2">
            <a:extLst>
              <a:ext uri="{FF2B5EF4-FFF2-40B4-BE49-F238E27FC236}">
                <a16:creationId xmlns:a16="http://schemas.microsoft.com/office/drawing/2014/main" id="{977E7DA1-5B6B-972B-27BE-4BBCCB249662}"/>
              </a:ext>
            </a:extLst>
          </p:cNvPr>
          <p:cNvSpPr>
            <a:spLocks noGrp="1"/>
          </p:cNvSpPr>
          <p:nvPr>
            <p:ph idx="1"/>
          </p:nvPr>
        </p:nvSpPr>
        <p:spPr>
          <a:xfrm>
            <a:off x="159245" y="721453"/>
            <a:ext cx="8825510" cy="4222230"/>
          </a:xfrm>
        </p:spPr>
        <p:txBody>
          <a:bodyPr/>
          <a:lstStyle/>
          <a:p>
            <a:pPr>
              <a:lnSpc>
                <a:spcPct val="105000"/>
              </a:lnSpc>
              <a:spcBef>
                <a:spcPts val="0"/>
              </a:spcBef>
              <a:spcAft>
                <a:spcPts val="2600"/>
              </a:spcAft>
            </a:pPr>
            <a:r>
              <a:rPr lang="en-US" dirty="0">
                <a:effectLst>
                  <a:outerShdw sx="1000" sy="1000" algn="tl">
                    <a:srgbClr val="000000"/>
                  </a:outerShdw>
                </a:effectLst>
              </a:rPr>
              <a:t>This was a secondary </a:t>
            </a:r>
            <a:r>
              <a:rPr lang="en-US" i="1" dirty="0">
                <a:effectLst>
                  <a:outerShdw sx="1000" sy="1000" algn="tl">
                    <a:srgbClr val="000000"/>
                  </a:outerShdw>
                </a:effectLst>
              </a:rPr>
              <a:t>post hoc </a:t>
            </a:r>
            <a:r>
              <a:rPr lang="en-US" dirty="0">
                <a:effectLst>
                  <a:outerShdw sx="1000" sy="1000" algn="tl">
                    <a:srgbClr val="000000"/>
                  </a:outerShdw>
                </a:effectLst>
              </a:rPr>
              <a:t>analysis for a trial not primarily designed to assess changes in oxidized phospholipids.</a:t>
            </a:r>
          </a:p>
          <a:p>
            <a:pPr>
              <a:lnSpc>
                <a:spcPct val="105000"/>
              </a:lnSpc>
              <a:spcBef>
                <a:spcPts val="0"/>
              </a:spcBef>
              <a:spcAft>
                <a:spcPts val="2600"/>
              </a:spcAft>
            </a:pPr>
            <a:r>
              <a:rPr lang="en-US" dirty="0">
                <a:effectLst>
                  <a:outerShdw sx="1000" sy="1000" algn="tl">
                    <a:srgbClr val="000000"/>
                  </a:outerShdw>
                </a:effectLst>
              </a:rPr>
              <a:t>The assays detect oxidized phosphatidylcholine, whether other particle-associated oxidized phospholipids contribute</a:t>
            </a:r>
            <a:br>
              <a:rPr lang="en-US" dirty="0">
                <a:effectLst>
                  <a:outerShdw sx="1000" sy="1000" algn="tl">
                    <a:srgbClr val="000000"/>
                  </a:outerShdw>
                </a:effectLst>
              </a:rPr>
            </a:br>
            <a:r>
              <a:rPr lang="en-US" dirty="0">
                <a:effectLst>
                  <a:outerShdw sx="1000" sy="1000" algn="tl">
                    <a:srgbClr val="000000"/>
                  </a:outerShdw>
                </a:effectLst>
              </a:rPr>
              <a:t>to cardiovascular risk is unknown. </a:t>
            </a:r>
          </a:p>
          <a:p>
            <a:pPr>
              <a:lnSpc>
                <a:spcPct val="105000"/>
              </a:lnSpc>
              <a:spcBef>
                <a:spcPts val="0"/>
              </a:spcBef>
              <a:spcAft>
                <a:spcPts val="2600"/>
              </a:spcAft>
            </a:pPr>
            <a:r>
              <a:rPr lang="en-US" dirty="0">
                <a:effectLst>
                  <a:outerShdw sx="1000" sy="1000" algn="tl">
                    <a:srgbClr val="000000"/>
                  </a:outerShdw>
                </a:effectLst>
              </a:rPr>
              <a:t>Ongoing cardiovascular outcomes trials of </a:t>
            </a:r>
            <a:r>
              <a:rPr lang="en-US" dirty="0" err="1">
                <a:effectLst>
                  <a:outerShdw sx="1000" sy="1000" algn="tl">
                    <a:srgbClr val="000000"/>
                  </a:outerShdw>
                </a:effectLst>
              </a:rPr>
              <a:t>Lp</a:t>
            </a:r>
            <a:r>
              <a:rPr lang="en-US" dirty="0">
                <a:effectLst>
                  <a:outerShdw sx="1000" sy="1000" algn="tl">
                    <a:srgbClr val="000000"/>
                  </a:outerShdw>
                </a:effectLst>
              </a:rPr>
              <a:t>(a) lowering therapies are required to determine whether changes in </a:t>
            </a:r>
            <a:r>
              <a:rPr lang="en-US" dirty="0" err="1">
                <a:effectLst>
                  <a:outerShdw sx="1000" sy="1000" algn="tl">
                    <a:srgbClr val="000000"/>
                  </a:outerShdw>
                </a:effectLst>
              </a:rPr>
              <a:t>Lp</a:t>
            </a:r>
            <a:r>
              <a:rPr lang="en-US" dirty="0">
                <a:effectLst>
                  <a:outerShdw sx="1000" sy="1000" algn="tl">
                    <a:srgbClr val="000000"/>
                  </a:outerShdw>
                </a:effectLst>
              </a:rPr>
              <a:t>(a) and </a:t>
            </a:r>
            <a:r>
              <a:rPr lang="en-US" dirty="0" err="1">
                <a:effectLst>
                  <a:outerShdw sx="1000" sy="1000" algn="tl">
                    <a:srgbClr val="000000"/>
                  </a:outerShdw>
                </a:effectLst>
              </a:rPr>
              <a:t>OxPLs</a:t>
            </a:r>
            <a:r>
              <a:rPr lang="en-US" dirty="0">
                <a:effectLst>
                  <a:outerShdw sx="1000" sy="1000" algn="tl">
                    <a:srgbClr val="000000"/>
                  </a:outerShdw>
                </a:effectLst>
              </a:rPr>
              <a:t> are correlated with reduced cardiovascular risk.</a:t>
            </a:r>
          </a:p>
        </p:txBody>
      </p:sp>
    </p:spTree>
    <p:extLst>
      <p:ext uri="{BB962C8B-B14F-4D97-AF65-F5344CB8AC3E}">
        <p14:creationId xmlns:p14="http://schemas.microsoft.com/office/powerpoint/2010/main" val="2056510436"/>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3A1294-C44A-B175-CD88-8C9136AEE3DF}"/>
              </a:ext>
            </a:extLst>
          </p:cNvPr>
          <p:cNvSpPr>
            <a:spLocks noGrp="1"/>
          </p:cNvSpPr>
          <p:nvPr>
            <p:ph type="title"/>
          </p:nvPr>
        </p:nvSpPr>
        <p:spPr>
          <a:xfrm>
            <a:off x="0" y="56147"/>
            <a:ext cx="9144000" cy="614905"/>
          </a:xfrm>
        </p:spPr>
        <p:txBody>
          <a:bodyPr/>
          <a:lstStyle/>
          <a:p>
            <a:r>
              <a:rPr lang="en-US" sz="3000" dirty="0">
                <a:effectLst>
                  <a:outerShdw sx="1000" sy="1000" algn="tl">
                    <a:srgbClr val="000000"/>
                  </a:outerShdw>
                </a:effectLst>
              </a:rPr>
              <a:t>Conclusions</a:t>
            </a:r>
          </a:p>
        </p:txBody>
      </p:sp>
      <p:sp>
        <p:nvSpPr>
          <p:cNvPr id="3" name="Content Placeholder 2">
            <a:extLst>
              <a:ext uri="{FF2B5EF4-FFF2-40B4-BE49-F238E27FC236}">
                <a16:creationId xmlns:a16="http://schemas.microsoft.com/office/drawing/2014/main" id="{977E7DA1-5B6B-972B-27BE-4BBCCB249662}"/>
              </a:ext>
            </a:extLst>
          </p:cNvPr>
          <p:cNvSpPr>
            <a:spLocks noGrp="1"/>
          </p:cNvSpPr>
          <p:nvPr>
            <p:ph idx="1"/>
          </p:nvPr>
        </p:nvSpPr>
        <p:spPr>
          <a:xfrm>
            <a:off x="80493" y="717134"/>
            <a:ext cx="8983014" cy="4370219"/>
          </a:xfrm>
        </p:spPr>
        <p:txBody>
          <a:bodyPr/>
          <a:lstStyle/>
          <a:p>
            <a:pPr>
              <a:lnSpc>
                <a:spcPct val="93000"/>
              </a:lnSpc>
              <a:spcBef>
                <a:spcPts val="0"/>
              </a:spcBef>
              <a:spcAft>
                <a:spcPts val="2000"/>
              </a:spcAft>
            </a:pPr>
            <a:r>
              <a:rPr lang="en-US" dirty="0">
                <a:effectLst>
                  <a:outerShdw sx="1000" sy="1000" algn="tl">
                    <a:srgbClr val="000000"/>
                  </a:outerShdw>
                </a:effectLst>
              </a:rPr>
              <a:t>Subcutaneous administration of </a:t>
            </a:r>
            <a:r>
              <a:rPr lang="en-US" dirty="0" err="1">
                <a:effectLst>
                  <a:outerShdw sx="1000" sy="1000" algn="tl">
                    <a:srgbClr val="000000"/>
                  </a:outerShdw>
                </a:effectLst>
              </a:rPr>
              <a:t>lepodisiran</a:t>
            </a:r>
            <a:r>
              <a:rPr lang="en-US" dirty="0">
                <a:effectLst>
                  <a:outerShdw sx="1000" sy="1000" algn="tl">
                    <a:srgbClr val="000000"/>
                  </a:outerShdw>
                </a:effectLst>
              </a:rPr>
              <a:t> produced dose-dependent reductions in oxidized phospholipids associated with lipoprotein(a). </a:t>
            </a:r>
          </a:p>
          <a:p>
            <a:pPr>
              <a:lnSpc>
                <a:spcPct val="93000"/>
              </a:lnSpc>
              <a:spcBef>
                <a:spcPts val="0"/>
              </a:spcBef>
              <a:spcAft>
                <a:spcPts val="2000"/>
              </a:spcAft>
            </a:pPr>
            <a:r>
              <a:rPr lang="en-US" dirty="0">
                <a:effectLst>
                  <a:outerShdw sx="1000" sy="1000" algn="tl">
                    <a:srgbClr val="000000"/>
                  </a:outerShdw>
                </a:effectLst>
              </a:rPr>
              <a:t>Reductions were most consistent at the highest studied dose,</a:t>
            </a:r>
            <a:br>
              <a:rPr lang="en-US" dirty="0">
                <a:effectLst>
                  <a:outerShdw sx="1000" sy="1000" algn="tl">
                    <a:srgbClr val="000000"/>
                  </a:outerShdw>
                </a:effectLst>
              </a:rPr>
            </a:br>
            <a:r>
              <a:rPr lang="en-US" dirty="0">
                <a:effectLst>
                  <a:outerShdw sx="1000" sy="1000" algn="tl">
                    <a:srgbClr val="000000"/>
                  </a:outerShdw>
                </a:effectLst>
              </a:rPr>
              <a:t>400 mg. </a:t>
            </a:r>
          </a:p>
          <a:p>
            <a:pPr>
              <a:lnSpc>
                <a:spcPct val="93000"/>
              </a:lnSpc>
              <a:spcBef>
                <a:spcPts val="0"/>
              </a:spcBef>
              <a:spcAft>
                <a:spcPts val="2000"/>
              </a:spcAft>
            </a:pPr>
            <a:r>
              <a:rPr lang="en-US" dirty="0">
                <a:effectLst>
                  <a:outerShdw sx="1000" sy="1000" algn="tl">
                    <a:srgbClr val="000000"/>
                  </a:outerShdw>
                </a:effectLst>
              </a:rPr>
              <a:t>Oxidized phospholipid reductions correlated closely with the reductions in lipoprotein(a). </a:t>
            </a:r>
          </a:p>
          <a:p>
            <a:pPr>
              <a:lnSpc>
                <a:spcPct val="93000"/>
              </a:lnSpc>
              <a:spcBef>
                <a:spcPts val="0"/>
              </a:spcBef>
              <a:spcAft>
                <a:spcPts val="2000"/>
              </a:spcAft>
            </a:pPr>
            <a:r>
              <a:rPr lang="en-US" dirty="0">
                <a:effectLst>
                  <a:outerShdw sx="1000" sy="1000" algn="tl">
                    <a:srgbClr val="000000"/>
                  </a:outerShdw>
                </a:effectLst>
              </a:rPr>
              <a:t>These </a:t>
            </a:r>
            <a:r>
              <a:rPr lang="en-US" i="1" dirty="0">
                <a:effectLst>
                  <a:outerShdw sx="1000" sy="1000" algn="tl">
                    <a:srgbClr val="000000"/>
                  </a:outerShdw>
                </a:effectLst>
              </a:rPr>
              <a:t>post hoc </a:t>
            </a:r>
            <a:r>
              <a:rPr lang="en-US" dirty="0">
                <a:effectLst>
                  <a:outerShdw sx="1000" sy="1000" algn="tl">
                    <a:srgbClr val="000000"/>
                  </a:outerShdw>
                </a:effectLst>
              </a:rPr>
              <a:t>findings characterize pharmacodynamic target engagement and a possible mechanism for a therapeutic benefit of </a:t>
            </a:r>
            <a:r>
              <a:rPr lang="en-US" dirty="0" err="1">
                <a:effectLst>
                  <a:outerShdw sx="1000" sy="1000" algn="tl">
                    <a:srgbClr val="000000"/>
                  </a:outerShdw>
                </a:effectLst>
              </a:rPr>
              <a:t>lepodisiran</a:t>
            </a:r>
            <a:r>
              <a:rPr lang="en-US" dirty="0">
                <a:effectLst>
                  <a:outerShdw sx="1000" sy="1000" algn="tl">
                    <a:srgbClr val="000000"/>
                  </a:outerShdw>
                </a:effectLst>
              </a:rPr>
              <a:t>.  </a:t>
            </a:r>
          </a:p>
        </p:txBody>
      </p:sp>
    </p:spTree>
    <p:extLst>
      <p:ext uri="{BB962C8B-B14F-4D97-AF65-F5344CB8AC3E}">
        <p14:creationId xmlns:p14="http://schemas.microsoft.com/office/powerpoint/2010/main" val="1696271844"/>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0388520-5E6E-CDCF-831E-09EB417894E5}"/>
              </a:ext>
            </a:extLst>
          </p:cNvPr>
          <p:cNvPicPr>
            <a:picLocks noChangeAspect="1"/>
          </p:cNvPicPr>
          <p:nvPr/>
        </p:nvPicPr>
        <p:blipFill>
          <a:blip r:embed="rId2"/>
          <a:stretch>
            <a:fillRect/>
          </a:stretch>
        </p:blipFill>
        <p:spPr>
          <a:xfrm>
            <a:off x="158731" y="152400"/>
            <a:ext cx="5986581" cy="4744720"/>
          </a:xfrm>
          <a:prstGeom prst="rect">
            <a:avLst/>
          </a:prstGeom>
        </p:spPr>
      </p:pic>
      <p:pic>
        <p:nvPicPr>
          <p:cNvPr id="6" name="Picture 5">
            <a:extLst>
              <a:ext uri="{FF2B5EF4-FFF2-40B4-BE49-F238E27FC236}">
                <a16:creationId xmlns:a16="http://schemas.microsoft.com/office/drawing/2014/main" id="{A9F49E54-7C9A-A6A7-C3B9-53AED3723541}"/>
              </a:ext>
            </a:extLst>
          </p:cNvPr>
          <p:cNvPicPr>
            <a:picLocks noChangeAspect="1"/>
          </p:cNvPicPr>
          <p:nvPr/>
        </p:nvPicPr>
        <p:blipFill>
          <a:blip r:embed="rId3"/>
          <a:stretch>
            <a:fillRect/>
          </a:stretch>
        </p:blipFill>
        <p:spPr>
          <a:xfrm>
            <a:off x="6289041" y="1002479"/>
            <a:ext cx="2696228" cy="3409936"/>
          </a:xfrm>
          <a:prstGeom prst="rect">
            <a:avLst/>
          </a:prstGeom>
        </p:spPr>
      </p:pic>
    </p:spTree>
    <p:extLst>
      <p:ext uri="{BB962C8B-B14F-4D97-AF65-F5344CB8AC3E}">
        <p14:creationId xmlns:p14="http://schemas.microsoft.com/office/powerpoint/2010/main" val="2548278615"/>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1AAEF5-E893-E98E-AB17-1BE4498BF3CB}"/>
              </a:ext>
            </a:extLst>
          </p:cNvPr>
          <p:cNvSpPr>
            <a:spLocks noGrp="1"/>
          </p:cNvSpPr>
          <p:nvPr>
            <p:ph type="title"/>
          </p:nvPr>
        </p:nvSpPr>
        <p:spPr>
          <a:xfrm>
            <a:off x="685800" y="0"/>
            <a:ext cx="7772400" cy="857250"/>
          </a:xfrm>
        </p:spPr>
        <p:txBody>
          <a:bodyPr/>
          <a:lstStyle/>
          <a:p>
            <a:r>
              <a:rPr lang="en-US" dirty="0">
                <a:effectLst>
                  <a:outerShdw sx="1000" sy="1000" algn="tl">
                    <a:srgbClr val="000000"/>
                  </a:outerShdw>
                </a:effectLst>
              </a:rPr>
              <a:t>A Final Thought</a:t>
            </a:r>
          </a:p>
        </p:txBody>
      </p:sp>
      <p:sp>
        <p:nvSpPr>
          <p:cNvPr id="3" name="Content Placeholder 2">
            <a:extLst>
              <a:ext uri="{FF2B5EF4-FFF2-40B4-BE49-F238E27FC236}">
                <a16:creationId xmlns:a16="http://schemas.microsoft.com/office/drawing/2014/main" id="{5A1C6391-9264-2F9E-AD27-59DC5DA3F5D6}"/>
              </a:ext>
            </a:extLst>
          </p:cNvPr>
          <p:cNvSpPr>
            <a:spLocks noGrp="1"/>
          </p:cNvSpPr>
          <p:nvPr>
            <p:ph idx="1"/>
          </p:nvPr>
        </p:nvSpPr>
        <p:spPr>
          <a:xfrm>
            <a:off x="426854" y="1449942"/>
            <a:ext cx="8215440" cy="2448604"/>
          </a:xfrm>
        </p:spPr>
        <p:txBody>
          <a:bodyPr/>
          <a:lstStyle/>
          <a:p>
            <a:pPr marL="0" indent="0" algn="ctr">
              <a:lnSpc>
                <a:spcPct val="120000"/>
              </a:lnSpc>
              <a:buNone/>
            </a:pPr>
            <a:r>
              <a:rPr lang="en-US" sz="2600" dirty="0">
                <a:effectLst>
                  <a:outerShdw sx="1000" sy="1000" algn="tl">
                    <a:srgbClr val="000000"/>
                  </a:outerShdw>
                </a:effectLst>
              </a:rPr>
              <a:t>Sixty years after the discovery of lipoprotein(a) the precise mechanisms by which this lipid particle causes cardiovascular morbidity and mortality remain elusive. Ongoing cardiovascular outcome trial should help clarify these important scientific issues.</a:t>
            </a:r>
          </a:p>
        </p:txBody>
      </p:sp>
    </p:spTree>
    <p:extLst>
      <p:ext uri="{BB962C8B-B14F-4D97-AF65-F5344CB8AC3E}">
        <p14:creationId xmlns:p14="http://schemas.microsoft.com/office/powerpoint/2010/main" val="62834160"/>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E1DB22-26C5-A9EC-EF4F-71C353121848}"/>
              </a:ext>
            </a:extLst>
          </p:cNvPr>
          <p:cNvSpPr>
            <a:spLocks noGrp="1"/>
          </p:cNvSpPr>
          <p:nvPr>
            <p:ph type="title"/>
          </p:nvPr>
        </p:nvSpPr>
        <p:spPr>
          <a:xfrm>
            <a:off x="685800" y="0"/>
            <a:ext cx="7772400" cy="663547"/>
          </a:xfrm>
        </p:spPr>
        <p:txBody>
          <a:bodyPr/>
          <a:lstStyle/>
          <a:p>
            <a:r>
              <a:rPr lang="en-US" dirty="0">
                <a:effectLst>
                  <a:outerShdw sx="1000" sy="1000" algn="tl">
                    <a:srgbClr val="000000"/>
                  </a:outerShdw>
                </a:effectLst>
              </a:rPr>
              <a:t>Background</a:t>
            </a:r>
          </a:p>
        </p:txBody>
      </p:sp>
      <p:sp>
        <p:nvSpPr>
          <p:cNvPr id="3" name="Content Placeholder 2">
            <a:extLst>
              <a:ext uri="{FF2B5EF4-FFF2-40B4-BE49-F238E27FC236}">
                <a16:creationId xmlns:a16="http://schemas.microsoft.com/office/drawing/2014/main" id="{7F36E8A5-3DE7-15A5-490D-008A8D0A27F1}"/>
              </a:ext>
            </a:extLst>
          </p:cNvPr>
          <p:cNvSpPr>
            <a:spLocks noGrp="1"/>
          </p:cNvSpPr>
          <p:nvPr>
            <p:ph idx="1"/>
          </p:nvPr>
        </p:nvSpPr>
        <p:spPr>
          <a:xfrm>
            <a:off x="72828" y="720191"/>
            <a:ext cx="9006436" cy="4239414"/>
          </a:xfrm>
        </p:spPr>
        <p:txBody>
          <a:bodyPr/>
          <a:lstStyle/>
          <a:p>
            <a:pPr>
              <a:lnSpc>
                <a:spcPct val="95000"/>
              </a:lnSpc>
              <a:spcBef>
                <a:spcPts val="0"/>
              </a:spcBef>
              <a:spcAft>
                <a:spcPts val="2800"/>
              </a:spcAft>
            </a:pPr>
            <a:r>
              <a:rPr lang="en-US" sz="2300" dirty="0">
                <a:effectLst>
                  <a:outerShdw sx="1000" sy="1000" algn="ctr" rotWithShape="0">
                    <a:srgbClr val="000000"/>
                  </a:outerShdw>
                </a:effectLst>
              </a:rPr>
              <a:t>Lipoprotein(a) is a largely genetically determined causal risk factor for atherosclerotic cardiovascular disease and aortic stenosis.</a:t>
            </a:r>
          </a:p>
          <a:p>
            <a:pPr>
              <a:lnSpc>
                <a:spcPct val="95000"/>
              </a:lnSpc>
              <a:spcBef>
                <a:spcPts val="0"/>
              </a:spcBef>
              <a:spcAft>
                <a:spcPts val="2800"/>
              </a:spcAft>
            </a:pPr>
            <a:r>
              <a:rPr lang="en-US" sz="2300" dirty="0">
                <a:effectLst>
                  <a:outerShdw sx="1000" sy="1000" algn="ctr" rotWithShape="0">
                    <a:srgbClr val="000000"/>
                  </a:outerShdw>
                </a:effectLst>
              </a:rPr>
              <a:t>Adverse effects are likely mediated in part by oxidized phospholipids bound to apolipoprotein(a) and apolipoprotein B.</a:t>
            </a:r>
          </a:p>
          <a:p>
            <a:pPr>
              <a:lnSpc>
                <a:spcPct val="95000"/>
              </a:lnSpc>
              <a:spcBef>
                <a:spcPts val="0"/>
              </a:spcBef>
              <a:spcAft>
                <a:spcPts val="2800"/>
              </a:spcAft>
            </a:pPr>
            <a:r>
              <a:rPr lang="en-US" sz="2300" dirty="0" err="1">
                <a:effectLst>
                  <a:outerShdw sx="1000" sy="1000" algn="ctr" rotWithShape="0">
                    <a:srgbClr val="000000"/>
                  </a:outerShdw>
                </a:effectLst>
              </a:rPr>
              <a:t>Lepodisiran</a:t>
            </a:r>
            <a:r>
              <a:rPr lang="en-US" sz="2300" dirty="0">
                <a:effectLst>
                  <a:outerShdw sx="1000" sy="1000" algn="ctr" rotWithShape="0">
                    <a:srgbClr val="000000"/>
                  </a:outerShdw>
                </a:effectLst>
              </a:rPr>
              <a:t> is a siRNA that produced ~95% time-averaged reduction in lipoprotein(a) sustained for a year after two doses</a:t>
            </a:r>
            <a:br>
              <a:rPr lang="en-US" sz="2300" dirty="0">
                <a:effectLst>
                  <a:outerShdw sx="1000" sy="1000" algn="ctr" rotWithShape="0">
                    <a:srgbClr val="000000"/>
                  </a:outerShdw>
                </a:effectLst>
              </a:rPr>
            </a:br>
            <a:r>
              <a:rPr lang="en-US" sz="2300" dirty="0">
                <a:effectLst>
                  <a:outerShdw sx="1000" sy="1000" algn="ctr" rotWithShape="0">
                    <a:srgbClr val="000000"/>
                  </a:outerShdw>
                </a:effectLst>
              </a:rPr>
              <a:t>in a Phase 2 trial</a:t>
            </a:r>
            <a:r>
              <a:rPr lang="en-US" dirty="0">
                <a:effectLst>
                  <a:outerShdw sx="1000" sy="1000" algn="ctr" rotWithShape="0">
                    <a:srgbClr val="000000"/>
                  </a:outerShdw>
                </a:effectLst>
              </a:rPr>
              <a:t>. </a:t>
            </a:r>
          </a:p>
          <a:p>
            <a:pPr>
              <a:lnSpc>
                <a:spcPct val="95000"/>
              </a:lnSpc>
              <a:spcBef>
                <a:spcPts val="0"/>
              </a:spcBef>
              <a:spcAft>
                <a:spcPts val="2800"/>
              </a:spcAft>
            </a:pPr>
            <a:r>
              <a:rPr lang="en-US" dirty="0">
                <a:effectLst>
                  <a:outerShdw sx="1000" sy="1000" algn="ctr" rotWithShape="0">
                    <a:srgbClr val="000000"/>
                  </a:outerShdw>
                </a:effectLst>
              </a:rPr>
              <a:t>The effects of </a:t>
            </a:r>
            <a:r>
              <a:rPr lang="en-US" dirty="0" err="1">
                <a:effectLst>
                  <a:outerShdw sx="1000" sy="1000" algn="ctr" rotWithShape="0">
                    <a:srgbClr val="000000"/>
                  </a:outerShdw>
                </a:effectLst>
              </a:rPr>
              <a:t>lepodisiran</a:t>
            </a:r>
            <a:r>
              <a:rPr lang="en-US" dirty="0">
                <a:effectLst>
                  <a:outerShdw sx="1000" sy="1000" algn="ctr" rotWithShape="0">
                    <a:srgbClr val="000000"/>
                  </a:outerShdw>
                </a:effectLst>
              </a:rPr>
              <a:t> on oxidized phospholipids have not been previously described. </a:t>
            </a:r>
          </a:p>
        </p:txBody>
      </p:sp>
    </p:spTree>
    <p:extLst>
      <p:ext uri="{BB962C8B-B14F-4D97-AF65-F5344CB8AC3E}">
        <p14:creationId xmlns:p14="http://schemas.microsoft.com/office/powerpoint/2010/main" val="1230075269"/>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49F273-287F-886A-EDE3-E1FED7C0C2E9}"/>
              </a:ext>
            </a:extLst>
          </p:cNvPr>
          <p:cNvSpPr>
            <a:spLocks noGrp="1"/>
          </p:cNvSpPr>
          <p:nvPr>
            <p:ph type="title"/>
          </p:nvPr>
        </p:nvSpPr>
        <p:spPr>
          <a:xfrm>
            <a:off x="6437376" y="777240"/>
            <a:ext cx="2688336" cy="3291840"/>
          </a:xfrm>
        </p:spPr>
        <p:txBody>
          <a:bodyPr/>
          <a:lstStyle/>
          <a:p>
            <a:pPr>
              <a:tabLst>
                <a:tab pos="107950" algn="l"/>
              </a:tabLst>
            </a:pPr>
            <a:r>
              <a:rPr lang="en-US" sz="2800" dirty="0">
                <a:effectLst>
                  <a:outerShdw sx="1000" sy="1000" algn="tl">
                    <a:srgbClr val="000000"/>
                  </a:outerShdw>
                </a:effectLst>
              </a:rPr>
              <a:t>Structure of Lipoprotein(a)</a:t>
            </a:r>
            <a:br>
              <a:rPr lang="en-US" sz="2800" dirty="0">
                <a:effectLst>
                  <a:outerShdw sx="1000" sy="1000" algn="tl">
                    <a:srgbClr val="000000"/>
                  </a:outerShdw>
                </a:effectLst>
              </a:rPr>
            </a:br>
            <a:r>
              <a:rPr lang="en-US" sz="2800" dirty="0">
                <a:effectLst>
                  <a:outerShdw sx="1000" sy="1000" algn="tl">
                    <a:srgbClr val="000000"/>
                  </a:outerShdw>
                </a:effectLst>
              </a:rPr>
              <a:t>and Oxidized</a:t>
            </a:r>
            <a:br>
              <a:rPr lang="en-US" sz="2800" dirty="0">
                <a:effectLst>
                  <a:outerShdw sx="1000" sy="1000" algn="tl">
                    <a:srgbClr val="000000"/>
                  </a:outerShdw>
                </a:effectLst>
              </a:rPr>
            </a:br>
            <a:r>
              <a:rPr lang="en-US" sz="2800" dirty="0">
                <a:effectLst>
                  <a:outerShdw sx="1000" sy="1000" algn="tl">
                    <a:srgbClr val="000000"/>
                  </a:outerShdw>
                </a:effectLst>
              </a:rPr>
              <a:t>Phospholipid Modifications</a:t>
            </a:r>
          </a:p>
        </p:txBody>
      </p:sp>
      <p:pic>
        <p:nvPicPr>
          <p:cNvPr id="4" name="Picture 3">
            <a:extLst>
              <a:ext uri="{FF2B5EF4-FFF2-40B4-BE49-F238E27FC236}">
                <a16:creationId xmlns:a16="http://schemas.microsoft.com/office/drawing/2014/main" id="{1957736F-5CC1-81F9-64CC-5F292EC0E6FF}"/>
              </a:ext>
            </a:extLst>
          </p:cNvPr>
          <p:cNvPicPr>
            <a:picLocks noChangeAspect="1"/>
          </p:cNvPicPr>
          <p:nvPr/>
        </p:nvPicPr>
        <p:blipFill>
          <a:blip r:embed="rId2"/>
          <a:stretch>
            <a:fillRect/>
          </a:stretch>
        </p:blipFill>
        <p:spPr>
          <a:xfrm>
            <a:off x="37475" y="37474"/>
            <a:ext cx="6528816" cy="5039106"/>
          </a:xfrm>
          <a:prstGeom prst="rect">
            <a:avLst/>
          </a:prstGeom>
        </p:spPr>
      </p:pic>
    </p:spTree>
    <p:extLst>
      <p:ext uri="{BB962C8B-B14F-4D97-AF65-F5344CB8AC3E}">
        <p14:creationId xmlns:p14="http://schemas.microsoft.com/office/powerpoint/2010/main" val="2688994551"/>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C937F0-F7B3-1AA2-AB4C-AAF47575D6A3}"/>
              </a:ext>
            </a:extLst>
          </p:cNvPr>
          <p:cNvSpPr>
            <a:spLocks noGrp="1"/>
          </p:cNvSpPr>
          <p:nvPr>
            <p:ph type="title"/>
          </p:nvPr>
        </p:nvSpPr>
        <p:spPr>
          <a:xfrm>
            <a:off x="538316" y="0"/>
            <a:ext cx="7772400" cy="704007"/>
          </a:xfrm>
        </p:spPr>
        <p:txBody>
          <a:bodyPr/>
          <a:lstStyle/>
          <a:p>
            <a:r>
              <a:rPr lang="en-US" sz="3100" dirty="0">
                <a:effectLst>
                  <a:outerShdw sx="1000" sy="1000" algn="tl">
                    <a:srgbClr val="000000"/>
                  </a:outerShdw>
                </a:effectLst>
              </a:rPr>
              <a:t>Current </a:t>
            </a:r>
            <a:r>
              <a:rPr lang="en-US" sz="3100" i="1" dirty="0">
                <a:effectLst>
                  <a:outerShdw sx="1000" sy="1000" algn="tl">
                    <a:srgbClr val="000000"/>
                  </a:outerShdw>
                </a:effectLst>
              </a:rPr>
              <a:t>Post-Hoc</a:t>
            </a:r>
            <a:r>
              <a:rPr lang="en-US" sz="3100" dirty="0">
                <a:effectLst>
                  <a:outerShdw sx="1000" sy="1000" algn="tl">
                    <a:srgbClr val="000000"/>
                  </a:outerShdw>
                </a:effectLst>
              </a:rPr>
              <a:t> Analysis</a:t>
            </a:r>
          </a:p>
        </p:txBody>
      </p:sp>
      <p:sp>
        <p:nvSpPr>
          <p:cNvPr id="6" name="Content Placeholder 2">
            <a:extLst>
              <a:ext uri="{FF2B5EF4-FFF2-40B4-BE49-F238E27FC236}">
                <a16:creationId xmlns:a16="http://schemas.microsoft.com/office/drawing/2014/main" id="{25F349B7-6DF9-73C7-9F73-40818434612C}"/>
              </a:ext>
            </a:extLst>
          </p:cNvPr>
          <p:cNvSpPr>
            <a:spLocks noGrp="1"/>
          </p:cNvSpPr>
          <p:nvPr>
            <p:ph idx="1"/>
          </p:nvPr>
        </p:nvSpPr>
        <p:spPr>
          <a:xfrm>
            <a:off x="106675" y="704007"/>
            <a:ext cx="8930649" cy="4457423"/>
          </a:xfrm>
        </p:spPr>
        <p:txBody>
          <a:bodyPr/>
          <a:lstStyle/>
          <a:p>
            <a:pPr>
              <a:spcBef>
                <a:spcPts val="0"/>
              </a:spcBef>
              <a:spcAft>
                <a:spcPts val="2400"/>
              </a:spcAft>
            </a:pPr>
            <a:r>
              <a:rPr lang="en-US" sz="2300" dirty="0"/>
              <a:t>Included 213/320 participants at 66 global centers administered </a:t>
            </a:r>
            <a:r>
              <a:rPr lang="en-US" sz="2300" dirty="0" err="1"/>
              <a:t>lepodisiran</a:t>
            </a:r>
            <a:r>
              <a:rPr lang="en-US" sz="2300" dirty="0"/>
              <a:t> 16 mg, 96 mg or 400 mg at baseline and day 180.</a:t>
            </a:r>
          </a:p>
          <a:p>
            <a:pPr marL="0" indent="0" algn="ctr">
              <a:spcBef>
                <a:spcPts val="0"/>
              </a:spcBef>
              <a:spcAft>
                <a:spcPts val="1700"/>
              </a:spcAft>
              <a:buNone/>
            </a:pPr>
            <a:r>
              <a:rPr lang="en-US" sz="2300" dirty="0">
                <a:solidFill>
                  <a:srgbClr val="FFC850"/>
                </a:solidFill>
              </a:rPr>
              <a:t>At Days 240 and 360:</a:t>
            </a:r>
          </a:p>
          <a:p>
            <a:pPr>
              <a:lnSpc>
                <a:spcPct val="95000"/>
              </a:lnSpc>
              <a:spcBef>
                <a:spcPts val="0"/>
              </a:spcBef>
              <a:spcAft>
                <a:spcPts val="2400"/>
              </a:spcAft>
            </a:pPr>
            <a:r>
              <a:rPr lang="en-US" sz="2300" dirty="0"/>
              <a:t>Placebo-adjusted percent change from baseline in oxidized phospholipids associated apo(a) and </a:t>
            </a:r>
            <a:r>
              <a:rPr lang="en-US" sz="2300" dirty="0" err="1"/>
              <a:t>apoB</a:t>
            </a:r>
            <a:r>
              <a:rPr lang="en-US" sz="2300" dirty="0"/>
              <a:t>.</a:t>
            </a:r>
          </a:p>
          <a:p>
            <a:pPr>
              <a:lnSpc>
                <a:spcPct val="95000"/>
              </a:lnSpc>
              <a:spcBef>
                <a:spcPts val="0"/>
              </a:spcBef>
              <a:spcAft>
                <a:spcPts val="2400"/>
              </a:spcAft>
            </a:pPr>
            <a:r>
              <a:rPr lang="en-US" sz="2300" dirty="0"/>
              <a:t>Correlations between percent changes in lipoprotein(a) and oxidized phospholipids.</a:t>
            </a:r>
          </a:p>
          <a:p>
            <a:pPr>
              <a:lnSpc>
                <a:spcPct val="95000"/>
              </a:lnSpc>
              <a:spcBef>
                <a:spcPts val="0"/>
              </a:spcBef>
              <a:spcAft>
                <a:spcPts val="2400"/>
              </a:spcAft>
            </a:pPr>
            <a:r>
              <a:rPr lang="en-US" sz="2300" dirty="0"/>
              <a:t>The relationship between changes in oxidized phospholipids</a:t>
            </a:r>
            <a:br>
              <a:rPr lang="en-US" sz="2300" dirty="0"/>
            </a:br>
            <a:r>
              <a:rPr lang="en-US" sz="2300" dirty="0"/>
              <a:t>and biomarkers of systemic inflammation. </a:t>
            </a:r>
          </a:p>
        </p:txBody>
      </p:sp>
    </p:spTree>
    <p:extLst>
      <p:ext uri="{BB962C8B-B14F-4D97-AF65-F5344CB8AC3E}">
        <p14:creationId xmlns:p14="http://schemas.microsoft.com/office/powerpoint/2010/main" val="2007248453"/>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97489633"/>
              </p:ext>
            </p:extLst>
          </p:nvPr>
        </p:nvGraphicFramePr>
        <p:xfrm>
          <a:off x="83796" y="587024"/>
          <a:ext cx="8976407" cy="4398752"/>
        </p:xfrm>
        <a:graphic>
          <a:graphicData uri="http://schemas.openxmlformats.org/drawingml/2006/table">
            <a:tbl>
              <a:tblPr firstRow="1" bandRow="1">
                <a:tableStyleId>{5C22544A-7EE6-4342-B048-85BDC9FD1C3A}</a:tableStyleId>
              </a:tblPr>
              <a:tblGrid>
                <a:gridCol w="2635956">
                  <a:extLst>
                    <a:ext uri="{9D8B030D-6E8A-4147-A177-3AD203B41FA5}">
                      <a16:colId xmlns:a16="http://schemas.microsoft.com/office/drawing/2014/main" val="20000"/>
                    </a:ext>
                  </a:extLst>
                </a:gridCol>
                <a:gridCol w="1329179">
                  <a:extLst>
                    <a:ext uri="{9D8B030D-6E8A-4147-A177-3AD203B41FA5}">
                      <a16:colId xmlns:a16="http://schemas.microsoft.com/office/drawing/2014/main" val="20001"/>
                    </a:ext>
                  </a:extLst>
                </a:gridCol>
                <a:gridCol w="1670424">
                  <a:extLst>
                    <a:ext uri="{9D8B030D-6E8A-4147-A177-3AD203B41FA5}">
                      <a16:colId xmlns:a16="http://schemas.microsoft.com/office/drawing/2014/main" val="20002"/>
                    </a:ext>
                  </a:extLst>
                </a:gridCol>
                <a:gridCol w="1670424">
                  <a:extLst>
                    <a:ext uri="{9D8B030D-6E8A-4147-A177-3AD203B41FA5}">
                      <a16:colId xmlns:a16="http://schemas.microsoft.com/office/drawing/2014/main" val="1720827266"/>
                    </a:ext>
                  </a:extLst>
                </a:gridCol>
                <a:gridCol w="1670424">
                  <a:extLst>
                    <a:ext uri="{9D8B030D-6E8A-4147-A177-3AD203B41FA5}">
                      <a16:colId xmlns:a16="http://schemas.microsoft.com/office/drawing/2014/main" val="646277144"/>
                    </a:ext>
                  </a:extLst>
                </a:gridCol>
              </a:tblGrid>
              <a:tr h="896112">
                <a:tc>
                  <a:txBody>
                    <a:bodyPr/>
                    <a:lstStyle/>
                    <a:p>
                      <a:pPr marL="0" marR="0" lvl="0" indent="0" algn="ctr" defTabSz="342140" rtl="0" eaLnBrk="1" fontAlgn="auto" latinLnBrk="0" hangingPunct="1">
                        <a:lnSpc>
                          <a:spcPct val="100000"/>
                        </a:lnSpc>
                        <a:spcBef>
                          <a:spcPts val="0"/>
                        </a:spcBef>
                        <a:spcAft>
                          <a:spcPts val="0"/>
                        </a:spcAft>
                        <a:buClrTx/>
                        <a:buSzTx/>
                        <a:buFontTx/>
                        <a:buNone/>
                        <a:tabLst/>
                        <a:defRPr/>
                      </a:pPr>
                      <a:r>
                        <a:rPr lang="en-US" sz="1800" dirty="0">
                          <a:solidFill>
                            <a:srgbClr val="FFFFFF"/>
                          </a:solidFill>
                        </a:rPr>
                        <a:t>Characteristic</a:t>
                      </a:r>
                    </a:p>
                  </a:txBody>
                  <a:tcPr marL="68580" marR="68580" marT="34290" marB="34290" anchor="ctr">
                    <a:lnR w="12700" cap="flat" cmpd="sng" algn="ctr">
                      <a:solidFill>
                        <a:srgbClr val="FFFFFF"/>
                      </a:solidFill>
                      <a:prstDash val="solid"/>
                      <a:round/>
                      <a:headEnd type="none" w="med" len="med"/>
                      <a:tailEnd type="none" w="med" len="med"/>
                    </a:lnR>
                    <a:lnB w="19050" cap="flat" cmpd="sng" algn="ctr">
                      <a:solidFill>
                        <a:srgbClr val="FFFFFF"/>
                      </a:solidFill>
                      <a:prstDash val="solid"/>
                      <a:round/>
                      <a:headEnd type="none" w="med" len="med"/>
                      <a:tailEnd type="none" w="med" len="med"/>
                    </a:lnB>
                    <a:solidFill>
                      <a:srgbClr val="000064"/>
                    </a:solidFill>
                  </a:tcPr>
                </a:tc>
                <a:tc>
                  <a:txBody>
                    <a:bodyPr/>
                    <a:lstStyle/>
                    <a:p>
                      <a:pPr algn="ctr"/>
                      <a:r>
                        <a:rPr lang="en-US" sz="1800" dirty="0">
                          <a:solidFill>
                            <a:srgbClr val="FFFFFF"/>
                          </a:solidFill>
                        </a:rPr>
                        <a:t>Placebo</a:t>
                      </a:r>
                    </a:p>
                    <a:p>
                      <a:pPr algn="ctr"/>
                      <a:r>
                        <a:rPr lang="en-US" sz="1800" dirty="0">
                          <a:solidFill>
                            <a:srgbClr val="FFFFFF"/>
                          </a:solidFill>
                        </a:rPr>
                        <a:t>(n=59)</a:t>
                      </a:r>
                    </a:p>
                  </a:txBody>
                  <a:tcPr marL="68580" marR="68580" marT="34290" marB="34290" anchor="ctr">
                    <a:lnL w="12700" cap="flat" cmpd="sng" algn="ctr">
                      <a:solidFill>
                        <a:srgbClr val="FFFFFF"/>
                      </a:solidFill>
                      <a:prstDash val="solid"/>
                      <a:round/>
                      <a:headEnd type="none" w="med" len="med"/>
                      <a:tailEnd type="none" w="med" len="med"/>
                    </a:lnL>
                    <a:lnB w="19050" cap="flat" cmpd="sng" algn="ctr">
                      <a:solidFill>
                        <a:srgbClr val="FFFFFF"/>
                      </a:solidFill>
                      <a:prstDash val="solid"/>
                      <a:round/>
                      <a:headEnd type="none" w="med" len="med"/>
                      <a:tailEnd type="none" w="med" len="med"/>
                    </a:lnB>
                    <a:solidFill>
                      <a:srgbClr val="000064"/>
                    </a:solidFill>
                  </a:tcPr>
                </a:tc>
                <a:tc>
                  <a:txBody>
                    <a:bodyPr/>
                    <a:lstStyle/>
                    <a:p>
                      <a:pPr marL="0" indent="0" algn="ctr"/>
                      <a:r>
                        <a:rPr lang="en-US" sz="1800" dirty="0" err="1">
                          <a:solidFill>
                            <a:srgbClr val="FFFFFF"/>
                          </a:solidFill>
                        </a:rPr>
                        <a:t>Lepodisiran</a:t>
                      </a:r>
                      <a:endParaRPr lang="en-US" sz="1800" dirty="0">
                        <a:solidFill>
                          <a:srgbClr val="FFFFFF"/>
                        </a:solidFill>
                      </a:endParaRPr>
                    </a:p>
                    <a:p>
                      <a:pPr marL="0" indent="0" algn="ctr"/>
                      <a:r>
                        <a:rPr lang="en-US" sz="1800" dirty="0">
                          <a:solidFill>
                            <a:srgbClr val="FFFFFF"/>
                          </a:solidFill>
                        </a:rPr>
                        <a:t>16 mg</a:t>
                      </a:r>
                    </a:p>
                    <a:p>
                      <a:pPr marL="0" indent="0" algn="ctr"/>
                      <a:r>
                        <a:rPr lang="en-US" sz="1800" dirty="0">
                          <a:solidFill>
                            <a:srgbClr val="FFFFFF"/>
                          </a:solidFill>
                        </a:rPr>
                        <a:t>(n=31)</a:t>
                      </a:r>
                    </a:p>
                  </a:txBody>
                  <a:tcPr marL="68580" marR="68580" marT="34290" marB="34290" anchor="ctr">
                    <a:lnB w="19050" cap="flat" cmpd="sng" algn="ctr">
                      <a:solidFill>
                        <a:srgbClr val="FFFFFF"/>
                      </a:solidFill>
                      <a:prstDash val="solid"/>
                      <a:round/>
                      <a:headEnd type="none" w="med" len="med"/>
                      <a:tailEnd type="none" w="med" len="med"/>
                    </a:lnB>
                    <a:solidFill>
                      <a:srgbClr val="000064"/>
                    </a:solidFill>
                  </a:tcPr>
                </a:tc>
                <a:tc>
                  <a:txBody>
                    <a:bodyPr/>
                    <a:lstStyle/>
                    <a:p>
                      <a:pPr marL="0" indent="0" algn="ctr"/>
                      <a:r>
                        <a:rPr lang="en-US" sz="1800" dirty="0" err="1">
                          <a:solidFill>
                            <a:srgbClr val="FFFFFF"/>
                          </a:solidFill>
                        </a:rPr>
                        <a:t>Lepodisiran</a:t>
                      </a:r>
                      <a:endParaRPr lang="en-US" sz="1800" dirty="0">
                        <a:solidFill>
                          <a:srgbClr val="FFFFFF"/>
                        </a:solidFill>
                      </a:endParaRPr>
                    </a:p>
                    <a:p>
                      <a:pPr marL="0" indent="0" algn="ctr"/>
                      <a:r>
                        <a:rPr lang="en-US" sz="1800" dirty="0">
                          <a:solidFill>
                            <a:srgbClr val="FFFFFF"/>
                          </a:solidFill>
                        </a:rPr>
                        <a:t>96 mg</a:t>
                      </a:r>
                    </a:p>
                    <a:p>
                      <a:pPr marL="0" indent="0" algn="ctr"/>
                      <a:r>
                        <a:rPr lang="en-US" sz="1800" dirty="0">
                          <a:solidFill>
                            <a:srgbClr val="FFFFFF"/>
                          </a:solidFill>
                        </a:rPr>
                        <a:t>(n=65)</a:t>
                      </a:r>
                    </a:p>
                  </a:txBody>
                  <a:tcPr marL="68580" marR="68580" marT="34290" marB="34290" anchor="ctr">
                    <a:lnB w="19050" cap="flat" cmpd="sng" algn="ctr">
                      <a:solidFill>
                        <a:srgbClr val="FFFFFF"/>
                      </a:solidFill>
                      <a:prstDash val="solid"/>
                      <a:round/>
                      <a:headEnd type="none" w="med" len="med"/>
                      <a:tailEnd type="none" w="med" len="med"/>
                    </a:lnB>
                    <a:solidFill>
                      <a:srgbClr val="000064"/>
                    </a:solidFill>
                  </a:tcPr>
                </a:tc>
                <a:tc>
                  <a:txBody>
                    <a:bodyPr/>
                    <a:lstStyle/>
                    <a:p>
                      <a:pPr marL="0" indent="0" algn="ctr"/>
                      <a:r>
                        <a:rPr lang="en-US" sz="1800" dirty="0" err="1">
                          <a:solidFill>
                            <a:srgbClr val="FFFFFF"/>
                          </a:solidFill>
                        </a:rPr>
                        <a:t>Lepodisiran</a:t>
                      </a:r>
                      <a:endParaRPr lang="en-US" sz="1800" dirty="0">
                        <a:solidFill>
                          <a:srgbClr val="FFFFFF"/>
                        </a:solidFill>
                      </a:endParaRPr>
                    </a:p>
                    <a:p>
                      <a:pPr marL="0" indent="0" algn="ctr"/>
                      <a:r>
                        <a:rPr lang="en-US" sz="1800" dirty="0">
                          <a:solidFill>
                            <a:srgbClr val="FFFFFF"/>
                          </a:solidFill>
                        </a:rPr>
                        <a:t>400 mg</a:t>
                      </a:r>
                    </a:p>
                    <a:p>
                      <a:pPr marL="0" indent="0" algn="ctr"/>
                      <a:r>
                        <a:rPr lang="en-US" sz="1800" dirty="0">
                          <a:solidFill>
                            <a:srgbClr val="FFFFFF"/>
                          </a:solidFill>
                        </a:rPr>
                        <a:t>(n=58)</a:t>
                      </a:r>
                    </a:p>
                  </a:txBody>
                  <a:tcPr marL="68580" marR="68580" marT="34290" marB="34290" anchor="ctr">
                    <a:lnB w="19050" cap="flat" cmpd="sng" algn="ctr">
                      <a:solidFill>
                        <a:srgbClr val="FFFFFF"/>
                      </a:solidFill>
                      <a:prstDash val="solid"/>
                      <a:round/>
                      <a:headEnd type="none" w="med" len="med"/>
                      <a:tailEnd type="none" w="med" len="med"/>
                    </a:lnB>
                    <a:solidFill>
                      <a:srgbClr val="000064"/>
                    </a:solidFill>
                  </a:tcPr>
                </a:tc>
                <a:extLst>
                  <a:ext uri="{0D108BD9-81ED-4DB2-BD59-A6C34878D82A}">
                    <a16:rowId xmlns:a16="http://schemas.microsoft.com/office/drawing/2014/main" val="815702668"/>
                  </a:ext>
                </a:extLst>
              </a:tr>
              <a:tr h="437830">
                <a:tc>
                  <a:txBody>
                    <a:bodyPr/>
                    <a:lstStyle/>
                    <a:p>
                      <a:r>
                        <a:rPr lang="en-US" sz="1800" baseline="0" dirty="0">
                          <a:solidFill>
                            <a:schemeClr val="bg1"/>
                          </a:solidFill>
                          <a:latin typeface="+mj-lt"/>
                        </a:rPr>
                        <a:t>Mean Age (years)</a:t>
                      </a:r>
                    </a:p>
                  </a:txBody>
                  <a:tcPr marL="68580" marR="68580" marT="34290" marB="34290" anchor="ctr">
                    <a:lnT w="19050" cap="flat" cmpd="sng" algn="ctr">
                      <a:solidFill>
                        <a:srgbClr val="FFFFFF"/>
                      </a:solidFill>
                      <a:prstDash val="solid"/>
                      <a:round/>
                      <a:headEnd type="none" w="med" len="med"/>
                      <a:tailEnd type="none" w="med" len="med"/>
                    </a:lnT>
                    <a:solidFill>
                      <a:srgbClr val="000090"/>
                    </a:solidFill>
                  </a:tcPr>
                </a:tc>
                <a:tc>
                  <a:txBody>
                    <a:bodyPr/>
                    <a:lstStyle/>
                    <a:p>
                      <a:pPr marL="0" marR="0" algn="ctr">
                        <a:lnSpc>
                          <a:spcPct val="115000"/>
                        </a:lnSpc>
                        <a:spcAft>
                          <a:spcPts val="800"/>
                        </a:spcAft>
                        <a:buNone/>
                      </a:pPr>
                      <a:r>
                        <a:rPr lang="en-US" sz="1800" kern="100" dirty="0">
                          <a:solidFill>
                            <a:schemeClr val="bg1"/>
                          </a:solidFill>
                          <a:effectLst/>
                          <a:latin typeface="+mj-lt"/>
                          <a:ea typeface="Aptos" panose="020B0004020202020204" pitchFamily="34" charset="0"/>
                          <a:cs typeface="Arial" panose="020B0604020202020204" pitchFamily="34" charset="0"/>
                        </a:rPr>
                        <a:t>63.4 </a:t>
                      </a:r>
                    </a:p>
                  </a:txBody>
                  <a:tcPr marL="68580" marR="68580" marT="0" marB="0" anchor="ctr">
                    <a:lnT w="19050" cap="flat" cmpd="sng" algn="ctr">
                      <a:solidFill>
                        <a:srgbClr val="FFFFFF"/>
                      </a:solidFill>
                      <a:prstDash val="solid"/>
                      <a:round/>
                      <a:headEnd type="none" w="med" len="med"/>
                      <a:tailEnd type="none" w="med" len="med"/>
                    </a:lnT>
                    <a:solidFill>
                      <a:srgbClr val="000090"/>
                    </a:solidFill>
                  </a:tcPr>
                </a:tc>
                <a:tc>
                  <a:txBody>
                    <a:bodyPr/>
                    <a:lstStyle/>
                    <a:p>
                      <a:pPr marL="0" marR="0" algn="ctr">
                        <a:lnSpc>
                          <a:spcPct val="115000"/>
                        </a:lnSpc>
                        <a:spcAft>
                          <a:spcPts val="800"/>
                        </a:spcAft>
                        <a:buNone/>
                      </a:pPr>
                      <a:r>
                        <a:rPr lang="en-US" sz="1800" kern="100" dirty="0">
                          <a:solidFill>
                            <a:schemeClr val="bg1"/>
                          </a:solidFill>
                          <a:effectLst/>
                          <a:latin typeface="+mj-lt"/>
                          <a:ea typeface="Aptos" panose="020B0004020202020204" pitchFamily="34" charset="0"/>
                          <a:cs typeface="Arial" panose="020B0604020202020204" pitchFamily="34" charset="0"/>
                        </a:rPr>
                        <a:t>62.8 </a:t>
                      </a:r>
                    </a:p>
                  </a:txBody>
                  <a:tcPr marL="68580" marR="68580" marT="0" marB="0" anchor="ctr">
                    <a:lnT w="19050" cap="flat" cmpd="sng" algn="ctr">
                      <a:solidFill>
                        <a:srgbClr val="FFFFFF"/>
                      </a:solidFill>
                      <a:prstDash val="solid"/>
                      <a:round/>
                      <a:headEnd type="none" w="med" len="med"/>
                      <a:tailEnd type="none" w="med" len="med"/>
                    </a:lnT>
                    <a:solidFill>
                      <a:srgbClr val="000090"/>
                    </a:solidFill>
                  </a:tcPr>
                </a:tc>
                <a:tc>
                  <a:txBody>
                    <a:bodyPr/>
                    <a:lstStyle/>
                    <a:p>
                      <a:pPr marL="0" marR="0" algn="ctr">
                        <a:lnSpc>
                          <a:spcPct val="115000"/>
                        </a:lnSpc>
                        <a:spcAft>
                          <a:spcPts val="800"/>
                        </a:spcAft>
                        <a:buNone/>
                      </a:pPr>
                      <a:r>
                        <a:rPr lang="en-US" sz="1800" kern="100" dirty="0">
                          <a:solidFill>
                            <a:schemeClr val="bg1"/>
                          </a:solidFill>
                          <a:effectLst/>
                          <a:latin typeface="+mj-lt"/>
                          <a:ea typeface="Aptos" panose="020B0004020202020204" pitchFamily="34" charset="0"/>
                          <a:cs typeface="Arial" panose="020B0604020202020204" pitchFamily="34" charset="0"/>
                        </a:rPr>
                        <a:t>63.7 </a:t>
                      </a:r>
                    </a:p>
                  </a:txBody>
                  <a:tcPr marL="68580" marR="68580" marT="0" marB="0" anchor="ctr">
                    <a:lnT w="19050" cap="flat" cmpd="sng" algn="ctr">
                      <a:solidFill>
                        <a:srgbClr val="FFFFFF"/>
                      </a:solidFill>
                      <a:prstDash val="solid"/>
                      <a:round/>
                      <a:headEnd type="none" w="med" len="med"/>
                      <a:tailEnd type="none" w="med" len="med"/>
                    </a:lnT>
                    <a:solidFill>
                      <a:srgbClr val="000090"/>
                    </a:solidFill>
                  </a:tcPr>
                </a:tc>
                <a:tc>
                  <a:txBody>
                    <a:bodyPr/>
                    <a:lstStyle/>
                    <a:p>
                      <a:pPr marL="0" marR="0" algn="ctr">
                        <a:lnSpc>
                          <a:spcPct val="115000"/>
                        </a:lnSpc>
                        <a:spcAft>
                          <a:spcPts val="800"/>
                        </a:spcAft>
                        <a:buNone/>
                      </a:pPr>
                      <a:r>
                        <a:rPr lang="en-US" sz="1800" kern="100" dirty="0">
                          <a:solidFill>
                            <a:schemeClr val="bg1"/>
                          </a:solidFill>
                          <a:effectLst/>
                          <a:latin typeface="+mj-lt"/>
                          <a:ea typeface="Aptos" panose="020B0004020202020204" pitchFamily="34" charset="0"/>
                          <a:cs typeface="Arial" panose="020B0604020202020204" pitchFamily="34" charset="0"/>
                        </a:rPr>
                        <a:t>61.8 </a:t>
                      </a:r>
                    </a:p>
                  </a:txBody>
                  <a:tcPr marL="68580" marR="68580" marT="0" marB="0" anchor="ctr">
                    <a:lnT w="19050" cap="flat" cmpd="sng" algn="ctr">
                      <a:solidFill>
                        <a:srgbClr val="FFFFFF"/>
                      </a:solidFill>
                      <a:prstDash val="solid"/>
                      <a:round/>
                      <a:headEnd type="none" w="med" len="med"/>
                      <a:tailEnd type="none" w="med" len="med"/>
                    </a:lnT>
                    <a:solidFill>
                      <a:srgbClr val="000090"/>
                    </a:solidFill>
                  </a:tcPr>
                </a:tc>
                <a:extLst>
                  <a:ext uri="{0D108BD9-81ED-4DB2-BD59-A6C34878D82A}">
                    <a16:rowId xmlns:a16="http://schemas.microsoft.com/office/drawing/2014/main" val="10001"/>
                  </a:ext>
                </a:extLst>
              </a:tr>
              <a:tr h="437830">
                <a:tc>
                  <a:txBody>
                    <a:bodyPr/>
                    <a:lstStyle/>
                    <a:p>
                      <a:r>
                        <a:rPr lang="en-US" sz="1800" dirty="0">
                          <a:solidFill>
                            <a:schemeClr val="bg1"/>
                          </a:solidFill>
                          <a:latin typeface="+mj-lt"/>
                        </a:rPr>
                        <a:t>Female sex</a:t>
                      </a:r>
                    </a:p>
                  </a:txBody>
                  <a:tcPr marL="68580" marR="68580" marT="34290" marB="34290" anchor="ctr">
                    <a:solidFill>
                      <a:srgbClr val="000090"/>
                    </a:solidFill>
                  </a:tcPr>
                </a:tc>
                <a:tc>
                  <a:txBody>
                    <a:bodyPr/>
                    <a:lstStyle/>
                    <a:p>
                      <a:pPr marL="0" marR="0" algn="ctr" defTabSz="342140" rtl="0" eaLnBrk="1" latinLnBrk="0" hangingPunct="1">
                        <a:lnSpc>
                          <a:spcPct val="115000"/>
                        </a:lnSpc>
                        <a:spcAft>
                          <a:spcPts val="800"/>
                        </a:spcAft>
                        <a:buNone/>
                      </a:pPr>
                      <a:r>
                        <a:rPr lang="en-US" sz="1800" kern="100" dirty="0">
                          <a:solidFill>
                            <a:schemeClr val="bg1"/>
                          </a:solidFill>
                          <a:effectLst/>
                          <a:latin typeface="+mj-lt"/>
                          <a:ea typeface="Aptos" panose="020B0004020202020204" pitchFamily="34" charset="0"/>
                          <a:cs typeface="Arial" panose="020B0604020202020204" pitchFamily="34" charset="0"/>
                        </a:rPr>
                        <a:t>44%</a:t>
                      </a:r>
                    </a:p>
                  </a:txBody>
                  <a:tcPr marL="68580" marR="68580" marT="0" marB="0" anchor="ctr">
                    <a:solidFill>
                      <a:srgbClr val="000090"/>
                    </a:solidFill>
                  </a:tcPr>
                </a:tc>
                <a:tc>
                  <a:txBody>
                    <a:bodyPr/>
                    <a:lstStyle/>
                    <a:p>
                      <a:pPr marL="0" marR="0" algn="ctr" defTabSz="342140" rtl="0" eaLnBrk="1" latinLnBrk="0" hangingPunct="1">
                        <a:lnSpc>
                          <a:spcPct val="115000"/>
                        </a:lnSpc>
                        <a:spcAft>
                          <a:spcPts val="800"/>
                        </a:spcAft>
                        <a:buNone/>
                      </a:pPr>
                      <a:r>
                        <a:rPr lang="en-US" sz="1800" kern="100" dirty="0">
                          <a:solidFill>
                            <a:schemeClr val="bg1"/>
                          </a:solidFill>
                          <a:effectLst/>
                          <a:latin typeface="+mj-lt"/>
                          <a:ea typeface="Aptos" panose="020B0004020202020204" pitchFamily="34" charset="0"/>
                          <a:cs typeface="Arial" panose="020B0604020202020204" pitchFamily="34" charset="0"/>
                        </a:rPr>
                        <a:t>26%</a:t>
                      </a:r>
                    </a:p>
                  </a:txBody>
                  <a:tcPr marL="68580" marR="68580" marT="0" marB="0" anchor="ctr">
                    <a:solidFill>
                      <a:srgbClr val="000090"/>
                    </a:solidFill>
                  </a:tcPr>
                </a:tc>
                <a:tc>
                  <a:txBody>
                    <a:bodyPr/>
                    <a:lstStyle/>
                    <a:p>
                      <a:pPr marL="0" marR="0" algn="ctr" defTabSz="342140" rtl="0" eaLnBrk="1" latinLnBrk="0" hangingPunct="1">
                        <a:lnSpc>
                          <a:spcPct val="115000"/>
                        </a:lnSpc>
                        <a:spcAft>
                          <a:spcPts val="800"/>
                        </a:spcAft>
                        <a:buNone/>
                      </a:pPr>
                      <a:r>
                        <a:rPr lang="en-US" sz="1800" kern="100" dirty="0">
                          <a:solidFill>
                            <a:schemeClr val="bg1"/>
                          </a:solidFill>
                          <a:effectLst/>
                          <a:latin typeface="+mj-lt"/>
                          <a:ea typeface="Aptos" panose="020B0004020202020204" pitchFamily="34" charset="0"/>
                          <a:cs typeface="Arial" panose="020B0604020202020204" pitchFamily="34" charset="0"/>
                        </a:rPr>
                        <a:t>49%</a:t>
                      </a:r>
                    </a:p>
                  </a:txBody>
                  <a:tcPr marL="68580" marR="68580" marT="0" marB="0" anchor="ctr">
                    <a:solidFill>
                      <a:srgbClr val="000090"/>
                    </a:solidFill>
                  </a:tcPr>
                </a:tc>
                <a:tc>
                  <a:txBody>
                    <a:bodyPr/>
                    <a:lstStyle/>
                    <a:p>
                      <a:pPr marL="0" marR="0" algn="ctr" defTabSz="342140" rtl="0" eaLnBrk="1" latinLnBrk="0" hangingPunct="1">
                        <a:lnSpc>
                          <a:spcPct val="115000"/>
                        </a:lnSpc>
                        <a:spcAft>
                          <a:spcPts val="800"/>
                        </a:spcAft>
                        <a:buNone/>
                      </a:pPr>
                      <a:r>
                        <a:rPr lang="en-US" sz="1800" kern="100" dirty="0">
                          <a:solidFill>
                            <a:schemeClr val="bg1"/>
                          </a:solidFill>
                          <a:effectLst/>
                          <a:latin typeface="+mj-lt"/>
                          <a:ea typeface="Aptos" panose="020B0004020202020204" pitchFamily="34" charset="0"/>
                          <a:cs typeface="Arial" panose="020B0604020202020204" pitchFamily="34" charset="0"/>
                        </a:rPr>
                        <a:t>50%</a:t>
                      </a:r>
                    </a:p>
                  </a:txBody>
                  <a:tcPr marL="68580" marR="68580" marT="0" marB="0" anchor="ctr">
                    <a:solidFill>
                      <a:srgbClr val="000090"/>
                    </a:solidFill>
                  </a:tcPr>
                </a:tc>
                <a:extLst>
                  <a:ext uri="{0D108BD9-81ED-4DB2-BD59-A6C34878D82A}">
                    <a16:rowId xmlns:a16="http://schemas.microsoft.com/office/drawing/2014/main" val="10002"/>
                  </a:ext>
                </a:extLst>
              </a:tr>
              <a:tr h="437830">
                <a:tc>
                  <a:txBody>
                    <a:bodyPr/>
                    <a:lstStyle/>
                    <a:p>
                      <a:r>
                        <a:rPr lang="en-US" sz="1800" dirty="0">
                          <a:solidFill>
                            <a:schemeClr val="bg1"/>
                          </a:solidFill>
                          <a:latin typeface="+mj-lt"/>
                        </a:rPr>
                        <a:t>White race </a:t>
                      </a:r>
                    </a:p>
                  </a:txBody>
                  <a:tcPr marL="68580" marR="68580" marT="34290" marB="34290" anchor="ctr">
                    <a:solidFill>
                      <a:srgbClr val="000090"/>
                    </a:solidFill>
                  </a:tcPr>
                </a:tc>
                <a:tc>
                  <a:txBody>
                    <a:bodyPr/>
                    <a:lstStyle/>
                    <a:p>
                      <a:pPr marL="0" marR="0" algn="ctr">
                        <a:lnSpc>
                          <a:spcPct val="115000"/>
                        </a:lnSpc>
                        <a:spcAft>
                          <a:spcPts val="800"/>
                        </a:spcAft>
                        <a:buNone/>
                      </a:pPr>
                      <a:r>
                        <a:rPr lang="en-US" sz="1800" kern="100" dirty="0">
                          <a:solidFill>
                            <a:schemeClr val="bg1"/>
                          </a:solidFill>
                          <a:effectLst/>
                          <a:latin typeface="+mj-lt"/>
                          <a:ea typeface="Aptos" panose="020B0004020202020204" pitchFamily="34" charset="0"/>
                          <a:cs typeface="Arial" panose="020B0604020202020204" pitchFamily="34" charset="0"/>
                        </a:rPr>
                        <a:t>90%</a:t>
                      </a:r>
                    </a:p>
                  </a:txBody>
                  <a:tcPr marL="68580" marR="68580" marT="0" marB="0" anchor="ctr">
                    <a:solidFill>
                      <a:srgbClr val="000090"/>
                    </a:solidFill>
                  </a:tcPr>
                </a:tc>
                <a:tc>
                  <a:txBody>
                    <a:bodyPr/>
                    <a:lstStyle/>
                    <a:p>
                      <a:pPr marL="0" marR="0" algn="ctr">
                        <a:lnSpc>
                          <a:spcPct val="115000"/>
                        </a:lnSpc>
                        <a:spcAft>
                          <a:spcPts val="800"/>
                        </a:spcAft>
                        <a:buNone/>
                      </a:pPr>
                      <a:r>
                        <a:rPr lang="en-US" sz="1800" kern="100" dirty="0">
                          <a:solidFill>
                            <a:schemeClr val="bg1"/>
                          </a:solidFill>
                          <a:effectLst/>
                          <a:latin typeface="+mj-lt"/>
                          <a:ea typeface="Aptos" panose="020B0004020202020204" pitchFamily="34" charset="0"/>
                          <a:cs typeface="Arial" panose="020B0604020202020204" pitchFamily="34" charset="0"/>
                        </a:rPr>
                        <a:t>87%</a:t>
                      </a:r>
                    </a:p>
                  </a:txBody>
                  <a:tcPr marL="68580" marR="68580" marT="0" marB="0" anchor="ctr">
                    <a:solidFill>
                      <a:srgbClr val="000090"/>
                    </a:solidFill>
                  </a:tcPr>
                </a:tc>
                <a:tc>
                  <a:txBody>
                    <a:bodyPr/>
                    <a:lstStyle/>
                    <a:p>
                      <a:pPr marL="0" marR="0" algn="ctr">
                        <a:lnSpc>
                          <a:spcPct val="115000"/>
                        </a:lnSpc>
                        <a:spcAft>
                          <a:spcPts val="800"/>
                        </a:spcAft>
                        <a:buNone/>
                      </a:pPr>
                      <a:r>
                        <a:rPr lang="en-US" sz="1800" kern="100" dirty="0">
                          <a:solidFill>
                            <a:schemeClr val="bg1"/>
                          </a:solidFill>
                          <a:effectLst/>
                          <a:latin typeface="+mj-lt"/>
                          <a:ea typeface="Aptos" panose="020B0004020202020204" pitchFamily="34" charset="0"/>
                          <a:cs typeface="Arial" panose="020B0604020202020204" pitchFamily="34" charset="0"/>
                        </a:rPr>
                        <a:t>85%</a:t>
                      </a:r>
                    </a:p>
                  </a:txBody>
                  <a:tcPr marL="68580" marR="68580" marT="0" marB="0" anchor="ctr">
                    <a:solidFill>
                      <a:srgbClr val="000090"/>
                    </a:solidFill>
                  </a:tcPr>
                </a:tc>
                <a:tc>
                  <a:txBody>
                    <a:bodyPr/>
                    <a:lstStyle/>
                    <a:p>
                      <a:pPr marL="0" marR="0" algn="ctr">
                        <a:lnSpc>
                          <a:spcPct val="115000"/>
                        </a:lnSpc>
                        <a:spcAft>
                          <a:spcPts val="800"/>
                        </a:spcAft>
                        <a:buNone/>
                      </a:pPr>
                      <a:r>
                        <a:rPr lang="en-US" sz="1800" kern="100" dirty="0">
                          <a:solidFill>
                            <a:schemeClr val="bg1"/>
                          </a:solidFill>
                          <a:effectLst/>
                          <a:latin typeface="+mj-lt"/>
                          <a:ea typeface="Aptos" panose="020B0004020202020204" pitchFamily="34" charset="0"/>
                          <a:cs typeface="Arial" panose="020B0604020202020204" pitchFamily="34" charset="0"/>
                        </a:rPr>
                        <a:t>79%</a:t>
                      </a:r>
                    </a:p>
                  </a:txBody>
                  <a:tcPr marL="68580" marR="68580" marT="0" marB="0" anchor="ctr">
                    <a:solidFill>
                      <a:srgbClr val="000090"/>
                    </a:solidFill>
                  </a:tcPr>
                </a:tc>
                <a:extLst>
                  <a:ext uri="{0D108BD9-81ED-4DB2-BD59-A6C34878D82A}">
                    <a16:rowId xmlns:a16="http://schemas.microsoft.com/office/drawing/2014/main" val="10003"/>
                  </a:ext>
                </a:extLst>
              </a:tr>
              <a:tr h="437830">
                <a:tc>
                  <a:txBody>
                    <a:bodyPr/>
                    <a:lstStyle/>
                    <a:p>
                      <a:pPr marL="0" marR="0" lvl="0" indent="0" algn="l" defTabSz="342140" rtl="0" eaLnBrk="1" fontAlgn="auto" latinLnBrk="0" hangingPunct="1">
                        <a:lnSpc>
                          <a:spcPct val="100000"/>
                        </a:lnSpc>
                        <a:spcBef>
                          <a:spcPts val="0"/>
                        </a:spcBef>
                        <a:spcAft>
                          <a:spcPts val="0"/>
                        </a:spcAft>
                        <a:buClrTx/>
                        <a:buSzTx/>
                        <a:buFontTx/>
                        <a:buNone/>
                        <a:tabLst/>
                        <a:defRPr/>
                      </a:pPr>
                      <a:r>
                        <a:rPr lang="en-US" sz="1800" dirty="0">
                          <a:solidFill>
                            <a:srgbClr val="FFC850"/>
                          </a:solidFill>
                          <a:latin typeface="+mj-lt"/>
                        </a:rPr>
                        <a:t>Lipoprotein(a), nmol/L</a:t>
                      </a:r>
                    </a:p>
                  </a:txBody>
                  <a:tcPr marL="68580" marR="68580" marT="34290" marB="34290" anchor="ctr">
                    <a:solidFill>
                      <a:srgbClr val="000090"/>
                    </a:solidFill>
                  </a:tcPr>
                </a:tc>
                <a:tc>
                  <a:txBody>
                    <a:bodyPr/>
                    <a:lstStyle/>
                    <a:p>
                      <a:pPr marL="0" marR="0" algn="ctr">
                        <a:lnSpc>
                          <a:spcPct val="115000"/>
                        </a:lnSpc>
                        <a:spcAft>
                          <a:spcPts val="800"/>
                        </a:spcAft>
                        <a:buNone/>
                      </a:pPr>
                      <a:r>
                        <a:rPr lang="en-US" sz="1800" kern="100" dirty="0">
                          <a:solidFill>
                            <a:srgbClr val="FFC850"/>
                          </a:solidFill>
                          <a:effectLst/>
                          <a:latin typeface="+mj-lt"/>
                          <a:ea typeface="Aptos" panose="020B0004020202020204" pitchFamily="34" charset="0"/>
                          <a:cs typeface="Arial" panose="020B0604020202020204" pitchFamily="34" charset="0"/>
                        </a:rPr>
                        <a:t>244.6</a:t>
                      </a:r>
                    </a:p>
                  </a:txBody>
                  <a:tcPr marL="68580" marR="68580" marT="0" marB="0" anchor="ctr">
                    <a:solidFill>
                      <a:srgbClr val="000090"/>
                    </a:solidFill>
                  </a:tcPr>
                </a:tc>
                <a:tc>
                  <a:txBody>
                    <a:bodyPr/>
                    <a:lstStyle/>
                    <a:p>
                      <a:pPr marL="0" marR="0" algn="ctr">
                        <a:lnSpc>
                          <a:spcPct val="115000"/>
                        </a:lnSpc>
                        <a:spcAft>
                          <a:spcPts val="800"/>
                        </a:spcAft>
                        <a:buNone/>
                      </a:pPr>
                      <a:r>
                        <a:rPr lang="en-US" sz="1800" kern="100" dirty="0">
                          <a:solidFill>
                            <a:srgbClr val="FFC850"/>
                          </a:solidFill>
                          <a:effectLst/>
                          <a:latin typeface="+mj-lt"/>
                          <a:ea typeface="Aptos" panose="020B0004020202020204" pitchFamily="34" charset="0"/>
                          <a:cs typeface="Arial" panose="020B0604020202020204" pitchFamily="34" charset="0"/>
                        </a:rPr>
                        <a:t>252.1</a:t>
                      </a:r>
                    </a:p>
                  </a:txBody>
                  <a:tcPr marL="68580" marR="68580" marT="0" marB="0" anchor="ctr">
                    <a:solidFill>
                      <a:srgbClr val="000090"/>
                    </a:solidFill>
                  </a:tcPr>
                </a:tc>
                <a:tc>
                  <a:txBody>
                    <a:bodyPr/>
                    <a:lstStyle/>
                    <a:p>
                      <a:pPr marL="0" marR="0" algn="ctr">
                        <a:lnSpc>
                          <a:spcPct val="115000"/>
                        </a:lnSpc>
                        <a:spcAft>
                          <a:spcPts val="800"/>
                        </a:spcAft>
                        <a:buNone/>
                      </a:pPr>
                      <a:r>
                        <a:rPr lang="en-US" sz="1800" kern="100" dirty="0">
                          <a:solidFill>
                            <a:srgbClr val="FFC850"/>
                          </a:solidFill>
                          <a:effectLst/>
                          <a:latin typeface="+mj-lt"/>
                          <a:ea typeface="Aptos" panose="020B0004020202020204" pitchFamily="34" charset="0"/>
                          <a:cs typeface="Arial" panose="020B0604020202020204" pitchFamily="34" charset="0"/>
                        </a:rPr>
                        <a:t>261.9</a:t>
                      </a:r>
                    </a:p>
                  </a:txBody>
                  <a:tcPr marL="68580" marR="68580" marT="0" marB="0" anchor="ctr">
                    <a:solidFill>
                      <a:srgbClr val="000090"/>
                    </a:solidFill>
                  </a:tcPr>
                </a:tc>
                <a:tc>
                  <a:txBody>
                    <a:bodyPr/>
                    <a:lstStyle/>
                    <a:p>
                      <a:pPr marL="0" marR="0" algn="ctr">
                        <a:lnSpc>
                          <a:spcPct val="115000"/>
                        </a:lnSpc>
                        <a:spcAft>
                          <a:spcPts val="800"/>
                        </a:spcAft>
                        <a:buNone/>
                      </a:pPr>
                      <a:r>
                        <a:rPr lang="en-US" sz="1800" kern="100" dirty="0">
                          <a:solidFill>
                            <a:srgbClr val="FFC850"/>
                          </a:solidFill>
                          <a:effectLst/>
                          <a:latin typeface="+mj-lt"/>
                          <a:ea typeface="Aptos" panose="020B0004020202020204" pitchFamily="34" charset="0"/>
                          <a:cs typeface="Arial" panose="020B0604020202020204" pitchFamily="34" charset="0"/>
                        </a:rPr>
                        <a:t>246.1</a:t>
                      </a:r>
                    </a:p>
                  </a:txBody>
                  <a:tcPr marL="68580" marR="68580" marT="0" marB="0" anchor="ctr">
                    <a:solidFill>
                      <a:srgbClr val="000090"/>
                    </a:solidFill>
                  </a:tcPr>
                </a:tc>
                <a:extLst>
                  <a:ext uri="{0D108BD9-81ED-4DB2-BD59-A6C34878D82A}">
                    <a16:rowId xmlns:a16="http://schemas.microsoft.com/office/drawing/2014/main" val="435400204"/>
                  </a:ext>
                </a:extLst>
              </a:tr>
              <a:tr h="437830">
                <a:tc>
                  <a:txBody>
                    <a:bodyPr/>
                    <a:lstStyle/>
                    <a:p>
                      <a:pPr marL="0" marR="0" lvl="0" indent="0" algn="l" defTabSz="342140" rtl="0" eaLnBrk="1" fontAlgn="auto" latinLnBrk="0" hangingPunct="1">
                        <a:lnSpc>
                          <a:spcPct val="100000"/>
                        </a:lnSpc>
                        <a:spcBef>
                          <a:spcPts val="0"/>
                        </a:spcBef>
                        <a:spcAft>
                          <a:spcPts val="0"/>
                        </a:spcAft>
                        <a:buClrTx/>
                        <a:buSzTx/>
                        <a:buFontTx/>
                        <a:buNone/>
                        <a:tabLst/>
                        <a:defRPr/>
                      </a:pPr>
                      <a:r>
                        <a:rPr lang="en-US" sz="1800" dirty="0">
                          <a:solidFill>
                            <a:schemeClr val="bg1"/>
                          </a:solidFill>
                          <a:latin typeface="+mj-lt"/>
                        </a:rPr>
                        <a:t>LDL-Cholesterol, mg/dL</a:t>
                      </a:r>
                    </a:p>
                  </a:txBody>
                  <a:tcPr marL="68580" marR="68580" marT="34290" marB="34290" anchor="ctr">
                    <a:solidFill>
                      <a:srgbClr val="000090"/>
                    </a:solidFill>
                  </a:tcPr>
                </a:tc>
                <a:tc>
                  <a:txBody>
                    <a:bodyPr/>
                    <a:lstStyle/>
                    <a:p>
                      <a:pPr marL="0" marR="0" algn="ctr">
                        <a:lnSpc>
                          <a:spcPct val="115000"/>
                        </a:lnSpc>
                        <a:spcAft>
                          <a:spcPts val="800"/>
                        </a:spcAft>
                        <a:buNone/>
                      </a:pPr>
                      <a:r>
                        <a:rPr lang="en-US" sz="1800" kern="100" dirty="0">
                          <a:solidFill>
                            <a:schemeClr val="bg1"/>
                          </a:solidFill>
                          <a:effectLst/>
                          <a:latin typeface="+mj-lt"/>
                          <a:ea typeface="Aptos" panose="020B0004020202020204" pitchFamily="34" charset="0"/>
                          <a:cs typeface="Arial" panose="020B0604020202020204" pitchFamily="34" charset="0"/>
                        </a:rPr>
                        <a:t>74.6</a:t>
                      </a:r>
                    </a:p>
                  </a:txBody>
                  <a:tcPr marL="68580" marR="68580" marT="0" marB="0" anchor="ctr">
                    <a:solidFill>
                      <a:srgbClr val="000090"/>
                    </a:solidFill>
                  </a:tcPr>
                </a:tc>
                <a:tc>
                  <a:txBody>
                    <a:bodyPr/>
                    <a:lstStyle/>
                    <a:p>
                      <a:pPr marL="0" marR="0" algn="ctr">
                        <a:lnSpc>
                          <a:spcPct val="115000"/>
                        </a:lnSpc>
                        <a:spcAft>
                          <a:spcPts val="800"/>
                        </a:spcAft>
                        <a:buNone/>
                      </a:pPr>
                      <a:r>
                        <a:rPr lang="en-US" sz="1800" kern="100" dirty="0">
                          <a:solidFill>
                            <a:schemeClr val="bg1"/>
                          </a:solidFill>
                          <a:effectLst/>
                          <a:latin typeface="+mj-lt"/>
                          <a:ea typeface="Aptos" panose="020B0004020202020204" pitchFamily="34" charset="0"/>
                          <a:cs typeface="Arial" panose="020B0604020202020204" pitchFamily="34" charset="0"/>
                        </a:rPr>
                        <a:t>73.5</a:t>
                      </a:r>
                    </a:p>
                  </a:txBody>
                  <a:tcPr marL="68580" marR="68580" marT="0" marB="0" anchor="ctr">
                    <a:solidFill>
                      <a:srgbClr val="000090"/>
                    </a:solidFill>
                  </a:tcPr>
                </a:tc>
                <a:tc>
                  <a:txBody>
                    <a:bodyPr/>
                    <a:lstStyle/>
                    <a:p>
                      <a:pPr marL="0" marR="0" algn="ctr">
                        <a:lnSpc>
                          <a:spcPct val="115000"/>
                        </a:lnSpc>
                        <a:spcAft>
                          <a:spcPts val="800"/>
                        </a:spcAft>
                        <a:buNone/>
                      </a:pPr>
                      <a:r>
                        <a:rPr lang="en-US" sz="1800" kern="100" dirty="0">
                          <a:solidFill>
                            <a:schemeClr val="bg1"/>
                          </a:solidFill>
                          <a:effectLst/>
                          <a:latin typeface="+mj-lt"/>
                          <a:ea typeface="Aptos" panose="020B0004020202020204" pitchFamily="34" charset="0"/>
                          <a:cs typeface="Arial" panose="020B0604020202020204" pitchFamily="34" charset="0"/>
                        </a:rPr>
                        <a:t>78.1</a:t>
                      </a:r>
                    </a:p>
                  </a:txBody>
                  <a:tcPr marL="68580" marR="68580" marT="0" marB="0" anchor="ctr">
                    <a:solidFill>
                      <a:srgbClr val="000090"/>
                    </a:solidFill>
                  </a:tcPr>
                </a:tc>
                <a:tc>
                  <a:txBody>
                    <a:bodyPr/>
                    <a:lstStyle/>
                    <a:p>
                      <a:pPr marL="0" marR="0" algn="ctr">
                        <a:lnSpc>
                          <a:spcPct val="115000"/>
                        </a:lnSpc>
                        <a:spcAft>
                          <a:spcPts val="800"/>
                        </a:spcAft>
                        <a:buNone/>
                      </a:pPr>
                      <a:r>
                        <a:rPr lang="en-US" sz="1800" kern="100" dirty="0">
                          <a:solidFill>
                            <a:schemeClr val="bg1"/>
                          </a:solidFill>
                          <a:effectLst/>
                          <a:latin typeface="+mj-lt"/>
                          <a:ea typeface="Aptos" panose="020B0004020202020204" pitchFamily="34" charset="0"/>
                          <a:cs typeface="Arial" panose="020B0604020202020204" pitchFamily="34" charset="0"/>
                        </a:rPr>
                        <a:t>81.0 </a:t>
                      </a:r>
                    </a:p>
                  </a:txBody>
                  <a:tcPr marL="68580" marR="68580" marT="0" marB="0" anchor="ctr">
                    <a:solidFill>
                      <a:srgbClr val="000090"/>
                    </a:solidFill>
                  </a:tcPr>
                </a:tc>
                <a:extLst>
                  <a:ext uri="{0D108BD9-81ED-4DB2-BD59-A6C34878D82A}">
                    <a16:rowId xmlns:a16="http://schemas.microsoft.com/office/drawing/2014/main" val="754074889"/>
                  </a:ext>
                </a:extLst>
              </a:tr>
              <a:tr h="437830">
                <a:tc>
                  <a:txBody>
                    <a:bodyPr/>
                    <a:lstStyle/>
                    <a:p>
                      <a:pPr marL="0" marR="0" lvl="0" indent="0" algn="l" defTabSz="342140" rtl="0" eaLnBrk="1" fontAlgn="auto" latinLnBrk="0" hangingPunct="1">
                        <a:lnSpc>
                          <a:spcPct val="100000"/>
                        </a:lnSpc>
                        <a:spcBef>
                          <a:spcPts val="0"/>
                        </a:spcBef>
                        <a:spcAft>
                          <a:spcPts val="0"/>
                        </a:spcAft>
                        <a:buClrTx/>
                        <a:buSzTx/>
                        <a:buFontTx/>
                        <a:buNone/>
                        <a:tabLst/>
                        <a:defRPr/>
                      </a:pPr>
                      <a:r>
                        <a:rPr lang="en-US" sz="1800" kern="1200" dirty="0" err="1">
                          <a:solidFill>
                            <a:schemeClr val="bg1"/>
                          </a:solidFill>
                          <a:latin typeface="+mj-lt"/>
                          <a:ea typeface="+mn-ea"/>
                          <a:cs typeface="+mn-cs"/>
                        </a:rPr>
                        <a:t>OxPL</a:t>
                      </a:r>
                      <a:r>
                        <a:rPr lang="en-US" sz="1800" kern="1200" dirty="0">
                          <a:solidFill>
                            <a:schemeClr val="bg1"/>
                          </a:solidFill>
                          <a:latin typeface="+mj-lt"/>
                          <a:ea typeface="+mn-ea"/>
                          <a:cs typeface="+mn-cs"/>
                        </a:rPr>
                        <a:t>-apo(a), nmol/L </a:t>
                      </a:r>
                    </a:p>
                  </a:txBody>
                  <a:tcPr marL="68580" marR="68580" marT="0" marB="0" anchor="ctr">
                    <a:solidFill>
                      <a:srgbClr val="000090"/>
                    </a:solidFill>
                  </a:tcPr>
                </a:tc>
                <a:tc>
                  <a:txBody>
                    <a:bodyPr/>
                    <a:lstStyle/>
                    <a:p>
                      <a:pPr marL="0" marR="0" lvl="0" indent="0" algn="ctr" defTabSz="342140" rtl="0" eaLnBrk="1" fontAlgn="auto" latinLnBrk="0" hangingPunct="1">
                        <a:lnSpc>
                          <a:spcPct val="100000"/>
                        </a:lnSpc>
                        <a:spcBef>
                          <a:spcPts val="0"/>
                        </a:spcBef>
                        <a:spcAft>
                          <a:spcPts val="0"/>
                        </a:spcAft>
                        <a:buClrTx/>
                        <a:buSzTx/>
                        <a:buFontTx/>
                        <a:buNone/>
                        <a:tabLst/>
                        <a:defRPr/>
                      </a:pPr>
                      <a:r>
                        <a:rPr lang="en-US" sz="1800" kern="1200" dirty="0">
                          <a:solidFill>
                            <a:schemeClr val="bg1"/>
                          </a:solidFill>
                          <a:latin typeface="+mj-lt"/>
                          <a:ea typeface="+mn-ea"/>
                          <a:cs typeface="+mn-cs"/>
                        </a:rPr>
                        <a:t>121.5 </a:t>
                      </a:r>
                    </a:p>
                  </a:txBody>
                  <a:tcPr marL="68580" marR="68580" marT="0" marB="0" anchor="ctr">
                    <a:solidFill>
                      <a:srgbClr val="000090"/>
                    </a:solidFill>
                  </a:tcPr>
                </a:tc>
                <a:tc>
                  <a:txBody>
                    <a:bodyPr/>
                    <a:lstStyle/>
                    <a:p>
                      <a:pPr marL="0" marR="0" lvl="0" indent="0" algn="ctr" defTabSz="342140" rtl="0" eaLnBrk="1" fontAlgn="auto" latinLnBrk="0" hangingPunct="1">
                        <a:lnSpc>
                          <a:spcPct val="100000"/>
                        </a:lnSpc>
                        <a:spcBef>
                          <a:spcPts val="0"/>
                        </a:spcBef>
                        <a:spcAft>
                          <a:spcPts val="0"/>
                        </a:spcAft>
                        <a:buClrTx/>
                        <a:buSzTx/>
                        <a:buFontTx/>
                        <a:buNone/>
                        <a:tabLst/>
                        <a:defRPr/>
                      </a:pPr>
                      <a:r>
                        <a:rPr lang="en-US" sz="1800" kern="1200" dirty="0">
                          <a:solidFill>
                            <a:schemeClr val="bg1"/>
                          </a:solidFill>
                          <a:latin typeface="+mj-lt"/>
                          <a:ea typeface="+mn-ea"/>
                          <a:cs typeface="+mn-cs"/>
                        </a:rPr>
                        <a:t>120.2</a:t>
                      </a:r>
                    </a:p>
                  </a:txBody>
                  <a:tcPr marL="68580" marR="68580" marT="0" marB="0" anchor="ctr">
                    <a:solidFill>
                      <a:srgbClr val="000090"/>
                    </a:solidFill>
                  </a:tcPr>
                </a:tc>
                <a:tc>
                  <a:txBody>
                    <a:bodyPr/>
                    <a:lstStyle/>
                    <a:p>
                      <a:pPr marL="0" marR="0" lvl="0" indent="0" algn="ctr" defTabSz="342140" rtl="0" eaLnBrk="1" fontAlgn="auto" latinLnBrk="0" hangingPunct="1">
                        <a:lnSpc>
                          <a:spcPct val="100000"/>
                        </a:lnSpc>
                        <a:spcBef>
                          <a:spcPts val="0"/>
                        </a:spcBef>
                        <a:spcAft>
                          <a:spcPts val="0"/>
                        </a:spcAft>
                        <a:buClrTx/>
                        <a:buSzTx/>
                        <a:buFontTx/>
                        <a:buNone/>
                        <a:tabLst/>
                        <a:defRPr/>
                      </a:pPr>
                      <a:r>
                        <a:rPr lang="en-US" sz="1800" kern="1200" dirty="0">
                          <a:solidFill>
                            <a:schemeClr val="bg1"/>
                          </a:solidFill>
                          <a:latin typeface="+mj-lt"/>
                          <a:ea typeface="+mn-ea"/>
                          <a:cs typeface="+mn-cs"/>
                        </a:rPr>
                        <a:t>122.4</a:t>
                      </a:r>
                    </a:p>
                  </a:txBody>
                  <a:tcPr marL="68580" marR="68580" marT="0" marB="0" anchor="ctr">
                    <a:solidFill>
                      <a:srgbClr val="000090"/>
                    </a:solidFill>
                  </a:tcPr>
                </a:tc>
                <a:tc>
                  <a:txBody>
                    <a:bodyPr/>
                    <a:lstStyle/>
                    <a:p>
                      <a:pPr marL="0" marR="0" lvl="0" indent="0" algn="ctr" defTabSz="342140" rtl="0" eaLnBrk="1" fontAlgn="auto" latinLnBrk="0" hangingPunct="1">
                        <a:lnSpc>
                          <a:spcPct val="100000"/>
                        </a:lnSpc>
                        <a:spcBef>
                          <a:spcPts val="0"/>
                        </a:spcBef>
                        <a:spcAft>
                          <a:spcPts val="0"/>
                        </a:spcAft>
                        <a:buClrTx/>
                        <a:buSzTx/>
                        <a:buFontTx/>
                        <a:buNone/>
                        <a:tabLst/>
                        <a:defRPr/>
                      </a:pPr>
                      <a:r>
                        <a:rPr lang="en-US" sz="1800" kern="1200" dirty="0">
                          <a:solidFill>
                            <a:schemeClr val="bg1"/>
                          </a:solidFill>
                          <a:latin typeface="+mj-lt"/>
                          <a:ea typeface="+mn-ea"/>
                          <a:cs typeface="+mn-cs"/>
                        </a:rPr>
                        <a:t>123.0</a:t>
                      </a:r>
                    </a:p>
                  </a:txBody>
                  <a:tcPr marL="68580" marR="68580" marT="0" marB="0" anchor="ctr">
                    <a:solidFill>
                      <a:srgbClr val="000090"/>
                    </a:solidFill>
                  </a:tcPr>
                </a:tc>
                <a:extLst>
                  <a:ext uri="{0D108BD9-81ED-4DB2-BD59-A6C34878D82A}">
                    <a16:rowId xmlns:a16="http://schemas.microsoft.com/office/drawing/2014/main" val="1271069621"/>
                  </a:ext>
                </a:extLst>
              </a:tr>
              <a:tr h="437830">
                <a:tc>
                  <a:txBody>
                    <a:bodyPr/>
                    <a:lstStyle/>
                    <a:p>
                      <a:pPr marL="0" marR="0" lvl="0" indent="0" algn="l" defTabSz="342140" rtl="0" eaLnBrk="1" fontAlgn="auto" latinLnBrk="0" hangingPunct="1">
                        <a:lnSpc>
                          <a:spcPct val="100000"/>
                        </a:lnSpc>
                        <a:spcBef>
                          <a:spcPts val="0"/>
                        </a:spcBef>
                        <a:spcAft>
                          <a:spcPts val="0"/>
                        </a:spcAft>
                        <a:buClrTx/>
                        <a:buSzTx/>
                        <a:buFontTx/>
                        <a:buNone/>
                        <a:tabLst/>
                        <a:defRPr/>
                      </a:pPr>
                      <a:r>
                        <a:rPr lang="en-US" sz="1800" kern="1200" dirty="0" err="1">
                          <a:solidFill>
                            <a:schemeClr val="bg1"/>
                          </a:solidFill>
                          <a:latin typeface="+mj-lt"/>
                          <a:ea typeface="+mn-ea"/>
                          <a:cs typeface="+mn-cs"/>
                        </a:rPr>
                        <a:t>OxPL</a:t>
                      </a:r>
                      <a:r>
                        <a:rPr lang="en-US" sz="1800" kern="1200" dirty="0">
                          <a:solidFill>
                            <a:schemeClr val="bg1"/>
                          </a:solidFill>
                          <a:latin typeface="+mj-lt"/>
                          <a:ea typeface="+mn-ea"/>
                          <a:cs typeface="+mn-cs"/>
                        </a:rPr>
                        <a:t>-ApoB, nmol/L</a:t>
                      </a:r>
                    </a:p>
                  </a:txBody>
                  <a:tcPr marL="68580" marR="68580" marT="0" marB="0" anchor="ctr">
                    <a:solidFill>
                      <a:srgbClr val="000090"/>
                    </a:solidFill>
                  </a:tcPr>
                </a:tc>
                <a:tc>
                  <a:txBody>
                    <a:bodyPr/>
                    <a:lstStyle/>
                    <a:p>
                      <a:pPr marL="0" marR="0" lvl="0" indent="0" algn="ctr" defTabSz="342140" rtl="0" eaLnBrk="1" fontAlgn="auto" latinLnBrk="0" hangingPunct="1">
                        <a:lnSpc>
                          <a:spcPct val="100000"/>
                        </a:lnSpc>
                        <a:spcBef>
                          <a:spcPts val="0"/>
                        </a:spcBef>
                        <a:spcAft>
                          <a:spcPts val="0"/>
                        </a:spcAft>
                        <a:buClrTx/>
                        <a:buSzTx/>
                        <a:buFontTx/>
                        <a:buNone/>
                        <a:tabLst/>
                        <a:defRPr/>
                      </a:pPr>
                      <a:r>
                        <a:rPr lang="en-US" sz="1800" kern="1200" dirty="0">
                          <a:solidFill>
                            <a:schemeClr val="bg1"/>
                          </a:solidFill>
                          <a:latin typeface="+mj-lt"/>
                          <a:ea typeface="+mn-ea"/>
                          <a:cs typeface="+mn-cs"/>
                        </a:rPr>
                        <a:t>29.4</a:t>
                      </a:r>
                    </a:p>
                  </a:txBody>
                  <a:tcPr marL="68580" marR="68580" marT="0" marB="0" anchor="ctr">
                    <a:solidFill>
                      <a:srgbClr val="000090"/>
                    </a:solidFill>
                  </a:tcPr>
                </a:tc>
                <a:tc>
                  <a:txBody>
                    <a:bodyPr/>
                    <a:lstStyle/>
                    <a:p>
                      <a:pPr marL="0" marR="0" lvl="0" indent="0" algn="ctr" defTabSz="342140" rtl="0" eaLnBrk="1" fontAlgn="auto" latinLnBrk="0" hangingPunct="1">
                        <a:lnSpc>
                          <a:spcPct val="100000"/>
                        </a:lnSpc>
                        <a:spcBef>
                          <a:spcPts val="0"/>
                        </a:spcBef>
                        <a:spcAft>
                          <a:spcPts val="0"/>
                        </a:spcAft>
                        <a:buClrTx/>
                        <a:buSzTx/>
                        <a:buFontTx/>
                        <a:buNone/>
                        <a:tabLst/>
                        <a:defRPr/>
                      </a:pPr>
                      <a:r>
                        <a:rPr lang="en-US" sz="1800" kern="1200" dirty="0">
                          <a:solidFill>
                            <a:schemeClr val="bg1"/>
                          </a:solidFill>
                          <a:latin typeface="+mj-lt"/>
                          <a:ea typeface="+mn-ea"/>
                          <a:cs typeface="+mn-cs"/>
                        </a:rPr>
                        <a:t>26.7</a:t>
                      </a:r>
                    </a:p>
                  </a:txBody>
                  <a:tcPr marL="68580" marR="68580" marT="0" marB="0" anchor="ctr">
                    <a:solidFill>
                      <a:srgbClr val="000090"/>
                    </a:solidFill>
                  </a:tcPr>
                </a:tc>
                <a:tc>
                  <a:txBody>
                    <a:bodyPr/>
                    <a:lstStyle/>
                    <a:p>
                      <a:pPr marL="0" marR="0" lvl="0" indent="0" algn="ctr" defTabSz="342140" rtl="0" eaLnBrk="1" fontAlgn="auto" latinLnBrk="0" hangingPunct="1">
                        <a:lnSpc>
                          <a:spcPct val="100000"/>
                        </a:lnSpc>
                        <a:spcBef>
                          <a:spcPts val="0"/>
                        </a:spcBef>
                        <a:spcAft>
                          <a:spcPts val="0"/>
                        </a:spcAft>
                        <a:buClrTx/>
                        <a:buSzTx/>
                        <a:buFontTx/>
                        <a:buNone/>
                        <a:tabLst/>
                        <a:defRPr/>
                      </a:pPr>
                      <a:r>
                        <a:rPr lang="en-US" sz="1800" kern="1200" dirty="0">
                          <a:solidFill>
                            <a:schemeClr val="bg1"/>
                          </a:solidFill>
                          <a:latin typeface="+mj-lt"/>
                          <a:ea typeface="+mn-ea"/>
                          <a:cs typeface="+mn-cs"/>
                        </a:rPr>
                        <a:t>27.4</a:t>
                      </a:r>
                    </a:p>
                  </a:txBody>
                  <a:tcPr marL="68580" marR="68580" marT="0" marB="0" anchor="ctr">
                    <a:solidFill>
                      <a:srgbClr val="000090"/>
                    </a:solidFill>
                  </a:tcPr>
                </a:tc>
                <a:tc>
                  <a:txBody>
                    <a:bodyPr/>
                    <a:lstStyle/>
                    <a:p>
                      <a:pPr marL="0" marR="0" lvl="0" indent="0" algn="ctr" defTabSz="342140" rtl="0" eaLnBrk="1" fontAlgn="auto" latinLnBrk="0" hangingPunct="1">
                        <a:lnSpc>
                          <a:spcPct val="100000"/>
                        </a:lnSpc>
                        <a:spcBef>
                          <a:spcPts val="0"/>
                        </a:spcBef>
                        <a:spcAft>
                          <a:spcPts val="0"/>
                        </a:spcAft>
                        <a:buClrTx/>
                        <a:buSzTx/>
                        <a:buFontTx/>
                        <a:buNone/>
                        <a:tabLst/>
                        <a:defRPr/>
                      </a:pPr>
                      <a:r>
                        <a:rPr lang="en-US" sz="1800" kern="1200" dirty="0">
                          <a:solidFill>
                            <a:schemeClr val="bg1"/>
                          </a:solidFill>
                          <a:latin typeface="+mj-lt"/>
                          <a:ea typeface="+mn-ea"/>
                          <a:cs typeface="+mn-cs"/>
                        </a:rPr>
                        <a:t>28.1</a:t>
                      </a:r>
                    </a:p>
                  </a:txBody>
                  <a:tcPr marL="68580" marR="68580" marT="0" marB="0" anchor="ctr">
                    <a:solidFill>
                      <a:srgbClr val="000090"/>
                    </a:solidFill>
                  </a:tcPr>
                </a:tc>
                <a:extLst>
                  <a:ext uri="{0D108BD9-81ED-4DB2-BD59-A6C34878D82A}">
                    <a16:rowId xmlns:a16="http://schemas.microsoft.com/office/drawing/2014/main" val="10005"/>
                  </a:ext>
                </a:extLst>
              </a:tr>
              <a:tr h="437830">
                <a:tc>
                  <a:txBody>
                    <a:bodyPr/>
                    <a:lstStyle/>
                    <a:p>
                      <a:pPr marL="7938" marR="0" indent="0">
                        <a:lnSpc>
                          <a:spcPct val="115000"/>
                        </a:lnSpc>
                        <a:spcAft>
                          <a:spcPts val="800"/>
                        </a:spcAft>
                        <a:buNone/>
                        <a:tabLst/>
                      </a:pPr>
                      <a:r>
                        <a:rPr lang="en-US" sz="1800" kern="100" dirty="0">
                          <a:solidFill>
                            <a:schemeClr val="bg1"/>
                          </a:solidFill>
                          <a:effectLst/>
                          <a:latin typeface="+mj-lt"/>
                          <a:ea typeface="Aptos" panose="020B0004020202020204" pitchFamily="34" charset="0"/>
                          <a:cs typeface="Arial" panose="020B0604020202020204" pitchFamily="34" charset="0"/>
                        </a:rPr>
                        <a:t>hsCRP</a:t>
                      </a:r>
                    </a:p>
                  </a:txBody>
                  <a:tcPr marL="68580" marR="68580" marT="0" marB="0" anchor="ctr">
                    <a:solidFill>
                      <a:srgbClr val="000090"/>
                    </a:solidFill>
                  </a:tcPr>
                </a:tc>
                <a:tc>
                  <a:txBody>
                    <a:bodyPr/>
                    <a:lstStyle/>
                    <a:p>
                      <a:pPr marL="0" marR="0" algn="ctr">
                        <a:lnSpc>
                          <a:spcPct val="115000"/>
                        </a:lnSpc>
                        <a:spcAft>
                          <a:spcPts val="800"/>
                        </a:spcAft>
                        <a:buNone/>
                      </a:pPr>
                      <a:r>
                        <a:rPr lang="en-US" sz="1800" kern="100" dirty="0">
                          <a:solidFill>
                            <a:schemeClr val="bg1"/>
                          </a:solidFill>
                          <a:effectLst/>
                          <a:latin typeface="+mj-lt"/>
                          <a:ea typeface="Aptos" panose="020B0004020202020204" pitchFamily="34" charset="0"/>
                          <a:cs typeface="Arial" panose="020B0604020202020204" pitchFamily="34" charset="0"/>
                        </a:rPr>
                        <a:t>0.9</a:t>
                      </a:r>
                    </a:p>
                  </a:txBody>
                  <a:tcPr marL="68580" marR="68580" marT="0" marB="0" anchor="ctr">
                    <a:solidFill>
                      <a:srgbClr val="000090"/>
                    </a:solidFill>
                  </a:tcPr>
                </a:tc>
                <a:tc>
                  <a:txBody>
                    <a:bodyPr/>
                    <a:lstStyle/>
                    <a:p>
                      <a:pPr marL="0" marR="0" algn="ctr">
                        <a:lnSpc>
                          <a:spcPct val="115000"/>
                        </a:lnSpc>
                        <a:spcAft>
                          <a:spcPts val="800"/>
                        </a:spcAft>
                        <a:buNone/>
                      </a:pPr>
                      <a:r>
                        <a:rPr lang="en-US" sz="1800" kern="100" dirty="0">
                          <a:solidFill>
                            <a:schemeClr val="bg1"/>
                          </a:solidFill>
                          <a:effectLst/>
                          <a:latin typeface="+mj-lt"/>
                          <a:ea typeface="Aptos" panose="020B0004020202020204" pitchFamily="34" charset="0"/>
                          <a:cs typeface="Arial" panose="020B0604020202020204" pitchFamily="34" charset="0"/>
                        </a:rPr>
                        <a:t>0.6 </a:t>
                      </a:r>
                    </a:p>
                  </a:txBody>
                  <a:tcPr marL="68580" marR="68580" marT="0" marB="0" anchor="ctr">
                    <a:solidFill>
                      <a:srgbClr val="000090"/>
                    </a:solidFill>
                  </a:tcPr>
                </a:tc>
                <a:tc>
                  <a:txBody>
                    <a:bodyPr/>
                    <a:lstStyle/>
                    <a:p>
                      <a:pPr marL="0" marR="0" algn="ctr">
                        <a:lnSpc>
                          <a:spcPct val="115000"/>
                        </a:lnSpc>
                        <a:spcAft>
                          <a:spcPts val="800"/>
                        </a:spcAft>
                        <a:buNone/>
                      </a:pPr>
                      <a:r>
                        <a:rPr lang="en-US" sz="1800" kern="100" dirty="0">
                          <a:solidFill>
                            <a:schemeClr val="bg1"/>
                          </a:solidFill>
                          <a:effectLst/>
                          <a:latin typeface="+mj-lt"/>
                          <a:ea typeface="Aptos" panose="020B0004020202020204" pitchFamily="34" charset="0"/>
                          <a:cs typeface="Arial" panose="020B0604020202020204" pitchFamily="34" charset="0"/>
                        </a:rPr>
                        <a:t>0.8</a:t>
                      </a:r>
                    </a:p>
                  </a:txBody>
                  <a:tcPr marL="68580" marR="68580" marT="0" marB="0" anchor="ctr">
                    <a:solidFill>
                      <a:srgbClr val="000090"/>
                    </a:solidFill>
                  </a:tcPr>
                </a:tc>
                <a:tc>
                  <a:txBody>
                    <a:bodyPr/>
                    <a:lstStyle/>
                    <a:p>
                      <a:pPr marL="0" marR="0" algn="ctr">
                        <a:lnSpc>
                          <a:spcPct val="115000"/>
                        </a:lnSpc>
                        <a:spcAft>
                          <a:spcPts val="800"/>
                        </a:spcAft>
                        <a:buNone/>
                      </a:pPr>
                      <a:r>
                        <a:rPr lang="en-US" sz="1800" kern="100" dirty="0">
                          <a:solidFill>
                            <a:schemeClr val="bg1"/>
                          </a:solidFill>
                          <a:effectLst/>
                          <a:latin typeface="+mj-lt"/>
                          <a:ea typeface="Aptos" panose="020B0004020202020204" pitchFamily="34" charset="0"/>
                          <a:cs typeface="Arial" panose="020B0604020202020204" pitchFamily="34" charset="0"/>
                        </a:rPr>
                        <a:t>0.9</a:t>
                      </a:r>
                    </a:p>
                  </a:txBody>
                  <a:tcPr marL="68580" marR="68580" marT="0" marB="0" anchor="ctr">
                    <a:solidFill>
                      <a:srgbClr val="000090"/>
                    </a:solidFill>
                  </a:tcPr>
                </a:tc>
                <a:extLst>
                  <a:ext uri="{0D108BD9-81ED-4DB2-BD59-A6C34878D82A}">
                    <a16:rowId xmlns:a16="http://schemas.microsoft.com/office/drawing/2014/main" val="1315412569"/>
                  </a:ext>
                </a:extLst>
              </a:tr>
            </a:tbl>
          </a:graphicData>
        </a:graphic>
      </p:graphicFrame>
      <p:sp>
        <p:nvSpPr>
          <p:cNvPr id="5" name="TextBox 4">
            <a:extLst>
              <a:ext uri="{FF2B5EF4-FFF2-40B4-BE49-F238E27FC236}">
                <a16:creationId xmlns:a16="http://schemas.microsoft.com/office/drawing/2014/main" id="{4DE9803C-1168-7121-2036-F5E3E9DFB76C}"/>
              </a:ext>
            </a:extLst>
          </p:cNvPr>
          <p:cNvSpPr txBox="1"/>
          <p:nvPr/>
        </p:nvSpPr>
        <p:spPr>
          <a:xfrm>
            <a:off x="1" y="0"/>
            <a:ext cx="9144000" cy="538609"/>
          </a:xfrm>
          <a:prstGeom prst="rect">
            <a:avLst/>
          </a:prstGeom>
          <a:noFill/>
        </p:spPr>
        <p:txBody>
          <a:bodyPr wrap="square">
            <a:spAutoFit/>
          </a:bodyPr>
          <a:lstStyle/>
          <a:p>
            <a:pPr algn="ctr">
              <a:tabLst>
                <a:tab pos="741363" algn="l"/>
              </a:tabLst>
            </a:pPr>
            <a:r>
              <a:rPr lang="en-US" sz="2900" dirty="0">
                <a:solidFill>
                  <a:srgbClr val="FFC94F"/>
                </a:solidFill>
                <a:effectLst/>
              </a:rPr>
              <a:t>Selected Baseline Characteristics</a:t>
            </a:r>
            <a:r>
              <a:rPr lang="en-US" sz="2900" dirty="0">
                <a:solidFill>
                  <a:srgbClr val="FFC94F"/>
                </a:solidFill>
              </a:rPr>
              <a:t> </a:t>
            </a:r>
            <a:r>
              <a:rPr lang="en-US" sz="2900" dirty="0">
                <a:solidFill>
                  <a:srgbClr val="FFC94F"/>
                </a:solidFill>
                <a:effectLst/>
              </a:rPr>
              <a:t>of Trial Participants</a:t>
            </a:r>
            <a:endParaRPr lang="en-US" sz="2900" dirty="0">
              <a:solidFill>
                <a:srgbClr val="FFC94F"/>
              </a:solidFill>
            </a:endParaRPr>
          </a:p>
        </p:txBody>
      </p:sp>
    </p:spTree>
    <p:extLst>
      <p:ext uri="{BB962C8B-B14F-4D97-AF65-F5344CB8AC3E}">
        <p14:creationId xmlns:p14="http://schemas.microsoft.com/office/powerpoint/2010/main" val="64668355"/>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002172-13C6-A90E-6BA5-FB41EAE4B57A}"/>
              </a:ext>
            </a:extLst>
          </p:cNvPr>
          <p:cNvSpPr>
            <a:spLocks noGrp="1"/>
          </p:cNvSpPr>
          <p:nvPr>
            <p:ph type="title"/>
          </p:nvPr>
        </p:nvSpPr>
        <p:spPr>
          <a:xfrm>
            <a:off x="0" y="-8555"/>
            <a:ext cx="9144000" cy="556181"/>
          </a:xfrm>
        </p:spPr>
        <p:txBody>
          <a:bodyPr/>
          <a:lstStyle/>
          <a:p>
            <a:r>
              <a:rPr lang="en-US" sz="2800" dirty="0">
                <a:effectLst>
                  <a:outerShdw blurRad="10133" sx="1000" sy="1000" algn="tl">
                    <a:srgbClr val="000000"/>
                  </a:outerShdw>
                </a:effectLst>
              </a:rPr>
              <a:t>Placebo-Adjusted LS Mean Percent Changes in </a:t>
            </a:r>
            <a:r>
              <a:rPr lang="en-US" sz="2800" dirty="0" err="1">
                <a:effectLst>
                  <a:outerShdw blurRad="10133" sx="1000" sy="1000" algn="tl">
                    <a:srgbClr val="000000"/>
                  </a:outerShdw>
                </a:effectLst>
              </a:rPr>
              <a:t>OxPLs</a:t>
            </a:r>
            <a:endParaRPr lang="en-US" sz="2800" dirty="0">
              <a:effectLst>
                <a:outerShdw blurRad="10133" sx="1000" sy="1000" algn="tl">
                  <a:srgbClr val="000000"/>
                </a:outerShdw>
              </a:effectLst>
            </a:endParaRPr>
          </a:p>
        </p:txBody>
      </p:sp>
      <p:graphicFrame>
        <p:nvGraphicFramePr>
          <p:cNvPr id="5" name="Table 4">
            <a:extLst>
              <a:ext uri="{FF2B5EF4-FFF2-40B4-BE49-F238E27FC236}">
                <a16:creationId xmlns:a16="http://schemas.microsoft.com/office/drawing/2014/main" id="{C041E955-6C42-D9A7-37DC-36A5264CC094}"/>
              </a:ext>
            </a:extLst>
          </p:cNvPr>
          <p:cNvGraphicFramePr>
            <a:graphicFrameLocks noGrp="1"/>
          </p:cNvGraphicFramePr>
          <p:nvPr>
            <p:extLst>
              <p:ext uri="{D42A27DB-BD31-4B8C-83A1-F6EECF244321}">
                <p14:modId xmlns:p14="http://schemas.microsoft.com/office/powerpoint/2010/main" val="1723625891"/>
              </p:ext>
            </p:extLst>
          </p:nvPr>
        </p:nvGraphicFramePr>
        <p:xfrm>
          <a:off x="209368" y="667512"/>
          <a:ext cx="8568966" cy="4241802"/>
        </p:xfrm>
        <a:graphic>
          <a:graphicData uri="http://schemas.openxmlformats.org/drawingml/2006/table">
            <a:tbl>
              <a:tblPr firstRow="1" firstCol="1" bandRow="1">
                <a:tableStyleId>{5C22544A-7EE6-4342-B048-85BDC9FD1C3A}</a:tableStyleId>
              </a:tblPr>
              <a:tblGrid>
                <a:gridCol w="2232380">
                  <a:extLst>
                    <a:ext uri="{9D8B030D-6E8A-4147-A177-3AD203B41FA5}">
                      <a16:colId xmlns:a16="http://schemas.microsoft.com/office/drawing/2014/main" val="2200923027"/>
                    </a:ext>
                  </a:extLst>
                </a:gridCol>
                <a:gridCol w="2232380">
                  <a:extLst>
                    <a:ext uri="{9D8B030D-6E8A-4147-A177-3AD203B41FA5}">
                      <a16:colId xmlns:a16="http://schemas.microsoft.com/office/drawing/2014/main" val="2072567785"/>
                    </a:ext>
                  </a:extLst>
                </a:gridCol>
                <a:gridCol w="2130299">
                  <a:extLst>
                    <a:ext uri="{9D8B030D-6E8A-4147-A177-3AD203B41FA5}">
                      <a16:colId xmlns:a16="http://schemas.microsoft.com/office/drawing/2014/main" val="1239861858"/>
                    </a:ext>
                  </a:extLst>
                </a:gridCol>
                <a:gridCol w="1973907">
                  <a:extLst>
                    <a:ext uri="{9D8B030D-6E8A-4147-A177-3AD203B41FA5}">
                      <a16:colId xmlns:a16="http://schemas.microsoft.com/office/drawing/2014/main" val="2385436139"/>
                    </a:ext>
                  </a:extLst>
                </a:gridCol>
              </a:tblGrid>
              <a:tr h="844052">
                <a:tc>
                  <a:txBody>
                    <a:bodyPr/>
                    <a:lstStyle/>
                    <a:p>
                      <a:pPr marL="0" marR="0" algn="ctr">
                        <a:lnSpc>
                          <a:spcPct val="100000"/>
                        </a:lnSpc>
                        <a:spcAft>
                          <a:spcPts val="0"/>
                        </a:spcAft>
                        <a:buNone/>
                      </a:pPr>
                      <a:endParaRPr lang="en-US" sz="1900" kern="100" dirty="0">
                        <a:solidFill>
                          <a:schemeClr val="bg1"/>
                        </a:solidFill>
                        <a:effectLst/>
                        <a:latin typeface="Aptos" panose="020B0004020202020204" pitchFamily="34" charset="0"/>
                        <a:ea typeface="Aptos" panose="020B0004020202020204" pitchFamily="34" charset="0"/>
                        <a:cs typeface="Arial" panose="020B0604020202020204" pitchFamily="34" charset="0"/>
                      </a:endParaRPr>
                    </a:p>
                  </a:txBody>
                  <a:tcPr marL="26814" marR="26814" marT="0" marB="0" anchor="ctr">
                    <a:solidFill>
                      <a:srgbClr val="000090"/>
                    </a:solidFill>
                  </a:tcPr>
                </a:tc>
                <a:tc>
                  <a:txBody>
                    <a:bodyPr/>
                    <a:lstStyle/>
                    <a:p>
                      <a:pPr marL="0" marR="0" algn="ctr">
                        <a:lnSpc>
                          <a:spcPct val="100000"/>
                        </a:lnSpc>
                        <a:spcAft>
                          <a:spcPts val="0"/>
                        </a:spcAft>
                        <a:buNone/>
                      </a:pPr>
                      <a:r>
                        <a:rPr lang="en-US" sz="1900" kern="100" dirty="0" err="1">
                          <a:solidFill>
                            <a:schemeClr val="bg1"/>
                          </a:solidFill>
                          <a:effectLst/>
                        </a:rPr>
                        <a:t>Lepodisiran</a:t>
                      </a:r>
                      <a:br>
                        <a:rPr lang="en-US" sz="1900" kern="100" dirty="0">
                          <a:solidFill>
                            <a:schemeClr val="bg1"/>
                          </a:solidFill>
                          <a:effectLst/>
                        </a:rPr>
                      </a:br>
                      <a:r>
                        <a:rPr lang="en-US" sz="1900" kern="100" dirty="0">
                          <a:solidFill>
                            <a:schemeClr val="bg1"/>
                          </a:solidFill>
                          <a:effectLst/>
                        </a:rPr>
                        <a:t>16 mg</a:t>
                      </a:r>
                      <a:endParaRPr lang="en-US" sz="1900" kern="100" dirty="0">
                        <a:solidFill>
                          <a:schemeClr val="bg1"/>
                        </a:solidFill>
                        <a:effectLst/>
                        <a:latin typeface="Aptos" panose="020B0004020202020204" pitchFamily="34" charset="0"/>
                        <a:ea typeface="Aptos" panose="020B0004020202020204" pitchFamily="34" charset="0"/>
                        <a:cs typeface="Arial" panose="020B0604020202020204" pitchFamily="34" charset="0"/>
                      </a:endParaRPr>
                    </a:p>
                  </a:txBody>
                  <a:tcPr marL="26814" marR="26814" marT="0" marB="0" anchor="ctr">
                    <a:solidFill>
                      <a:srgbClr val="000090"/>
                    </a:solidFill>
                  </a:tcPr>
                </a:tc>
                <a:tc>
                  <a:txBody>
                    <a:bodyPr/>
                    <a:lstStyle/>
                    <a:p>
                      <a:pPr marL="0" marR="0" algn="ctr">
                        <a:lnSpc>
                          <a:spcPct val="100000"/>
                        </a:lnSpc>
                        <a:spcAft>
                          <a:spcPts val="0"/>
                        </a:spcAft>
                        <a:buNone/>
                      </a:pPr>
                      <a:r>
                        <a:rPr lang="en-US" sz="1900" kern="100" dirty="0" err="1">
                          <a:solidFill>
                            <a:schemeClr val="bg1"/>
                          </a:solidFill>
                          <a:effectLst/>
                        </a:rPr>
                        <a:t>Lepodisiran</a:t>
                      </a:r>
                      <a:endParaRPr lang="en-US" sz="1900" kern="100" dirty="0">
                        <a:solidFill>
                          <a:schemeClr val="bg1"/>
                        </a:solidFill>
                        <a:effectLst/>
                      </a:endParaRPr>
                    </a:p>
                    <a:p>
                      <a:pPr marL="0" marR="0" algn="ctr">
                        <a:lnSpc>
                          <a:spcPct val="100000"/>
                        </a:lnSpc>
                        <a:spcAft>
                          <a:spcPts val="0"/>
                        </a:spcAft>
                        <a:buNone/>
                      </a:pPr>
                      <a:r>
                        <a:rPr lang="en-US" sz="1900" kern="100" dirty="0">
                          <a:solidFill>
                            <a:schemeClr val="bg1"/>
                          </a:solidFill>
                          <a:effectLst/>
                        </a:rPr>
                        <a:t>96 mg</a:t>
                      </a:r>
                      <a:endParaRPr lang="en-US" sz="1900" kern="100" dirty="0">
                        <a:solidFill>
                          <a:schemeClr val="bg1"/>
                        </a:solidFill>
                        <a:effectLst/>
                        <a:latin typeface="Aptos" panose="020B0004020202020204" pitchFamily="34" charset="0"/>
                        <a:ea typeface="Aptos" panose="020B0004020202020204" pitchFamily="34" charset="0"/>
                        <a:cs typeface="Arial" panose="020B0604020202020204" pitchFamily="34" charset="0"/>
                      </a:endParaRPr>
                    </a:p>
                  </a:txBody>
                  <a:tcPr marL="26814" marR="26814" marT="0" marB="0" anchor="ctr">
                    <a:solidFill>
                      <a:srgbClr val="000090"/>
                    </a:solidFill>
                  </a:tcPr>
                </a:tc>
                <a:tc>
                  <a:txBody>
                    <a:bodyPr/>
                    <a:lstStyle/>
                    <a:p>
                      <a:pPr marL="0" marR="0" algn="ctr">
                        <a:lnSpc>
                          <a:spcPct val="100000"/>
                        </a:lnSpc>
                        <a:spcAft>
                          <a:spcPts val="0"/>
                        </a:spcAft>
                        <a:buNone/>
                      </a:pPr>
                      <a:r>
                        <a:rPr lang="en-US" sz="1900" kern="100" dirty="0" err="1">
                          <a:solidFill>
                            <a:schemeClr val="bg1"/>
                          </a:solidFill>
                          <a:effectLst/>
                        </a:rPr>
                        <a:t>Lepodisiran</a:t>
                      </a:r>
                      <a:endParaRPr lang="en-US" sz="1900" kern="100" dirty="0">
                        <a:solidFill>
                          <a:schemeClr val="bg1"/>
                        </a:solidFill>
                        <a:effectLst/>
                      </a:endParaRPr>
                    </a:p>
                    <a:p>
                      <a:pPr marL="0" marR="0" algn="ctr">
                        <a:lnSpc>
                          <a:spcPct val="100000"/>
                        </a:lnSpc>
                        <a:spcAft>
                          <a:spcPts val="0"/>
                        </a:spcAft>
                        <a:buNone/>
                      </a:pPr>
                      <a:r>
                        <a:rPr lang="en-US" sz="1900" kern="100" dirty="0">
                          <a:solidFill>
                            <a:schemeClr val="bg1"/>
                          </a:solidFill>
                          <a:effectLst/>
                        </a:rPr>
                        <a:t>400mg</a:t>
                      </a:r>
                      <a:endParaRPr lang="en-US" sz="1900" kern="100" dirty="0">
                        <a:solidFill>
                          <a:schemeClr val="bg1"/>
                        </a:solidFill>
                        <a:effectLst/>
                        <a:latin typeface="Aptos" panose="020B0004020202020204" pitchFamily="34" charset="0"/>
                        <a:ea typeface="Aptos" panose="020B0004020202020204" pitchFamily="34" charset="0"/>
                        <a:cs typeface="Arial" panose="020B0604020202020204" pitchFamily="34" charset="0"/>
                      </a:endParaRPr>
                    </a:p>
                  </a:txBody>
                  <a:tcPr marL="26814" marR="26814" marT="0" marB="0" anchor="ctr">
                    <a:solidFill>
                      <a:srgbClr val="000090"/>
                    </a:solidFill>
                  </a:tcPr>
                </a:tc>
                <a:extLst>
                  <a:ext uri="{0D108BD9-81ED-4DB2-BD59-A6C34878D82A}">
                    <a16:rowId xmlns:a16="http://schemas.microsoft.com/office/drawing/2014/main" val="2393693301"/>
                  </a:ext>
                </a:extLst>
              </a:tr>
              <a:tr h="754259">
                <a:tc gridSpan="4">
                  <a:txBody>
                    <a:bodyPr/>
                    <a:lstStyle/>
                    <a:p>
                      <a:pPr algn="ctr"/>
                      <a:r>
                        <a:rPr lang="en-US" sz="1900" kern="100" dirty="0">
                          <a:solidFill>
                            <a:schemeClr val="bg1"/>
                          </a:solidFill>
                          <a:effectLst/>
                        </a:rPr>
                        <a:t>Percent Change in Oxidized Phospholipids Associated with </a:t>
                      </a:r>
                      <a:r>
                        <a:rPr lang="en-US" sz="1900" kern="100" dirty="0">
                          <a:solidFill>
                            <a:srgbClr val="FFC850"/>
                          </a:solidFill>
                          <a:effectLst/>
                        </a:rPr>
                        <a:t>Apo(a)</a:t>
                      </a:r>
                      <a:endParaRPr lang="en-US" sz="1900" dirty="0">
                        <a:solidFill>
                          <a:srgbClr val="FFC850"/>
                        </a:solidFill>
                      </a:endParaRPr>
                    </a:p>
                  </a:txBody>
                  <a:tcPr marL="26814" marR="26814" marT="0" marB="0" anchor="ctr">
                    <a:solidFill>
                      <a:srgbClr val="000080"/>
                    </a:solidFill>
                  </a:tcPr>
                </a:tc>
                <a:tc hMerge="1">
                  <a:txBody>
                    <a:bodyPr/>
                    <a:lstStyle/>
                    <a:p>
                      <a:endParaRPr dirty="0"/>
                    </a:p>
                  </a:txBody>
                  <a:tcPr marL="26814" marR="26814" marT="0" marB="0" anchor="ctr">
                    <a:solidFill>
                      <a:srgbClr val="000080"/>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600047168"/>
                  </a:ext>
                </a:extLst>
              </a:tr>
              <a:tr h="472308">
                <a:tc>
                  <a:txBody>
                    <a:bodyPr/>
                    <a:lstStyle/>
                    <a:p>
                      <a:pPr marL="0" marR="0" lvl="0" indent="0" algn="ctr" defTabSz="342140" rtl="0" eaLnBrk="1" fontAlgn="auto" latinLnBrk="0" hangingPunct="1">
                        <a:lnSpc>
                          <a:spcPct val="115000"/>
                        </a:lnSpc>
                        <a:spcBef>
                          <a:spcPts val="0"/>
                        </a:spcBef>
                        <a:spcAft>
                          <a:spcPts val="800"/>
                        </a:spcAft>
                        <a:buClrTx/>
                        <a:buSzTx/>
                        <a:buFontTx/>
                        <a:buNone/>
                        <a:tabLst/>
                        <a:defRPr/>
                      </a:pPr>
                      <a:r>
                        <a:rPr lang="en-US" sz="1900" b="0" kern="100" dirty="0">
                          <a:solidFill>
                            <a:schemeClr val="bg1"/>
                          </a:solidFill>
                          <a:effectLst/>
                        </a:rPr>
                        <a:t>Day 240</a:t>
                      </a:r>
                      <a:endParaRPr lang="en-US" sz="1900" b="0" dirty="0"/>
                    </a:p>
                  </a:txBody>
                  <a:tcPr marL="26814" marR="26814" marT="0" marB="0" anchor="ctr">
                    <a:solidFill>
                      <a:srgbClr val="000090"/>
                    </a:solidFill>
                  </a:tcPr>
                </a:tc>
                <a:tc>
                  <a:txBody>
                    <a:bodyPr/>
                    <a:lstStyle/>
                    <a:p>
                      <a:pPr marL="0" marR="0" algn="ctr">
                        <a:lnSpc>
                          <a:spcPct val="115000"/>
                        </a:lnSpc>
                        <a:spcAft>
                          <a:spcPts val="800"/>
                        </a:spcAft>
                        <a:buNone/>
                      </a:pPr>
                      <a:r>
                        <a:rPr lang="en-US" sz="1900" kern="100" dirty="0">
                          <a:solidFill>
                            <a:schemeClr val="bg1"/>
                          </a:solidFill>
                          <a:effectLst/>
                        </a:rPr>
                        <a:t>-21.9%</a:t>
                      </a:r>
                      <a:endParaRPr lang="en-US" sz="1900" kern="100" dirty="0">
                        <a:solidFill>
                          <a:schemeClr val="bg1"/>
                        </a:solidFill>
                        <a:effectLst/>
                        <a:latin typeface="Aptos" panose="020B0004020202020204" pitchFamily="34" charset="0"/>
                        <a:ea typeface="Aptos" panose="020B0004020202020204" pitchFamily="34" charset="0"/>
                        <a:cs typeface="Arial" panose="020B0604020202020204" pitchFamily="34" charset="0"/>
                      </a:endParaRPr>
                    </a:p>
                  </a:txBody>
                  <a:tcPr marL="26814" marR="26814" marT="0" marB="0" anchor="ctr">
                    <a:solidFill>
                      <a:srgbClr val="000090"/>
                    </a:solidFill>
                  </a:tcPr>
                </a:tc>
                <a:tc>
                  <a:txBody>
                    <a:bodyPr/>
                    <a:lstStyle/>
                    <a:p>
                      <a:pPr marL="0" marR="0" algn="ctr">
                        <a:lnSpc>
                          <a:spcPct val="115000"/>
                        </a:lnSpc>
                        <a:spcAft>
                          <a:spcPts val="800"/>
                        </a:spcAft>
                        <a:buNone/>
                      </a:pPr>
                      <a:r>
                        <a:rPr lang="en-US" sz="1900" kern="100" dirty="0">
                          <a:solidFill>
                            <a:schemeClr val="bg1"/>
                          </a:solidFill>
                          <a:effectLst/>
                        </a:rPr>
                        <a:t>-65.1%</a:t>
                      </a:r>
                      <a:endParaRPr lang="en-US" sz="1900" kern="100" dirty="0">
                        <a:solidFill>
                          <a:schemeClr val="bg1"/>
                        </a:solidFill>
                        <a:effectLst/>
                        <a:latin typeface="Aptos" panose="020B0004020202020204" pitchFamily="34" charset="0"/>
                        <a:ea typeface="Aptos" panose="020B0004020202020204" pitchFamily="34" charset="0"/>
                        <a:cs typeface="Arial" panose="020B0604020202020204" pitchFamily="34" charset="0"/>
                      </a:endParaRPr>
                    </a:p>
                  </a:txBody>
                  <a:tcPr marL="26814" marR="26814" marT="0" marB="0" anchor="ctr">
                    <a:solidFill>
                      <a:srgbClr val="000090"/>
                    </a:solidFill>
                  </a:tcPr>
                </a:tc>
                <a:tc>
                  <a:txBody>
                    <a:bodyPr/>
                    <a:lstStyle/>
                    <a:p>
                      <a:pPr marL="0" marR="0" algn="ctr">
                        <a:lnSpc>
                          <a:spcPct val="115000"/>
                        </a:lnSpc>
                        <a:spcAft>
                          <a:spcPts val="800"/>
                        </a:spcAft>
                        <a:buNone/>
                      </a:pPr>
                      <a:r>
                        <a:rPr lang="en-US" sz="1900" kern="100" dirty="0">
                          <a:solidFill>
                            <a:schemeClr val="bg1"/>
                          </a:solidFill>
                          <a:effectLst/>
                        </a:rPr>
                        <a:t>-94.2% </a:t>
                      </a:r>
                      <a:endParaRPr lang="en-US" sz="1900" kern="100" dirty="0">
                        <a:solidFill>
                          <a:schemeClr val="bg1"/>
                        </a:solidFill>
                        <a:effectLst/>
                        <a:latin typeface="Aptos" panose="020B0004020202020204" pitchFamily="34" charset="0"/>
                        <a:ea typeface="Aptos" panose="020B0004020202020204" pitchFamily="34" charset="0"/>
                        <a:cs typeface="Arial" panose="020B0604020202020204" pitchFamily="34" charset="0"/>
                      </a:endParaRPr>
                    </a:p>
                  </a:txBody>
                  <a:tcPr marL="26814" marR="26814" marT="0" marB="0" anchor="ctr">
                    <a:solidFill>
                      <a:srgbClr val="000090"/>
                    </a:solidFill>
                  </a:tcPr>
                </a:tc>
                <a:extLst>
                  <a:ext uri="{0D108BD9-81ED-4DB2-BD59-A6C34878D82A}">
                    <a16:rowId xmlns:a16="http://schemas.microsoft.com/office/drawing/2014/main" val="4163059390"/>
                  </a:ext>
                </a:extLst>
              </a:tr>
              <a:tr h="472308">
                <a:tc>
                  <a:txBody>
                    <a:bodyPr/>
                    <a:lstStyle/>
                    <a:p>
                      <a:pPr marL="0" marR="0" lvl="0" indent="0" algn="ctr" defTabSz="342140" rtl="0" eaLnBrk="1" fontAlgn="auto" latinLnBrk="0" hangingPunct="1">
                        <a:lnSpc>
                          <a:spcPct val="115000"/>
                        </a:lnSpc>
                        <a:spcBef>
                          <a:spcPts val="0"/>
                        </a:spcBef>
                        <a:spcAft>
                          <a:spcPts val="800"/>
                        </a:spcAft>
                        <a:buClrTx/>
                        <a:buSzTx/>
                        <a:buFontTx/>
                        <a:buNone/>
                        <a:tabLst/>
                        <a:defRPr/>
                      </a:pPr>
                      <a:r>
                        <a:rPr lang="en-US" sz="1900" b="0" kern="100" dirty="0">
                          <a:solidFill>
                            <a:schemeClr val="bg1"/>
                          </a:solidFill>
                          <a:effectLst/>
                        </a:rPr>
                        <a:t>Day 360</a:t>
                      </a:r>
                      <a:endParaRPr lang="en-US" sz="1900" b="0" dirty="0"/>
                    </a:p>
                  </a:txBody>
                  <a:tcPr marL="26814" marR="26814" marT="0" marB="0" anchor="ctr">
                    <a:solidFill>
                      <a:srgbClr val="000090"/>
                    </a:solidFill>
                  </a:tcPr>
                </a:tc>
                <a:tc>
                  <a:txBody>
                    <a:bodyPr/>
                    <a:lstStyle/>
                    <a:p>
                      <a:pPr marL="0" marR="0" algn="ctr">
                        <a:lnSpc>
                          <a:spcPct val="115000"/>
                        </a:lnSpc>
                        <a:spcAft>
                          <a:spcPts val="800"/>
                        </a:spcAft>
                        <a:buNone/>
                      </a:pPr>
                      <a:r>
                        <a:rPr lang="en-US" sz="1900" kern="100" dirty="0">
                          <a:solidFill>
                            <a:schemeClr val="bg1"/>
                          </a:solidFill>
                          <a:effectLst/>
                        </a:rPr>
                        <a:t>-23.7%</a:t>
                      </a:r>
                      <a:endParaRPr lang="en-US" sz="1900" kern="100" dirty="0">
                        <a:solidFill>
                          <a:schemeClr val="bg1"/>
                        </a:solidFill>
                        <a:effectLst/>
                        <a:latin typeface="Aptos" panose="020B0004020202020204" pitchFamily="34" charset="0"/>
                        <a:ea typeface="Aptos" panose="020B0004020202020204" pitchFamily="34" charset="0"/>
                        <a:cs typeface="Arial" panose="020B0604020202020204" pitchFamily="34" charset="0"/>
                      </a:endParaRPr>
                    </a:p>
                  </a:txBody>
                  <a:tcPr marL="26814" marR="26814" marT="0" marB="0" anchor="ctr">
                    <a:solidFill>
                      <a:srgbClr val="000090"/>
                    </a:solidFill>
                  </a:tcPr>
                </a:tc>
                <a:tc>
                  <a:txBody>
                    <a:bodyPr/>
                    <a:lstStyle/>
                    <a:p>
                      <a:pPr marL="0" marR="0" algn="ctr">
                        <a:lnSpc>
                          <a:spcPct val="115000"/>
                        </a:lnSpc>
                        <a:spcAft>
                          <a:spcPts val="800"/>
                        </a:spcAft>
                        <a:buNone/>
                      </a:pPr>
                      <a:r>
                        <a:rPr lang="en-US" sz="1900" kern="100" dirty="0">
                          <a:solidFill>
                            <a:schemeClr val="bg1"/>
                          </a:solidFill>
                          <a:effectLst/>
                        </a:rPr>
                        <a:t>-41.6%</a:t>
                      </a:r>
                      <a:endParaRPr lang="en-US" sz="1900" kern="100" dirty="0">
                        <a:solidFill>
                          <a:schemeClr val="bg1"/>
                        </a:solidFill>
                        <a:effectLst/>
                        <a:latin typeface="Aptos" panose="020B0004020202020204" pitchFamily="34" charset="0"/>
                        <a:ea typeface="Aptos" panose="020B0004020202020204" pitchFamily="34" charset="0"/>
                        <a:cs typeface="Arial" panose="020B0604020202020204" pitchFamily="34" charset="0"/>
                      </a:endParaRPr>
                    </a:p>
                  </a:txBody>
                  <a:tcPr marL="26814" marR="26814" marT="0" marB="0" anchor="ctr">
                    <a:solidFill>
                      <a:srgbClr val="000090"/>
                    </a:solidFill>
                  </a:tcPr>
                </a:tc>
                <a:tc>
                  <a:txBody>
                    <a:bodyPr/>
                    <a:lstStyle/>
                    <a:p>
                      <a:pPr marL="0" marR="0" algn="ctr">
                        <a:lnSpc>
                          <a:spcPct val="115000"/>
                        </a:lnSpc>
                        <a:spcAft>
                          <a:spcPts val="800"/>
                        </a:spcAft>
                        <a:buNone/>
                      </a:pPr>
                      <a:r>
                        <a:rPr lang="en-US" sz="1900" kern="100" dirty="0">
                          <a:solidFill>
                            <a:schemeClr val="bg1"/>
                          </a:solidFill>
                          <a:effectLst/>
                        </a:rPr>
                        <a:t>-80.7%</a:t>
                      </a:r>
                      <a:endParaRPr lang="en-US" sz="1900" kern="100" dirty="0">
                        <a:solidFill>
                          <a:schemeClr val="bg1"/>
                        </a:solidFill>
                        <a:effectLst/>
                        <a:latin typeface="Aptos" panose="020B0004020202020204" pitchFamily="34" charset="0"/>
                        <a:ea typeface="Aptos" panose="020B0004020202020204" pitchFamily="34" charset="0"/>
                        <a:cs typeface="Arial" panose="020B0604020202020204" pitchFamily="34" charset="0"/>
                      </a:endParaRPr>
                    </a:p>
                  </a:txBody>
                  <a:tcPr marL="26814" marR="26814" marT="0" marB="0" anchor="ctr">
                    <a:solidFill>
                      <a:srgbClr val="000090"/>
                    </a:solidFill>
                  </a:tcPr>
                </a:tc>
                <a:extLst>
                  <a:ext uri="{0D108BD9-81ED-4DB2-BD59-A6C34878D82A}">
                    <a16:rowId xmlns:a16="http://schemas.microsoft.com/office/drawing/2014/main" val="3300410734"/>
                  </a:ext>
                </a:extLst>
              </a:tr>
              <a:tr h="754259">
                <a:tc gridSpan="4">
                  <a:txBody>
                    <a:bodyPr/>
                    <a:lstStyle/>
                    <a:p>
                      <a:pPr algn="ctr"/>
                      <a:r>
                        <a:rPr lang="en-US" sz="1900" kern="100" dirty="0">
                          <a:solidFill>
                            <a:schemeClr val="bg1"/>
                          </a:solidFill>
                          <a:effectLst/>
                        </a:rPr>
                        <a:t>Percent Change in Oxidized Phospholipids Associated with </a:t>
                      </a:r>
                      <a:r>
                        <a:rPr lang="en-US" sz="1900" kern="100" dirty="0">
                          <a:solidFill>
                            <a:srgbClr val="FFC850"/>
                          </a:solidFill>
                          <a:effectLst/>
                        </a:rPr>
                        <a:t>ApoB</a:t>
                      </a:r>
                      <a:endParaRPr lang="en-US" sz="1900" dirty="0">
                        <a:solidFill>
                          <a:srgbClr val="FFC850"/>
                        </a:solidFill>
                      </a:endParaRPr>
                    </a:p>
                  </a:txBody>
                  <a:tcPr marL="26814" marR="26814" marT="0" marB="0" anchor="ctr">
                    <a:solidFill>
                      <a:srgbClr val="000080"/>
                    </a:solidFill>
                  </a:tcPr>
                </a:tc>
                <a:tc hMerge="1">
                  <a:txBody>
                    <a:bodyPr/>
                    <a:lstStyle/>
                    <a:p>
                      <a:endParaRPr dirty="0"/>
                    </a:p>
                  </a:txBody>
                  <a:tcPr marL="26814" marR="26814" marT="0" marB="0" anchor="ctr">
                    <a:solidFill>
                      <a:srgbClr val="000080"/>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56568590"/>
                  </a:ext>
                </a:extLst>
              </a:tr>
              <a:tr h="472308">
                <a:tc>
                  <a:txBody>
                    <a:bodyPr/>
                    <a:lstStyle/>
                    <a:p>
                      <a:pPr marL="0" marR="0" lvl="0" indent="0" algn="ctr" defTabSz="342140" rtl="0" eaLnBrk="1" fontAlgn="auto" latinLnBrk="0" hangingPunct="1">
                        <a:lnSpc>
                          <a:spcPct val="115000"/>
                        </a:lnSpc>
                        <a:spcBef>
                          <a:spcPts val="0"/>
                        </a:spcBef>
                        <a:spcAft>
                          <a:spcPts val="800"/>
                        </a:spcAft>
                        <a:buClrTx/>
                        <a:buSzTx/>
                        <a:buFontTx/>
                        <a:buNone/>
                        <a:tabLst/>
                        <a:defRPr/>
                      </a:pPr>
                      <a:r>
                        <a:rPr lang="en-US" sz="1900" kern="100" dirty="0">
                          <a:solidFill>
                            <a:schemeClr val="bg1"/>
                          </a:solidFill>
                          <a:effectLst/>
                        </a:rPr>
                        <a:t>Day 240</a:t>
                      </a:r>
                      <a:endParaRPr lang="en-US" sz="1900" dirty="0"/>
                    </a:p>
                  </a:txBody>
                  <a:tcPr marL="26814" marR="26814" marT="0" marB="0" anchor="ctr">
                    <a:solidFill>
                      <a:srgbClr val="000090"/>
                    </a:solidFill>
                  </a:tcPr>
                </a:tc>
                <a:tc>
                  <a:txBody>
                    <a:bodyPr/>
                    <a:lstStyle/>
                    <a:p>
                      <a:pPr marL="0" marR="0" algn="ctr">
                        <a:lnSpc>
                          <a:spcPct val="115000"/>
                        </a:lnSpc>
                        <a:spcAft>
                          <a:spcPts val="800"/>
                        </a:spcAft>
                        <a:buNone/>
                      </a:pPr>
                      <a:r>
                        <a:rPr lang="en-US" sz="1900" kern="100" dirty="0">
                          <a:solidFill>
                            <a:schemeClr val="bg1"/>
                          </a:solidFill>
                          <a:effectLst/>
                        </a:rPr>
                        <a:t>-39.5%</a:t>
                      </a:r>
                      <a:endParaRPr lang="en-US" sz="1900" kern="100" dirty="0">
                        <a:solidFill>
                          <a:schemeClr val="bg1"/>
                        </a:solidFill>
                        <a:effectLst/>
                        <a:latin typeface="Aptos" panose="020B0004020202020204" pitchFamily="34" charset="0"/>
                        <a:ea typeface="Aptos" panose="020B0004020202020204" pitchFamily="34" charset="0"/>
                        <a:cs typeface="Arial" panose="020B0604020202020204" pitchFamily="34" charset="0"/>
                      </a:endParaRPr>
                    </a:p>
                  </a:txBody>
                  <a:tcPr marL="26814" marR="26814" marT="0" marB="0" anchor="ctr">
                    <a:solidFill>
                      <a:srgbClr val="000090"/>
                    </a:solidFill>
                  </a:tcPr>
                </a:tc>
                <a:tc>
                  <a:txBody>
                    <a:bodyPr/>
                    <a:lstStyle/>
                    <a:p>
                      <a:pPr marL="0" marR="0" algn="ctr">
                        <a:lnSpc>
                          <a:spcPct val="115000"/>
                        </a:lnSpc>
                        <a:spcAft>
                          <a:spcPts val="800"/>
                        </a:spcAft>
                        <a:buNone/>
                      </a:pPr>
                      <a:r>
                        <a:rPr lang="en-US" sz="1900" kern="100" dirty="0">
                          <a:solidFill>
                            <a:schemeClr val="bg1"/>
                          </a:solidFill>
                          <a:effectLst/>
                        </a:rPr>
                        <a:t>-76.9%</a:t>
                      </a:r>
                      <a:endParaRPr lang="en-US" sz="1900" kern="100" dirty="0">
                        <a:solidFill>
                          <a:schemeClr val="bg1"/>
                        </a:solidFill>
                        <a:effectLst/>
                        <a:latin typeface="Aptos" panose="020B0004020202020204" pitchFamily="34" charset="0"/>
                        <a:ea typeface="Aptos" panose="020B0004020202020204" pitchFamily="34" charset="0"/>
                        <a:cs typeface="Arial" panose="020B0604020202020204" pitchFamily="34" charset="0"/>
                      </a:endParaRPr>
                    </a:p>
                  </a:txBody>
                  <a:tcPr marL="26814" marR="26814" marT="0" marB="0" anchor="ctr">
                    <a:solidFill>
                      <a:srgbClr val="000090"/>
                    </a:solidFill>
                  </a:tcPr>
                </a:tc>
                <a:tc>
                  <a:txBody>
                    <a:bodyPr/>
                    <a:lstStyle/>
                    <a:p>
                      <a:pPr marL="0" marR="0" algn="ctr">
                        <a:lnSpc>
                          <a:spcPct val="115000"/>
                        </a:lnSpc>
                        <a:spcAft>
                          <a:spcPts val="800"/>
                        </a:spcAft>
                        <a:buNone/>
                      </a:pPr>
                      <a:r>
                        <a:rPr lang="en-US" sz="1900" kern="100" dirty="0">
                          <a:solidFill>
                            <a:schemeClr val="bg1"/>
                          </a:solidFill>
                          <a:effectLst/>
                        </a:rPr>
                        <a:t>-88.5%</a:t>
                      </a:r>
                      <a:endParaRPr lang="en-US" sz="1900" kern="100" dirty="0">
                        <a:solidFill>
                          <a:schemeClr val="bg1"/>
                        </a:solidFill>
                        <a:effectLst/>
                        <a:latin typeface="Aptos" panose="020B0004020202020204" pitchFamily="34" charset="0"/>
                        <a:ea typeface="Aptos" panose="020B0004020202020204" pitchFamily="34" charset="0"/>
                        <a:cs typeface="Arial" panose="020B0604020202020204" pitchFamily="34" charset="0"/>
                      </a:endParaRPr>
                    </a:p>
                  </a:txBody>
                  <a:tcPr marL="26814" marR="26814" marT="0" marB="0" anchor="ctr">
                    <a:solidFill>
                      <a:srgbClr val="000090"/>
                    </a:solidFill>
                  </a:tcPr>
                </a:tc>
                <a:extLst>
                  <a:ext uri="{0D108BD9-81ED-4DB2-BD59-A6C34878D82A}">
                    <a16:rowId xmlns:a16="http://schemas.microsoft.com/office/drawing/2014/main" val="164727530"/>
                  </a:ext>
                </a:extLst>
              </a:tr>
              <a:tr h="472308">
                <a:tc>
                  <a:txBody>
                    <a:bodyPr/>
                    <a:lstStyle/>
                    <a:p>
                      <a:pPr marL="0" marR="0" lvl="0" indent="0" algn="ctr" defTabSz="342140" rtl="0" eaLnBrk="1" fontAlgn="auto" latinLnBrk="0" hangingPunct="1">
                        <a:lnSpc>
                          <a:spcPct val="115000"/>
                        </a:lnSpc>
                        <a:spcBef>
                          <a:spcPts val="0"/>
                        </a:spcBef>
                        <a:spcAft>
                          <a:spcPts val="800"/>
                        </a:spcAft>
                        <a:buClrTx/>
                        <a:buSzTx/>
                        <a:buFontTx/>
                        <a:buNone/>
                        <a:tabLst/>
                        <a:defRPr/>
                      </a:pPr>
                      <a:r>
                        <a:rPr lang="en-US" sz="1900" kern="100" dirty="0">
                          <a:solidFill>
                            <a:schemeClr val="bg1"/>
                          </a:solidFill>
                          <a:effectLst/>
                        </a:rPr>
                        <a:t>Day 360</a:t>
                      </a:r>
                      <a:endParaRPr lang="en-US" sz="1900" dirty="0"/>
                    </a:p>
                  </a:txBody>
                  <a:tcPr marL="26814" marR="26814" marT="0" marB="0" anchor="ctr">
                    <a:solidFill>
                      <a:srgbClr val="000090"/>
                    </a:solidFill>
                  </a:tcPr>
                </a:tc>
                <a:tc>
                  <a:txBody>
                    <a:bodyPr/>
                    <a:lstStyle/>
                    <a:p>
                      <a:pPr marL="0" marR="0" algn="ctr">
                        <a:lnSpc>
                          <a:spcPct val="115000"/>
                        </a:lnSpc>
                        <a:spcAft>
                          <a:spcPts val="800"/>
                        </a:spcAft>
                        <a:buNone/>
                      </a:pPr>
                      <a:r>
                        <a:rPr lang="en-US" sz="1900" kern="100" dirty="0">
                          <a:solidFill>
                            <a:schemeClr val="bg1"/>
                          </a:solidFill>
                          <a:effectLst/>
                        </a:rPr>
                        <a:t>-30.6%</a:t>
                      </a:r>
                      <a:endParaRPr lang="en-US" sz="1900" kern="100" dirty="0">
                        <a:solidFill>
                          <a:schemeClr val="bg1"/>
                        </a:solidFill>
                        <a:effectLst/>
                        <a:latin typeface="Aptos" panose="020B0004020202020204" pitchFamily="34" charset="0"/>
                        <a:ea typeface="Aptos" panose="020B0004020202020204" pitchFamily="34" charset="0"/>
                        <a:cs typeface="Arial" panose="020B0604020202020204" pitchFamily="34" charset="0"/>
                      </a:endParaRPr>
                    </a:p>
                  </a:txBody>
                  <a:tcPr marL="26814" marR="26814" marT="0" marB="0" anchor="ctr">
                    <a:solidFill>
                      <a:srgbClr val="000090"/>
                    </a:solidFill>
                  </a:tcPr>
                </a:tc>
                <a:tc>
                  <a:txBody>
                    <a:bodyPr/>
                    <a:lstStyle/>
                    <a:p>
                      <a:pPr marL="0" marR="0" algn="ctr">
                        <a:lnSpc>
                          <a:spcPct val="115000"/>
                        </a:lnSpc>
                        <a:spcAft>
                          <a:spcPts val="800"/>
                        </a:spcAft>
                        <a:buNone/>
                      </a:pPr>
                      <a:r>
                        <a:rPr lang="en-US" sz="1900" kern="100" dirty="0">
                          <a:solidFill>
                            <a:schemeClr val="bg1"/>
                          </a:solidFill>
                          <a:effectLst/>
                        </a:rPr>
                        <a:t>-57.1%</a:t>
                      </a:r>
                      <a:endParaRPr lang="en-US" sz="1900" kern="100" dirty="0">
                        <a:solidFill>
                          <a:schemeClr val="bg1"/>
                        </a:solidFill>
                        <a:effectLst/>
                        <a:latin typeface="Aptos" panose="020B0004020202020204" pitchFamily="34" charset="0"/>
                        <a:ea typeface="Aptos" panose="020B0004020202020204" pitchFamily="34" charset="0"/>
                        <a:cs typeface="Arial" panose="020B0604020202020204" pitchFamily="34" charset="0"/>
                      </a:endParaRPr>
                    </a:p>
                  </a:txBody>
                  <a:tcPr marL="26814" marR="26814" marT="0" marB="0" anchor="ctr">
                    <a:solidFill>
                      <a:srgbClr val="000090"/>
                    </a:solidFill>
                  </a:tcPr>
                </a:tc>
                <a:tc>
                  <a:txBody>
                    <a:bodyPr/>
                    <a:lstStyle/>
                    <a:p>
                      <a:pPr marL="0" marR="0" algn="ctr">
                        <a:lnSpc>
                          <a:spcPct val="115000"/>
                        </a:lnSpc>
                        <a:spcAft>
                          <a:spcPts val="800"/>
                        </a:spcAft>
                        <a:buNone/>
                      </a:pPr>
                      <a:r>
                        <a:rPr lang="en-US" sz="1900" kern="100" dirty="0">
                          <a:solidFill>
                            <a:schemeClr val="bg1"/>
                          </a:solidFill>
                          <a:effectLst/>
                        </a:rPr>
                        <a:t>-79.9%</a:t>
                      </a:r>
                      <a:endParaRPr lang="en-US" sz="1900" kern="100" dirty="0">
                        <a:solidFill>
                          <a:schemeClr val="bg1"/>
                        </a:solidFill>
                        <a:effectLst/>
                        <a:latin typeface="Aptos" panose="020B0004020202020204" pitchFamily="34" charset="0"/>
                        <a:ea typeface="Aptos" panose="020B0004020202020204" pitchFamily="34" charset="0"/>
                        <a:cs typeface="Arial" panose="020B0604020202020204" pitchFamily="34" charset="0"/>
                      </a:endParaRPr>
                    </a:p>
                  </a:txBody>
                  <a:tcPr marL="26814" marR="26814" marT="0" marB="0" anchor="ctr">
                    <a:solidFill>
                      <a:srgbClr val="000090"/>
                    </a:solidFill>
                  </a:tcPr>
                </a:tc>
                <a:extLst>
                  <a:ext uri="{0D108BD9-81ED-4DB2-BD59-A6C34878D82A}">
                    <a16:rowId xmlns:a16="http://schemas.microsoft.com/office/drawing/2014/main" val="3046947038"/>
                  </a:ext>
                </a:extLst>
              </a:tr>
            </a:tbl>
          </a:graphicData>
        </a:graphic>
      </p:graphicFrame>
    </p:spTree>
    <p:extLst>
      <p:ext uri="{BB962C8B-B14F-4D97-AF65-F5344CB8AC3E}">
        <p14:creationId xmlns:p14="http://schemas.microsoft.com/office/powerpoint/2010/main" val="1134543749"/>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E1ED03-45D3-6587-2F3C-BBD0B0D7797E}"/>
              </a:ext>
            </a:extLst>
          </p:cNvPr>
          <p:cNvSpPr>
            <a:spLocks noGrp="1"/>
          </p:cNvSpPr>
          <p:nvPr>
            <p:ph type="title"/>
          </p:nvPr>
        </p:nvSpPr>
        <p:spPr>
          <a:xfrm>
            <a:off x="0" y="69311"/>
            <a:ext cx="9144000" cy="500831"/>
          </a:xfrm>
        </p:spPr>
        <p:txBody>
          <a:bodyPr/>
          <a:lstStyle/>
          <a:p>
            <a:r>
              <a:rPr lang="en-US" sz="2700" dirty="0">
                <a:effectLst>
                  <a:outerShdw sx="1000" sy="1000" algn="tl">
                    <a:srgbClr val="000000"/>
                  </a:outerShdw>
                </a:effectLst>
              </a:rPr>
              <a:t>Waterfall Plots: Day 240 Percent Change in </a:t>
            </a:r>
            <a:r>
              <a:rPr lang="en-US" sz="2700" dirty="0" err="1">
                <a:effectLst>
                  <a:outerShdw sx="1000" sy="1000" algn="tl">
                    <a:srgbClr val="000000"/>
                  </a:outerShdw>
                </a:effectLst>
              </a:rPr>
              <a:t>OxPL</a:t>
            </a:r>
            <a:r>
              <a:rPr lang="en-US" sz="2700" dirty="0">
                <a:effectLst>
                  <a:outerShdw sx="1000" sy="1000" algn="tl">
                    <a:srgbClr val="000000"/>
                  </a:outerShdw>
                </a:effectLst>
              </a:rPr>
              <a:t>-Apo(a)</a:t>
            </a:r>
          </a:p>
        </p:txBody>
      </p:sp>
      <p:pic>
        <p:nvPicPr>
          <p:cNvPr id="6" name="Picture 5">
            <a:extLst>
              <a:ext uri="{FF2B5EF4-FFF2-40B4-BE49-F238E27FC236}">
                <a16:creationId xmlns:a16="http://schemas.microsoft.com/office/drawing/2014/main" id="{2BCD5617-985B-AED9-8B07-CC3275A9969B}"/>
              </a:ext>
            </a:extLst>
          </p:cNvPr>
          <p:cNvPicPr>
            <a:picLocks noChangeAspect="1"/>
          </p:cNvPicPr>
          <p:nvPr/>
        </p:nvPicPr>
        <p:blipFill>
          <a:blip r:embed="rId2"/>
          <a:stretch>
            <a:fillRect/>
          </a:stretch>
        </p:blipFill>
        <p:spPr>
          <a:xfrm>
            <a:off x="122549" y="646629"/>
            <a:ext cx="8815372" cy="4382571"/>
          </a:xfrm>
          <a:prstGeom prst="rect">
            <a:avLst/>
          </a:prstGeom>
          <a:ln w="15875">
            <a:solidFill>
              <a:schemeClr val="bg1"/>
            </a:solidFill>
          </a:ln>
        </p:spPr>
      </p:pic>
      <p:sp>
        <p:nvSpPr>
          <p:cNvPr id="7" name="TextBox 6">
            <a:extLst>
              <a:ext uri="{FF2B5EF4-FFF2-40B4-BE49-F238E27FC236}">
                <a16:creationId xmlns:a16="http://schemas.microsoft.com/office/drawing/2014/main" id="{DE33131D-2410-C546-304C-A052169573A3}"/>
              </a:ext>
            </a:extLst>
          </p:cNvPr>
          <p:cNvSpPr txBox="1"/>
          <p:nvPr/>
        </p:nvSpPr>
        <p:spPr>
          <a:xfrm>
            <a:off x="1809947" y="1425019"/>
            <a:ext cx="2294218" cy="400110"/>
          </a:xfrm>
          <a:prstGeom prst="rect">
            <a:avLst/>
          </a:prstGeom>
          <a:noFill/>
        </p:spPr>
        <p:txBody>
          <a:bodyPr wrap="none" rtlCol="0">
            <a:spAutoFit/>
          </a:bodyPr>
          <a:lstStyle/>
          <a:p>
            <a:r>
              <a:rPr lang="en-US" sz="2000" dirty="0" err="1">
                <a:solidFill>
                  <a:srgbClr val="D2D2FF"/>
                </a:solidFill>
              </a:rPr>
              <a:t>Lepodisiran</a:t>
            </a:r>
            <a:r>
              <a:rPr lang="en-US" sz="2000" dirty="0">
                <a:solidFill>
                  <a:srgbClr val="D2D2FF"/>
                </a:solidFill>
              </a:rPr>
              <a:t> 96 mg</a:t>
            </a:r>
          </a:p>
        </p:txBody>
      </p:sp>
      <p:sp>
        <p:nvSpPr>
          <p:cNvPr id="8" name="TextBox 7">
            <a:extLst>
              <a:ext uri="{FF2B5EF4-FFF2-40B4-BE49-F238E27FC236}">
                <a16:creationId xmlns:a16="http://schemas.microsoft.com/office/drawing/2014/main" id="{2B7846E9-7933-E4D2-C4FE-619BC66B2863}"/>
              </a:ext>
            </a:extLst>
          </p:cNvPr>
          <p:cNvSpPr txBox="1"/>
          <p:nvPr/>
        </p:nvSpPr>
        <p:spPr>
          <a:xfrm>
            <a:off x="5874470" y="1425019"/>
            <a:ext cx="2436886" cy="400110"/>
          </a:xfrm>
          <a:prstGeom prst="rect">
            <a:avLst/>
          </a:prstGeom>
          <a:noFill/>
        </p:spPr>
        <p:txBody>
          <a:bodyPr wrap="none" rtlCol="0">
            <a:spAutoFit/>
          </a:bodyPr>
          <a:lstStyle/>
          <a:p>
            <a:r>
              <a:rPr lang="en-US" sz="2000" dirty="0" err="1">
                <a:solidFill>
                  <a:srgbClr val="FFC850"/>
                </a:solidFill>
              </a:rPr>
              <a:t>Lepodisiran</a:t>
            </a:r>
            <a:r>
              <a:rPr lang="en-US" sz="2000" dirty="0">
                <a:solidFill>
                  <a:srgbClr val="FFC850"/>
                </a:solidFill>
              </a:rPr>
              <a:t> 400 mg</a:t>
            </a:r>
          </a:p>
        </p:txBody>
      </p:sp>
    </p:spTree>
    <p:extLst>
      <p:ext uri="{BB962C8B-B14F-4D97-AF65-F5344CB8AC3E}">
        <p14:creationId xmlns:p14="http://schemas.microsoft.com/office/powerpoint/2010/main" val="2030211181"/>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86D10C-625C-5F56-53AD-313814AAC095}"/>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6DFEE489-E302-117E-F101-B29A2B404558}"/>
              </a:ext>
            </a:extLst>
          </p:cNvPr>
          <p:cNvPicPr>
            <a:picLocks noChangeAspect="1"/>
          </p:cNvPicPr>
          <p:nvPr/>
        </p:nvPicPr>
        <p:blipFill>
          <a:blip r:embed="rId2"/>
          <a:stretch>
            <a:fillRect/>
          </a:stretch>
        </p:blipFill>
        <p:spPr>
          <a:xfrm>
            <a:off x="168569" y="705895"/>
            <a:ext cx="8786895" cy="4323305"/>
          </a:xfrm>
          <a:prstGeom prst="rect">
            <a:avLst/>
          </a:prstGeom>
          <a:ln w="15875">
            <a:solidFill>
              <a:schemeClr val="bg1"/>
            </a:solidFill>
          </a:ln>
        </p:spPr>
      </p:pic>
      <p:sp>
        <p:nvSpPr>
          <p:cNvPr id="2" name="Title 1">
            <a:extLst>
              <a:ext uri="{FF2B5EF4-FFF2-40B4-BE49-F238E27FC236}">
                <a16:creationId xmlns:a16="http://schemas.microsoft.com/office/drawing/2014/main" id="{03AB8B74-3D91-104A-F12F-3F82E735CA44}"/>
              </a:ext>
            </a:extLst>
          </p:cNvPr>
          <p:cNvSpPr>
            <a:spLocks noGrp="1"/>
          </p:cNvSpPr>
          <p:nvPr>
            <p:ph type="title"/>
          </p:nvPr>
        </p:nvSpPr>
        <p:spPr>
          <a:xfrm>
            <a:off x="0" y="69311"/>
            <a:ext cx="9144000" cy="500831"/>
          </a:xfrm>
        </p:spPr>
        <p:txBody>
          <a:bodyPr/>
          <a:lstStyle/>
          <a:p>
            <a:r>
              <a:rPr lang="en-US" sz="2700" dirty="0">
                <a:effectLst>
                  <a:outerShdw sx="1000" sy="1000" algn="tl">
                    <a:srgbClr val="000000"/>
                  </a:outerShdw>
                </a:effectLst>
              </a:rPr>
              <a:t>Waterfall Plots: Day 240 Percent Change in </a:t>
            </a:r>
            <a:r>
              <a:rPr lang="en-US" sz="2700" dirty="0" err="1">
                <a:effectLst>
                  <a:outerShdw sx="1000" sy="1000" algn="tl">
                    <a:srgbClr val="000000"/>
                  </a:outerShdw>
                </a:effectLst>
              </a:rPr>
              <a:t>OxPL</a:t>
            </a:r>
            <a:r>
              <a:rPr lang="en-US" sz="2700" dirty="0">
                <a:effectLst>
                  <a:outerShdw sx="1000" sy="1000" algn="tl">
                    <a:srgbClr val="000000"/>
                  </a:outerShdw>
                </a:effectLst>
              </a:rPr>
              <a:t>-ApoB</a:t>
            </a:r>
          </a:p>
        </p:txBody>
      </p:sp>
      <p:sp>
        <p:nvSpPr>
          <p:cNvPr id="7" name="TextBox 6">
            <a:extLst>
              <a:ext uri="{FF2B5EF4-FFF2-40B4-BE49-F238E27FC236}">
                <a16:creationId xmlns:a16="http://schemas.microsoft.com/office/drawing/2014/main" id="{1D2127AE-376C-29B0-D12D-7A60F17D1FA6}"/>
              </a:ext>
            </a:extLst>
          </p:cNvPr>
          <p:cNvSpPr txBox="1"/>
          <p:nvPr/>
        </p:nvSpPr>
        <p:spPr>
          <a:xfrm>
            <a:off x="1809947" y="1425019"/>
            <a:ext cx="2294218" cy="400110"/>
          </a:xfrm>
          <a:prstGeom prst="rect">
            <a:avLst/>
          </a:prstGeom>
          <a:noFill/>
        </p:spPr>
        <p:txBody>
          <a:bodyPr wrap="none" rtlCol="0">
            <a:spAutoFit/>
          </a:bodyPr>
          <a:lstStyle/>
          <a:p>
            <a:r>
              <a:rPr lang="en-US" sz="2000" dirty="0" err="1">
                <a:solidFill>
                  <a:srgbClr val="D2D2FF"/>
                </a:solidFill>
              </a:rPr>
              <a:t>Lepodisiran</a:t>
            </a:r>
            <a:r>
              <a:rPr lang="en-US" sz="2000" dirty="0">
                <a:solidFill>
                  <a:srgbClr val="D2D2FF"/>
                </a:solidFill>
              </a:rPr>
              <a:t> 96 mg</a:t>
            </a:r>
          </a:p>
        </p:txBody>
      </p:sp>
      <p:sp>
        <p:nvSpPr>
          <p:cNvPr id="8" name="TextBox 7">
            <a:extLst>
              <a:ext uri="{FF2B5EF4-FFF2-40B4-BE49-F238E27FC236}">
                <a16:creationId xmlns:a16="http://schemas.microsoft.com/office/drawing/2014/main" id="{6BB549F8-4E4F-AE1D-8DEE-7BB9FFE2921F}"/>
              </a:ext>
            </a:extLst>
          </p:cNvPr>
          <p:cNvSpPr txBox="1"/>
          <p:nvPr/>
        </p:nvSpPr>
        <p:spPr>
          <a:xfrm>
            <a:off x="5874470" y="1425019"/>
            <a:ext cx="2436886" cy="400110"/>
          </a:xfrm>
          <a:prstGeom prst="rect">
            <a:avLst/>
          </a:prstGeom>
          <a:noFill/>
        </p:spPr>
        <p:txBody>
          <a:bodyPr wrap="none" rtlCol="0">
            <a:spAutoFit/>
          </a:bodyPr>
          <a:lstStyle/>
          <a:p>
            <a:r>
              <a:rPr lang="en-US" sz="2000" dirty="0" err="1">
                <a:solidFill>
                  <a:srgbClr val="FFC850"/>
                </a:solidFill>
              </a:rPr>
              <a:t>Lepodisiran</a:t>
            </a:r>
            <a:r>
              <a:rPr lang="en-US" sz="2000" dirty="0">
                <a:solidFill>
                  <a:srgbClr val="FFC850"/>
                </a:solidFill>
              </a:rPr>
              <a:t> 400 mg</a:t>
            </a:r>
          </a:p>
        </p:txBody>
      </p:sp>
    </p:spTree>
    <p:extLst>
      <p:ext uri="{BB962C8B-B14F-4D97-AF65-F5344CB8AC3E}">
        <p14:creationId xmlns:p14="http://schemas.microsoft.com/office/powerpoint/2010/main" val="3553722577"/>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DFB750D-8F53-0B93-3A18-278B75C18EF6}"/>
              </a:ext>
            </a:extLst>
          </p:cNvPr>
          <p:cNvPicPr>
            <a:picLocks noChangeAspect="1"/>
          </p:cNvPicPr>
          <p:nvPr/>
        </p:nvPicPr>
        <p:blipFill>
          <a:blip r:embed="rId3"/>
          <a:stretch>
            <a:fillRect/>
          </a:stretch>
        </p:blipFill>
        <p:spPr>
          <a:xfrm>
            <a:off x="118660" y="1139878"/>
            <a:ext cx="8923999" cy="3905562"/>
          </a:xfrm>
          <a:prstGeom prst="rect">
            <a:avLst/>
          </a:prstGeom>
          <a:ln w="15875">
            <a:solidFill>
              <a:schemeClr val="bg1"/>
            </a:solidFill>
          </a:ln>
        </p:spPr>
      </p:pic>
      <p:sp>
        <p:nvSpPr>
          <p:cNvPr id="2" name="Title 1">
            <a:extLst>
              <a:ext uri="{FF2B5EF4-FFF2-40B4-BE49-F238E27FC236}">
                <a16:creationId xmlns:a16="http://schemas.microsoft.com/office/drawing/2014/main" id="{C0094908-3DD1-ECC2-793E-B488E269AEFA}"/>
              </a:ext>
            </a:extLst>
          </p:cNvPr>
          <p:cNvSpPr>
            <a:spLocks noGrp="1"/>
          </p:cNvSpPr>
          <p:nvPr>
            <p:ph type="title"/>
          </p:nvPr>
        </p:nvSpPr>
        <p:spPr>
          <a:xfrm>
            <a:off x="0" y="114300"/>
            <a:ext cx="9144000" cy="498442"/>
          </a:xfrm>
        </p:spPr>
        <p:txBody>
          <a:bodyPr/>
          <a:lstStyle/>
          <a:p>
            <a:r>
              <a:rPr lang="en-US" sz="2700" dirty="0">
                <a:effectLst>
                  <a:outerShdw blurRad="1192" sx="1000" sy="1000" algn="tl">
                    <a:srgbClr val="000000"/>
                  </a:outerShdw>
                </a:effectLst>
              </a:rPr>
              <a:t>Day 240 Correlation: Percent Change in </a:t>
            </a:r>
            <a:r>
              <a:rPr lang="en-US" sz="2700" dirty="0" err="1">
                <a:effectLst>
                  <a:outerShdw blurRad="1192" sx="1000" sy="1000" algn="tl">
                    <a:srgbClr val="000000"/>
                  </a:outerShdw>
                </a:effectLst>
              </a:rPr>
              <a:t>Lp</a:t>
            </a:r>
            <a:r>
              <a:rPr lang="en-US" sz="2700" dirty="0">
                <a:effectLst>
                  <a:outerShdw blurRad="1192" sx="1000" sy="1000" algn="tl">
                    <a:srgbClr val="000000"/>
                  </a:outerShdw>
                </a:effectLst>
              </a:rPr>
              <a:t>(a) vs. </a:t>
            </a:r>
            <a:r>
              <a:rPr lang="en-US" sz="2700" dirty="0" err="1">
                <a:effectLst>
                  <a:outerShdw blurRad="1192" sx="1000" sy="1000" algn="tl">
                    <a:srgbClr val="000000"/>
                  </a:outerShdw>
                </a:effectLst>
              </a:rPr>
              <a:t>OxPLs</a:t>
            </a:r>
            <a:endParaRPr lang="en-US" sz="2700" dirty="0">
              <a:effectLst>
                <a:outerShdw blurRad="1192" sx="1000" sy="1000" algn="tl">
                  <a:srgbClr val="000000"/>
                </a:outerShdw>
              </a:effectLst>
            </a:endParaRPr>
          </a:p>
        </p:txBody>
      </p:sp>
      <p:sp>
        <p:nvSpPr>
          <p:cNvPr id="11" name="TextBox 10">
            <a:extLst>
              <a:ext uri="{FF2B5EF4-FFF2-40B4-BE49-F238E27FC236}">
                <a16:creationId xmlns:a16="http://schemas.microsoft.com/office/drawing/2014/main" id="{63B814EA-A9E0-C9B9-E1F5-D985527FD2E9}"/>
              </a:ext>
            </a:extLst>
          </p:cNvPr>
          <p:cNvSpPr txBox="1"/>
          <p:nvPr/>
        </p:nvSpPr>
        <p:spPr>
          <a:xfrm>
            <a:off x="1527143" y="667111"/>
            <a:ext cx="1895647" cy="430887"/>
          </a:xfrm>
          <a:prstGeom prst="rect">
            <a:avLst/>
          </a:prstGeom>
          <a:noFill/>
        </p:spPr>
        <p:txBody>
          <a:bodyPr wrap="none" rtlCol="0">
            <a:spAutoFit/>
          </a:bodyPr>
          <a:lstStyle/>
          <a:p>
            <a:r>
              <a:rPr lang="en-US" sz="2200" dirty="0" err="1">
                <a:solidFill>
                  <a:schemeClr val="bg1"/>
                </a:solidFill>
              </a:rPr>
              <a:t>OxPL</a:t>
            </a:r>
            <a:r>
              <a:rPr lang="en-US" sz="2200" dirty="0">
                <a:solidFill>
                  <a:schemeClr val="bg1"/>
                </a:solidFill>
              </a:rPr>
              <a:t>- Apo(a)</a:t>
            </a:r>
          </a:p>
        </p:txBody>
      </p:sp>
      <p:sp>
        <p:nvSpPr>
          <p:cNvPr id="12" name="TextBox 11">
            <a:extLst>
              <a:ext uri="{FF2B5EF4-FFF2-40B4-BE49-F238E27FC236}">
                <a16:creationId xmlns:a16="http://schemas.microsoft.com/office/drawing/2014/main" id="{6EA1C3C7-962C-E7C9-53FE-3F82E0425DA2}"/>
              </a:ext>
            </a:extLst>
          </p:cNvPr>
          <p:cNvSpPr txBox="1"/>
          <p:nvPr/>
        </p:nvSpPr>
        <p:spPr>
          <a:xfrm>
            <a:off x="5789630" y="714497"/>
            <a:ext cx="1736950" cy="430887"/>
          </a:xfrm>
          <a:prstGeom prst="rect">
            <a:avLst/>
          </a:prstGeom>
          <a:noFill/>
        </p:spPr>
        <p:txBody>
          <a:bodyPr wrap="none" rtlCol="0">
            <a:spAutoFit/>
          </a:bodyPr>
          <a:lstStyle/>
          <a:p>
            <a:r>
              <a:rPr lang="en-US" sz="2200" dirty="0" err="1">
                <a:solidFill>
                  <a:schemeClr val="bg1"/>
                </a:solidFill>
              </a:rPr>
              <a:t>OxPL</a:t>
            </a:r>
            <a:r>
              <a:rPr lang="en-US" sz="2200" dirty="0">
                <a:solidFill>
                  <a:schemeClr val="bg1"/>
                </a:solidFill>
              </a:rPr>
              <a:t>- ApoB</a:t>
            </a:r>
          </a:p>
        </p:txBody>
      </p:sp>
      <p:sp>
        <p:nvSpPr>
          <p:cNvPr id="5" name="TextBox 4">
            <a:extLst>
              <a:ext uri="{FF2B5EF4-FFF2-40B4-BE49-F238E27FC236}">
                <a16:creationId xmlns:a16="http://schemas.microsoft.com/office/drawing/2014/main" id="{0BFE928C-EBCC-9AC8-F45F-2A2FE29F226F}"/>
              </a:ext>
            </a:extLst>
          </p:cNvPr>
          <p:cNvSpPr txBox="1"/>
          <p:nvPr/>
        </p:nvSpPr>
        <p:spPr>
          <a:xfrm>
            <a:off x="1001999" y="1625134"/>
            <a:ext cx="1050288" cy="646331"/>
          </a:xfrm>
          <a:prstGeom prst="rect">
            <a:avLst/>
          </a:prstGeom>
          <a:noFill/>
        </p:spPr>
        <p:txBody>
          <a:bodyPr wrap="none" rtlCol="0">
            <a:spAutoFit/>
          </a:bodyPr>
          <a:lstStyle/>
          <a:p>
            <a:r>
              <a:rPr lang="en-US" sz="1800" dirty="0">
                <a:solidFill>
                  <a:schemeClr val="bg1"/>
                </a:solidFill>
              </a:rPr>
              <a:t>r= 0.94</a:t>
            </a:r>
          </a:p>
          <a:p>
            <a:r>
              <a:rPr lang="en-US" sz="1800" dirty="0">
                <a:solidFill>
                  <a:schemeClr val="bg1"/>
                </a:solidFill>
              </a:rPr>
              <a:t>P&lt;0.001</a:t>
            </a:r>
          </a:p>
        </p:txBody>
      </p:sp>
      <p:sp>
        <p:nvSpPr>
          <p:cNvPr id="6" name="TextBox 5">
            <a:extLst>
              <a:ext uri="{FF2B5EF4-FFF2-40B4-BE49-F238E27FC236}">
                <a16:creationId xmlns:a16="http://schemas.microsoft.com/office/drawing/2014/main" id="{E2EB4F17-A092-4149-0678-9CE369EC6B8C}"/>
              </a:ext>
            </a:extLst>
          </p:cNvPr>
          <p:cNvSpPr txBox="1"/>
          <p:nvPr/>
        </p:nvSpPr>
        <p:spPr>
          <a:xfrm>
            <a:off x="5179644" y="1625134"/>
            <a:ext cx="1050288" cy="646331"/>
          </a:xfrm>
          <a:prstGeom prst="rect">
            <a:avLst/>
          </a:prstGeom>
          <a:noFill/>
        </p:spPr>
        <p:txBody>
          <a:bodyPr wrap="none" rtlCol="0">
            <a:spAutoFit/>
          </a:bodyPr>
          <a:lstStyle/>
          <a:p>
            <a:r>
              <a:rPr lang="en-US" sz="1800" dirty="0">
                <a:solidFill>
                  <a:schemeClr val="bg1"/>
                </a:solidFill>
              </a:rPr>
              <a:t>r= 0.62</a:t>
            </a:r>
          </a:p>
          <a:p>
            <a:r>
              <a:rPr lang="en-US" sz="1800" dirty="0">
                <a:solidFill>
                  <a:schemeClr val="bg1"/>
                </a:solidFill>
              </a:rPr>
              <a:t>p&lt;0.001</a:t>
            </a:r>
          </a:p>
        </p:txBody>
      </p:sp>
    </p:spTree>
    <p:extLst>
      <p:ext uri="{BB962C8B-B14F-4D97-AF65-F5344CB8AC3E}">
        <p14:creationId xmlns:p14="http://schemas.microsoft.com/office/powerpoint/2010/main" val="2167879427"/>
      </p:ext>
    </p:extLst>
  </p:cSld>
  <p:clrMapOvr>
    <a:masterClrMapping/>
  </p:clrMapOvr>
  <p:transition/>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8_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PRECISION_REVISED_TEMPLATE">
  <a:themeElements>
    <a:clrScheme name="PRECISION_REVISED_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ECISION_REVISED_TEMPLATE">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400" b="0" i="0" u="none" strike="noStrike" cap="none" normalizeH="0" baseline="0" smtClean="0">
            <a:ln>
              <a:noFill/>
            </a:ln>
            <a:solidFill>
              <a:srgbClr val="000000"/>
            </a:solidFill>
            <a:effectLst/>
            <a:latin typeface="Gill Sans" charset="0"/>
            <a:sym typeface="Gill Sans"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400" b="0" i="0" u="none" strike="noStrike" cap="none" normalizeH="0" baseline="0" smtClean="0">
            <a:ln>
              <a:noFill/>
            </a:ln>
            <a:solidFill>
              <a:srgbClr val="000000"/>
            </a:solidFill>
            <a:effectLst/>
            <a:latin typeface="Gill Sans" charset="0"/>
            <a:sym typeface="Gill Sans" charset="0"/>
          </a:defRPr>
        </a:defPPr>
      </a:lstStyle>
    </a:lnDef>
  </a:objectDefaults>
  <a:extraClrSchemeLst>
    <a:extraClrScheme>
      <a:clrScheme name="PRECISION_REVISED_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CISION_REVISED_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ECISION_REVISED_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ECISION_REVISED_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ECISION_REVISED_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ECISION_REVISED_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ECISION_REVISED_TEMPLA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ECISION_REVISED_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ECISION_REVISED_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ECISION_REVISED_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ECISION_REVISED_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ECISION_REVISED_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Metadata/LabelInfo.xml><?xml version="1.0" encoding="utf-8"?>
<clbl:labelList xmlns:clbl="http://schemas.microsoft.com/office/2020/mipLabelMetadata">
  <clbl:label id="{cf7ff65a-ced6-400c-9856-fcac58ff39e8}" enabled="0" method="" siteId="{cf7ff65a-ced6-400c-9856-fcac58ff39e8}" removed="1"/>
</clbl:labelList>
</file>

<file path=docProps/app.xml><?xml version="1.0" encoding="utf-8"?>
<Properties xmlns="http://schemas.openxmlformats.org/officeDocument/2006/extended-properties" xmlns:vt="http://schemas.openxmlformats.org/officeDocument/2006/docPropsVTypes">
  <Template>System 2 GB:Apps:Microsoft Office 98:Templates:Presentation Designs:•FIN Template (best)</Template>
  <TotalTime>42885</TotalTime>
  <Pages>1</Pages>
  <Words>723</Words>
  <Application>Microsoft Macintosh PowerPoint</Application>
  <PresentationFormat>On-screen Show (16:9)</PresentationFormat>
  <Paragraphs>127</Paragraphs>
  <Slides>15</Slides>
  <Notes>6</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15</vt:i4>
      </vt:variant>
    </vt:vector>
  </HeadingPairs>
  <TitlesOfParts>
    <vt:vector size="22" baseType="lpstr">
      <vt:lpstr>Aptos</vt:lpstr>
      <vt:lpstr>Arial</vt:lpstr>
      <vt:lpstr>Arial Black</vt:lpstr>
      <vt:lpstr>Helvetica</vt:lpstr>
      <vt:lpstr>Times</vt:lpstr>
      <vt:lpstr>8_Blank Presentation</vt:lpstr>
      <vt:lpstr>1_PRECISION_REVISED_TEMPLATE</vt:lpstr>
      <vt:lpstr>PowerPoint Presentation</vt:lpstr>
      <vt:lpstr>Background</vt:lpstr>
      <vt:lpstr>Structure of Lipoprotein(a) and Oxidized Phospholipid Modifications</vt:lpstr>
      <vt:lpstr>Current Post-Hoc Analysis</vt:lpstr>
      <vt:lpstr>PowerPoint Presentation</vt:lpstr>
      <vt:lpstr>Placebo-Adjusted LS Mean Percent Changes in OxPLs</vt:lpstr>
      <vt:lpstr>Waterfall Plots: Day 240 Percent Change in OxPL-Apo(a)</vt:lpstr>
      <vt:lpstr>Waterfall Plots: Day 240 Percent Change in OxPL-ApoB</vt:lpstr>
      <vt:lpstr>Day 240 Correlation: Percent Change in Lp(a) vs. OxPLs</vt:lpstr>
      <vt:lpstr>Day 360 Correlation: Percent Change in Lp(a) vs. OxPLs</vt:lpstr>
      <vt:lpstr>Trajectory: Changes in ApoB, Lipoprotein(a) and OxPLs</vt:lpstr>
      <vt:lpstr>Limitations</vt:lpstr>
      <vt:lpstr>Conclusions</vt:lpstr>
      <vt:lpstr>PowerPoint Presentation</vt:lpstr>
      <vt:lpstr>A Final Thought</vt:lpstr>
    </vt:vector>
  </TitlesOfParts>
  <Manager/>
  <Company>Cleveland Clinic</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 Slide Title</dc:title>
  <dc:subject/>
  <dc:creator>Steven E. Nissen MD</dc:creator>
  <cp:keywords/>
  <dc:description/>
  <cp:lastModifiedBy>Nissen, M.D., Steven</cp:lastModifiedBy>
  <cp:revision>2108</cp:revision>
  <cp:lastPrinted>2026-03-27T19:44:43Z</cp:lastPrinted>
  <dcterms:created xsi:type="dcterms:W3CDTF">2010-05-14T19:32:20Z</dcterms:created>
  <dcterms:modified xsi:type="dcterms:W3CDTF">2026-08-15T16:26:07Z</dcterms:modified>
  <cp:category/>
</cp:coreProperties>
</file>